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</p:sldMasterIdLst>
  <p:notesMasterIdLst>
    <p:notesMasterId r:id="rId23"/>
  </p:notesMasterIdLst>
  <p:handoutMasterIdLst>
    <p:handoutMasterId r:id="rId24"/>
  </p:handoutMasterIdLst>
  <p:sldIdLst>
    <p:sldId id="259" r:id="rId19"/>
    <p:sldId id="264" r:id="rId20"/>
    <p:sldId id="263" r:id="rId21"/>
    <p:sldId id="265" r:id="rId2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182"/>
    <a:srgbClr val="26132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811BD-D744-4597-B84C-8610FDEC1C55}" v="109" dt="2023-01-31T11:46:54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403" autoAdjust="0"/>
  </p:normalViewPr>
  <p:slideViewPr>
    <p:cSldViewPr snapToGrid="0">
      <p:cViewPr varScale="1">
        <p:scale>
          <a:sx n="72" d="100"/>
          <a:sy n="72" d="100"/>
        </p:scale>
        <p:origin x="298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65" d="100"/>
          <a:sy n="65" d="100"/>
        </p:scale>
        <p:origin x="240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8C017-EF8A-4E22-B17A-061898A4FD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5D19-1439-4187-8EFF-F3A149298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 Logo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53436" y="9849119"/>
            <a:ext cx="1278000" cy="3312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  <p:sldLayoutId id="214748383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1470483"/>
          </a:xfrm>
        </p:spPr>
        <p:txBody>
          <a:bodyPr>
            <a:normAutofit/>
          </a:bodyPr>
          <a:lstStyle/>
          <a:p>
            <a:r>
              <a:rPr lang="sv-SE" dirty="0"/>
              <a:t>Välkommen till bildbanken, med fokus på barn och RIK!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77" y="3495330"/>
            <a:ext cx="4859492" cy="6085992"/>
          </a:xfrm>
        </p:spPr>
        <p:txBody>
          <a:bodyPr>
            <a:noAutofit/>
          </a:bodyPr>
          <a:lstStyle/>
          <a:p>
            <a:pPr algn="l"/>
            <a:r>
              <a:rPr lang="sv-SE" dirty="0"/>
              <a:t>Här finns ett urval bilder för att skräddarsy RIK-instruktioner så att de passar till varje enskilt barn. Målet är att varje barn ska kunna utföra RIK självständigt.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Du väljer enkelt den personbild som du tror barnet bäst kan identifiera sig med och skapar sedan ett </a:t>
            </a:r>
            <a:r>
              <a:rPr lang="sv-SE" dirty="0" err="1"/>
              <a:t>bildstöd</a:t>
            </a:r>
            <a:r>
              <a:rPr lang="sv-SE" dirty="0"/>
              <a:t> som illustrerar just det din patient behöver träna på. 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Vi hoppas att bilderna ska vara till stor hjälp för att lära barn att självständigt kateterisera sig med en </a:t>
            </a:r>
            <a:r>
              <a:rPr lang="sv-SE" dirty="0" err="1"/>
              <a:t>LoFric</a:t>
            </a:r>
            <a:r>
              <a:rPr lang="sv-SE" dirty="0"/>
              <a:t>-kateter.</a:t>
            </a:r>
          </a:p>
          <a:p>
            <a:pPr algn="l"/>
            <a:endParaRPr lang="sv-SE" dirty="0"/>
          </a:p>
          <a:p>
            <a:pPr algn="l">
              <a:spcAft>
                <a:spcPts val="1800"/>
              </a:spcAft>
            </a:pPr>
            <a:r>
              <a:rPr lang="sv-SE" sz="1800" b="1" dirty="0"/>
              <a:t>Så här skapar du ett </a:t>
            </a:r>
            <a:r>
              <a:rPr lang="sv-SE" sz="1800" b="1" dirty="0" err="1"/>
              <a:t>bildstöd</a:t>
            </a:r>
            <a:r>
              <a:rPr lang="sv-SE" sz="1800" b="1" dirty="0"/>
              <a:t> </a:t>
            </a:r>
            <a:br>
              <a:rPr lang="sv-SE" sz="1800" b="1" dirty="0"/>
            </a:br>
            <a:r>
              <a:rPr lang="sv-SE" sz="1800" b="1" dirty="0"/>
              <a:t>för att lära barn RIK: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Välj ut de bilder barnet behöver som stöd i inlärningen.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Klicka på varje bild, så får du upp den i ett nytt fönster.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Högerklicka för att spara eller kopiera bilden (så kan du klistra in den i din uppladdade utskriftsmall).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Alternativt, klicka på länken så laddas bilden ned direkt till din dator.</a:t>
            </a:r>
          </a:p>
        </p:txBody>
      </p:sp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Layout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99B2D-CA9F-4F60-88D3-4EBF11FA8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7" y="2822713"/>
            <a:ext cx="6520220" cy="967409"/>
          </a:xfrm>
        </p:spPr>
        <p:txBody>
          <a:bodyPr/>
          <a:lstStyle/>
          <a:p>
            <a:r>
              <a:rPr lang="sv-SE" dirty="0"/>
              <a:t>Lägg till sida, eller byt layout för olika alternativ</a:t>
            </a:r>
          </a:p>
          <a:p>
            <a:r>
              <a:rPr lang="sv-SE" dirty="0"/>
              <a:t>Radera denna sida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3CF203-3EF8-1EB0-3780-353DD1660C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70"/>
          <a:stretch/>
        </p:blipFill>
        <p:spPr>
          <a:xfrm>
            <a:off x="634029" y="3669360"/>
            <a:ext cx="6230598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6B11-96B8-8BDB-7F9D-C6D6C806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332A1-F393-7BE4-598A-2A25A526A7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01025C-E0C2-A505-0618-36AC698079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4B6238-13BD-A059-A6EB-80E31921B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29027A-D696-9567-865E-B1B108E163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891238-C9BC-39ED-527A-E43C62F478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CE8698-A0F7-467F-BF8E-33A66C9133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0B43C3-6466-C7CC-15E7-F7B4B2C6BFC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AC8337-EE2C-DDD2-0878-2770296592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74A435-5EC3-7E1F-C4DB-AA83A39D8F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32575504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oFr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177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4</vt:i4>
      </vt:variant>
    </vt:vector>
  </HeadingPairs>
  <TitlesOfParts>
    <vt:vector size="25" baseType="lpstr">
      <vt:lpstr>Arial</vt:lpstr>
      <vt:lpstr>Calibri</vt:lpstr>
      <vt:lpstr>Calibri Light</vt:lpstr>
      <vt:lpstr>Wellspect theme</vt:lpstr>
      <vt:lpstr>LoFric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PowerPoint Presentation</vt:lpstr>
      <vt:lpstr>Välkommen till bildbanken, med fokus på barn och RIK!</vt:lpstr>
      <vt:lpstr>Välj Layout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2023-03-02T09:46:40Z</dcterms:modified>
</cp:coreProperties>
</file>