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8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9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0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5" r:id="rId1"/>
    <p:sldMasterId id="2147483762" r:id="rId2"/>
    <p:sldMasterId id="2147483767" r:id="rId3"/>
    <p:sldMasterId id="2147483771" r:id="rId4"/>
    <p:sldMasterId id="2147483775" r:id="rId5"/>
    <p:sldMasterId id="2147483779" r:id="rId6"/>
    <p:sldMasterId id="2147483783" r:id="rId7"/>
    <p:sldMasterId id="2147483787" r:id="rId8"/>
    <p:sldMasterId id="2147483791" r:id="rId9"/>
    <p:sldMasterId id="2147483795" r:id="rId10"/>
    <p:sldMasterId id="2147483799" r:id="rId11"/>
    <p:sldMasterId id="2147483803" r:id="rId12"/>
    <p:sldMasterId id="2147483807" r:id="rId13"/>
    <p:sldMasterId id="2147483811" r:id="rId14"/>
    <p:sldMasterId id="2147483815" r:id="rId15"/>
    <p:sldMasterId id="2147483819" r:id="rId16"/>
    <p:sldMasterId id="2147483823" r:id="rId17"/>
    <p:sldMasterId id="2147483827" r:id="rId18"/>
  </p:sldMasterIdLst>
  <p:notesMasterIdLst>
    <p:notesMasterId r:id="rId23"/>
  </p:notesMasterIdLst>
  <p:handoutMasterIdLst>
    <p:handoutMasterId r:id="rId24"/>
  </p:handoutMasterIdLst>
  <p:sldIdLst>
    <p:sldId id="259" r:id="rId19"/>
    <p:sldId id="264" r:id="rId20"/>
    <p:sldId id="263" r:id="rId21"/>
    <p:sldId id="265" r:id="rId2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182"/>
    <a:srgbClr val="26132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403" autoAdjust="0"/>
  </p:normalViewPr>
  <p:slideViewPr>
    <p:cSldViewPr snapToGrid="0">
      <p:cViewPr varScale="1">
        <p:scale>
          <a:sx n="74" d="100"/>
          <a:sy n="74" d="100"/>
        </p:scale>
        <p:origin x="301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074"/>
    </p:cViewPr>
  </p:sorterViewPr>
  <p:notesViewPr>
    <p:cSldViewPr snapToGrid="0">
      <p:cViewPr varScale="1">
        <p:scale>
          <a:sx n="65" d="100"/>
          <a:sy n="65" d="100"/>
        </p:scale>
        <p:origin x="240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8381AF-414B-4BCE-81A4-0A6F75BC8A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CD517-567C-4648-9668-0EBA35311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A7FB-C3E4-458E-9330-FFDA791D709E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AF626-C698-4274-9FEF-5ECB8FF104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8C017-EF8A-4E22-B17A-061898A4FD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5D19-1439-4187-8EFF-F3A149298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D0DD-81A8-480E-886F-2C5E662EB20D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018D2-26EA-4626-92F2-1F10E443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 dirty="0"/>
              <a:t>Click to edit Master subtitle </a:t>
            </a:r>
            <a:r>
              <a:rPr lang="en-US" dirty="0" err="1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D17362-B1EB-47BF-9CEC-734D9C4BB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59025B4-20DD-411A-A7E9-1EDB9103F9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9530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CDE297A-C5E8-470B-80F0-D099B00282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60336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B04981-D77D-4658-B9F4-E8D84D06D7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13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952060F-F74A-4BEB-AC05-0D8D0B4FF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89530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F5ECCCC3-1B43-43D8-B1A8-649BC6343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60336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764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34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8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8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88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85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20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68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07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0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9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76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64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5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87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8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46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9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6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8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861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ooth Curve">
            <a:extLst>
              <a:ext uri="{FF2B5EF4-FFF2-40B4-BE49-F238E27FC236}">
                <a16:creationId xmlns:a16="http://schemas.microsoft.com/office/drawing/2014/main" id="{0F74EA8F-19F8-4911-9230-0385C8FCB8E5}"/>
              </a:ext>
            </a:extLst>
          </p:cNvPr>
          <p:cNvSpPr>
            <a:spLocks/>
          </p:cNvSpPr>
          <p:nvPr/>
        </p:nvSpPr>
        <p:spPr bwMode="auto">
          <a:xfrm>
            <a:off x="133188" y="336750"/>
            <a:ext cx="7291977" cy="524691"/>
          </a:xfrm>
          <a:custGeom>
            <a:avLst/>
            <a:gdLst>
              <a:gd name="T0" fmla="*/ 2152 w 2152"/>
              <a:gd name="T1" fmla="*/ 0 h 104"/>
              <a:gd name="T2" fmla="*/ 104 w 2152"/>
              <a:gd name="T3" fmla="*/ 0 h 104"/>
              <a:gd name="T4" fmla="*/ 0 w 2152"/>
              <a:gd name="T5" fmla="*/ 104 h 104"/>
              <a:gd name="connsiteX0" fmla="*/ 17224 w 17224"/>
              <a:gd name="connsiteY0" fmla="*/ 0 h 10000"/>
              <a:gd name="connsiteX1" fmla="*/ 483 w 17224"/>
              <a:gd name="connsiteY1" fmla="*/ 0 h 10000"/>
              <a:gd name="connsiteX2" fmla="*/ 0 w 17224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4" h="10000">
                <a:moveTo>
                  <a:pt x="17224" y="0"/>
                </a:moveTo>
                <a:lnTo>
                  <a:pt x="483" y="0"/>
                </a:lnTo>
                <a:cubicBezTo>
                  <a:pt x="483" y="0"/>
                  <a:pt x="0" y="0"/>
                  <a:pt x="0" y="10000"/>
                </a:cubicBezTo>
              </a:path>
            </a:pathLst>
          </a:custGeom>
          <a:noFill/>
          <a:ln w="19050" cap="rnd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4" name="Wellspect">
            <a:extLst>
              <a:ext uri="{FF2B5EF4-FFF2-40B4-BE49-F238E27FC236}">
                <a16:creationId xmlns:a16="http://schemas.microsoft.com/office/drawing/2014/main" id="{C6467ED7-B491-4B3F-96CD-AEC6100E0035}"/>
              </a:ext>
            </a:extLst>
          </p:cNvPr>
          <p:cNvSpPr>
            <a:spLocks noEditPoints="1"/>
          </p:cNvSpPr>
          <p:nvPr/>
        </p:nvSpPr>
        <p:spPr bwMode="auto">
          <a:xfrm>
            <a:off x="6528095" y="542675"/>
            <a:ext cx="892790" cy="680614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01231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8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0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0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865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3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1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1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42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30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135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7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8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4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208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2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857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164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48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954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0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34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3948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6167019"/>
            <a:ext cx="3096000" cy="338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43948" y="6167019"/>
            <a:ext cx="3096000" cy="3384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0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4965237"/>
            <a:ext cx="1980000" cy="226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D6826A6-BD8C-451B-91DA-7D7F1D21BD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9113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D8DE8BE2-1C28-470A-AC32-638AE1EE300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89530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8FA0BBE0-F383-4BDC-997A-DD43B6636D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59948" y="7395130"/>
            <a:ext cx="1980000" cy="226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34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2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2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9D44FDAC-07C9-4888-8618-7FDEFF1ADA78}"/>
              </a:ext>
            </a:extLst>
          </p:cNvPr>
          <p:cNvSpPr>
            <a:spLocks noEditPoints="1"/>
          </p:cNvSpPr>
          <p:nvPr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442C3-BEF4-4D5B-8F66-1992A2654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0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1027723" indent="-177194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AE50E875-8C4E-4072-8AF2-82E0A047BEA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12F94C-53C1-4D08-AE46-757DBC5710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25000"/>
          </a:blip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76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86E48F1E-58D2-433E-8DD6-7025C2E3710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40676" y="9823411"/>
            <a:ext cx="1278000" cy="3564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7" name="Wellspect">
            <a:extLst>
              <a:ext uri="{FF2B5EF4-FFF2-40B4-BE49-F238E27FC236}">
                <a16:creationId xmlns:a16="http://schemas.microsoft.com/office/drawing/2014/main" id="{8E9BB80D-1C96-48EB-AB3E-49399442F66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1990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E5009C84-1D95-449A-80C6-A91177C35DF2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67174" y="9830295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7FED21DD-CC67-4413-AEC7-8F933CA8FE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333901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C348A2E8-D921-4989-B8FD-C82FF465154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ellspect">
            <a:extLst>
              <a:ext uri="{FF2B5EF4-FFF2-40B4-BE49-F238E27FC236}">
                <a16:creationId xmlns:a16="http://schemas.microsoft.com/office/drawing/2014/main" id="{0495D20A-0099-48A7-BEBE-5623454AC29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73574" y="9881561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540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3C81CC9B-E448-4568-BC59-0BE76A8A9465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Wellspect">
            <a:extLst>
              <a:ext uri="{FF2B5EF4-FFF2-40B4-BE49-F238E27FC236}">
                <a16:creationId xmlns:a16="http://schemas.microsoft.com/office/drawing/2014/main" id="{FF5863B6-8137-4436-BD95-8A925402A7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grpSp>
        <p:nvGrpSpPr>
          <p:cNvPr id="22" name="LoFric Elle">
            <a:extLst>
              <a:ext uri="{FF2B5EF4-FFF2-40B4-BE49-F238E27FC236}">
                <a16:creationId xmlns:a16="http://schemas.microsoft.com/office/drawing/2014/main" id="{15A31792-893F-474B-8DE6-261F4ABE26C8}"/>
              </a:ext>
            </a:extLst>
          </p:cNvPr>
          <p:cNvGrpSpPr>
            <a:grpSpLocks/>
          </p:cNvGrpSpPr>
          <p:nvPr/>
        </p:nvGrpSpPr>
        <p:grpSpPr bwMode="auto">
          <a:xfrm>
            <a:off x="5229974" y="9874360"/>
            <a:ext cx="1890000" cy="338400"/>
            <a:chOff x="3477" y="2095"/>
            <a:chExt cx="725" cy="12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E0276B6C-DA72-4483-BE14-E9320E9EA69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41C9196-829D-4E4F-88C9-1A1EED072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CCE3BA81-8F5B-4AEF-9040-16D5853FD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FF0D9846-175D-4A4D-85A9-8F799317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45F5983D-24CD-4A9E-B47D-89B55E625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E17AB772-0331-434A-ADE5-0AF65FA1DF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8328FA0F-1ACA-4DEA-9DF9-EAF52B7D07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96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ADCD2491-2577-4751-9470-92E74A27A47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Wellspect">
            <a:extLst>
              <a:ext uri="{FF2B5EF4-FFF2-40B4-BE49-F238E27FC236}">
                <a16:creationId xmlns:a16="http://schemas.microsoft.com/office/drawing/2014/main" id="{4952E575-1CB3-45C4-A6A0-FDE24B97038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6868" y="9872104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</p:spTree>
    <p:extLst>
      <p:ext uri="{BB962C8B-B14F-4D97-AF65-F5344CB8AC3E}">
        <p14:creationId xmlns:p14="http://schemas.microsoft.com/office/powerpoint/2010/main" val="548663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 shape">
            <a:extLst>
              <a:ext uri="{FF2B5EF4-FFF2-40B4-BE49-F238E27FC236}">
                <a16:creationId xmlns:a16="http://schemas.microsoft.com/office/drawing/2014/main" id="{B978D911-413A-4598-B626-6E5537B2C171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74B04842-2D35-411F-A2B6-AE074393AF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21899" y="986692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1999119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F83AD336-879B-4330-A339-AF4B4ED1F366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ellspect">
            <a:extLst>
              <a:ext uri="{FF2B5EF4-FFF2-40B4-BE49-F238E27FC236}">
                <a16:creationId xmlns:a16="http://schemas.microsoft.com/office/drawing/2014/main" id="{5321A75E-ECD2-4B9A-A087-90F96E0E522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68347" y="9881560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83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04320EF4-00F2-4C9B-958C-924714899ED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5DC0F197-80CE-4CD8-A626-1BB48E916C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Navina Classic">
            <a:extLst>
              <a:ext uri="{FF2B5EF4-FFF2-40B4-BE49-F238E27FC236}">
                <a16:creationId xmlns:a16="http://schemas.microsoft.com/office/drawing/2014/main" id="{715BB344-79DA-4ABE-84D7-FE2CC5769C2A}"/>
              </a:ext>
            </a:extLst>
          </p:cNvPr>
          <p:cNvGrpSpPr/>
          <p:nvPr userDrawn="1"/>
        </p:nvGrpSpPr>
        <p:grpSpPr>
          <a:xfrm>
            <a:off x="4619548" y="9848611"/>
            <a:ext cx="2430000" cy="331200"/>
            <a:chOff x="4710113" y="-950913"/>
            <a:chExt cx="2430462" cy="331788"/>
          </a:xfrm>
          <a:solidFill>
            <a:schemeClr val="tx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12A6190-C58E-4A71-8378-4DAC775E9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D6DD754-ABF5-4CDE-ADFF-F4CA2C7F4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449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9F1937F6-C27A-47D4-9573-50B2E80E8CD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6"/>
            <a:ext cx="6520220" cy="65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 Logo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53436" y="9849119"/>
            <a:ext cx="1278000" cy="3312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C02813BD-E40C-483D-9B5A-46B1DCE44B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8246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834" r:id="rId3"/>
    <p:sldLayoutId id="2147483833" r:id="rId4"/>
    <p:sldLayoutId id="2147483766" r:id="rId5"/>
    <p:sldLayoutId id="2147483831" r:id="rId6"/>
    <p:sldLayoutId id="2147483832" r:id="rId7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689F644A-57BD-4767-A759-27BB7FF748B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92284" y="9862851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C82B78B7-D99C-43B9-AECB-465B52722F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8055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153959D8-E428-4CAB-B665-BFEF1A9A522E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98684" y="9875907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30A35AAA-0D55-46E6-BCC2-5504ADB95C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44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shape">
            <a:extLst>
              <a:ext uri="{FF2B5EF4-FFF2-40B4-BE49-F238E27FC236}">
                <a16:creationId xmlns:a16="http://schemas.microsoft.com/office/drawing/2014/main" id="{C208B5C3-B0C7-49A3-A2CD-FA8B86BD224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FE9882A9-B06A-4F63-BB9D-527537944B49}"/>
              </a:ext>
            </a:extLst>
          </p:cNvPr>
          <p:cNvGrpSpPr>
            <a:grpSpLocks/>
          </p:cNvGrpSpPr>
          <p:nvPr/>
        </p:nvGrpSpPr>
        <p:grpSpPr bwMode="auto">
          <a:xfrm>
            <a:off x="5255084" y="9868707"/>
            <a:ext cx="1890000" cy="338400"/>
            <a:chOff x="3477" y="2095"/>
            <a:chExt cx="725" cy="1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DA5D97-5891-4D80-972E-38C7F4B21F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AEE7640-E1CB-4DB7-95A2-A8B10636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B29E576-21F9-4975-B766-5C9F335AD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8625D53-A40F-4BB4-882E-4FC30E85D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DA55325-8ADD-44EB-BA52-B65042904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66A8A00-74C8-4193-9B34-F00A4E8F0A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393B43B-557A-4175-8E45-0BD264623F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rgbClr val="6E1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E48D5E98-11C4-49E4-9BA5-CC905436F2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82415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789761F2-6CAB-4087-B0ED-0216FDD4F36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0284" y="9866451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0" name="Wellspect">
            <a:extLst>
              <a:ext uri="{FF2B5EF4-FFF2-40B4-BE49-F238E27FC236}">
                <a16:creationId xmlns:a16="http://schemas.microsoft.com/office/drawing/2014/main" id="{677736C1-09C9-4E26-9F56-49DECC6DD79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9740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43B1B424-42AB-4C4E-8C54-6569DBB2A0A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656AA288-BB05-4C20-B35E-61F91300BF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099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94E3F5B3-848B-441A-9308-8CC41261D93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77948" y="9862259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A5043B9D-D321-40BC-A505-803265CB671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0441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856EA498-E6A7-4307-9646-45BF7C4E389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Navina Classic">
            <a:extLst>
              <a:ext uri="{FF2B5EF4-FFF2-40B4-BE49-F238E27FC236}">
                <a16:creationId xmlns:a16="http://schemas.microsoft.com/office/drawing/2014/main" id="{9357385C-973E-453D-B7C0-79088BAD9CE0}"/>
              </a:ext>
            </a:extLst>
          </p:cNvPr>
          <p:cNvGrpSpPr/>
          <p:nvPr/>
        </p:nvGrpSpPr>
        <p:grpSpPr>
          <a:xfrm>
            <a:off x="4619548" y="9862259"/>
            <a:ext cx="2430000" cy="331200"/>
            <a:chOff x="4710113" y="-950913"/>
            <a:chExt cx="2430462" cy="33178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59D6842-FA9C-4BC4-99B3-062991EF05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4F7CDC4-77E7-4CEA-A203-C364AE44D2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7F5B6378-C328-4353-B6AD-4789CF5998C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54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A9D38709-1695-495C-9D3B-C7FF13C2140A}"/>
              </a:ext>
            </a:extLst>
          </p:cNvPr>
          <p:cNvSpPr>
            <a:spLocks noEditPoints="1"/>
          </p:cNvSpPr>
          <p:nvPr/>
        </p:nvSpPr>
        <p:spPr bwMode="auto">
          <a:xfrm>
            <a:off x="1683697" y="4571007"/>
            <a:ext cx="4269548" cy="1294517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0036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D35E-C08D-464F-8A3A-570EC084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1470483"/>
          </a:xfrm>
        </p:spPr>
        <p:txBody>
          <a:bodyPr>
            <a:normAutofit/>
          </a:bodyPr>
          <a:lstStyle/>
          <a:p>
            <a:r>
              <a:rPr lang="sv-SE" dirty="0" err="1"/>
              <a:t>Tervetuloa</a:t>
            </a:r>
            <a:r>
              <a:rPr lang="sv-SE" dirty="0"/>
              <a:t> </a:t>
            </a:r>
            <a:r>
              <a:rPr lang="sv-SE" dirty="0" err="1"/>
              <a:t>kuvapankkiin</a:t>
            </a:r>
            <a:r>
              <a:rPr lang="sv-SE" dirty="0"/>
              <a:t>, </a:t>
            </a:r>
            <a:r>
              <a:rPr lang="sv-SE" dirty="0" err="1"/>
              <a:t>jonka</a:t>
            </a:r>
            <a:r>
              <a:rPr lang="sv-SE" dirty="0"/>
              <a:t> </a:t>
            </a:r>
            <a:r>
              <a:rPr lang="sv-SE" dirty="0" err="1"/>
              <a:t>keskiössä</a:t>
            </a:r>
            <a:r>
              <a:rPr lang="sv-SE" dirty="0"/>
              <a:t> </a:t>
            </a:r>
            <a:r>
              <a:rPr lang="sv-SE" dirty="0" err="1"/>
              <a:t>ovat</a:t>
            </a:r>
            <a:r>
              <a:rPr lang="sv-SE" dirty="0"/>
              <a:t> </a:t>
            </a:r>
            <a:r>
              <a:rPr lang="sv-SE" dirty="0" err="1"/>
              <a:t>lapset</a:t>
            </a:r>
            <a:r>
              <a:rPr lang="sv-SE" dirty="0"/>
              <a:t> ja </a:t>
            </a:r>
            <a:r>
              <a:rPr lang="sv-SE" dirty="0" err="1"/>
              <a:t>toistokatetrointi</a:t>
            </a:r>
            <a:r>
              <a:rPr lang="sv-SE" dirty="0"/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4C587-AB49-491B-B6B9-642CA163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0977" y="3495330"/>
            <a:ext cx="4859492" cy="6085992"/>
          </a:xfrm>
        </p:spPr>
        <p:txBody>
          <a:bodyPr>
            <a:noAutofit/>
          </a:bodyPr>
          <a:lstStyle/>
          <a:p>
            <a:pPr algn="l"/>
            <a:r>
              <a:rPr lang="sv-SE" dirty="0"/>
              <a:t>Tässä on </a:t>
            </a:r>
            <a:r>
              <a:rPr lang="sv-SE" dirty="0" err="1"/>
              <a:t>valikoima</a:t>
            </a:r>
            <a:r>
              <a:rPr lang="sv-SE" dirty="0"/>
              <a:t> </a:t>
            </a:r>
            <a:r>
              <a:rPr lang="sv-SE" dirty="0" err="1"/>
              <a:t>kuvia</a:t>
            </a:r>
            <a:r>
              <a:rPr lang="sv-SE" dirty="0"/>
              <a:t>, </a:t>
            </a:r>
            <a:r>
              <a:rPr lang="sv-SE" dirty="0" err="1"/>
              <a:t>joiden</a:t>
            </a:r>
            <a:r>
              <a:rPr lang="sv-SE" dirty="0"/>
              <a:t> </a:t>
            </a:r>
            <a:r>
              <a:rPr lang="sv-SE" dirty="0" err="1"/>
              <a:t>avulla</a:t>
            </a:r>
            <a:r>
              <a:rPr lang="sv-SE" dirty="0"/>
              <a:t> </a:t>
            </a:r>
            <a:r>
              <a:rPr lang="sv-SE" dirty="0" err="1"/>
              <a:t>voit</a:t>
            </a:r>
            <a:r>
              <a:rPr lang="sv-SE" dirty="0"/>
              <a:t> </a:t>
            </a:r>
            <a:r>
              <a:rPr lang="sv-SE" dirty="0" err="1"/>
              <a:t>räätälöidä</a:t>
            </a:r>
            <a:r>
              <a:rPr lang="sv-SE" dirty="0"/>
              <a:t> </a:t>
            </a:r>
            <a:r>
              <a:rPr lang="sv-SE" dirty="0" err="1"/>
              <a:t>toistokatetrointiohjeet</a:t>
            </a:r>
            <a:r>
              <a:rPr lang="sv-SE" dirty="0"/>
              <a:t> </a:t>
            </a:r>
            <a:r>
              <a:rPr lang="sv-SE" dirty="0" err="1"/>
              <a:t>kullekin</a:t>
            </a:r>
            <a:r>
              <a:rPr lang="sv-SE" dirty="0"/>
              <a:t> </a:t>
            </a:r>
            <a:r>
              <a:rPr lang="sv-SE" dirty="0" err="1"/>
              <a:t>lapselle</a:t>
            </a:r>
            <a:r>
              <a:rPr lang="sv-SE" dirty="0"/>
              <a:t> </a:t>
            </a:r>
            <a:r>
              <a:rPr lang="sv-SE" dirty="0" err="1"/>
              <a:t>sopiviksi</a:t>
            </a:r>
            <a:r>
              <a:rPr lang="sv-SE" dirty="0"/>
              <a:t>. </a:t>
            </a:r>
            <a:r>
              <a:rPr lang="sv-SE" dirty="0" err="1"/>
              <a:t>Tavoitteena</a:t>
            </a:r>
            <a:r>
              <a:rPr lang="sv-SE" dirty="0"/>
              <a:t> on, </a:t>
            </a:r>
            <a:r>
              <a:rPr lang="sv-SE" dirty="0" err="1"/>
              <a:t>että</a:t>
            </a:r>
            <a:r>
              <a:rPr lang="sv-SE" dirty="0"/>
              <a:t> </a:t>
            </a:r>
            <a:r>
              <a:rPr lang="sv-SE" dirty="0" err="1"/>
              <a:t>jokainen</a:t>
            </a:r>
            <a:r>
              <a:rPr lang="sv-SE" dirty="0"/>
              <a:t> </a:t>
            </a:r>
            <a:r>
              <a:rPr lang="sv-SE" dirty="0" err="1"/>
              <a:t>lapsi</a:t>
            </a:r>
            <a:r>
              <a:rPr lang="sv-SE" dirty="0"/>
              <a:t> </a:t>
            </a:r>
            <a:r>
              <a:rPr lang="sv-SE" dirty="0" err="1"/>
              <a:t>pystyy</a:t>
            </a:r>
            <a:r>
              <a:rPr lang="sv-SE" dirty="0"/>
              <a:t> </a:t>
            </a:r>
            <a:r>
              <a:rPr lang="sv-SE" dirty="0" err="1"/>
              <a:t>suorittamaan</a:t>
            </a:r>
            <a:r>
              <a:rPr lang="sv-SE" dirty="0"/>
              <a:t> </a:t>
            </a:r>
            <a:r>
              <a:rPr lang="sv-SE" dirty="0" err="1"/>
              <a:t>katetroinnin</a:t>
            </a:r>
            <a:r>
              <a:rPr lang="sv-SE" dirty="0"/>
              <a:t> </a:t>
            </a:r>
            <a:r>
              <a:rPr lang="sv-SE" dirty="0" err="1"/>
              <a:t>itsenäisesti</a:t>
            </a:r>
            <a:r>
              <a:rPr lang="sv-SE" dirty="0"/>
              <a:t>.</a:t>
            </a:r>
          </a:p>
          <a:p>
            <a:pPr algn="l"/>
            <a:endParaRPr lang="sv-SE" dirty="0"/>
          </a:p>
          <a:p>
            <a:pPr algn="l"/>
            <a:r>
              <a:rPr lang="sv-SE" dirty="0" err="1"/>
              <a:t>Valitse</a:t>
            </a:r>
            <a:r>
              <a:rPr lang="sv-SE" dirty="0"/>
              <a:t> </a:t>
            </a:r>
            <a:r>
              <a:rPr lang="sv-SE" dirty="0" err="1"/>
              <a:t>vain</a:t>
            </a:r>
            <a:r>
              <a:rPr lang="sv-SE" dirty="0"/>
              <a:t> </a:t>
            </a:r>
            <a:r>
              <a:rPr lang="sv-SE" dirty="0" err="1"/>
              <a:t>henkilökohtainen</a:t>
            </a:r>
            <a:r>
              <a:rPr lang="sv-SE" dirty="0"/>
              <a:t> kuva, </a:t>
            </a:r>
            <a:r>
              <a:rPr lang="sv-SE" dirty="0" err="1"/>
              <a:t>johon</a:t>
            </a:r>
            <a:r>
              <a:rPr lang="sv-SE" dirty="0"/>
              <a:t> </a:t>
            </a:r>
            <a:r>
              <a:rPr lang="sv-SE" dirty="0" err="1"/>
              <a:t>uskot</a:t>
            </a:r>
            <a:r>
              <a:rPr lang="sv-SE" dirty="0"/>
              <a:t> </a:t>
            </a:r>
            <a:r>
              <a:rPr lang="sv-SE" dirty="0" err="1"/>
              <a:t>lapsen</a:t>
            </a:r>
            <a:r>
              <a:rPr lang="sv-SE" dirty="0"/>
              <a:t> </a:t>
            </a:r>
            <a:r>
              <a:rPr lang="sv-SE" dirty="0" err="1"/>
              <a:t>parhaiten</a:t>
            </a:r>
            <a:r>
              <a:rPr lang="sv-SE" dirty="0"/>
              <a:t> </a:t>
            </a:r>
            <a:r>
              <a:rPr lang="sv-SE" dirty="0" err="1"/>
              <a:t>samaistuvan</a:t>
            </a:r>
            <a:r>
              <a:rPr lang="sv-SE" dirty="0"/>
              <a:t>, ja </a:t>
            </a:r>
            <a:r>
              <a:rPr lang="sv-SE" dirty="0" err="1"/>
              <a:t>luo</a:t>
            </a:r>
            <a:r>
              <a:rPr lang="sv-SE" dirty="0"/>
              <a:t> </a:t>
            </a:r>
            <a:r>
              <a:rPr lang="sv-SE" dirty="0" err="1"/>
              <a:t>sitten</a:t>
            </a:r>
            <a:r>
              <a:rPr lang="sv-SE" dirty="0"/>
              <a:t> </a:t>
            </a:r>
            <a:r>
              <a:rPr lang="sv-SE" dirty="0" err="1"/>
              <a:t>kuvatuki</a:t>
            </a:r>
            <a:r>
              <a:rPr lang="sv-SE" dirty="0"/>
              <a:t>, </a:t>
            </a:r>
            <a:r>
              <a:rPr lang="sv-SE" dirty="0" err="1"/>
              <a:t>joka</a:t>
            </a:r>
            <a:r>
              <a:rPr lang="sv-SE" dirty="0"/>
              <a:t> </a:t>
            </a:r>
            <a:r>
              <a:rPr lang="sv-SE" dirty="0" err="1"/>
              <a:t>havainnollistaa</a:t>
            </a:r>
            <a:r>
              <a:rPr lang="sv-SE" dirty="0"/>
              <a:t> </a:t>
            </a:r>
            <a:r>
              <a:rPr lang="sv-SE" dirty="0" err="1"/>
              <a:t>tarkalleen</a:t>
            </a:r>
            <a:r>
              <a:rPr lang="sv-SE" dirty="0"/>
              <a:t>, </a:t>
            </a:r>
            <a:r>
              <a:rPr lang="sv-SE" dirty="0" err="1"/>
              <a:t>mitä</a:t>
            </a:r>
            <a:r>
              <a:rPr lang="sv-SE" dirty="0"/>
              <a:t> </a:t>
            </a:r>
            <a:r>
              <a:rPr lang="sv-SE" dirty="0" err="1"/>
              <a:t>lapsen</a:t>
            </a:r>
            <a:r>
              <a:rPr lang="sv-SE" dirty="0"/>
              <a:t> </a:t>
            </a:r>
            <a:r>
              <a:rPr lang="sv-SE" dirty="0" err="1"/>
              <a:t>tarvitsee</a:t>
            </a:r>
            <a:r>
              <a:rPr lang="sv-SE" dirty="0"/>
              <a:t> </a:t>
            </a:r>
            <a:r>
              <a:rPr lang="sv-SE" dirty="0" err="1"/>
              <a:t>harjoitella</a:t>
            </a:r>
            <a:r>
              <a:rPr lang="sv-SE" dirty="0"/>
              <a:t>.</a:t>
            </a:r>
          </a:p>
          <a:p>
            <a:pPr algn="l"/>
            <a:endParaRPr lang="sv-SE" dirty="0"/>
          </a:p>
          <a:p>
            <a:pPr algn="l"/>
            <a:r>
              <a:rPr lang="sv-SE" dirty="0" err="1"/>
              <a:t>Toivomme</a:t>
            </a:r>
            <a:r>
              <a:rPr lang="sv-SE" dirty="0"/>
              <a:t>, </a:t>
            </a:r>
            <a:r>
              <a:rPr lang="sv-SE" dirty="0" err="1"/>
              <a:t>että</a:t>
            </a:r>
            <a:r>
              <a:rPr lang="sv-SE" dirty="0"/>
              <a:t> </a:t>
            </a:r>
            <a:r>
              <a:rPr lang="sv-SE" dirty="0" err="1"/>
              <a:t>kuvista</a:t>
            </a:r>
            <a:r>
              <a:rPr lang="sv-SE" dirty="0"/>
              <a:t> on </a:t>
            </a:r>
            <a:r>
              <a:rPr lang="sv-SE" dirty="0" err="1"/>
              <a:t>paljon</a:t>
            </a:r>
            <a:r>
              <a:rPr lang="sv-SE" dirty="0"/>
              <a:t> </a:t>
            </a:r>
            <a:r>
              <a:rPr lang="sv-SE" dirty="0" err="1"/>
              <a:t>apua</a:t>
            </a:r>
            <a:r>
              <a:rPr lang="sv-SE" dirty="0"/>
              <a:t> </a:t>
            </a:r>
            <a:r>
              <a:rPr lang="sv-SE" dirty="0" err="1"/>
              <a:t>opetettaessa</a:t>
            </a:r>
            <a:r>
              <a:rPr lang="sv-SE" dirty="0"/>
              <a:t> </a:t>
            </a:r>
            <a:r>
              <a:rPr lang="sv-SE" dirty="0" err="1"/>
              <a:t>lapsia</a:t>
            </a:r>
            <a:r>
              <a:rPr lang="sv-SE" dirty="0"/>
              <a:t> </a:t>
            </a:r>
            <a:r>
              <a:rPr lang="sv-SE" dirty="0" err="1"/>
              <a:t>itsekatetroimaan</a:t>
            </a:r>
            <a:r>
              <a:rPr lang="sv-SE" dirty="0"/>
              <a:t> </a:t>
            </a:r>
            <a:r>
              <a:rPr lang="sv-SE" dirty="0" err="1"/>
              <a:t>itsenäisesti</a:t>
            </a:r>
            <a:r>
              <a:rPr lang="sv-SE" dirty="0"/>
              <a:t> </a:t>
            </a:r>
            <a:r>
              <a:rPr lang="sv-SE" dirty="0" err="1"/>
              <a:t>LoFric</a:t>
            </a:r>
            <a:r>
              <a:rPr lang="sv-SE" dirty="0"/>
              <a:t>-katetrilla</a:t>
            </a:r>
          </a:p>
          <a:p>
            <a:pPr algn="l"/>
            <a:endParaRPr lang="sv-SE" dirty="0"/>
          </a:p>
          <a:p>
            <a:pPr algn="l">
              <a:spcAft>
                <a:spcPts val="1800"/>
              </a:spcAft>
            </a:pPr>
            <a:r>
              <a:rPr lang="sv-SE" sz="1800" b="1" dirty="0" err="1"/>
              <a:t>Kuinka</a:t>
            </a:r>
            <a:r>
              <a:rPr lang="sv-SE" sz="1800" b="1" dirty="0"/>
              <a:t> </a:t>
            </a:r>
            <a:r>
              <a:rPr lang="sv-SE" sz="1800" b="1" dirty="0" err="1"/>
              <a:t>luoda</a:t>
            </a:r>
            <a:r>
              <a:rPr lang="sv-SE" sz="1800" b="1" dirty="0"/>
              <a:t> </a:t>
            </a:r>
            <a:r>
              <a:rPr lang="sv-SE" sz="1800" b="1" dirty="0" err="1"/>
              <a:t>kuvatuki</a:t>
            </a:r>
            <a:r>
              <a:rPr lang="sv-SE" sz="1800" b="1" dirty="0"/>
              <a:t> </a:t>
            </a:r>
            <a:r>
              <a:rPr lang="sv-SE" sz="1800" b="1" dirty="0" err="1"/>
              <a:t>opettamaan</a:t>
            </a:r>
            <a:r>
              <a:rPr lang="sv-SE" sz="1800" b="1" dirty="0"/>
              <a:t> </a:t>
            </a:r>
            <a:r>
              <a:rPr lang="sv-SE" sz="1800" b="1" dirty="0" err="1"/>
              <a:t>lapsille</a:t>
            </a:r>
            <a:r>
              <a:rPr lang="sv-SE" sz="1800" b="1" dirty="0"/>
              <a:t> </a:t>
            </a:r>
            <a:r>
              <a:rPr lang="sv-SE" sz="1800" b="1" dirty="0" err="1"/>
              <a:t>toistokatetrointia</a:t>
            </a:r>
            <a:r>
              <a:rPr lang="sv-SE" sz="1800" b="1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Valitse</a:t>
            </a:r>
            <a:r>
              <a:rPr lang="sv-SE" dirty="0"/>
              <a:t> kuvat, </a:t>
            </a:r>
            <a:r>
              <a:rPr lang="sv-SE" dirty="0" err="1"/>
              <a:t>joita</a:t>
            </a:r>
            <a:r>
              <a:rPr lang="sv-SE" dirty="0"/>
              <a:t> </a:t>
            </a:r>
            <a:r>
              <a:rPr lang="sv-SE" dirty="0" err="1"/>
              <a:t>lapsi</a:t>
            </a:r>
            <a:r>
              <a:rPr lang="sv-SE" dirty="0"/>
              <a:t> </a:t>
            </a:r>
            <a:r>
              <a:rPr lang="sv-SE" dirty="0" err="1"/>
              <a:t>tarvitsee</a:t>
            </a:r>
            <a:r>
              <a:rPr lang="sv-SE" dirty="0"/>
              <a:t> </a:t>
            </a:r>
            <a:r>
              <a:rPr lang="sv-SE" dirty="0" err="1"/>
              <a:t>oppimisen</a:t>
            </a:r>
            <a:r>
              <a:rPr lang="sv-SE" dirty="0"/>
              <a:t> </a:t>
            </a:r>
            <a:r>
              <a:rPr lang="sv-SE" dirty="0" err="1"/>
              <a:t>tueksi</a:t>
            </a:r>
            <a:r>
              <a:rPr lang="sv-SE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kutakin</a:t>
            </a:r>
            <a:r>
              <a:rPr lang="sv-SE" dirty="0"/>
              <a:t> </a:t>
            </a:r>
            <a:r>
              <a:rPr lang="sv-SE" dirty="0" err="1"/>
              <a:t>kuvaa</a:t>
            </a:r>
            <a:r>
              <a:rPr lang="sv-SE" dirty="0"/>
              <a:t> ja </a:t>
            </a:r>
            <a:r>
              <a:rPr lang="sv-SE" dirty="0" err="1"/>
              <a:t>saat</a:t>
            </a:r>
            <a:r>
              <a:rPr lang="sv-SE" dirty="0"/>
              <a:t> sen </a:t>
            </a:r>
            <a:r>
              <a:rPr lang="sv-SE" dirty="0" err="1"/>
              <a:t>uuteen</a:t>
            </a:r>
            <a:r>
              <a:rPr lang="sv-SE" dirty="0"/>
              <a:t> </a:t>
            </a:r>
            <a:r>
              <a:rPr lang="sv-SE" dirty="0" err="1"/>
              <a:t>ikkunaan</a:t>
            </a:r>
            <a:r>
              <a:rPr lang="sv-SE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hiiren</a:t>
            </a:r>
            <a:r>
              <a:rPr lang="sv-SE" dirty="0"/>
              <a:t> </a:t>
            </a:r>
            <a:r>
              <a:rPr lang="sv-SE" dirty="0" err="1"/>
              <a:t>kakkospainikkeella</a:t>
            </a:r>
            <a:r>
              <a:rPr lang="sv-SE" dirty="0"/>
              <a:t> </a:t>
            </a:r>
            <a:r>
              <a:rPr lang="sv-SE" dirty="0" err="1"/>
              <a:t>tallentaaksesi</a:t>
            </a:r>
            <a:r>
              <a:rPr lang="sv-SE" dirty="0"/>
              <a:t> tai </a:t>
            </a:r>
            <a:r>
              <a:rPr lang="sv-SE" dirty="0" err="1"/>
              <a:t>kopioidaksesi</a:t>
            </a:r>
            <a:r>
              <a:rPr lang="sv-SE" dirty="0"/>
              <a:t> </a:t>
            </a:r>
            <a:r>
              <a:rPr lang="sv-SE" dirty="0" err="1"/>
              <a:t>kuvan</a:t>
            </a:r>
            <a:r>
              <a:rPr lang="sv-SE" dirty="0"/>
              <a:t> (ja </a:t>
            </a:r>
            <a:r>
              <a:rPr lang="sv-SE" dirty="0" err="1"/>
              <a:t>voit</a:t>
            </a:r>
            <a:r>
              <a:rPr lang="sv-SE" dirty="0"/>
              <a:t> </a:t>
            </a:r>
            <a:r>
              <a:rPr lang="sv-SE" dirty="0" err="1"/>
              <a:t>liittää</a:t>
            </a:r>
            <a:r>
              <a:rPr lang="sv-SE" dirty="0"/>
              <a:t> sen </a:t>
            </a:r>
            <a:r>
              <a:rPr lang="sv-SE" dirty="0" err="1"/>
              <a:t>ladattuun</a:t>
            </a:r>
            <a:r>
              <a:rPr lang="sv-SE" dirty="0"/>
              <a:t> </a:t>
            </a:r>
            <a:r>
              <a:rPr lang="sv-SE" dirty="0" err="1"/>
              <a:t>tulostusmalliin</a:t>
            </a:r>
            <a:r>
              <a:rPr lang="sv-SE" dirty="0"/>
              <a:t>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Vaihtoehtoisesti</a:t>
            </a:r>
            <a:r>
              <a:rPr lang="sv-SE" dirty="0"/>
              <a:t> </a:t>
            </a: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linkkiä</a:t>
            </a:r>
            <a:r>
              <a:rPr lang="sv-SE" dirty="0"/>
              <a:t> ja kuva </a:t>
            </a:r>
            <a:r>
              <a:rPr lang="sv-SE" dirty="0" err="1"/>
              <a:t>ladataan</a:t>
            </a:r>
            <a:r>
              <a:rPr lang="sv-SE" dirty="0"/>
              <a:t> </a:t>
            </a:r>
            <a:r>
              <a:rPr lang="sv-SE" dirty="0" err="1"/>
              <a:t>suoraan</a:t>
            </a:r>
            <a:r>
              <a:rPr lang="sv-SE" dirty="0"/>
              <a:t> </a:t>
            </a:r>
            <a:r>
              <a:rPr lang="sv-SE" dirty="0" err="1"/>
              <a:t>tietokoneellesi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130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Valitse</a:t>
            </a:r>
            <a:r>
              <a:rPr lang="sv-SE" dirty="0"/>
              <a:t> </a:t>
            </a:r>
            <a:r>
              <a:rPr lang="sv-SE" dirty="0" err="1"/>
              <a:t>asettelu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99B2D-CA9F-4F60-88D3-4EBF11FA8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7" y="2822713"/>
            <a:ext cx="6520220" cy="967409"/>
          </a:xfrm>
        </p:spPr>
        <p:txBody>
          <a:bodyPr/>
          <a:lstStyle/>
          <a:p>
            <a:r>
              <a:rPr lang="sv-SE" dirty="0" err="1"/>
              <a:t>Lisää</a:t>
            </a:r>
            <a:r>
              <a:rPr lang="sv-SE" dirty="0"/>
              <a:t> </a:t>
            </a:r>
            <a:r>
              <a:rPr lang="sv-SE" dirty="0" err="1"/>
              <a:t>sivu</a:t>
            </a:r>
            <a:r>
              <a:rPr lang="sv-SE" dirty="0"/>
              <a:t>, tai </a:t>
            </a:r>
            <a:r>
              <a:rPr lang="sv-SE" dirty="0" err="1"/>
              <a:t>vaihda</a:t>
            </a:r>
            <a:r>
              <a:rPr lang="sv-SE" dirty="0"/>
              <a:t> </a:t>
            </a:r>
            <a:r>
              <a:rPr lang="sv-SE" dirty="0" err="1"/>
              <a:t>asettelu</a:t>
            </a:r>
            <a:r>
              <a:rPr lang="sv-SE" dirty="0"/>
              <a:t> </a:t>
            </a:r>
            <a:r>
              <a:rPr lang="sv-SE" dirty="0" err="1"/>
              <a:t>vaihtoehdoista</a:t>
            </a:r>
            <a:endParaRPr lang="sv-SE" dirty="0"/>
          </a:p>
          <a:p>
            <a:r>
              <a:rPr lang="sv-SE" dirty="0" err="1"/>
              <a:t>Poista</a:t>
            </a:r>
            <a:r>
              <a:rPr lang="sv-SE" dirty="0"/>
              <a:t> </a:t>
            </a:r>
            <a:r>
              <a:rPr lang="sv-SE" dirty="0" err="1"/>
              <a:t>tämä</a:t>
            </a:r>
            <a:r>
              <a:rPr lang="sv-SE" dirty="0"/>
              <a:t> </a:t>
            </a:r>
            <a:r>
              <a:rPr lang="sv-SE" dirty="0" err="1"/>
              <a:t>sivu</a:t>
            </a:r>
            <a:endParaRPr lang="sv-SE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3CF203-3EF8-1EB0-3780-353DD1660C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70"/>
          <a:stretch/>
        </p:blipFill>
        <p:spPr>
          <a:xfrm>
            <a:off x="634029" y="3669360"/>
            <a:ext cx="6230598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0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6B11-96B8-8BDB-7F9D-C6D6C806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332A1-F393-7BE4-598A-2A25A526A7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01025C-E0C2-A505-0618-36AC698079A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74B6238-13BD-A059-A6EB-80E31921B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29027A-D696-9567-865E-B1B108E163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A891238-C9BC-39ED-527A-E43C62F478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FCE8698-A0F7-467F-BF8E-33A66C91334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0B43C3-6466-C7CC-15E7-F7B4B2C6BFC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8AC8337-EE2C-DDD2-0878-2770296592A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C74A435-5EC3-7E1F-C4DB-AA83A39D8F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132575504"/>
      </p:ext>
    </p:extLst>
  </p:cSld>
  <p:clrMapOvr>
    <a:masterClrMapping/>
  </p:clrMapOvr>
</p:sld>
</file>

<file path=ppt/theme/theme1.xml><?xml version="1.0" encoding="utf-8"?>
<a:theme xmlns:a="http://schemas.openxmlformats.org/drawingml/2006/main" name="Wellspect theme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theme" id="{134E85BF-01F8-40E9-A4DE-70453B31F158}" vid="{D59E4A9E-3249-42A1-B327-3D74A8E99139}"/>
    </a:ext>
  </a:extLst>
</a:theme>
</file>

<file path=ppt/theme/theme10.xml><?xml version="1.0" encoding="utf-8"?>
<a:theme xmlns:a="http://schemas.openxmlformats.org/drawingml/2006/main" name="Corporate - neg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576FEB1-1D7C-44EE-A162-2DB9B1885918}"/>
    </a:ext>
  </a:extLst>
</a:theme>
</file>

<file path=ppt/theme/theme11.xml><?xml version="1.0" encoding="utf-8"?>
<a:theme xmlns:a="http://schemas.openxmlformats.org/drawingml/2006/main" name="LoFric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25E7CA9-9D10-494A-959B-19E3302E5DCA}"/>
    </a:ext>
  </a:extLst>
</a:theme>
</file>

<file path=ppt/theme/theme12.xml><?xml version="1.0" encoding="utf-8"?>
<a:theme xmlns:a="http://schemas.openxmlformats.org/drawingml/2006/main" name="LoFric Origo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AAE84FF-9F87-4480-88F7-76A99D195D18}"/>
    </a:ext>
  </a:extLst>
</a:theme>
</file>

<file path=ppt/theme/theme13.xml><?xml version="1.0" encoding="utf-8"?>
<a:theme xmlns:a="http://schemas.openxmlformats.org/drawingml/2006/main" name="LoFric Sens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713BF2A-B2C5-4855-B5A8-D79555A21839}"/>
    </a:ext>
  </a:extLst>
</a:theme>
</file>

<file path=ppt/theme/theme14.xml><?xml version="1.0" encoding="utf-8"?>
<a:theme xmlns:a="http://schemas.openxmlformats.org/drawingml/2006/main" name="LoFric Ell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4945892E-6BDF-40D1-88D8-02F8E258BB45}"/>
    </a:ext>
  </a:extLst>
</a:theme>
</file>

<file path=ppt/theme/theme15.xml><?xml version="1.0" encoding="utf-8"?>
<a:theme xmlns:a="http://schemas.openxmlformats.org/drawingml/2006/main" name="LoFric Hydro-Kit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52CCE8EB-8E9D-45D3-A41A-D544FA6FC3AE}"/>
    </a:ext>
  </a:extLst>
</a:theme>
</file>

<file path=ppt/theme/theme16.xml><?xml version="1.0" encoding="utf-8"?>
<a:theme xmlns:a="http://schemas.openxmlformats.org/drawingml/2006/main" name="Navina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733DFAE7-4FDF-49CE-B64D-44E648F8A3AA}"/>
    </a:ext>
  </a:extLst>
</a:theme>
</file>

<file path=ppt/theme/theme17.xml><?xml version="1.0" encoding="utf-8"?>
<a:theme xmlns:a="http://schemas.openxmlformats.org/drawingml/2006/main" name="Navina Smart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A4355ACD-722A-49C1-952E-5ED8DBB49AE9}"/>
    </a:ext>
  </a:extLst>
</a:theme>
</file>

<file path=ppt/theme/theme18.xml><?xml version="1.0" encoding="utf-8"?>
<a:theme xmlns:a="http://schemas.openxmlformats.org/drawingml/2006/main" name="Navina Classic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724AE6A-FF90-468C-8775-F8FA8E253694}"/>
    </a:ext>
  </a:extLst>
</a:theme>
</file>

<file path=ppt/theme/theme1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oFr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AB43F8A-EE50-4400-B395-C658D06DA21E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Fric Origo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FAB6AC2F-FCB8-4E54-A875-E61C43E18A0A}"/>
    </a:ext>
  </a:extLst>
</a:theme>
</file>

<file path=ppt/theme/theme4.xml><?xml version="1.0" encoding="utf-8"?>
<a:theme xmlns:a="http://schemas.openxmlformats.org/drawingml/2006/main" name="LoFric Sens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00FBEE4-2386-404C-BA14-DAB26BB1BDD4}"/>
    </a:ext>
  </a:extLst>
</a:theme>
</file>

<file path=ppt/theme/theme5.xml><?xml version="1.0" encoding="utf-8"?>
<a:theme xmlns:a="http://schemas.openxmlformats.org/drawingml/2006/main" name="LoFric Ell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3747A18-44D3-4A0F-8190-2692F998FE2D}"/>
    </a:ext>
  </a:extLst>
</a:theme>
</file>

<file path=ppt/theme/theme6.xml><?xml version="1.0" encoding="utf-8"?>
<a:theme xmlns:a="http://schemas.openxmlformats.org/drawingml/2006/main" name="LoFric Hydro-Ki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2F47F52-3D91-402D-A810-00851D0E89BE}"/>
    </a:ext>
  </a:extLst>
</a:theme>
</file>

<file path=ppt/theme/theme7.xml><?xml version="1.0" encoding="utf-8"?>
<a:theme xmlns:a="http://schemas.openxmlformats.org/drawingml/2006/main" name="Navina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F2046B7-AF35-4AF0-BBAA-42120CC66AA8}"/>
    </a:ext>
  </a:extLst>
</a:theme>
</file>

<file path=ppt/theme/theme8.xml><?xml version="1.0" encoding="utf-8"?>
<a:theme xmlns:a="http://schemas.openxmlformats.org/drawingml/2006/main" name="Navina Smar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F23294B-9FA1-450E-AC23-FFBEB8A8051D}"/>
    </a:ext>
  </a:extLst>
</a:theme>
</file>

<file path=ppt/theme/theme9.xml><?xml version="1.0" encoding="utf-8"?>
<a:theme xmlns:a="http://schemas.openxmlformats.org/drawingml/2006/main" name="Navina Class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71DA4B3-91B3-45A5-8699-7B39FD323C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Wellspect theme</Template>
  <TotalTime>0</TotalTime>
  <Words>133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4</vt:i4>
      </vt:variant>
    </vt:vector>
  </HeadingPairs>
  <TitlesOfParts>
    <vt:vector size="25" baseType="lpstr">
      <vt:lpstr>Arial</vt:lpstr>
      <vt:lpstr>Calibri</vt:lpstr>
      <vt:lpstr>Calibri Light</vt:lpstr>
      <vt:lpstr>Wellspect theme</vt:lpstr>
      <vt:lpstr>LoFric</vt:lpstr>
      <vt:lpstr>LoFric Origo</vt:lpstr>
      <vt:lpstr>LoFric Sense</vt:lpstr>
      <vt:lpstr>LoFric Elle</vt:lpstr>
      <vt:lpstr>LoFric Hydro-Kit</vt:lpstr>
      <vt:lpstr>Navina</vt:lpstr>
      <vt:lpstr>Navina Smart</vt:lpstr>
      <vt:lpstr>Navina Classic</vt:lpstr>
      <vt:lpstr>Corporate - neg</vt:lpstr>
      <vt:lpstr>LoFric - neg</vt:lpstr>
      <vt:lpstr>LoFric Origo - neg</vt:lpstr>
      <vt:lpstr>LoFric Sense - neg</vt:lpstr>
      <vt:lpstr>LoFric Elle - neg</vt:lpstr>
      <vt:lpstr>LoFric Hydro-Kit - neg</vt:lpstr>
      <vt:lpstr>Navina - neg</vt:lpstr>
      <vt:lpstr>Navina Smart - neg</vt:lpstr>
      <vt:lpstr>Navina Classic - neg</vt:lpstr>
      <vt:lpstr>PowerPoint Presentation</vt:lpstr>
      <vt:lpstr>Tervetuloa kuvapankkiin, jonka keskiössä ovat lapset ja toistokatetrointi!</vt:lpstr>
      <vt:lpstr>Valitse asettelu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2023-03-02T09:46:33Z</dcterms:created>
  <dcterms:modified xsi:type="dcterms:W3CDTF">2023-06-01T10:39:20Z</dcterms:modified>
</cp:coreProperties>
</file>