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77"/>
  </p:notesMasterIdLst>
  <p:handoutMasterIdLst>
    <p:handoutMasterId r:id="rId78"/>
  </p:handoutMasterIdLst>
  <p:sldIdLst>
    <p:sldId id="262" r:id="rId19"/>
    <p:sldId id="263" r:id="rId20"/>
    <p:sldId id="264" r:id="rId21"/>
    <p:sldId id="327" r:id="rId22"/>
    <p:sldId id="328" r:id="rId23"/>
    <p:sldId id="280" r:id="rId24"/>
    <p:sldId id="285" r:id="rId25"/>
    <p:sldId id="267" r:id="rId26"/>
    <p:sldId id="266" r:id="rId27"/>
    <p:sldId id="268" r:id="rId28"/>
    <p:sldId id="286" r:id="rId29"/>
    <p:sldId id="269" r:id="rId30"/>
    <p:sldId id="287" r:id="rId31"/>
    <p:sldId id="281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295" r:id="rId46"/>
    <p:sldId id="297" r:id="rId47"/>
    <p:sldId id="326" r:id="rId48"/>
    <p:sldId id="342" r:id="rId49"/>
    <p:sldId id="282" r:id="rId50"/>
    <p:sldId id="273" r:id="rId51"/>
    <p:sldId id="274" r:id="rId52"/>
    <p:sldId id="324" r:id="rId53"/>
    <p:sldId id="290" r:id="rId54"/>
    <p:sldId id="289" r:id="rId55"/>
    <p:sldId id="278" r:id="rId56"/>
    <p:sldId id="293" r:id="rId57"/>
    <p:sldId id="325" r:id="rId58"/>
    <p:sldId id="288" r:id="rId59"/>
    <p:sldId id="29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0" r:id="rId68"/>
    <p:sldId id="351" r:id="rId69"/>
    <p:sldId id="352" r:id="rId70"/>
    <p:sldId id="353" r:id="rId71"/>
    <p:sldId id="354" r:id="rId72"/>
    <p:sldId id="355" r:id="rId73"/>
    <p:sldId id="356" r:id="rId74"/>
    <p:sldId id="357" r:id="rId75"/>
    <p:sldId id="259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ktioner" id="{23359AD0-C271-43A8-99F5-38B6D48A4CAA}">
          <p14:sldIdLst>
            <p14:sldId id="262"/>
          </p14:sldIdLst>
        </p14:section>
        <p14:section name="Att utföra RIK - Anna" id="{EE693C1E-3A2D-4169-9A3D-3C4F6DA1F0D2}">
          <p14:sldIdLst>
            <p14:sldId id="263"/>
            <p14:sldId id="264"/>
            <p14:sldId id="327"/>
            <p14:sldId id="328"/>
            <p14:sldId id="280"/>
            <p14:sldId id="285"/>
            <p14:sldId id="267"/>
            <p14:sldId id="266"/>
            <p14:sldId id="268"/>
            <p14:sldId id="286"/>
            <p14:sldId id="269"/>
            <p14:sldId id="287"/>
            <p14:sldId id="281"/>
          </p14:sldIdLst>
        </p14:section>
        <p14:section name="Att utföra RIK - Alice" id="{D47D93D1-30CC-4DD6-8C1A-9F489817C6AF}">
          <p14:sldIdLst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</p14:sldIdLst>
        </p14:section>
        <p14:section name="Att utföra RIK - Alex" id="{07A9537F-4EB2-49DD-B197-F2D441A54AE7}">
          <p14:sldIdLst>
            <p14:sldId id="295"/>
            <p14:sldId id="297"/>
            <p14:sldId id="326"/>
            <p14:sldId id="342"/>
            <p14:sldId id="282"/>
            <p14:sldId id="273"/>
            <p14:sldId id="274"/>
            <p14:sldId id="324"/>
            <p14:sldId id="290"/>
            <p14:sldId id="289"/>
            <p14:sldId id="278"/>
            <p14:sldId id="293"/>
            <p14:sldId id="325"/>
            <p14:sldId id="288"/>
            <p14:sldId id="292"/>
          </p14:sldIdLst>
        </p14:section>
        <p14:section name="Att utföra RIK - John" id="{838F1753-6443-46AB-8FEB-01B4164C972B}">
          <p14:sldIdLst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</p14:sldIdLst>
        </p14:section>
        <p14:section name="Tack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84403" autoAdjust="0"/>
  </p:normalViewPr>
  <p:slideViewPr>
    <p:cSldViewPr snapToGrid="0">
      <p:cViewPr varScale="1">
        <p:scale>
          <a:sx n="112" d="100"/>
          <a:sy n="112" d="100"/>
        </p:scale>
        <p:origin x="24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slide" Target="slides/slide56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3/6/2023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oFric Logo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00173"/>
            <a:ext cx="9144000" cy="2387600"/>
          </a:xfrm>
        </p:spPr>
        <p:txBody>
          <a:bodyPr>
            <a:normAutofit/>
          </a:bodyPr>
          <a:lstStyle/>
          <a:p>
            <a:r>
              <a:rPr lang="sv-SE" dirty="0"/>
              <a:t>Välkommen till bildbanken, med fokus på barn och RIK!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1732660" y="3429000"/>
            <a:ext cx="85906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Här finns ett urval bilder för att skräddarsy RIK-instruktioner så att de passar till varje enskilt barn. Målet är att varje barn ska kunna utföra RIK självständigt.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Du väljer enkelt den personbild som du tror barnet bäst kan identifiera sig med och skapar sedan ett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bildstöd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som illustrerar just det din patient behöver träna på. 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Vi hoppas att bilderna ska vara till stor hjälp för att lära barn att självständigt kateterisera sig med en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LoFric</a:t>
            </a:r>
            <a:r>
              <a:rPr lang="sv-SE" b="0" i="0" dirty="0">
                <a:solidFill>
                  <a:srgbClr val="191919"/>
                </a:solidFill>
                <a:effectLst/>
              </a:rPr>
              <a:t>-kateter. </a:t>
            </a: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63" y="2180092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 descr="A person sitting on a chair&#10;&#10;Description automatically generated with medium confidence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86750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437" y="2180092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1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tömning av urin</a:t>
            </a:r>
          </a:p>
        </p:txBody>
      </p:sp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7694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387694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387694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02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4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84648"/>
            <a:ext cx="3059939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084648"/>
            <a:ext cx="3059939" cy="3236708"/>
          </a:xfrm>
          <a:prstGeom prst="rect">
            <a:avLst/>
          </a:prstGeom>
        </p:spPr>
      </p:pic>
      <p:pic>
        <p:nvPicPr>
          <p:cNvPr id="14" name="Picture 13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084648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803CDE-8172-465A-970D-62CBE2300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5A753-C51A-4410-AB69-4031EAB83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7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09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7CFEB6-E842-40C1-8A28-ACBFCBB2C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2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9964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19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3914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9628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59C79C-F3BE-47C4-974A-A8EA8EA6D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4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förflyttning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408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0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0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Sense på ett av följande sätt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123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698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9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Placera LoFric Sense inom räckhåll</a:t>
            </a:r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7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9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/>
              <a:t>Öppna LoFric Sense</a:t>
            </a:r>
            <a:endParaRPr lang="en-US" dirty="0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9F3153EE-496C-4803-875F-F1DBDD37A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5" y="2311601"/>
            <a:ext cx="3059939" cy="3236708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A8730A30-5825-4279-B6D4-F22884E94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D6DE528-1456-4D83-97F1-7FDB017A14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81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86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7563" y="2180092"/>
            <a:ext cx="3059938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86750"/>
            <a:ext cx="3059938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437" y="2180092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96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tömning av urin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387694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387694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387694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78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484" y="2202287"/>
            <a:ext cx="3245782" cy="3240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3110" y="2202286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802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3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084648"/>
            <a:ext cx="3059938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084648"/>
            <a:ext cx="3059938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084648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43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27D675-F476-49A5-844D-B38AF1BF8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CBDA0CA-FFB0-47D3-914C-79E216E07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4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674856-B49B-4817-8A08-A9CA9CBCF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23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CAC66ED-9F94-4265-8FA1-54CF35E9A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6" name="Picture 5" descr="A picture containing square&#10;&#10;Description automatically generated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  <p:pic>
        <p:nvPicPr>
          <p:cNvPr id="13" name="Picture 12" descr="Diagram, engineering drawing&#10;&#10;Description automatically generated">
            <a:extLst>
              <a:ext uri="{FF2B5EF4-FFF2-40B4-BE49-F238E27FC236}">
                <a16:creationId xmlns:a16="http://schemas.microsoft.com/office/drawing/2014/main" id="{D518F5C7-EB93-4596-A165-03F22811E1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73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Diagram, engineering drawing&#10;&#10;Description automatically generated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88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BF8D3-5AB9-46C6-BDA1-F8B11FFF9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2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47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RIK - Förflyttning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9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45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Origo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9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Placera LoFric Origo inom räckhåll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30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Öppna LoFric Origo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28ED4A-D395-4155-A2C6-CEBE9AF1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88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8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1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707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99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60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19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7D0415-FD0C-4C7C-BD9D-C80B4D683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57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7" name="Picture 6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A person in a garment&#10;&#10;Description automatically generated with medium confidence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3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64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72B6940-7AAD-4B00-B755-77A79F90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9167" y="2279207"/>
            <a:ext cx="3059938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34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5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95060-9FD4-4364-B453-27E16A7AB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4" name="Picture 3" descr="A picture containing text, vector graphics, clipart&#10;&#10;Description automatically generated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6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14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118D4B7A-E254-4317-A9A3-0E3714BBF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28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0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048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103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FA485D-4BA7-42B3-94CA-D186FF858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E65D54A-6F7B-4129-B5AA-686A8565A5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5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C9B0E8F7-81B1-4567-A1C3-F514945FC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439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RIK </a:t>
            </a:r>
            <a:r>
              <a:rPr lang="sv-SE"/>
              <a:t>- Förflyttning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4391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Origo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Placera LoFric Origo inom räckhåll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8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7B24D76B-295F-4DCB-AC87-B75D3E47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14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86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Öppna LoFric Origo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6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114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471A21B-6BF4-4236-993A-5571B0FC8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9899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976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419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777497A-DC5C-4A36-B535-3F011DF6E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159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513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305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8" name="Picture 7" descr="A person sitting on a computer&#10;&#10;Description automatically generated with low confidence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67" y="2279207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134" y="2279207"/>
            <a:ext cx="3059938" cy="3236708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F2B4C406-4EEC-45F8-B698-D5CAEB64D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099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202286"/>
            <a:ext cx="3059938" cy="3236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C91FF5-E484-44A9-B993-2D49884D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223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A82BFB54-824E-4E18-81CC-8BD8BC8AF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249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53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663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561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förflyttning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85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Sense på ett av följande sätt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23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8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8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Placera LoFric Sense inom räckhåll</a:t>
            </a:r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57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/>
              <a:t>Öppna LoFric Sense</a:t>
            </a:r>
            <a:endParaRPr lang="en-US" dirty="0"/>
          </a:p>
        </p:txBody>
      </p:sp>
      <p:pic>
        <p:nvPicPr>
          <p:cNvPr id="4" name="Picture 3" descr="A picture containing vector graphics, businesscard&#10;&#10;Description automatically generated">
            <a:extLst>
              <a:ext uri="{FF2B5EF4-FFF2-40B4-BE49-F238E27FC236}">
                <a16:creationId xmlns:a16="http://schemas.microsoft.com/office/drawing/2014/main" id="{21353406-3955-4067-BC7D-15A94C0CC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11601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DB534D-031C-4AFB-AE59-E7D9B9AA65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0613D0C0-1E5D-4896-86A5-2DA4C5CDC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96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62430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280</Words>
  <Application>Microsoft Office PowerPoint</Application>
  <PresentationFormat>Widescreen</PresentationFormat>
  <Paragraphs>60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58</vt:i4>
      </vt:variant>
    </vt:vector>
  </HeadingPairs>
  <TitlesOfParts>
    <vt:vector size="79" baseType="lpstr">
      <vt:lpstr>Arial</vt:lpstr>
      <vt:lpstr>Calibri</vt:lpstr>
      <vt:lpstr>Calibri Light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Välkommen till bildbanken, med fokus på barn och RIK!</vt:lpstr>
      <vt:lpstr>Så fungerar urinvägarna</vt:lpstr>
      <vt:lpstr>Förberedelser inför RIK</vt:lpstr>
      <vt:lpstr>Förberedelser inför RIK</vt:lpstr>
      <vt:lpstr>Förberedelser inför RIK</vt:lpstr>
      <vt:lpstr>RIK – förflyttning</vt:lpstr>
      <vt:lpstr>Aktivera LoFric Sense på ett av följande sätt</vt:lpstr>
      <vt:lpstr>Placera LoFric Sense inom räckhåll</vt:lpstr>
      <vt:lpstr>Öppna LoFric Sense</vt:lpstr>
      <vt:lpstr>Införsel av kateter</vt:lpstr>
      <vt:lpstr>RIK – tömning av urin</vt:lpstr>
      <vt:lpstr>Efter avslutad RIK</vt:lpstr>
      <vt:lpstr>Efter avslutad RIK</vt:lpstr>
      <vt:lpstr>Övriga bilder</vt:lpstr>
      <vt:lpstr>Så fungerar urinvägarna</vt:lpstr>
      <vt:lpstr>Förberedelser inför RIK</vt:lpstr>
      <vt:lpstr>Förberedelser inför RIK</vt:lpstr>
      <vt:lpstr>Förberedelser inför RIK</vt:lpstr>
      <vt:lpstr>RIK – förflyttning</vt:lpstr>
      <vt:lpstr>Aktivera LoFric Sense på ett av följande sätt</vt:lpstr>
      <vt:lpstr>Placera LoFric Sense inom räckhåll</vt:lpstr>
      <vt:lpstr>Öppna LoFric Sense</vt:lpstr>
      <vt:lpstr>Införsel av kateter</vt:lpstr>
      <vt:lpstr>RIK – tömning av urin</vt:lpstr>
      <vt:lpstr>Efter avslutad RIK</vt:lpstr>
      <vt:lpstr>Efter avslutad RIK</vt:lpstr>
      <vt:lpstr>Övriga bilder</vt:lpstr>
      <vt:lpstr>Så fungerar urinvägarna</vt:lpstr>
      <vt:lpstr>Förberedelser före RIK</vt:lpstr>
      <vt:lpstr>Förberedelser före RIK</vt:lpstr>
      <vt:lpstr>Förberedelser före RIK</vt:lpstr>
      <vt:lpstr>RIK - Förflyttning</vt:lpstr>
      <vt:lpstr>Aktivera LoFric Origo</vt:lpstr>
      <vt:lpstr>Placera LoFric Origo inom räckhåll</vt:lpstr>
      <vt:lpstr>Öppna LoFric Origo</vt:lpstr>
      <vt:lpstr>Införsel av kateter</vt:lpstr>
      <vt:lpstr>Tömning av urin</vt:lpstr>
      <vt:lpstr>Tömning av urin</vt:lpstr>
      <vt:lpstr>Efter avslutad RIK</vt:lpstr>
      <vt:lpstr>Efter avslutad RIK</vt:lpstr>
      <vt:lpstr>Övriga bilder</vt:lpstr>
      <vt:lpstr>Övriga bilder</vt:lpstr>
      <vt:lpstr>Så fungerar urinvägarna</vt:lpstr>
      <vt:lpstr>Förberedelser före RIK</vt:lpstr>
      <vt:lpstr>Förberedelser före RIK</vt:lpstr>
      <vt:lpstr>Förberedelser före RIK</vt:lpstr>
      <vt:lpstr>RIK - Förflyttning</vt:lpstr>
      <vt:lpstr>Aktivera LoFric Origo</vt:lpstr>
      <vt:lpstr>Placera LoFric Origo inom räckhåll</vt:lpstr>
      <vt:lpstr>Öppna LoFric Origo</vt:lpstr>
      <vt:lpstr>Införsel av kateter</vt:lpstr>
      <vt:lpstr>Tömning av urin</vt:lpstr>
      <vt:lpstr>Tömning av urin</vt:lpstr>
      <vt:lpstr>Efter avslutad RIK</vt:lpstr>
      <vt:lpstr>Efter avslutad RIK</vt:lpstr>
      <vt:lpstr>Övriga bilder</vt:lpstr>
      <vt:lpstr>Övriga bilder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2023-03-06T10:22:03Z</dcterms:modified>
</cp:coreProperties>
</file>