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6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7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8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10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1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1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1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1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16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1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55" r:id="rId1"/>
    <p:sldMasterId id="2147483762" r:id="rId2"/>
    <p:sldMasterId id="2147483767" r:id="rId3"/>
    <p:sldMasterId id="2147483771" r:id="rId4"/>
    <p:sldMasterId id="2147483775" r:id="rId5"/>
    <p:sldMasterId id="2147483779" r:id="rId6"/>
    <p:sldMasterId id="2147483783" r:id="rId7"/>
    <p:sldMasterId id="2147483787" r:id="rId8"/>
    <p:sldMasterId id="2147483791" r:id="rId9"/>
    <p:sldMasterId id="2147483795" r:id="rId10"/>
    <p:sldMasterId id="2147483799" r:id="rId11"/>
    <p:sldMasterId id="2147483803" r:id="rId12"/>
    <p:sldMasterId id="2147483807" r:id="rId13"/>
    <p:sldMasterId id="2147483811" r:id="rId14"/>
    <p:sldMasterId id="2147483815" r:id="rId15"/>
    <p:sldMasterId id="2147483819" r:id="rId16"/>
    <p:sldMasterId id="2147483823" r:id="rId17"/>
    <p:sldMasterId id="2147483827" r:id="rId18"/>
  </p:sldMasterIdLst>
  <p:notesMasterIdLst>
    <p:notesMasterId r:id="rId24"/>
  </p:notesMasterIdLst>
  <p:handoutMasterIdLst>
    <p:handoutMasterId r:id="rId25"/>
  </p:handoutMasterIdLst>
  <p:sldIdLst>
    <p:sldId id="259" r:id="rId19"/>
    <p:sldId id="264" r:id="rId20"/>
    <p:sldId id="263" r:id="rId21"/>
    <p:sldId id="266" r:id="rId22"/>
    <p:sldId id="265" r:id="rId23"/>
  </p:sldIdLst>
  <p:sldSz cx="7559675" cy="1069181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182"/>
    <a:srgbClr val="26132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F811BD-D744-4597-B84C-8610FDEC1C55}" v="109" dt="2023-01-31T11:46:54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84403" autoAdjust="0"/>
  </p:normalViewPr>
  <p:slideViewPr>
    <p:cSldViewPr snapToGrid="0">
      <p:cViewPr varScale="1">
        <p:scale>
          <a:sx n="77" d="100"/>
          <a:sy n="77" d="100"/>
        </p:scale>
        <p:origin x="3248" y="2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1074"/>
    </p:cViewPr>
  </p:sorterViewPr>
  <p:notesViewPr>
    <p:cSldViewPr snapToGrid="0">
      <p:cViewPr varScale="1">
        <p:scale>
          <a:sx n="91" d="100"/>
          <a:sy n="91" d="100"/>
        </p:scale>
        <p:origin x="409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microsoft.com/office/2018/10/relationships/authors" Target="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381AF-414B-4BCE-81A4-0A6F75BC8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DCD517-567C-4648-9668-0EBA35311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2A7FB-C3E4-458E-9330-FFDA791D709E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DAF626-C698-4274-9FEF-5ECB8FF104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8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9D0DD-81A8-480E-886F-2C5E662EB20D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018D2-26EA-4626-92F2-1F10E443FD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52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 dirty="0"/>
              <a:t>Click to edit Master subtitle </a:t>
            </a:r>
            <a:r>
              <a:rPr lang="en-US" dirty="0" err="1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4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731288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D17362-B1EB-47BF-9CEC-734D9C4BB9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113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F59025B4-20DD-411A-A7E9-1EDB9103F99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89530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CDE297A-C5E8-470B-80F0-D099B00282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336" y="5225824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5956875"/>
            <a:ext cx="1980000" cy="2376487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88B04981-D77D-4658-B9F4-E8D84D06D7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9113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E952060F-F74A-4BEB-AC05-0D8D0B4FF2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89530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F5ECCCC3-1B43-43D8-B1A8-649BC63435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336" y="8451411"/>
            <a:ext cx="1979612" cy="6000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09764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534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7817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503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28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389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6884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7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18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120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625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62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762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268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407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50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943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376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996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7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640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495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2878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4185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30463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196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>
                <a:latin typeface="+mn-lt"/>
              </a:defRPr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9264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2328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85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43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232800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9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861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80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mooth Curve">
            <a:extLst>
              <a:ext uri="{FF2B5EF4-FFF2-40B4-BE49-F238E27FC236}">
                <a16:creationId xmlns:a16="http://schemas.microsoft.com/office/drawing/2014/main" id="{0F74EA8F-19F8-4911-9230-0385C8FCB8E5}"/>
              </a:ext>
            </a:extLst>
          </p:cNvPr>
          <p:cNvSpPr>
            <a:spLocks/>
          </p:cNvSpPr>
          <p:nvPr/>
        </p:nvSpPr>
        <p:spPr bwMode="auto">
          <a:xfrm>
            <a:off x="133188" y="336750"/>
            <a:ext cx="7291977" cy="524691"/>
          </a:xfrm>
          <a:custGeom>
            <a:avLst/>
            <a:gdLst>
              <a:gd name="T0" fmla="*/ 2152 w 2152"/>
              <a:gd name="T1" fmla="*/ 0 h 104"/>
              <a:gd name="T2" fmla="*/ 104 w 2152"/>
              <a:gd name="T3" fmla="*/ 0 h 104"/>
              <a:gd name="T4" fmla="*/ 0 w 2152"/>
              <a:gd name="T5" fmla="*/ 104 h 104"/>
              <a:gd name="connsiteX0" fmla="*/ 17224 w 17224"/>
              <a:gd name="connsiteY0" fmla="*/ 0 h 10000"/>
              <a:gd name="connsiteX1" fmla="*/ 483 w 17224"/>
              <a:gd name="connsiteY1" fmla="*/ 0 h 10000"/>
              <a:gd name="connsiteX2" fmla="*/ 0 w 17224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224" h="10000">
                <a:moveTo>
                  <a:pt x="17224" y="0"/>
                </a:moveTo>
                <a:lnTo>
                  <a:pt x="483" y="0"/>
                </a:lnTo>
                <a:cubicBezTo>
                  <a:pt x="483" y="0"/>
                  <a:pt x="0" y="0"/>
                  <a:pt x="0" y="10000"/>
                </a:cubicBezTo>
              </a:path>
            </a:pathLst>
          </a:custGeom>
          <a:noFill/>
          <a:ln w="19050" cap="rnd">
            <a:solidFill>
              <a:schemeClr val="tx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4" name="Wellspect">
            <a:extLst>
              <a:ext uri="{FF2B5EF4-FFF2-40B4-BE49-F238E27FC236}">
                <a16:creationId xmlns:a16="http://schemas.microsoft.com/office/drawing/2014/main" id="{C6467ED7-B491-4B3F-96CD-AEC6100E0035}"/>
              </a:ext>
            </a:extLst>
          </p:cNvPr>
          <p:cNvSpPr>
            <a:spLocks noEditPoints="1"/>
          </p:cNvSpPr>
          <p:nvPr/>
        </p:nvSpPr>
        <p:spPr bwMode="auto">
          <a:xfrm>
            <a:off x="6528095" y="542675"/>
            <a:ext cx="892790" cy="680614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012312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4886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403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580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0865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5233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061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4714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7425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230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30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4135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274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8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8642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5208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152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9857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164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1480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954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690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56B2E-FCE8-49B9-A9F5-6FA79D72B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1F4A6-3C76-40A5-8522-E5E7AB6359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46087-BFFE-4E70-9687-0F640CEAD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767C6-9EAF-4BD0-B0B8-88612D87B2A0}" type="datetimeFigureOut">
              <a:rPr lang="en-US" smtClean="0"/>
              <a:t>10/31/23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98F8F-A351-4461-B415-D6FA4FAAC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5B824-F7EC-4C64-A84A-81A4345E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0049C-B34D-4B75-8258-919E0E2C78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150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E77E8318-568A-4DD7-A403-328D393A6A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728" y="3592000"/>
            <a:ext cx="6520220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345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21D4D3A8-04BF-4016-8581-8CEAD7CE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 1">
            <a:extLst>
              <a:ext uri="{FF2B5EF4-FFF2-40B4-BE49-F238E27FC236}">
                <a16:creationId xmlns:a16="http://schemas.microsoft.com/office/drawing/2014/main" id="{3C240AFC-67B3-42BB-8B2E-6F97C4478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Content 2">
            <a:extLst>
              <a:ext uri="{FF2B5EF4-FFF2-40B4-BE49-F238E27FC236}">
                <a16:creationId xmlns:a16="http://schemas.microsoft.com/office/drawing/2014/main" id="{62BC5A6B-23F7-4B64-ADA5-9567EC832B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3594053"/>
            <a:ext cx="3212862" cy="6594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34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86E72CF-7AF3-403D-ACEA-B171F246F57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4960" y="1749795"/>
            <a:ext cx="5669756" cy="3722335"/>
          </a:xfrm>
        </p:spPr>
        <p:txBody>
          <a:bodyPr anchor="b">
            <a:normAutofit/>
          </a:bodyPr>
          <a:lstStyle>
            <a:lvl1pPr algn="ctr">
              <a:defRPr sz="3349" cap="all" baseline="0">
                <a:latin typeface="+mj-lt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5ABC3E57-27E3-4729-9159-D91256DB93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6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43948" y="2535345"/>
            <a:ext cx="3096000" cy="3384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6167019"/>
            <a:ext cx="3096000" cy="3384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943948" y="6167019"/>
            <a:ext cx="3096000" cy="3384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7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F021C88-7CC9-4AC2-8D5D-5B6175D9D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5"/>
            <a:ext cx="6520220" cy="9037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49AD31-71B4-42C6-B715-70C5FE9634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9113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5FA5DDC-D945-4A56-814B-9873CA7282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9530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DDAE52BE-180F-4DF8-9B28-CCFFAD76AC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9948" y="2535345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A05FFDB9-0E66-4C50-BE52-31620D45FD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19113" y="4965237"/>
            <a:ext cx="1980000" cy="226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63421E41-71D5-40F1-AF8D-EEC08296C6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789530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DE8BD49C-C85A-48BB-8A21-D04D2675D3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59948" y="4965237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0D6826A6-BD8C-451B-91DA-7D7F1D21BD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19113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E8BE2-1C28-470A-AC32-638AE1EE300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789530" y="7395130"/>
            <a:ext cx="1980000" cy="2268000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8FA0BBE0-F383-4BDC-997A-DD43B6636D4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059948" y="7395130"/>
            <a:ext cx="1980000" cy="226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34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  <p15:guide id="5" pos="3840">
          <p15:clr>
            <a:srgbClr val="FBAE40"/>
          </p15:clr>
        </p15:guide>
        <p15:guide id="6" orient="horz" pos="143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2.jpe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25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9D44FDAC-07C9-4888-8618-7FDEFF1ADA78}"/>
              </a:ext>
            </a:extLst>
          </p:cNvPr>
          <p:cNvSpPr>
            <a:spLocks noEditPoints="1"/>
          </p:cNvSpPr>
          <p:nvPr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D442C3-BEF4-4D5B-8F66-1992A2654C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60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1027723" indent="-177194" algn="l" defTabSz="567019" rtl="0" eaLnBrk="1" latinLnBrk="0" hangingPunct="1">
        <a:lnSpc>
          <a:spcPct val="90000"/>
        </a:lnSpc>
        <a:spcBef>
          <a:spcPts val="310"/>
        </a:spcBef>
        <a:buFont typeface="Calibri Light" panose="020F03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231140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164549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AE50E875-8C4E-4072-8AF2-82E0A047BEA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12F94C-53C1-4D08-AE46-757DBC5710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biLevel thresh="25000"/>
          </a:blip>
          <a:srcRect l="1" t="1" r="34024" b="-58552"/>
          <a:stretch/>
        </p:blipFill>
        <p:spPr>
          <a:xfrm>
            <a:off x="359999" y="360001"/>
            <a:ext cx="6840000" cy="50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5766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86E48F1E-58D2-433E-8DD6-7025C2E3710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Lofric">
            <a:extLst>
              <a:ext uri="{FF2B5EF4-FFF2-40B4-BE49-F238E27FC236}">
                <a16:creationId xmlns:a16="http://schemas.microsoft.com/office/drawing/2014/main" id="{A710B2A7-FB73-4E4D-A0CB-815636CD8F3B}"/>
              </a:ext>
            </a:extLst>
          </p:cNvPr>
          <p:cNvSpPr>
            <a:spLocks noEditPoints="1"/>
          </p:cNvSpPr>
          <p:nvPr/>
        </p:nvSpPr>
        <p:spPr bwMode="auto">
          <a:xfrm>
            <a:off x="5840676" y="9823411"/>
            <a:ext cx="1278000" cy="356400"/>
          </a:xfrm>
          <a:custGeom>
            <a:avLst/>
            <a:gdLst>
              <a:gd name="T0" fmla="*/ 388 w 401"/>
              <a:gd name="T1" fmla="*/ 4 h 102"/>
              <a:gd name="T2" fmla="*/ 401 w 401"/>
              <a:gd name="T3" fmla="*/ 15 h 102"/>
              <a:gd name="T4" fmla="*/ 388 w 401"/>
              <a:gd name="T5" fmla="*/ 28 h 102"/>
              <a:gd name="T6" fmla="*/ 387 w 401"/>
              <a:gd name="T7" fmla="*/ 10 h 102"/>
              <a:gd name="T8" fmla="*/ 390 w 401"/>
              <a:gd name="T9" fmla="*/ 13 h 102"/>
              <a:gd name="T10" fmla="*/ 386 w 401"/>
              <a:gd name="T11" fmla="*/ 10 h 102"/>
              <a:gd name="T12" fmla="*/ 386 w 401"/>
              <a:gd name="T13" fmla="*/ 23 h 102"/>
              <a:gd name="T14" fmla="*/ 390 w 401"/>
              <a:gd name="T15" fmla="*/ 23 h 102"/>
              <a:gd name="T16" fmla="*/ 392 w 401"/>
              <a:gd name="T17" fmla="*/ 15 h 102"/>
              <a:gd name="T18" fmla="*/ 388 w 401"/>
              <a:gd name="T19" fmla="*/ 7 h 102"/>
              <a:gd name="T20" fmla="*/ 332 w 401"/>
              <a:gd name="T21" fmla="*/ 65 h 102"/>
              <a:gd name="T22" fmla="*/ 362 w 401"/>
              <a:gd name="T23" fmla="*/ 48 h 102"/>
              <a:gd name="T24" fmla="*/ 381 w 401"/>
              <a:gd name="T25" fmla="*/ 45 h 102"/>
              <a:gd name="T26" fmla="*/ 311 w 401"/>
              <a:gd name="T27" fmla="*/ 65 h 102"/>
              <a:gd name="T28" fmla="*/ 364 w 401"/>
              <a:gd name="T29" fmla="*/ 73 h 102"/>
              <a:gd name="T30" fmla="*/ 304 w 401"/>
              <a:gd name="T31" fmla="*/ 21 h 102"/>
              <a:gd name="T32" fmla="*/ 296 w 401"/>
              <a:gd name="T33" fmla="*/ 10 h 102"/>
              <a:gd name="T34" fmla="*/ 278 w 401"/>
              <a:gd name="T35" fmla="*/ 100 h 102"/>
              <a:gd name="T36" fmla="*/ 296 w 401"/>
              <a:gd name="T37" fmla="*/ 88 h 102"/>
              <a:gd name="T38" fmla="*/ 302 w 401"/>
              <a:gd name="T39" fmla="*/ 28 h 102"/>
              <a:gd name="T40" fmla="*/ 276 w 401"/>
              <a:gd name="T41" fmla="*/ 88 h 102"/>
              <a:gd name="T42" fmla="*/ 232 w 401"/>
              <a:gd name="T43" fmla="*/ 101 h 102"/>
              <a:gd name="T44" fmla="*/ 252 w 401"/>
              <a:gd name="T45" fmla="*/ 66 h 102"/>
              <a:gd name="T46" fmla="*/ 282 w 401"/>
              <a:gd name="T47" fmla="*/ 43 h 102"/>
              <a:gd name="T48" fmla="*/ 261 w 401"/>
              <a:gd name="T49" fmla="*/ 35 h 102"/>
              <a:gd name="T50" fmla="*/ 255 w 401"/>
              <a:gd name="T51" fmla="*/ 29 h 102"/>
              <a:gd name="T52" fmla="*/ 238 w 401"/>
              <a:gd name="T53" fmla="*/ 40 h 102"/>
              <a:gd name="T54" fmla="*/ 240 w 401"/>
              <a:gd name="T55" fmla="*/ 16 h 102"/>
              <a:gd name="T56" fmla="*/ 233 w 401"/>
              <a:gd name="T57" fmla="*/ 2 h 102"/>
              <a:gd name="T58" fmla="*/ 171 w 401"/>
              <a:gd name="T59" fmla="*/ 16 h 102"/>
              <a:gd name="T60" fmla="*/ 159 w 401"/>
              <a:gd name="T61" fmla="*/ 101 h 102"/>
              <a:gd name="T62" fmla="*/ 181 w 401"/>
              <a:gd name="T63" fmla="*/ 59 h 102"/>
              <a:gd name="T64" fmla="*/ 228 w 401"/>
              <a:gd name="T65" fmla="*/ 46 h 102"/>
              <a:gd name="T66" fmla="*/ 192 w 401"/>
              <a:gd name="T67" fmla="*/ 20 h 102"/>
              <a:gd name="T68" fmla="*/ 129 w 401"/>
              <a:gd name="T69" fmla="*/ 51 h 102"/>
              <a:gd name="T70" fmla="*/ 106 w 401"/>
              <a:gd name="T71" fmla="*/ 85 h 102"/>
              <a:gd name="T72" fmla="*/ 118 w 401"/>
              <a:gd name="T73" fmla="*/ 43 h 102"/>
              <a:gd name="T74" fmla="*/ 149 w 401"/>
              <a:gd name="T75" fmla="*/ 64 h 102"/>
              <a:gd name="T76" fmla="*/ 75 w 401"/>
              <a:gd name="T77" fmla="*/ 64 h 102"/>
              <a:gd name="T78" fmla="*/ 36 w 401"/>
              <a:gd name="T79" fmla="*/ 2 h 102"/>
              <a:gd name="T80" fmla="*/ 2 w 401"/>
              <a:gd name="T81" fmla="*/ 86 h 102"/>
              <a:gd name="T82" fmla="*/ 55 w 401"/>
              <a:gd name="T83" fmla="*/ 100 h 102"/>
              <a:gd name="T84" fmla="*/ 68 w 401"/>
              <a:gd name="T85" fmla="*/ 87 h 102"/>
              <a:gd name="T86" fmla="*/ 43 w 401"/>
              <a:gd name="T87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1" h="102">
                <a:moveTo>
                  <a:pt x="388" y="27"/>
                </a:moveTo>
                <a:cubicBezTo>
                  <a:pt x="381" y="27"/>
                  <a:pt x="376" y="22"/>
                  <a:pt x="376" y="15"/>
                </a:cubicBezTo>
                <a:cubicBezTo>
                  <a:pt x="376" y="9"/>
                  <a:pt x="381" y="4"/>
                  <a:pt x="388" y="4"/>
                </a:cubicBezTo>
                <a:cubicBezTo>
                  <a:pt x="394" y="4"/>
                  <a:pt x="399" y="9"/>
                  <a:pt x="399" y="15"/>
                </a:cubicBezTo>
                <a:cubicBezTo>
                  <a:pt x="399" y="22"/>
                  <a:pt x="394" y="27"/>
                  <a:pt x="388" y="27"/>
                </a:cubicBezTo>
                <a:moveTo>
                  <a:pt x="401" y="15"/>
                </a:moveTo>
                <a:cubicBezTo>
                  <a:pt x="401" y="8"/>
                  <a:pt x="395" y="2"/>
                  <a:pt x="388" y="2"/>
                </a:cubicBezTo>
                <a:cubicBezTo>
                  <a:pt x="381" y="2"/>
                  <a:pt x="375" y="8"/>
                  <a:pt x="375" y="15"/>
                </a:cubicBezTo>
                <a:cubicBezTo>
                  <a:pt x="375" y="23"/>
                  <a:pt x="381" y="28"/>
                  <a:pt x="388" y="28"/>
                </a:cubicBezTo>
                <a:cubicBezTo>
                  <a:pt x="395" y="28"/>
                  <a:pt x="401" y="22"/>
                  <a:pt x="401" y="15"/>
                </a:cubicBezTo>
                <a:moveTo>
                  <a:pt x="386" y="10"/>
                </a:moveTo>
                <a:cubicBezTo>
                  <a:pt x="387" y="10"/>
                  <a:pt x="387" y="10"/>
                  <a:pt x="387" y="10"/>
                </a:cubicBezTo>
                <a:cubicBezTo>
                  <a:pt x="389" y="10"/>
                  <a:pt x="389" y="10"/>
                  <a:pt x="390" y="10"/>
                </a:cubicBezTo>
                <a:cubicBezTo>
                  <a:pt x="390" y="10"/>
                  <a:pt x="390" y="11"/>
                  <a:pt x="390" y="11"/>
                </a:cubicBezTo>
                <a:cubicBezTo>
                  <a:pt x="390" y="12"/>
                  <a:pt x="390" y="13"/>
                  <a:pt x="390" y="13"/>
                </a:cubicBezTo>
                <a:cubicBezTo>
                  <a:pt x="389" y="13"/>
                  <a:pt x="389" y="13"/>
                  <a:pt x="387" y="13"/>
                </a:cubicBezTo>
                <a:cubicBezTo>
                  <a:pt x="386" y="13"/>
                  <a:pt x="386" y="13"/>
                  <a:pt x="386" y="13"/>
                </a:cubicBezTo>
                <a:lnTo>
                  <a:pt x="386" y="10"/>
                </a:lnTo>
                <a:close/>
                <a:moveTo>
                  <a:pt x="382" y="7"/>
                </a:moveTo>
                <a:cubicBezTo>
                  <a:pt x="382" y="23"/>
                  <a:pt x="382" y="23"/>
                  <a:pt x="382" y="23"/>
                </a:cubicBezTo>
                <a:cubicBezTo>
                  <a:pt x="386" y="23"/>
                  <a:pt x="386" y="23"/>
                  <a:pt x="386" y="23"/>
                </a:cubicBezTo>
                <a:cubicBezTo>
                  <a:pt x="386" y="16"/>
                  <a:pt x="386" y="16"/>
                  <a:pt x="386" y="16"/>
                </a:cubicBezTo>
                <a:cubicBezTo>
                  <a:pt x="389" y="16"/>
                  <a:pt x="389" y="16"/>
                  <a:pt x="389" y="20"/>
                </a:cubicBezTo>
                <a:cubicBezTo>
                  <a:pt x="390" y="21"/>
                  <a:pt x="390" y="22"/>
                  <a:pt x="390" y="23"/>
                </a:cubicBezTo>
                <a:cubicBezTo>
                  <a:pt x="395" y="23"/>
                  <a:pt x="395" y="23"/>
                  <a:pt x="395" y="23"/>
                </a:cubicBezTo>
                <a:cubicBezTo>
                  <a:pt x="394" y="22"/>
                  <a:pt x="394" y="20"/>
                  <a:pt x="393" y="18"/>
                </a:cubicBezTo>
                <a:cubicBezTo>
                  <a:pt x="393" y="16"/>
                  <a:pt x="393" y="16"/>
                  <a:pt x="392" y="15"/>
                </a:cubicBezTo>
                <a:cubicBezTo>
                  <a:pt x="393" y="15"/>
                  <a:pt x="394" y="14"/>
                  <a:pt x="394" y="11"/>
                </a:cubicBezTo>
                <a:cubicBezTo>
                  <a:pt x="394" y="10"/>
                  <a:pt x="394" y="8"/>
                  <a:pt x="392" y="7"/>
                </a:cubicBezTo>
                <a:cubicBezTo>
                  <a:pt x="390" y="7"/>
                  <a:pt x="389" y="7"/>
                  <a:pt x="388" y="7"/>
                </a:cubicBezTo>
                <a:lnTo>
                  <a:pt x="382" y="7"/>
                </a:lnTo>
                <a:close/>
                <a:moveTo>
                  <a:pt x="342" y="85"/>
                </a:moveTo>
                <a:cubicBezTo>
                  <a:pt x="328" y="85"/>
                  <a:pt x="329" y="74"/>
                  <a:pt x="332" y="65"/>
                </a:cubicBezTo>
                <a:cubicBezTo>
                  <a:pt x="335" y="51"/>
                  <a:pt x="341" y="47"/>
                  <a:pt x="344" y="45"/>
                </a:cubicBezTo>
                <a:cubicBezTo>
                  <a:pt x="347" y="44"/>
                  <a:pt x="350" y="43"/>
                  <a:pt x="353" y="43"/>
                </a:cubicBezTo>
                <a:cubicBezTo>
                  <a:pt x="359" y="43"/>
                  <a:pt x="361" y="46"/>
                  <a:pt x="362" y="48"/>
                </a:cubicBezTo>
                <a:cubicBezTo>
                  <a:pt x="362" y="49"/>
                  <a:pt x="363" y="50"/>
                  <a:pt x="363" y="51"/>
                </a:cubicBezTo>
                <a:cubicBezTo>
                  <a:pt x="364" y="53"/>
                  <a:pt x="366" y="54"/>
                  <a:pt x="369" y="54"/>
                </a:cubicBezTo>
                <a:cubicBezTo>
                  <a:pt x="374" y="54"/>
                  <a:pt x="379" y="50"/>
                  <a:pt x="381" y="45"/>
                </a:cubicBezTo>
                <a:cubicBezTo>
                  <a:pt x="382" y="41"/>
                  <a:pt x="381" y="38"/>
                  <a:pt x="378" y="34"/>
                </a:cubicBezTo>
                <a:cubicBezTo>
                  <a:pt x="372" y="28"/>
                  <a:pt x="365" y="27"/>
                  <a:pt x="357" y="27"/>
                </a:cubicBezTo>
                <a:cubicBezTo>
                  <a:pt x="338" y="27"/>
                  <a:pt x="318" y="39"/>
                  <a:pt x="311" y="65"/>
                </a:cubicBezTo>
                <a:cubicBezTo>
                  <a:pt x="305" y="85"/>
                  <a:pt x="312" y="102"/>
                  <a:pt x="336" y="102"/>
                </a:cubicBezTo>
                <a:cubicBezTo>
                  <a:pt x="356" y="102"/>
                  <a:pt x="369" y="89"/>
                  <a:pt x="371" y="82"/>
                </a:cubicBezTo>
                <a:cubicBezTo>
                  <a:pt x="373" y="76"/>
                  <a:pt x="368" y="73"/>
                  <a:pt x="364" y="73"/>
                </a:cubicBezTo>
                <a:cubicBezTo>
                  <a:pt x="359" y="73"/>
                  <a:pt x="356" y="76"/>
                  <a:pt x="354" y="78"/>
                </a:cubicBezTo>
                <a:cubicBezTo>
                  <a:pt x="352" y="81"/>
                  <a:pt x="349" y="85"/>
                  <a:pt x="342" y="85"/>
                </a:cubicBezTo>
                <a:moveTo>
                  <a:pt x="304" y="21"/>
                </a:moveTo>
                <a:cubicBezTo>
                  <a:pt x="309" y="21"/>
                  <a:pt x="315" y="16"/>
                  <a:pt x="316" y="10"/>
                </a:cubicBezTo>
                <a:cubicBezTo>
                  <a:pt x="318" y="5"/>
                  <a:pt x="315" y="0"/>
                  <a:pt x="309" y="0"/>
                </a:cubicBezTo>
                <a:cubicBezTo>
                  <a:pt x="304" y="0"/>
                  <a:pt x="298" y="5"/>
                  <a:pt x="296" y="10"/>
                </a:cubicBezTo>
                <a:cubicBezTo>
                  <a:pt x="295" y="16"/>
                  <a:pt x="298" y="21"/>
                  <a:pt x="304" y="21"/>
                </a:cubicBezTo>
                <a:moveTo>
                  <a:pt x="276" y="88"/>
                </a:moveTo>
                <a:cubicBezTo>
                  <a:pt x="275" y="92"/>
                  <a:pt x="273" y="98"/>
                  <a:pt x="278" y="100"/>
                </a:cubicBezTo>
                <a:cubicBezTo>
                  <a:pt x="279" y="100"/>
                  <a:pt x="280" y="101"/>
                  <a:pt x="282" y="101"/>
                </a:cubicBezTo>
                <a:cubicBezTo>
                  <a:pt x="285" y="101"/>
                  <a:pt x="288" y="100"/>
                  <a:pt x="291" y="97"/>
                </a:cubicBezTo>
                <a:cubicBezTo>
                  <a:pt x="294" y="94"/>
                  <a:pt x="295" y="91"/>
                  <a:pt x="296" y="88"/>
                </a:cubicBezTo>
                <a:cubicBezTo>
                  <a:pt x="309" y="40"/>
                  <a:pt x="309" y="40"/>
                  <a:pt x="309" y="40"/>
                </a:cubicBezTo>
                <a:cubicBezTo>
                  <a:pt x="309" y="36"/>
                  <a:pt x="311" y="31"/>
                  <a:pt x="306" y="29"/>
                </a:cubicBezTo>
                <a:cubicBezTo>
                  <a:pt x="305" y="28"/>
                  <a:pt x="303" y="28"/>
                  <a:pt x="302" y="28"/>
                </a:cubicBezTo>
                <a:cubicBezTo>
                  <a:pt x="298" y="28"/>
                  <a:pt x="295" y="29"/>
                  <a:pt x="294" y="30"/>
                </a:cubicBezTo>
                <a:cubicBezTo>
                  <a:pt x="292" y="32"/>
                  <a:pt x="290" y="34"/>
                  <a:pt x="289" y="40"/>
                </a:cubicBezTo>
                <a:lnTo>
                  <a:pt x="276" y="88"/>
                </a:lnTo>
                <a:close/>
                <a:moveTo>
                  <a:pt x="225" y="88"/>
                </a:moveTo>
                <a:cubicBezTo>
                  <a:pt x="224" y="92"/>
                  <a:pt x="222" y="98"/>
                  <a:pt x="229" y="100"/>
                </a:cubicBezTo>
                <a:cubicBezTo>
                  <a:pt x="230" y="101"/>
                  <a:pt x="231" y="101"/>
                  <a:pt x="232" y="101"/>
                </a:cubicBezTo>
                <a:cubicBezTo>
                  <a:pt x="235" y="101"/>
                  <a:pt x="238" y="100"/>
                  <a:pt x="240" y="98"/>
                </a:cubicBezTo>
                <a:cubicBezTo>
                  <a:pt x="244" y="95"/>
                  <a:pt x="245" y="91"/>
                  <a:pt x="246" y="88"/>
                </a:cubicBezTo>
                <a:cubicBezTo>
                  <a:pt x="252" y="66"/>
                  <a:pt x="252" y="66"/>
                  <a:pt x="252" y="66"/>
                </a:cubicBezTo>
                <a:cubicBezTo>
                  <a:pt x="254" y="58"/>
                  <a:pt x="257" y="48"/>
                  <a:pt x="268" y="46"/>
                </a:cubicBezTo>
                <a:cubicBezTo>
                  <a:pt x="270" y="46"/>
                  <a:pt x="272" y="46"/>
                  <a:pt x="274" y="45"/>
                </a:cubicBezTo>
                <a:cubicBezTo>
                  <a:pt x="276" y="45"/>
                  <a:pt x="279" y="45"/>
                  <a:pt x="282" y="43"/>
                </a:cubicBezTo>
                <a:cubicBezTo>
                  <a:pt x="284" y="41"/>
                  <a:pt x="285" y="39"/>
                  <a:pt x="286" y="36"/>
                </a:cubicBezTo>
                <a:cubicBezTo>
                  <a:pt x="287" y="32"/>
                  <a:pt x="285" y="27"/>
                  <a:pt x="278" y="27"/>
                </a:cubicBezTo>
                <a:cubicBezTo>
                  <a:pt x="272" y="27"/>
                  <a:pt x="266" y="30"/>
                  <a:pt x="261" y="35"/>
                </a:cubicBezTo>
                <a:cubicBezTo>
                  <a:pt x="260" y="37"/>
                  <a:pt x="258" y="39"/>
                  <a:pt x="257" y="41"/>
                </a:cubicBezTo>
                <a:cubicBezTo>
                  <a:pt x="257" y="40"/>
                  <a:pt x="257" y="40"/>
                  <a:pt x="257" y="40"/>
                </a:cubicBezTo>
                <a:cubicBezTo>
                  <a:pt x="258" y="37"/>
                  <a:pt x="260" y="31"/>
                  <a:pt x="255" y="29"/>
                </a:cubicBezTo>
                <a:cubicBezTo>
                  <a:pt x="254" y="28"/>
                  <a:pt x="253" y="28"/>
                  <a:pt x="251" y="28"/>
                </a:cubicBezTo>
                <a:cubicBezTo>
                  <a:pt x="248" y="28"/>
                  <a:pt x="245" y="29"/>
                  <a:pt x="244" y="30"/>
                </a:cubicBezTo>
                <a:cubicBezTo>
                  <a:pt x="240" y="33"/>
                  <a:pt x="239" y="37"/>
                  <a:pt x="238" y="40"/>
                </a:cubicBezTo>
                <a:lnTo>
                  <a:pt x="225" y="88"/>
                </a:lnTo>
                <a:close/>
                <a:moveTo>
                  <a:pt x="228" y="20"/>
                </a:moveTo>
                <a:cubicBezTo>
                  <a:pt x="231" y="20"/>
                  <a:pt x="236" y="20"/>
                  <a:pt x="240" y="16"/>
                </a:cubicBezTo>
                <a:cubicBezTo>
                  <a:pt x="241" y="15"/>
                  <a:pt x="242" y="12"/>
                  <a:pt x="242" y="11"/>
                </a:cubicBezTo>
                <a:cubicBezTo>
                  <a:pt x="243" y="8"/>
                  <a:pt x="242" y="5"/>
                  <a:pt x="239" y="3"/>
                </a:cubicBezTo>
                <a:cubicBezTo>
                  <a:pt x="238" y="3"/>
                  <a:pt x="235" y="2"/>
                  <a:pt x="233" y="2"/>
                </a:cubicBezTo>
                <a:cubicBezTo>
                  <a:pt x="190" y="2"/>
                  <a:pt x="190" y="2"/>
                  <a:pt x="190" y="2"/>
                </a:cubicBezTo>
                <a:cubicBezTo>
                  <a:pt x="187" y="2"/>
                  <a:pt x="182" y="2"/>
                  <a:pt x="179" y="5"/>
                </a:cubicBezTo>
                <a:cubicBezTo>
                  <a:pt x="174" y="8"/>
                  <a:pt x="172" y="13"/>
                  <a:pt x="171" y="16"/>
                </a:cubicBezTo>
                <a:cubicBezTo>
                  <a:pt x="152" y="88"/>
                  <a:pt x="152" y="88"/>
                  <a:pt x="152" y="88"/>
                </a:cubicBezTo>
                <a:cubicBezTo>
                  <a:pt x="151" y="92"/>
                  <a:pt x="150" y="97"/>
                  <a:pt x="154" y="99"/>
                </a:cubicBezTo>
                <a:cubicBezTo>
                  <a:pt x="155" y="100"/>
                  <a:pt x="157" y="101"/>
                  <a:pt x="159" y="101"/>
                </a:cubicBezTo>
                <a:cubicBezTo>
                  <a:pt x="161" y="101"/>
                  <a:pt x="167" y="101"/>
                  <a:pt x="171" y="95"/>
                </a:cubicBezTo>
                <a:cubicBezTo>
                  <a:pt x="172" y="92"/>
                  <a:pt x="173" y="90"/>
                  <a:pt x="174" y="87"/>
                </a:cubicBezTo>
                <a:cubicBezTo>
                  <a:pt x="181" y="59"/>
                  <a:pt x="181" y="59"/>
                  <a:pt x="181" y="59"/>
                </a:cubicBezTo>
                <a:cubicBezTo>
                  <a:pt x="214" y="59"/>
                  <a:pt x="214" y="59"/>
                  <a:pt x="214" y="59"/>
                </a:cubicBezTo>
                <a:cubicBezTo>
                  <a:pt x="217" y="59"/>
                  <a:pt x="225" y="59"/>
                  <a:pt x="228" y="50"/>
                </a:cubicBezTo>
                <a:cubicBezTo>
                  <a:pt x="228" y="49"/>
                  <a:pt x="228" y="47"/>
                  <a:pt x="228" y="46"/>
                </a:cubicBezTo>
                <a:cubicBezTo>
                  <a:pt x="227" y="41"/>
                  <a:pt x="222" y="41"/>
                  <a:pt x="219" y="41"/>
                </a:cubicBezTo>
                <a:cubicBezTo>
                  <a:pt x="186" y="41"/>
                  <a:pt x="186" y="41"/>
                  <a:pt x="186" y="41"/>
                </a:cubicBezTo>
                <a:cubicBezTo>
                  <a:pt x="192" y="20"/>
                  <a:pt x="192" y="20"/>
                  <a:pt x="192" y="20"/>
                </a:cubicBezTo>
                <a:lnTo>
                  <a:pt x="228" y="20"/>
                </a:lnTo>
                <a:close/>
                <a:moveTo>
                  <a:pt x="118" y="43"/>
                </a:moveTo>
                <a:cubicBezTo>
                  <a:pt x="119" y="43"/>
                  <a:pt x="127" y="43"/>
                  <a:pt x="129" y="51"/>
                </a:cubicBezTo>
                <a:cubicBezTo>
                  <a:pt x="130" y="54"/>
                  <a:pt x="130" y="59"/>
                  <a:pt x="128" y="63"/>
                </a:cubicBezTo>
                <a:cubicBezTo>
                  <a:pt x="127" y="68"/>
                  <a:pt x="125" y="73"/>
                  <a:pt x="121" y="78"/>
                </a:cubicBezTo>
                <a:cubicBezTo>
                  <a:pt x="120" y="79"/>
                  <a:pt x="115" y="85"/>
                  <a:pt x="106" y="85"/>
                </a:cubicBezTo>
                <a:cubicBezTo>
                  <a:pt x="95" y="85"/>
                  <a:pt x="92" y="77"/>
                  <a:pt x="96" y="64"/>
                </a:cubicBezTo>
                <a:cubicBezTo>
                  <a:pt x="96" y="61"/>
                  <a:pt x="99" y="52"/>
                  <a:pt x="107" y="46"/>
                </a:cubicBezTo>
                <a:cubicBezTo>
                  <a:pt x="111" y="43"/>
                  <a:pt x="115" y="43"/>
                  <a:pt x="118" y="43"/>
                </a:cubicBezTo>
                <a:moveTo>
                  <a:pt x="75" y="64"/>
                </a:moveTo>
                <a:cubicBezTo>
                  <a:pt x="70" y="82"/>
                  <a:pt x="76" y="102"/>
                  <a:pt x="102" y="102"/>
                </a:cubicBezTo>
                <a:cubicBezTo>
                  <a:pt x="122" y="102"/>
                  <a:pt x="143" y="86"/>
                  <a:pt x="149" y="64"/>
                </a:cubicBezTo>
                <a:cubicBezTo>
                  <a:pt x="152" y="53"/>
                  <a:pt x="150" y="43"/>
                  <a:pt x="147" y="38"/>
                </a:cubicBezTo>
                <a:cubicBezTo>
                  <a:pt x="142" y="30"/>
                  <a:pt x="133" y="27"/>
                  <a:pt x="123" y="27"/>
                </a:cubicBezTo>
                <a:cubicBezTo>
                  <a:pt x="101" y="27"/>
                  <a:pt x="81" y="42"/>
                  <a:pt x="75" y="64"/>
                </a:cubicBezTo>
                <a:moveTo>
                  <a:pt x="43" y="15"/>
                </a:moveTo>
                <a:cubicBezTo>
                  <a:pt x="44" y="12"/>
                  <a:pt x="45" y="8"/>
                  <a:pt x="43" y="5"/>
                </a:cubicBezTo>
                <a:cubicBezTo>
                  <a:pt x="41" y="2"/>
                  <a:pt x="38" y="2"/>
                  <a:pt x="36" y="2"/>
                </a:cubicBezTo>
                <a:cubicBezTo>
                  <a:pt x="32" y="2"/>
                  <a:pt x="29" y="3"/>
                  <a:pt x="28" y="4"/>
                </a:cubicBezTo>
                <a:cubicBezTo>
                  <a:pt x="23" y="7"/>
                  <a:pt x="22" y="11"/>
                  <a:pt x="21" y="15"/>
                </a:cubicBezTo>
                <a:cubicBezTo>
                  <a:pt x="2" y="86"/>
                  <a:pt x="2" y="86"/>
                  <a:pt x="2" y="86"/>
                </a:cubicBezTo>
                <a:cubicBezTo>
                  <a:pt x="2" y="90"/>
                  <a:pt x="0" y="94"/>
                  <a:pt x="3" y="97"/>
                </a:cubicBezTo>
                <a:cubicBezTo>
                  <a:pt x="5" y="100"/>
                  <a:pt x="9" y="100"/>
                  <a:pt x="13" y="100"/>
                </a:cubicBezTo>
                <a:cubicBezTo>
                  <a:pt x="55" y="100"/>
                  <a:pt x="55" y="100"/>
                  <a:pt x="55" y="100"/>
                </a:cubicBezTo>
                <a:cubicBezTo>
                  <a:pt x="58" y="100"/>
                  <a:pt x="62" y="100"/>
                  <a:pt x="66" y="96"/>
                </a:cubicBezTo>
                <a:cubicBezTo>
                  <a:pt x="67" y="94"/>
                  <a:pt x="68" y="93"/>
                  <a:pt x="68" y="91"/>
                </a:cubicBezTo>
                <a:cubicBezTo>
                  <a:pt x="68" y="90"/>
                  <a:pt x="69" y="88"/>
                  <a:pt x="68" y="87"/>
                </a:cubicBezTo>
                <a:cubicBezTo>
                  <a:pt x="67" y="82"/>
                  <a:pt x="62" y="82"/>
                  <a:pt x="59" y="82"/>
                </a:cubicBezTo>
                <a:cubicBezTo>
                  <a:pt x="25" y="82"/>
                  <a:pt x="25" y="82"/>
                  <a:pt x="25" y="82"/>
                </a:cubicBezTo>
                <a:lnTo>
                  <a:pt x="43" y="1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7" name="Wellspect">
            <a:extLst>
              <a:ext uri="{FF2B5EF4-FFF2-40B4-BE49-F238E27FC236}">
                <a16:creationId xmlns:a16="http://schemas.microsoft.com/office/drawing/2014/main" id="{8E9BB80D-1C96-48EB-AB3E-49399442F66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519901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E5009C84-1D95-449A-80C6-A91177C35DF2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67174" y="9830295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7FED21DD-CC67-4413-AEC7-8F933CA8FE0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3339018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C348A2E8-D921-4989-B8FD-C82FF465154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Wellspect">
            <a:extLst>
              <a:ext uri="{FF2B5EF4-FFF2-40B4-BE49-F238E27FC236}">
                <a16:creationId xmlns:a16="http://schemas.microsoft.com/office/drawing/2014/main" id="{0495D20A-0099-48A7-BEBE-5623454AC29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73574" y="9881561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25155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3C81CC9B-E448-4568-BC59-0BE76A8A9465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Wellspect">
            <a:extLst>
              <a:ext uri="{FF2B5EF4-FFF2-40B4-BE49-F238E27FC236}">
                <a16:creationId xmlns:a16="http://schemas.microsoft.com/office/drawing/2014/main" id="{FF5863B6-8137-4436-BD95-8A925402A78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grpSp>
        <p:nvGrpSpPr>
          <p:cNvPr id="22" name="LoFric Elle">
            <a:extLst>
              <a:ext uri="{FF2B5EF4-FFF2-40B4-BE49-F238E27FC236}">
                <a16:creationId xmlns:a16="http://schemas.microsoft.com/office/drawing/2014/main" id="{15A31792-893F-474B-8DE6-261F4ABE26C8}"/>
              </a:ext>
            </a:extLst>
          </p:cNvPr>
          <p:cNvGrpSpPr>
            <a:grpSpLocks/>
          </p:cNvGrpSpPr>
          <p:nvPr/>
        </p:nvGrpSpPr>
        <p:grpSpPr bwMode="auto">
          <a:xfrm>
            <a:off x="5229974" y="9874360"/>
            <a:ext cx="1890000" cy="338400"/>
            <a:chOff x="3477" y="2095"/>
            <a:chExt cx="725" cy="129"/>
          </a:xfrm>
        </p:grpSpPr>
        <p:sp>
          <p:nvSpPr>
            <p:cNvPr id="23" name="AutoShape 3">
              <a:extLst>
                <a:ext uri="{FF2B5EF4-FFF2-40B4-BE49-F238E27FC236}">
                  <a16:creationId xmlns:a16="http://schemas.microsoft.com/office/drawing/2014/main" id="{E0276B6C-DA72-4483-BE14-E9320E9EA69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B41C9196-829D-4E4F-88C9-1A1EED072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5" name="Freeform 6">
              <a:extLst>
                <a:ext uri="{FF2B5EF4-FFF2-40B4-BE49-F238E27FC236}">
                  <a16:creationId xmlns:a16="http://schemas.microsoft.com/office/drawing/2014/main" id="{CCE3BA81-8F5B-4AEF-9040-16D5853F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FF0D9846-175D-4A4D-85A9-8F7993176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45F5983D-24CD-4A9E-B47D-89B55E6257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E17AB772-0331-434A-ADE5-0AF65FA1DF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8328FA0F-1ACA-4DEA-9DF9-EAF52B7D07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7961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ADCD2491-2577-4751-9470-92E74A27A47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Wellspect">
            <a:extLst>
              <a:ext uri="{FF2B5EF4-FFF2-40B4-BE49-F238E27FC236}">
                <a16:creationId xmlns:a16="http://schemas.microsoft.com/office/drawing/2014/main" id="{4952E575-1CB3-45C4-A6A0-FDE24B9703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6868" y="9872104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</p:spTree>
    <p:extLst>
      <p:ext uri="{BB962C8B-B14F-4D97-AF65-F5344CB8AC3E}">
        <p14:creationId xmlns:p14="http://schemas.microsoft.com/office/powerpoint/2010/main" val="5486636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lor shape">
            <a:extLst>
              <a:ext uri="{FF2B5EF4-FFF2-40B4-BE49-F238E27FC236}">
                <a16:creationId xmlns:a16="http://schemas.microsoft.com/office/drawing/2014/main" id="{B978D911-413A-4598-B626-6E5537B2C171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74B04842-2D35-411F-A2B6-AE074393AF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21899" y="986692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19991192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F83AD336-879B-4330-A339-AF4B4ED1F366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Wellspect">
            <a:extLst>
              <a:ext uri="{FF2B5EF4-FFF2-40B4-BE49-F238E27FC236}">
                <a16:creationId xmlns:a16="http://schemas.microsoft.com/office/drawing/2014/main" id="{5321A75E-ECD2-4B9A-A087-90F96E0E522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68347" y="9881560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3444835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04320EF4-00F2-4C9B-958C-924714899ED0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Wellspect">
            <a:extLst>
              <a:ext uri="{FF2B5EF4-FFF2-40B4-BE49-F238E27FC236}">
                <a16:creationId xmlns:a16="http://schemas.microsoft.com/office/drawing/2014/main" id="{5DC0F197-80CE-4CD8-A626-1BB48E916C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6" name="Navina Classic">
            <a:extLst>
              <a:ext uri="{FF2B5EF4-FFF2-40B4-BE49-F238E27FC236}">
                <a16:creationId xmlns:a16="http://schemas.microsoft.com/office/drawing/2014/main" id="{715BB344-79DA-4ABE-84D7-FE2CC5769C2A}"/>
              </a:ext>
            </a:extLst>
          </p:cNvPr>
          <p:cNvGrpSpPr/>
          <p:nvPr userDrawn="1"/>
        </p:nvGrpSpPr>
        <p:grpSpPr>
          <a:xfrm>
            <a:off x="4619548" y="9848611"/>
            <a:ext cx="2430000" cy="331200"/>
            <a:chOff x="4710113" y="-950913"/>
            <a:chExt cx="2430462" cy="331788"/>
          </a:xfrm>
          <a:solidFill>
            <a:schemeClr val="tx1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12A6190-C58E-4A71-8378-4DAC775E9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6D6DD754-ABF5-4CDE-ADFF-F4CA2C7F4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</p:spTree>
    <p:extLst>
      <p:ext uri="{BB962C8B-B14F-4D97-AF65-F5344CB8AC3E}">
        <p14:creationId xmlns:p14="http://schemas.microsoft.com/office/powerpoint/2010/main" val="403744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 shape">
            <a:extLst>
              <a:ext uri="{FF2B5EF4-FFF2-40B4-BE49-F238E27FC236}">
                <a16:creationId xmlns:a16="http://schemas.microsoft.com/office/drawing/2014/main" id="{9F1937F6-C27A-47D4-9573-50B2E80E8CD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6"/>
            <a:ext cx="6520220" cy="658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Wellspect">
            <a:extLst>
              <a:ext uri="{FF2B5EF4-FFF2-40B4-BE49-F238E27FC236}">
                <a16:creationId xmlns:a16="http://schemas.microsoft.com/office/drawing/2014/main" id="{C02813BD-E40C-483D-9B5A-46B1DCE44B9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  <p:sp>
        <p:nvSpPr>
          <p:cNvPr id="4" name="Navina">
            <a:extLst>
              <a:ext uri="{FF2B5EF4-FFF2-40B4-BE49-F238E27FC236}">
                <a16:creationId xmlns:a16="http://schemas.microsoft.com/office/drawing/2014/main" id="{2B2A4045-0EFC-0AF5-C04F-F343A9DC20E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</p:spTree>
    <p:extLst>
      <p:ext uri="{BB962C8B-B14F-4D97-AF65-F5344CB8AC3E}">
        <p14:creationId xmlns:p14="http://schemas.microsoft.com/office/powerpoint/2010/main" val="328246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834" r:id="rId3"/>
    <p:sldLayoutId id="2147483833" r:id="rId4"/>
    <p:sldLayoutId id="2147483766" r:id="rId5"/>
    <p:sldLayoutId id="2147483831" r:id="rId6"/>
    <p:sldLayoutId id="2147483832" r:id="rId7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689F644A-57BD-4767-A759-27BB7FF748B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Origo">
            <a:extLst>
              <a:ext uri="{FF2B5EF4-FFF2-40B4-BE49-F238E27FC236}">
                <a16:creationId xmlns:a16="http://schemas.microsoft.com/office/drawing/2014/main" id="{1B11690B-0DFD-4A97-BE64-EAA45D0FB22F}"/>
              </a:ext>
            </a:extLst>
          </p:cNvPr>
          <p:cNvGrpSpPr/>
          <p:nvPr/>
        </p:nvGrpSpPr>
        <p:grpSpPr>
          <a:xfrm>
            <a:off x="4992284" y="9862851"/>
            <a:ext cx="2152800" cy="385200"/>
            <a:chOff x="3941763" y="-757238"/>
            <a:chExt cx="2151062" cy="384175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DCE294F-FAD1-43C7-8EF6-B13B3B0B50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3513" y="-669926"/>
              <a:ext cx="849312" cy="296863"/>
            </a:xfrm>
            <a:custGeom>
              <a:avLst/>
              <a:gdLst>
                <a:gd name="T0" fmla="*/ 252 w 267"/>
                <a:gd name="T1" fmla="*/ 6 h 91"/>
                <a:gd name="T2" fmla="*/ 240 w 267"/>
                <a:gd name="T3" fmla="*/ 4 h 91"/>
                <a:gd name="T4" fmla="*/ 245 w 267"/>
                <a:gd name="T5" fmla="*/ 6 h 91"/>
                <a:gd name="T6" fmla="*/ 247 w 267"/>
                <a:gd name="T7" fmla="*/ 18 h 91"/>
                <a:gd name="T8" fmla="*/ 267 w 267"/>
                <a:gd name="T9" fmla="*/ 4 h 91"/>
                <a:gd name="T10" fmla="*/ 260 w 267"/>
                <a:gd name="T11" fmla="*/ 15 h 91"/>
                <a:gd name="T12" fmla="*/ 253 w 267"/>
                <a:gd name="T13" fmla="*/ 4 h 91"/>
                <a:gd name="T14" fmla="*/ 255 w 267"/>
                <a:gd name="T15" fmla="*/ 18 h 91"/>
                <a:gd name="T16" fmla="*/ 255 w 267"/>
                <a:gd name="T17" fmla="*/ 6 h 91"/>
                <a:gd name="T18" fmla="*/ 259 w 267"/>
                <a:gd name="T19" fmla="*/ 18 h 91"/>
                <a:gd name="T20" fmla="*/ 264 w 267"/>
                <a:gd name="T21" fmla="*/ 9 h 91"/>
                <a:gd name="T22" fmla="*/ 265 w 267"/>
                <a:gd name="T23" fmla="*/ 9 h 91"/>
                <a:gd name="T24" fmla="*/ 267 w 267"/>
                <a:gd name="T25" fmla="*/ 18 h 91"/>
                <a:gd name="T26" fmla="*/ 215 w 267"/>
                <a:gd name="T27" fmla="*/ 66 h 91"/>
                <a:gd name="T28" fmla="*/ 200 w 267"/>
                <a:gd name="T29" fmla="*/ 47 h 91"/>
                <a:gd name="T30" fmla="*/ 215 w 267"/>
                <a:gd name="T31" fmla="*/ 27 h 91"/>
                <a:gd name="T32" fmla="*/ 227 w 267"/>
                <a:gd name="T33" fmla="*/ 61 h 91"/>
                <a:gd name="T34" fmla="*/ 241 w 267"/>
                <a:gd name="T35" fmla="*/ 46 h 91"/>
                <a:gd name="T36" fmla="*/ 197 w 267"/>
                <a:gd name="T37" fmla="*/ 27 h 91"/>
                <a:gd name="T38" fmla="*/ 197 w 267"/>
                <a:gd name="T39" fmla="*/ 67 h 91"/>
                <a:gd name="T40" fmla="*/ 234 w 267"/>
                <a:gd name="T41" fmla="*/ 66 h 91"/>
                <a:gd name="T42" fmla="*/ 171 w 267"/>
                <a:gd name="T43" fmla="*/ 44 h 91"/>
                <a:gd name="T44" fmla="*/ 157 w 267"/>
                <a:gd name="T45" fmla="*/ 63 h 91"/>
                <a:gd name="T46" fmla="*/ 144 w 267"/>
                <a:gd name="T47" fmla="*/ 45 h 91"/>
                <a:gd name="T48" fmla="*/ 158 w 267"/>
                <a:gd name="T49" fmla="*/ 27 h 91"/>
                <a:gd name="T50" fmla="*/ 180 w 267"/>
                <a:gd name="T51" fmla="*/ 23 h 91"/>
                <a:gd name="T52" fmla="*/ 172 w 267"/>
                <a:gd name="T53" fmla="*/ 21 h 91"/>
                <a:gd name="T54" fmla="*/ 165 w 267"/>
                <a:gd name="T55" fmla="*/ 21 h 91"/>
                <a:gd name="T56" fmla="*/ 135 w 267"/>
                <a:gd name="T57" fmla="*/ 35 h 91"/>
                <a:gd name="T58" fmla="*/ 156 w 267"/>
                <a:gd name="T59" fmla="*/ 71 h 91"/>
                <a:gd name="T60" fmla="*/ 171 w 267"/>
                <a:gd name="T61" fmla="*/ 69 h 91"/>
                <a:gd name="T62" fmla="*/ 149 w 267"/>
                <a:gd name="T63" fmla="*/ 81 h 91"/>
                <a:gd name="T64" fmla="*/ 142 w 267"/>
                <a:gd name="T65" fmla="*/ 73 h 91"/>
                <a:gd name="T66" fmla="*/ 143 w 267"/>
                <a:gd name="T67" fmla="*/ 87 h 91"/>
                <a:gd name="T68" fmla="*/ 174 w 267"/>
                <a:gd name="T69" fmla="*/ 86 h 91"/>
                <a:gd name="T70" fmla="*/ 180 w 267"/>
                <a:gd name="T71" fmla="*/ 23 h 91"/>
                <a:gd name="T72" fmla="*/ 119 w 267"/>
                <a:gd name="T73" fmla="*/ 12 h 91"/>
                <a:gd name="T74" fmla="*/ 119 w 267"/>
                <a:gd name="T75" fmla="*/ 0 h 91"/>
                <a:gd name="T76" fmla="*/ 123 w 267"/>
                <a:gd name="T77" fmla="*/ 24 h 91"/>
                <a:gd name="T78" fmla="*/ 114 w 267"/>
                <a:gd name="T79" fmla="*/ 24 h 91"/>
                <a:gd name="T80" fmla="*/ 119 w 267"/>
                <a:gd name="T81" fmla="*/ 73 h 91"/>
                <a:gd name="T82" fmla="*/ 123 w 267"/>
                <a:gd name="T83" fmla="*/ 69 h 91"/>
                <a:gd name="T84" fmla="*/ 88 w 267"/>
                <a:gd name="T85" fmla="*/ 24 h 91"/>
                <a:gd name="T86" fmla="*/ 79 w 267"/>
                <a:gd name="T87" fmla="*/ 24 h 91"/>
                <a:gd name="T88" fmla="*/ 84 w 267"/>
                <a:gd name="T89" fmla="*/ 73 h 91"/>
                <a:gd name="T90" fmla="*/ 88 w 267"/>
                <a:gd name="T91" fmla="*/ 49 h 91"/>
                <a:gd name="T92" fmla="*/ 103 w 267"/>
                <a:gd name="T93" fmla="*/ 28 h 91"/>
                <a:gd name="T94" fmla="*/ 102 w 267"/>
                <a:gd name="T95" fmla="*/ 19 h 91"/>
                <a:gd name="T96" fmla="*/ 88 w 267"/>
                <a:gd name="T97" fmla="*/ 24 h 91"/>
                <a:gd name="T98" fmla="*/ 34 w 267"/>
                <a:gd name="T99" fmla="*/ 65 h 91"/>
                <a:gd name="T100" fmla="*/ 34 w 267"/>
                <a:gd name="T101" fmla="*/ 8 h 91"/>
                <a:gd name="T102" fmla="*/ 34 w 267"/>
                <a:gd name="T103" fmla="*/ 0 h 91"/>
                <a:gd name="T104" fmla="*/ 34 w 267"/>
                <a:gd name="T105" fmla="*/ 74 h 91"/>
                <a:gd name="T106" fmla="*/ 68 w 267"/>
                <a:gd name="T107" fmla="*/ 36 h 91"/>
                <a:gd name="T108" fmla="*/ 34 w 26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7" h="91">
                  <a:moveTo>
                    <a:pt x="247" y="6"/>
                  </a:moveTo>
                  <a:cubicBezTo>
                    <a:pt x="252" y="6"/>
                    <a:pt x="252" y="6"/>
                    <a:pt x="252" y="6"/>
                  </a:cubicBezTo>
                  <a:cubicBezTo>
                    <a:pt x="252" y="4"/>
                    <a:pt x="252" y="4"/>
                    <a:pt x="252" y="4"/>
                  </a:cubicBezTo>
                  <a:cubicBezTo>
                    <a:pt x="240" y="4"/>
                    <a:pt x="240" y="4"/>
                    <a:pt x="240" y="4"/>
                  </a:cubicBezTo>
                  <a:cubicBezTo>
                    <a:pt x="240" y="6"/>
                    <a:pt x="240" y="6"/>
                    <a:pt x="240" y="6"/>
                  </a:cubicBezTo>
                  <a:cubicBezTo>
                    <a:pt x="245" y="6"/>
                    <a:pt x="245" y="6"/>
                    <a:pt x="245" y="6"/>
                  </a:cubicBezTo>
                  <a:cubicBezTo>
                    <a:pt x="245" y="18"/>
                    <a:pt x="245" y="18"/>
                    <a:pt x="245" y="18"/>
                  </a:cubicBezTo>
                  <a:cubicBezTo>
                    <a:pt x="247" y="18"/>
                    <a:pt x="247" y="18"/>
                    <a:pt x="247" y="18"/>
                  </a:cubicBezTo>
                  <a:lnTo>
                    <a:pt x="247" y="6"/>
                  </a:lnTo>
                  <a:close/>
                  <a:moveTo>
                    <a:pt x="267" y="4"/>
                  </a:moveTo>
                  <a:cubicBezTo>
                    <a:pt x="264" y="4"/>
                    <a:pt x="264" y="4"/>
                    <a:pt x="264" y="4"/>
                  </a:cubicBezTo>
                  <a:cubicBezTo>
                    <a:pt x="260" y="15"/>
                    <a:pt x="260" y="15"/>
                    <a:pt x="260" y="15"/>
                  </a:cubicBezTo>
                  <a:cubicBezTo>
                    <a:pt x="256" y="4"/>
                    <a:pt x="256" y="4"/>
                    <a:pt x="256" y="4"/>
                  </a:cubicBezTo>
                  <a:cubicBezTo>
                    <a:pt x="253" y="4"/>
                    <a:pt x="253" y="4"/>
                    <a:pt x="253" y="4"/>
                  </a:cubicBezTo>
                  <a:cubicBezTo>
                    <a:pt x="253" y="18"/>
                    <a:pt x="253" y="18"/>
                    <a:pt x="253" y="18"/>
                  </a:cubicBezTo>
                  <a:cubicBezTo>
                    <a:pt x="255" y="18"/>
                    <a:pt x="255" y="18"/>
                    <a:pt x="255" y="18"/>
                  </a:cubicBezTo>
                  <a:cubicBezTo>
                    <a:pt x="255" y="9"/>
                    <a:pt x="255" y="9"/>
                    <a:pt x="255" y="9"/>
                  </a:cubicBezTo>
                  <a:cubicBezTo>
                    <a:pt x="255" y="9"/>
                    <a:pt x="255" y="7"/>
                    <a:pt x="255" y="6"/>
                  </a:cubicBezTo>
                  <a:cubicBezTo>
                    <a:pt x="256" y="8"/>
                    <a:pt x="256" y="8"/>
                    <a:pt x="256" y="9"/>
                  </a:cubicBezTo>
                  <a:cubicBezTo>
                    <a:pt x="259" y="18"/>
                    <a:pt x="259" y="18"/>
                    <a:pt x="259" y="18"/>
                  </a:cubicBezTo>
                  <a:cubicBezTo>
                    <a:pt x="261" y="18"/>
                    <a:pt x="261" y="18"/>
                    <a:pt x="261" y="18"/>
                  </a:cubicBezTo>
                  <a:cubicBezTo>
                    <a:pt x="264" y="9"/>
                    <a:pt x="264" y="9"/>
                    <a:pt x="264" y="9"/>
                  </a:cubicBezTo>
                  <a:cubicBezTo>
                    <a:pt x="265" y="7"/>
                    <a:pt x="265" y="7"/>
                    <a:pt x="265" y="6"/>
                  </a:cubicBezTo>
                  <a:cubicBezTo>
                    <a:pt x="265" y="7"/>
                    <a:pt x="265" y="8"/>
                    <a:pt x="265" y="9"/>
                  </a:cubicBezTo>
                  <a:cubicBezTo>
                    <a:pt x="265" y="18"/>
                    <a:pt x="265" y="18"/>
                    <a:pt x="265" y="18"/>
                  </a:cubicBezTo>
                  <a:cubicBezTo>
                    <a:pt x="267" y="18"/>
                    <a:pt x="267" y="18"/>
                    <a:pt x="267" y="18"/>
                  </a:cubicBezTo>
                  <a:lnTo>
                    <a:pt x="267" y="4"/>
                  </a:lnTo>
                  <a:close/>
                  <a:moveTo>
                    <a:pt x="215" y="66"/>
                  </a:moveTo>
                  <a:cubicBezTo>
                    <a:pt x="210" y="66"/>
                    <a:pt x="206" y="64"/>
                    <a:pt x="204" y="61"/>
                  </a:cubicBezTo>
                  <a:cubicBezTo>
                    <a:pt x="201" y="57"/>
                    <a:pt x="200" y="52"/>
                    <a:pt x="200" y="47"/>
                  </a:cubicBezTo>
                  <a:cubicBezTo>
                    <a:pt x="200" y="42"/>
                    <a:pt x="201" y="36"/>
                    <a:pt x="203" y="33"/>
                  </a:cubicBezTo>
                  <a:cubicBezTo>
                    <a:pt x="207" y="27"/>
                    <a:pt x="213" y="27"/>
                    <a:pt x="215" y="27"/>
                  </a:cubicBezTo>
                  <a:cubicBezTo>
                    <a:pt x="228" y="27"/>
                    <a:pt x="231" y="37"/>
                    <a:pt x="231" y="47"/>
                  </a:cubicBezTo>
                  <a:cubicBezTo>
                    <a:pt x="231" y="50"/>
                    <a:pt x="231" y="56"/>
                    <a:pt x="227" y="61"/>
                  </a:cubicBezTo>
                  <a:cubicBezTo>
                    <a:pt x="225" y="65"/>
                    <a:pt x="220" y="66"/>
                    <a:pt x="215" y="66"/>
                  </a:cubicBezTo>
                  <a:moveTo>
                    <a:pt x="241" y="46"/>
                  </a:moveTo>
                  <a:cubicBezTo>
                    <a:pt x="241" y="29"/>
                    <a:pt x="231" y="19"/>
                    <a:pt x="216" y="19"/>
                  </a:cubicBezTo>
                  <a:cubicBezTo>
                    <a:pt x="211" y="19"/>
                    <a:pt x="203" y="20"/>
                    <a:pt x="197" y="27"/>
                  </a:cubicBezTo>
                  <a:cubicBezTo>
                    <a:pt x="191" y="33"/>
                    <a:pt x="190" y="42"/>
                    <a:pt x="190" y="47"/>
                  </a:cubicBezTo>
                  <a:cubicBezTo>
                    <a:pt x="190" y="50"/>
                    <a:pt x="190" y="60"/>
                    <a:pt x="197" y="67"/>
                  </a:cubicBezTo>
                  <a:cubicBezTo>
                    <a:pt x="203" y="73"/>
                    <a:pt x="210" y="74"/>
                    <a:pt x="215" y="74"/>
                  </a:cubicBezTo>
                  <a:cubicBezTo>
                    <a:pt x="220" y="74"/>
                    <a:pt x="228" y="73"/>
                    <a:pt x="234" y="66"/>
                  </a:cubicBezTo>
                  <a:cubicBezTo>
                    <a:pt x="240" y="60"/>
                    <a:pt x="241" y="51"/>
                    <a:pt x="241" y="46"/>
                  </a:cubicBezTo>
                  <a:moveTo>
                    <a:pt x="171" y="44"/>
                  </a:moveTo>
                  <a:cubicBezTo>
                    <a:pt x="171" y="47"/>
                    <a:pt x="171" y="53"/>
                    <a:pt x="168" y="57"/>
                  </a:cubicBezTo>
                  <a:cubicBezTo>
                    <a:pt x="166" y="61"/>
                    <a:pt x="162" y="63"/>
                    <a:pt x="157" y="63"/>
                  </a:cubicBezTo>
                  <a:cubicBezTo>
                    <a:pt x="152" y="63"/>
                    <a:pt x="149" y="61"/>
                    <a:pt x="147" y="58"/>
                  </a:cubicBezTo>
                  <a:cubicBezTo>
                    <a:pt x="144" y="55"/>
                    <a:pt x="144" y="50"/>
                    <a:pt x="144" y="45"/>
                  </a:cubicBezTo>
                  <a:cubicBezTo>
                    <a:pt x="144" y="41"/>
                    <a:pt x="144" y="36"/>
                    <a:pt x="147" y="33"/>
                  </a:cubicBezTo>
                  <a:cubicBezTo>
                    <a:pt x="150" y="28"/>
                    <a:pt x="154" y="27"/>
                    <a:pt x="158" y="27"/>
                  </a:cubicBezTo>
                  <a:cubicBezTo>
                    <a:pt x="171" y="27"/>
                    <a:pt x="171" y="42"/>
                    <a:pt x="171" y="44"/>
                  </a:cubicBezTo>
                  <a:moveTo>
                    <a:pt x="180" y="23"/>
                  </a:moveTo>
                  <a:cubicBezTo>
                    <a:pt x="180" y="22"/>
                    <a:pt x="179" y="20"/>
                    <a:pt x="176" y="20"/>
                  </a:cubicBezTo>
                  <a:cubicBezTo>
                    <a:pt x="173" y="20"/>
                    <a:pt x="172" y="21"/>
                    <a:pt x="172" y="21"/>
                  </a:cubicBezTo>
                  <a:cubicBezTo>
                    <a:pt x="172" y="22"/>
                    <a:pt x="172" y="23"/>
                    <a:pt x="172" y="26"/>
                  </a:cubicBezTo>
                  <a:cubicBezTo>
                    <a:pt x="170" y="24"/>
                    <a:pt x="169" y="22"/>
                    <a:pt x="165" y="21"/>
                  </a:cubicBezTo>
                  <a:cubicBezTo>
                    <a:pt x="163" y="20"/>
                    <a:pt x="161" y="19"/>
                    <a:pt x="157" y="19"/>
                  </a:cubicBezTo>
                  <a:cubicBezTo>
                    <a:pt x="146" y="19"/>
                    <a:pt x="138" y="25"/>
                    <a:pt x="135" y="35"/>
                  </a:cubicBezTo>
                  <a:cubicBezTo>
                    <a:pt x="134" y="39"/>
                    <a:pt x="134" y="42"/>
                    <a:pt x="134" y="46"/>
                  </a:cubicBezTo>
                  <a:cubicBezTo>
                    <a:pt x="134" y="59"/>
                    <a:pt x="140" y="71"/>
                    <a:pt x="156" y="71"/>
                  </a:cubicBezTo>
                  <a:cubicBezTo>
                    <a:pt x="165" y="71"/>
                    <a:pt x="169" y="67"/>
                    <a:pt x="171" y="64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1" y="76"/>
                    <a:pt x="170" y="83"/>
                    <a:pt x="158" y="83"/>
                  </a:cubicBezTo>
                  <a:cubicBezTo>
                    <a:pt x="156" y="83"/>
                    <a:pt x="151" y="83"/>
                    <a:pt x="149" y="81"/>
                  </a:cubicBezTo>
                  <a:cubicBezTo>
                    <a:pt x="148" y="80"/>
                    <a:pt x="147" y="79"/>
                    <a:pt x="147" y="77"/>
                  </a:cubicBezTo>
                  <a:cubicBezTo>
                    <a:pt x="146" y="75"/>
                    <a:pt x="145" y="73"/>
                    <a:pt x="142" y="73"/>
                  </a:cubicBezTo>
                  <a:cubicBezTo>
                    <a:pt x="139" y="73"/>
                    <a:pt x="137" y="75"/>
                    <a:pt x="137" y="78"/>
                  </a:cubicBezTo>
                  <a:cubicBezTo>
                    <a:pt x="137" y="80"/>
                    <a:pt x="139" y="85"/>
                    <a:pt x="143" y="87"/>
                  </a:cubicBezTo>
                  <a:cubicBezTo>
                    <a:pt x="146" y="90"/>
                    <a:pt x="152" y="91"/>
                    <a:pt x="158" y="91"/>
                  </a:cubicBezTo>
                  <a:cubicBezTo>
                    <a:pt x="165" y="91"/>
                    <a:pt x="171" y="90"/>
                    <a:pt x="174" y="86"/>
                  </a:cubicBezTo>
                  <a:cubicBezTo>
                    <a:pt x="178" y="82"/>
                    <a:pt x="180" y="77"/>
                    <a:pt x="180" y="66"/>
                  </a:cubicBezTo>
                  <a:lnTo>
                    <a:pt x="180" y="23"/>
                  </a:lnTo>
                  <a:close/>
                  <a:moveTo>
                    <a:pt x="113" y="6"/>
                  </a:moveTo>
                  <a:cubicBezTo>
                    <a:pt x="113" y="9"/>
                    <a:pt x="115" y="12"/>
                    <a:pt x="119" y="12"/>
                  </a:cubicBezTo>
                  <a:cubicBezTo>
                    <a:pt x="122" y="12"/>
                    <a:pt x="124" y="10"/>
                    <a:pt x="124" y="6"/>
                  </a:cubicBezTo>
                  <a:cubicBezTo>
                    <a:pt x="124" y="2"/>
                    <a:pt x="122" y="0"/>
                    <a:pt x="119" y="0"/>
                  </a:cubicBezTo>
                  <a:cubicBezTo>
                    <a:pt x="116" y="0"/>
                    <a:pt x="113" y="2"/>
                    <a:pt x="113" y="6"/>
                  </a:cubicBezTo>
                  <a:moveTo>
                    <a:pt x="123" y="24"/>
                  </a:moveTo>
                  <a:cubicBezTo>
                    <a:pt x="123" y="23"/>
                    <a:pt x="123" y="19"/>
                    <a:pt x="119" y="19"/>
                  </a:cubicBezTo>
                  <a:cubicBezTo>
                    <a:pt x="115" y="19"/>
                    <a:pt x="114" y="23"/>
                    <a:pt x="114" y="24"/>
                  </a:cubicBezTo>
                  <a:cubicBezTo>
                    <a:pt x="114" y="69"/>
                    <a:pt x="114" y="69"/>
                    <a:pt x="114" y="69"/>
                  </a:cubicBezTo>
                  <a:cubicBezTo>
                    <a:pt x="114" y="72"/>
                    <a:pt x="116" y="73"/>
                    <a:pt x="119" y="73"/>
                  </a:cubicBezTo>
                  <a:cubicBezTo>
                    <a:pt x="121" y="73"/>
                    <a:pt x="123" y="72"/>
                    <a:pt x="123" y="71"/>
                  </a:cubicBezTo>
                  <a:cubicBezTo>
                    <a:pt x="123" y="71"/>
                    <a:pt x="123" y="70"/>
                    <a:pt x="123" y="69"/>
                  </a:cubicBezTo>
                  <a:lnTo>
                    <a:pt x="123" y="24"/>
                  </a:lnTo>
                  <a:close/>
                  <a:moveTo>
                    <a:pt x="88" y="24"/>
                  </a:moveTo>
                  <a:cubicBezTo>
                    <a:pt x="88" y="22"/>
                    <a:pt x="88" y="19"/>
                    <a:pt x="84" y="19"/>
                  </a:cubicBezTo>
                  <a:cubicBezTo>
                    <a:pt x="80" y="19"/>
                    <a:pt x="79" y="22"/>
                    <a:pt x="79" y="24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1"/>
                    <a:pt x="80" y="73"/>
                    <a:pt x="84" y="73"/>
                  </a:cubicBezTo>
                  <a:cubicBezTo>
                    <a:pt x="88" y="73"/>
                    <a:pt x="88" y="71"/>
                    <a:pt x="88" y="69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3"/>
                    <a:pt x="88" y="36"/>
                    <a:pt x="95" y="31"/>
                  </a:cubicBezTo>
                  <a:cubicBezTo>
                    <a:pt x="98" y="29"/>
                    <a:pt x="101" y="29"/>
                    <a:pt x="103" y="28"/>
                  </a:cubicBezTo>
                  <a:cubicBezTo>
                    <a:pt x="105" y="28"/>
                    <a:pt x="107" y="28"/>
                    <a:pt x="107" y="24"/>
                  </a:cubicBezTo>
                  <a:cubicBezTo>
                    <a:pt x="107" y="19"/>
                    <a:pt x="103" y="19"/>
                    <a:pt x="102" y="19"/>
                  </a:cubicBezTo>
                  <a:cubicBezTo>
                    <a:pt x="96" y="19"/>
                    <a:pt x="90" y="23"/>
                    <a:pt x="88" y="29"/>
                  </a:cubicBezTo>
                  <a:lnTo>
                    <a:pt x="88" y="24"/>
                  </a:lnTo>
                  <a:close/>
                  <a:moveTo>
                    <a:pt x="58" y="36"/>
                  </a:moveTo>
                  <a:cubicBezTo>
                    <a:pt x="58" y="49"/>
                    <a:pt x="52" y="65"/>
                    <a:pt x="34" y="65"/>
                  </a:cubicBezTo>
                  <a:cubicBezTo>
                    <a:pt x="20" y="65"/>
                    <a:pt x="10" y="55"/>
                    <a:pt x="10" y="36"/>
                  </a:cubicBezTo>
                  <a:cubicBezTo>
                    <a:pt x="10" y="19"/>
                    <a:pt x="20" y="8"/>
                    <a:pt x="34" y="8"/>
                  </a:cubicBezTo>
                  <a:cubicBezTo>
                    <a:pt x="47" y="8"/>
                    <a:pt x="58" y="18"/>
                    <a:pt x="58" y="36"/>
                  </a:cubicBezTo>
                  <a:moveTo>
                    <a:pt x="34" y="0"/>
                  </a:moveTo>
                  <a:cubicBezTo>
                    <a:pt x="15" y="0"/>
                    <a:pt x="0" y="13"/>
                    <a:pt x="0" y="37"/>
                  </a:cubicBezTo>
                  <a:cubicBezTo>
                    <a:pt x="0" y="61"/>
                    <a:pt x="15" y="74"/>
                    <a:pt x="34" y="74"/>
                  </a:cubicBezTo>
                  <a:cubicBezTo>
                    <a:pt x="52" y="74"/>
                    <a:pt x="64" y="62"/>
                    <a:pt x="67" y="47"/>
                  </a:cubicBezTo>
                  <a:cubicBezTo>
                    <a:pt x="68" y="43"/>
                    <a:pt x="68" y="40"/>
                    <a:pt x="68" y="36"/>
                  </a:cubicBezTo>
                  <a:cubicBezTo>
                    <a:pt x="68" y="30"/>
                    <a:pt x="67" y="13"/>
                    <a:pt x="52" y="4"/>
                  </a:cubicBezTo>
                  <a:cubicBezTo>
                    <a:pt x="45" y="0"/>
                    <a:pt x="38" y="0"/>
                    <a:pt x="34" y="0"/>
                  </a:cubicBezTo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E2F5420-23EB-4F36-9BE5-3417CCB0F9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41763" y="-757238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C82B78B7-D99C-43B9-AECB-465B52722FE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805580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153959D8-E428-4CAB-B665-BFEF1A9A522E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7" name="LoFric Sense">
            <a:extLst>
              <a:ext uri="{FF2B5EF4-FFF2-40B4-BE49-F238E27FC236}">
                <a16:creationId xmlns:a16="http://schemas.microsoft.com/office/drawing/2014/main" id="{E1FC1425-0736-4208-AB0C-56C66B325D3D}"/>
              </a:ext>
            </a:extLst>
          </p:cNvPr>
          <p:cNvGrpSpPr/>
          <p:nvPr/>
        </p:nvGrpSpPr>
        <p:grpSpPr>
          <a:xfrm>
            <a:off x="4898684" y="9875907"/>
            <a:ext cx="2246400" cy="331200"/>
            <a:chOff x="4335631" y="-809425"/>
            <a:chExt cx="2246312" cy="331788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F951B65-DD54-4472-B291-6D7E477946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1031" y="-722112"/>
              <a:ext cx="950912" cy="241300"/>
            </a:xfrm>
            <a:custGeom>
              <a:avLst/>
              <a:gdLst>
                <a:gd name="T0" fmla="*/ 283 w 299"/>
                <a:gd name="T1" fmla="*/ 4 h 74"/>
                <a:gd name="T2" fmla="*/ 276 w 299"/>
                <a:gd name="T3" fmla="*/ 6 h 74"/>
                <a:gd name="T4" fmla="*/ 279 w 299"/>
                <a:gd name="T5" fmla="*/ 6 h 74"/>
                <a:gd name="T6" fmla="*/ 292 w 299"/>
                <a:gd name="T7" fmla="*/ 15 h 74"/>
                <a:gd name="T8" fmla="*/ 285 w 299"/>
                <a:gd name="T9" fmla="*/ 18 h 74"/>
                <a:gd name="T10" fmla="*/ 287 w 299"/>
                <a:gd name="T11" fmla="*/ 6 h 74"/>
                <a:gd name="T12" fmla="*/ 293 w 299"/>
                <a:gd name="T13" fmla="*/ 18 h 74"/>
                <a:gd name="T14" fmla="*/ 296 w 299"/>
                <a:gd name="T15" fmla="*/ 9 h 74"/>
                <a:gd name="T16" fmla="*/ 299 w 299"/>
                <a:gd name="T17" fmla="*/ 4 h 74"/>
                <a:gd name="T18" fmla="*/ 249 w 299"/>
                <a:gd name="T19" fmla="*/ 27 h 74"/>
                <a:gd name="T20" fmla="*/ 268 w 299"/>
                <a:gd name="T21" fmla="*/ 49 h 74"/>
                <a:gd name="T22" fmla="*/ 256 w 299"/>
                <a:gd name="T23" fmla="*/ 20 h 74"/>
                <a:gd name="T24" fmla="*/ 231 w 299"/>
                <a:gd name="T25" fmla="*/ 67 h 74"/>
                <a:gd name="T26" fmla="*/ 272 w 299"/>
                <a:gd name="T27" fmla="*/ 61 h 74"/>
                <a:gd name="T28" fmla="*/ 262 w 299"/>
                <a:gd name="T29" fmla="*/ 59 h 74"/>
                <a:gd name="T30" fmla="*/ 234 w 299"/>
                <a:gd name="T31" fmla="*/ 49 h 74"/>
                <a:gd name="T32" fmla="*/ 187 w 299"/>
                <a:gd name="T33" fmla="*/ 33 h 74"/>
                <a:gd name="T34" fmla="*/ 207 w 299"/>
                <a:gd name="T35" fmla="*/ 33 h 74"/>
                <a:gd name="T36" fmla="*/ 196 w 299"/>
                <a:gd name="T37" fmla="*/ 19 h 74"/>
                <a:gd name="T38" fmla="*/ 197 w 299"/>
                <a:gd name="T39" fmla="*/ 50 h 74"/>
                <a:gd name="T40" fmla="*/ 186 w 299"/>
                <a:gd name="T41" fmla="*/ 62 h 74"/>
                <a:gd name="T42" fmla="*/ 175 w 299"/>
                <a:gd name="T43" fmla="*/ 58 h 74"/>
                <a:gd name="T44" fmla="*/ 210 w 299"/>
                <a:gd name="T45" fmla="*/ 70 h 74"/>
                <a:gd name="T46" fmla="*/ 195 w 299"/>
                <a:gd name="T47" fmla="*/ 40 h 74"/>
                <a:gd name="T48" fmla="*/ 127 w 299"/>
                <a:gd name="T49" fmla="*/ 73 h 74"/>
                <a:gd name="T50" fmla="*/ 132 w 299"/>
                <a:gd name="T51" fmla="*/ 39 h 74"/>
                <a:gd name="T52" fmla="*/ 156 w 299"/>
                <a:gd name="T53" fmla="*/ 45 h 74"/>
                <a:gd name="T54" fmla="*/ 161 w 299"/>
                <a:gd name="T55" fmla="*/ 73 h 74"/>
                <a:gd name="T56" fmla="*/ 162 w 299"/>
                <a:gd name="T57" fmla="*/ 25 h 74"/>
                <a:gd name="T58" fmla="*/ 129 w 299"/>
                <a:gd name="T59" fmla="*/ 20 h 74"/>
                <a:gd name="T60" fmla="*/ 123 w 299"/>
                <a:gd name="T61" fmla="*/ 69 h 74"/>
                <a:gd name="T62" fmla="*/ 89 w 299"/>
                <a:gd name="T63" fmla="*/ 27 h 74"/>
                <a:gd name="T64" fmla="*/ 108 w 299"/>
                <a:gd name="T65" fmla="*/ 49 h 74"/>
                <a:gd name="T66" fmla="*/ 95 w 299"/>
                <a:gd name="T67" fmla="*/ 20 h 74"/>
                <a:gd name="T68" fmla="*/ 70 w 299"/>
                <a:gd name="T69" fmla="*/ 67 h 74"/>
                <a:gd name="T70" fmla="*/ 111 w 299"/>
                <a:gd name="T71" fmla="*/ 61 h 74"/>
                <a:gd name="T72" fmla="*/ 102 w 299"/>
                <a:gd name="T73" fmla="*/ 59 h 74"/>
                <a:gd name="T74" fmla="*/ 73 w 299"/>
                <a:gd name="T75" fmla="*/ 49 h 74"/>
                <a:gd name="T76" fmla="*/ 16 w 299"/>
                <a:gd name="T77" fmla="*/ 25 h 74"/>
                <a:gd name="T78" fmla="*/ 27 w 299"/>
                <a:gd name="T79" fmla="*/ 8 h 74"/>
                <a:gd name="T80" fmla="*/ 48 w 299"/>
                <a:gd name="T81" fmla="*/ 22 h 74"/>
                <a:gd name="T82" fmla="*/ 28 w 299"/>
                <a:gd name="T83" fmla="*/ 0 h 74"/>
                <a:gd name="T84" fmla="*/ 20 w 299"/>
                <a:gd name="T85" fmla="*/ 38 h 74"/>
                <a:gd name="T86" fmla="*/ 45 w 299"/>
                <a:gd name="T87" fmla="*/ 54 h 74"/>
                <a:gd name="T88" fmla="*/ 16 w 299"/>
                <a:gd name="T89" fmla="*/ 62 h 74"/>
                <a:gd name="T90" fmla="*/ 0 w 299"/>
                <a:gd name="T91" fmla="*/ 54 h 74"/>
                <a:gd name="T92" fmla="*/ 54 w 299"/>
                <a:gd name="T93" fmla="*/ 5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9" h="74">
                  <a:moveTo>
                    <a:pt x="279" y="6"/>
                  </a:moveTo>
                  <a:cubicBezTo>
                    <a:pt x="283" y="6"/>
                    <a:pt x="283" y="6"/>
                    <a:pt x="283" y="6"/>
                  </a:cubicBezTo>
                  <a:cubicBezTo>
                    <a:pt x="283" y="4"/>
                    <a:pt x="283" y="4"/>
                    <a:pt x="283" y="4"/>
                  </a:cubicBezTo>
                  <a:cubicBezTo>
                    <a:pt x="272" y="4"/>
                    <a:pt x="272" y="4"/>
                    <a:pt x="272" y="4"/>
                  </a:cubicBezTo>
                  <a:cubicBezTo>
                    <a:pt x="272" y="6"/>
                    <a:pt x="272" y="6"/>
                    <a:pt x="272" y="6"/>
                  </a:cubicBezTo>
                  <a:cubicBezTo>
                    <a:pt x="276" y="6"/>
                    <a:pt x="276" y="6"/>
                    <a:pt x="276" y="6"/>
                  </a:cubicBezTo>
                  <a:cubicBezTo>
                    <a:pt x="276" y="18"/>
                    <a:pt x="276" y="18"/>
                    <a:pt x="276" y="18"/>
                  </a:cubicBezTo>
                  <a:cubicBezTo>
                    <a:pt x="279" y="18"/>
                    <a:pt x="279" y="18"/>
                    <a:pt x="279" y="18"/>
                  </a:cubicBezTo>
                  <a:lnTo>
                    <a:pt x="279" y="6"/>
                  </a:lnTo>
                  <a:close/>
                  <a:moveTo>
                    <a:pt x="299" y="4"/>
                  </a:moveTo>
                  <a:cubicBezTo>
                    <a:pt x="295" y="4"/>
                    <a:pt x="295" y="4"/>
                    <a:pt x="295" y="4"/>
                  </a:cubicBezTo>
                  <a:cubicBezTo>
                    <a:pt x="292" y="15"/>
                    <a:pt x="292" y="15"/>
                    <a:pt x="292" y="15"/>
                  </a:cubicBezTo>
                  <a:cubicBezTo>
                    <a:pt x="288" y="4"/>
                    <a:pt x="288" y="4"/>
                    <a:pt x="288" y="4"/>
                  </a:cubicBezTo>
                  <a:cubicBezTo>
                    <a:pt x="285" y="4"/>
                    <a:pt x="285" y="4"/>
                    <a:pt x="285" y="4"/>
                  </a:cubicBezTo>
                  <a:cubicBezTo>
                    <a:pt x="285" y="18"/>
                    <a:pt x="285" y="18"/>
                    <a:pt x="285" y="18"/>
                  </a:cubicBezTo>
                  <a:cubicBezTo>
                    <a:pt x="287" y="18"/>
                    <a:pt x="287" y="18"/>
                    <a:pt x="287" y="18"/>
                  </a:cubicBezTo>
                  <a:cubicBezTo>
                    <a:pt x="287" y="9"/>
                    <a:pt x="287" y="9"/>
                    <a:pt x="287" y="9"/>
                  </a:cubicBezTo>
                  <a:cubicBezTo>
                    <a:pt x="287" y="9"/>
                    <a:pt x="287" y="7"/>
                    <a:pt x="287" y="6"/>
                  </a:cubicBezTo>
                  <a:cubicBezTo>
                    <a:pt x="287" y="8"/>
                    <a:pt x="287" y="8"/>
                    <a:pt x="288" y="9"/>
                  </a:cubicBezTo>
                  <a:cubicBezTo>
                    <a:pt x="291" y="18"/>
                    <a:pt x="291" y="18"/>
                    <a:pt x="291" y="18"/>
                  </a:cubicBezTo>
                  <a:cubicBezTo>
                    <a:pt x="293" y="18"/>
                    <a:pt x="293" y="18"/>
                    <a:pt x="293" y="18"/>
                  </a:cubicBezTo>
                  <a:cubicBezTo>
                    <a:pt x="296" y="9"/>
                    <a:pt x="296" y="9"/>
                    <a:pt x="296" y="9"/>
                  </a:cubicBezTo>
                  <a:cubicBezTo>
                    <a:pt x="296" y="7"/>
                    <a:pt x="296" y="7"/>
                    <a:pt x="297" y="6"/>
                  </a:cubicBezTo>
                  <a:cubicBezTo>
                    <a:pt x="296" y="7"/>
                    <a:pt x="296" y="8"/>
                    <a:pt x="296" y="9"/>
                  </a:cubicBezTo>
                  <a:cubicBezTo>
                    <a:pt x="296" y="18"/>
                    <a:pt x="296" y="18"/>
                    <a:pt x="296" y="18"/>
                  </a:cubicBezTo>
                  <a:cubicBezTo>
                    <a:pt x="299" y="18"/>
                    <a:pt x="299" y="18"/>
                    <a:pt x="299" y="18"/>
                  </a:cubicBezTo>
                  <a:lnTo>
                    <a:pt x="299" y="4"/>
                  </a:lnTo>
                  <a:close/>
                  <a:moveTo>
                    <a:pt x="234" y="41"/>
                  </a:moveTo>
                  <a:cubicBezTo>
                    <a:pt x="234" y="39"/>
                    <a:pt x="235" y="34"/>
                    <a:pt x="239" y="31"/>
                  </a:cubicBezTo>
                  <a:cubicBezTo>
                    <a:pt x="243" y="27"/>
                    <a:pt x="247" y="27"/>
                    <a:pt x="249" y="27"/>
                  </a:cubicBezTo>
                  <a:cubicBezTo>
                    <a:pt x="259" y="27"/>
                    <a:pt x="263" y="35"/>
                    <a:pt x="263" y="41"/>
                  </a:cubicBezTo>
                  <a:lnTo>
                    <a:pt x="234" y="41"/>
                  </a:lnTo>
                  <a:close/>
                  <a:moveTo>
                    <a:pt x="268" y="49"/>
                  </a:moveTo>
                  <a:cubicBezTo>
                    <a:pt x="269" y="49"/>
                    <a:pt x="273" y="49"/>
                    <a:pt x="273" y="44"/>
                  </a:cubicBezTo>
                  <a:cubicBezTo>
                    <a:pt x="273" y="39"/>
                    <a:pt x="271" y="32"/>
                    <a:pt x="267" y="27"/>
                  </a:cubicBezTo>
                  <a:cubicBezTo>
                    <a:pt x="264" y="23"/>
                    <a:pt x="260" y="21"/>
                    <a:pt x="256" y="20"/>
                  </a:cubicBezTo>
                  <a:cubicBezTo>
                    <a:pt x="254" y="19"/>
                    <a:pt x="251" y="19"/>
                    <a:pt x="249" y="19"/>
                  </a:cubicBezTo>
                  <a:cubicBezTo>
                    <a:pt x="231" y="19"/>
                    <a:pt x="224" y="34"/>
                    <a:pt x="224" y="47"/>
                  </a:cubicBezTo>
                  <a:cubicBezTo>
                    <a:pt x="224" y="54"/>
                    <a:pt x="226" y="62"/>
                    <a:pt x="231" y="67"/>
                  </a:cubicBezTo>
                  <a:cubicBezTo>
                    <a:pt x="236" y="73"/>
                    <a:pt x="243" y="74"/>
                    <a:pt x="249" y="74"/>
                  </a:cubicBezTo>
                  <a:cubicBezTo>
                    <a:pt x="252" y="74"/>
                    <a:pt x="261" y="74"/>
                    <a:pt x="268" y="66"/>
                  </a:cubicBezTo>
                  <a:cubicBezTo>
                    <a:pt x="270" y="65"/>
                    <a:pt x="271" y="62"/>
                    <a:pt x="272" y="61"/>
                  </a:cubicBezTo>
                  <a:cubicBezTo>
                    <a:pt x="272" y="60"/>
                    <a:pt x="272" y="60"/>
                    <a:pt x="272" y="60"/>
                  </a:cubicBezTo>
                  <a:cubicBezTo>
                    <a:pt x="272" y="57"/>
                    <a:pt x="269" y="55"/>
                    <a:pt x="267" y="55"/>
                  </a:cubicBezTo>
                  <a:cubicBezTo>
                    <a:pt x="264" y="55"/>
                    <a:pt x="264" y="56"/>
                    <a:pt x="262" y="59"/>
                  </a:cubicBezTo>
                  <a:cubicBezTo>
                    <a:pt x="260" y="62"/>
                    <a:pt x="257" y="66"/>
                    <a:pt x="249" y="66"/>
                  </a:cubicBezTo>
                  <a:cubicBezTo>
                    <a:pt x="245" y="66"/>
                    <a:pt x="241" y="65"/>
                    <a:pt x="238" y="61"/>
                  </a:cubicBezTo>
                  <a:cubicBezTo>
                    <a:pt x="235" y="58"/>
                    <a:pt x="234" y="54"/>
                    <a:pt x="234" y="49"/>
                  </a:cubicBezTo>
                  <a:lnTo>
                    <a:pt x="268" y="49"/>
                  </a:lnTo>
                  <a:close/>
                  <a:moveTo>
                    <a:pt x="195" y="40"/>
                  </a:moveTo>
                  <a:cubicBezTo>
                    <a:pt x="191" y="39"/>
                    <a:pt x="187" y="38"/>
                    <a:pt x="187" y="33"/>
                  </a:cubicBezTo>
                  <a:cubicBezTo>
                    <a:pt x="187" y="31"/>
                    <a:pt x="188" y="29"/>
                    <a:pt x="190" y="28"/>
                  </a:cubicBezTo>
                  <a:cubicBezTo>
                    <a:pt x="191" y="26"/>
                    <a:pt x="194" y="26"/>
                    <a:pt x="195" y="26"/>
                  </a:cubicBezTo>
                  <a:cubicBezTo>
                    <a:pt x="204" y="26"/>
                    <a:pt x="206" y="31"/>
                    <a:pt x="207" y="33"/>
                  </a:cubicBezTo>
                  <a:cubicBezTo>
                    <a:pt x="209" y="36"/>
                    <a:pt x="209" y="37"/>
                    <a:pt x="212" y="37"/>
                  </a:cubicBezTo>
                  <a:cubicBezTo>
                    <a:pt x="213" y="37"/>
                    <a:pt x="216" y="36"/>
                    <a:pt x="216" y="33"/>
                  </a:cubicBezTo>
                  <a:cubicBezTo>
                    <a:pt x="216" y="31"/>
                    <a:pt x="213" y="19"/>
                    <a:pt x="196" y="19"/>
                  </a:cubicBezTo>
                  <a:cubicBezTo>
                    <a:pt x="178" y="19"/>
                    <a:pt x="177" y="32"/>
                    <a:pt x="177" y="34"/>
                  </a:cubicBezTo>
                  <a:cubicBezTo>
                    <a:pt x="177" y="44"/>
                    <a:pt x="186" y="47"/>
                    <a:pt x="192" y="49"/>
                  </a:cubicBezTo>
                  <a:cubicBezTo>
                    <a:pt x="197" y="50"/>
                    <a:pt x="197" y="50"/>
                    <a:pt x="197" y="50"/>
                  </a:cubicBezTo>
                  <a:cubicBezTo>
                    <a:pt x="203" y="52"/>
                    <a:pt x="207" y="53"/>
                    <a:pt x="207" y="59"/>
                  </a:cubicBezTo>
                  <a:cubicBezTo>
                    <a:pt x="207" y="63"/>
                    <a:pt x="203" y="67"/>
                    <a:pt x="197" y="67"/>
                  </a:cubicBezTo>
                  <a:cubicBezTo>
                    <a:pt x="193" y="67"/>
                    <a:pt x="188" y="65"/>
                    <a:pt x="186" y="62"/>
                  </a:cubicBezTo>
                  <a:cubicBezTo>
                    <a:pt x="185" y="60"/>
                    <a:pt x="185" y="60"/>
                    <a:pt x="184" y="56"/>
                  </a:cubicBezTo>
                  <a:cubicBezTo>
                    <a:pt x="183" y="55"/>
                    <a:pt x="183" y="54"/>
                    <a:pt x="180" y="54"/>
                  </a:cubicBezTo>
                  <a:cubicBezTo>
                    <a:pt x="179" y="54"/>
                    <a:pt x="175" y="55"/>
                    <a:pt x="175" y="58"/>
                  </a:cubicBezTo>
                  <a:cubicBezTo>
                    <a:pt x="175" y="60"/>
                    <a:pt x="176" y="65"/>
                    <a:pt x="181" y="69"/>
                  </a:cubicBezTo>
                  <a:cubicBezTo>
                    <a:pt x="186" y="74"/>
                    <a:pt x="193" y="74"/>
                    <a:pt x="196" y="74"/>
                  </a:cubicBezTo>
                  <a:cubicBezTo>
                    <a:pt x="201" y="74"/>
                    <a:pt x="206" y="73"/>
                    <a:pt x="210" y="70"/>
                  </a:cubicBezTo>
                  <a:cubicBezTo>
                    <a:pt x="213" y="68"/>
                    <a:pt x="217" y="64"/>
                    <a:pt x="217" y="58"/>
                  </a:cubicBezTo>
                  <a:cubicBezTo>
                    <a:pt x="217" y="47"/>
                    <a:pt x="207" y="44"/>
                    <a:pt x="201" y="42"/>
                  </a:cubicBezTo>
                  <a:lnTo>
                    <a:pt x="195" y="40"/>
                  </a:lnTo>
                  <a:close/>
                  <a:moveTo>
                    <a:pt x="123" y="69"/>
                  </a:moveTo>
                  <a:cubicBezTo>
                    <a:pt x="123" y="70"/>
                    <a:pt x="123" y="72"/>
                    <a:pt x="125" y="73"/>
                  </a:cubicBezTo>
                  <a:cubicBezTo>
                    <a:pt x="126" y="73"/>
                    <a:pt x="126" y="73"/>
                    <a:pt x="127" y="73"/>
                  </a:cubicBezTo>
                  <a:cubicBezTo>
                    <a:pt x="131" y="73"/>
                    <a:pt x="132" y="70"/>
                    <a:pt x="132" y="69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4"/>
                    <a:pt x="132" y="41"/>
                    <a:pt x="132" y="39"/>
                  </a:cubicBezTo>
                  <a:cubicBezTo>
                    <a:pt x="133" y="34"/>
                    <a:pt x="137" y="27"/>
                    <a:pt x="146" y="27"/>
                  </a:cubicBezTo>
                  <a:cubicBezTo>
                    <a:pt x="156" y="27"/>
                    <a:pt x="156" y="35"/>
                    <a:pt x="156" y="37"/>
                  </a:cubicBezTo>
                  <a:cubicBezTo>
                    <a:pt x="156" y="38"/>
                    <a:pt x="156" y="39"/>
                    <a:pt x="156" y="45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70"/>
                    <a:pt x="157" y="72"/>
                    <a:pt x="159" y="73"/>
                  </a:cubicBezTo>
                  <a:cubicBezTo>
                    <a:pt x="159" y="73"/>
                    <a:pt x="160" y="73"/>
                    <a:pt x="161" y="73"/>
                  </a:cubicBezTo>
                  <a:cubicBezTo>
                    <a:pt x="165" y="73"/>
                    <a:pt x="166" y="70"/>
                    <a:pt x="166" y="69"/>
                  </a:cubicBezTo>
                  <a:cubicBezTo>
                    <a:pt x="166" y="40"/>
                    <a:pt x="166" y="40"/>
                    <a:pt x="166" y="40"/>
                  </a:cubicBezTo>
                  <a:cubicBezTo>
                    <a:pt x="166" y="35"/>
                    <a:pt x="166" y="29"/>
                    <a:pt x="162" y="25"/>
                  </a:cubicBezTo>
                  <a:cubicBezTo>
                    <a:pt x="159" y="21"/>
                    <a:pt x="154" y="19"/>
                    <a:pt x="148" y="19"/>
                  </a:cubicBezTo>
                  <a:cubicBezTo>
                    <a:pt x="141" y="19"/>
                    <a:pt x="136" y="21"/>
                    <a:pt x="132" y="27"/>
                  </a:cubicBezTo>
                  <a:cubicBezTo>
                    <a:pt x="132" y="23"/>
                    <a:pt x="132" y="21"/>
                    <a:pt x="129" y="20"/>
                  </a:cubicBezTo>
                  <a:cubicBezTo>
                    <a:pt x="128" y="19"/>
                    <a:pt x="126" y="19"/>
                    <a:pt x="125" y="20"/>
                  </a:cubicBezTo>
                  <a:cubicBezTo>
                    <a:pt x="123" y="21"/>
                    <a:pt x="123" y="22"/>
                    <a:pt x="123" y="24"/>
                  </a:cubicBezTo>
                  <a:lnTo>
                    <a:pt x="123" y="69"/>
                  </a:lnTo>
                  <a:close/>
                  <a:moveTo>
                    <a:pt x="73" y="41"/>
                  </a:moveTo>
                  <a:cubicBezTo>
                    <a:pt x="74" y="39"/>
                    <a:pt x="75" y="34"/>
                    <a:pt x="79" y="31"/>
                  </a:cubicBezTo>
                  <a:cubicBezTo>
                    <a:pt x="82" y="27"/>
                    <a:pt x="87" y="27"/>
                    <a:pt x="89" y="27"/>
                  </a:cubicBezTo>
                  <a:cubicBezTo>
                    <a:pt x="98" y="27"/>
                    <a:pt x="102" y="35"/>
                    <a:pt x="103" y="41"/>
                  </a:cubicBezTo>
                  <a:lnTo>
                    <a:pt x="73" y="41"/>
                  </a:lnTo>
                  <a:close/>
                  <a:moveTo>
                    <a:pt x="108" y="49"/>
                  </a:moveTo>
                  <a:cubicBezTo>
                    <a:pt x="109" y="49"/>
                    <a:pt x="112" y="49"/>
                    <a:pt x="112" y="44"/>
                  </a:cubicBezTo>
                  <a:cubicBezTo>
                    <a:pt x="112" y="39"/>
                    <a:pt x="110" y="32"/>
                    <a:pt x="107" y="27"/>
                  </a:cubicBezTo>
                  <a:cubicBezTo>
                    <a:pt x="104" y="23"/>
                    <a:pt x="100" y="21"/>
                    <a:pt x="95" y="20"/>
                  </a:cubicBezTo>
                  <a:cubicBezTo>
                    <a:pt x="93" y="19"/>
                    <a:pt x="91" y="19"/>
                    <a:pt x="89" y="19"/>
                  </a:cubicBezTo>
                  <a:cubicBezTo>
                    <a:pt x="71" y="19"/>
                    <a:pt x="64" y="34"/>
                    <a:pt x="64" y="47"/>
                  </a:cubicBezTo>
                  <a:cubicBezTo>
                    <a:pt x="64" y="54"/>
                    <a:pt x="66" y="62"/>
                    <a:pt x="70" y="67"/>
                  </a:cubicBezTo>
                  <a:cubicBezTo>
                    <a:pt x="76" y="73"/>
                    <a:pt x="82" y="74"/>
                    <a:pt x="89" y="74"/>
                  </a:cubicBezTo>
                  <a:cubicBezTo>
                    <a:pt x="92" y="74"/>
                    <a:pt x="101" y="74"/>
                    <a:pt x="108" y="66"/>
                  </a:cubicBezTo>
                  <a:cubicBezTo>
                    <a:pt x="109" y="65"/>
                    <a:pt x="111" y="62"/>
                    <a:pt x="111" y="61"/>
                  </a:cubicBezTo>
                  <a:cubicBezTo>
                    <a:pt x="111" y="60"/>
                    <a:pt x="111" y="60"/>
                    <a:pt x="111" y="60"/>
                  </a:cubicBezTo>
                  <a:cubicBezTo>
                    <a:pt x="111" y="57"/>
                    <a:pt x="108" y="55"/>
                    <a:pt x="106" y="55"/>
                  </a:cubicBezTo>
                  <a:cubicBezTo>
                    <a:pt x="104" y="55"/>
                    <a:pt x="103" y="56"/>
                    <a:pt x="102" y="59"/>
                  </a:cubicBezTo>
                  <a:cubicBezTo>
                    <a:pt x="100" y="62"/>
                    <a:pt x="97" y="66"/>
                    <a:pt x="89" y="66"/>
                  </a:cubicBezTo>
                  <a:cubicBezTo>
                    <a:pt x="85" y="66"/>
                    <a:pt x="81" y="65"/>
                    <a:pt x="77" y="61"/>
                  </a:cubicBezTo>
                  <a:cubicBezTo>
                    <a:pt x="74" y="58"/>
                    <a:pt x="73" y="54"/>
                    <a:pt x="73" y="49"/>
                  </a:cubicBezTo>
                  <a:lnTo>
                    <a:pt x="108" y="49"/>
                  </a:lnTo>
                  <a:close/>
                  <a:moveTo>
                    <a:pt x="25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5" y="25"/>
                    <a:pt x="13" y="23"/>
                    <a:pt x="13" y="19"/>
                  </a:cubicBezTo>
                  <a:cubicBezTo>
                    <a:pt x="13" y="15"/>
                    <a:pt x="15" y="12"/>
                    <a:pt x="17" y="10"/>
                  </a:cubicBezTo>
                  <a:cubicBezTo>
                    <a:pt x="20" y="9"/>
                    <a:pt x="23" y="8"/>
                    <a:pt x="27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3" y="18"/>
                    <a:pt x="44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0" y="9"/>
                    <a:pt x="46" y="5"/>
                  </a:cubicBezTo>
                  <a:cubicBezTo>
                    <a:pt x="40" y="0"/>
                    <a:pt x="32" y="0"/>
                    <a:pt x="28" y="0"/>
                  </a:cubicBezTo>
                  <a:cubicBezTo>
                    <a:pt x="11" y="0"/>
                    <a:pt x="3" y="8"/>
                    <a:pt x="3" y="20"/>
                  </a:cubicBezTo>
                  <a:cubicBezTo>
                    <a:pt x="3" y="31"/>
                    <a:pt x="10" y="34"/>
                    <a:pt x="12" y="35"/>
                  </a:cubicBezTo>
                  <a:cubicBezTo>
                    <a:pt x="14" y="36"/>
                    <a:pt x="18" y="37"/>
                    <a:pt x="20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3" y="42"/>
                    <a:pt x="38" y="43"/>
                    <a:pt x="41" y="46"/>
                  </a:cubicBezTo>
                  <a:cubicBezTo>
                    <a:pt x="42" y="47"/>
                    <a:pt x="45" y="50"/>
                    <a:pt x="45" y="54"/>
                  </a:cubicBezTo>
                  <a:cubicBezTo>
                    <a:pt x="45" y="57"/>
                    <a:pt x="43" y="60"/>
                    <a:pt x="40" y="62"/>
                  </a:cubicBezTo>
                  <a:cubicBezTo>
                    <a:pt x="36" y="65"/>
                    <a:pt x="31" y="65"/>
                    <a:pt x="29" y="65"/>
                  </a:cubicBezTo>
                  <a:cubicBezTo>
                    <a:pt x="26" y="65"/>
                    <a:pt x="20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8" y="68"/>
                  </a:cubicBezTo>
                  <a:cubicBezTo>
                    <a:pt x="13" y="72"/>
                    <a:pt x="21" y="74"/>
                    <a:pt x="28" y="74"/>
                  </a:cubicBezTo>
                  <a:cubicBezTo>
                    <a:pt x="40" y="74"/>
                    <a:pt x="54" y="69"/>
                    <a:pt x="54" y="53"/>
                  </a:cubicBezTo>
                  <a:cubicBezTo>
                    <a:pt x="54" y="37"/>
                    <a:pt x="42" y="34"/>
                    <a:pt x="34" y="32"/>
                  </a:cubicBezTo>
                  <a:lnTo>
                    <a:pt x="25" y="2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54BBDF3-25F0-476F-BAF0-1FAA2903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35631" y="-809425"/>
              <a:ext cx="1276350" cy="33178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30A35AAA-0D55-46E6-BCC2-5504ADB95CF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442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lor shape">
            <a:extLst>
              <a:ext uri="{FF2B5EF4-FFF2-40B4-BE49-F238E27FC236}">
                <a16:creationId xmlns:a16="http://schemas.microsoft.com/office/drawing/2014/main" id="{C208B5C3-B0C7-49A3-A2CD-FA8B86BD224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FE9882A9-B06A-4F63-BB9D-527537944B49}"/>
              </a:ext>
            </a:extLst>
          </p:cNvPr>
          <p:cNvGrpSpPr>
            <a:grpSpLocks/>
          </p:cNvGrpSpPr>
          <p:nvPr/>
        </p:nvGrpSpPr>
        <p:grpSpPr bwMode="auto">
          <a:xfrm>
            <a:off x="5255084" y="9868707"/>
            <a:ext cx="1890000" cy="338400"/>
            <a:chOff x="3477" y="2095"/>
            <a:chExt cx="725" cy="129"/>
          </a:xfrm>
        </p:grpSpPr>
        <p:sp>
          <p:nvSpPr>
            <p:cNvPr id="7" name="AutoShape 3">
              <a:extLst>
                <a:ext uri="{FF2B5EF4-FFF2-40B4-BE49-F238E27FC236}">
                  <a16:creationId xmlns:a16="http://schemas.microsoft.com/office/drawing/2014/main" id="{38DA5D97-5891-4D80-972E-38C7F4B21FD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479" y="2096"/>
              <a:ext cx="72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AEE7640-E1CB-4DB7-95A2-A8B106364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6" y="2129"/>
              <a:ext cx="63" cy="91"/>
            </a:xfrm>
            <a:custGeom>
              <a:avLst/>
              <a:gdLst>
                <a:gd name="T0" fmla="*/ 10 w 51"/>
                <a:gd name="T1" fmla="*/ 9 h 73"/>
                <a:gd name="T2" fmla="*/ 10 w 51"/>
                <a:gd name="T3" fmla="*/ 31 h 73"/>
                <a:gd name="T4" fmla="*/ 43 w 51"/>
                <a:gd name="T5" fmla="*/ 31 h 73"/>
                <a:gd name="T6" fmla="*/ 47 w 51"/>
                <a:gd name="T7" fmla="*/ 36 h 73"/>
                <a:gd name="T8" fmla="*/ 43 w 51"/>
                <a:gd name="T9" fmla="*/ 40 h 73"/>
                <a:gd name="T10" fmla="*/ 10 w 51"/>
                <a:gd name="T11" fmla="*/ 40 h 73"/>
                <a:gd name="T12" fmla="*/ 10 w 51"/>
                <a:gd name="T13" fmla="*/ 64 h 73"/>
                <a:gd name="T14" fmla="*/ 47 w 51"/>
                <a:gd name="T15" fmla="*/ 64 h 73"/>
                <a:gd name="T16" fmla="*/ 51 w 51"/>
                <a:gd name="T17" fmla="*/ 69 h 73"/>
                <a:gd name="T18" fmla="*/ 47 w 51"/>
                <a:gd name="T19" fmla="*/ 73 h 73"/>
                <a:gd name="T20" fmla="*/ 5 w 51"/>
                <a:gd name="T21" fmla="*/ 73 h 73"/>
                <a:gd name="T22" fmla="*/ 0 w 51"/>
                <a:gd name="T23" fmla="*/ 68 h 73"/>
                <a:gd name="T24" fmla="*/ 0 w 51"/>
                <a:gd name="T25" fmla="*/ 5 h 73"/>
                <a:gd name="T26" fmla="*/ 5 w 51"/>
                <a:gd name="T27" fmla="*/ 0 h 73"/>
                <a:gd name="T28" fmla="*/ 45 w 51"/>
                <a:gd name="T29" fmla="*/ 0 h 73"/>
                <a:gd name="T30" fmla="*/ 49 w 51"/>
                <a:gd name="T31" fmla="*/ 5 h 73"/>
                <a:gd name="T32" fmla="*/ 45 w 51"/>
                <a:gd name="T33" fmla="*/ 9 h 73"/>
                <a:gd name="T34" fmla="*/ 10 w 51"/>
                <a:gd name="T35" fmla="*/ 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1" h="73">
                  <a:moveTo>
                    <a:pt x="10" y="9"/>
                  </a:moveTo>
                  <a:cubicBezTo>
                    <a:pt x="10" y="31"/>
                    <a:pt x="10" y="31"/>
                    <a:pt x="10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4" y="31"/>
                    <a:pt x="47" y="32"/>
                    <a:pt x="47" y="36"/>
                  </a:cubicBezTo>
                  <a:cubicBezTo>
                    <a:pt x="47" y="40"/>
                    <a:pt x="44" y="40"/>
                    <a:pt x="43" y="40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64"/>
                    <a:pt x="10" y="64"/>
                    <a:pt x="10" y="64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51" y="65"/>
                    <a:pt x="51" y="69"/>
                  </a:cubicBezTo>
                  <a:cubicBezTo>
                    <a:pt x="51" y="73"/>
                    <a:pt x="48" y="73"/>
                    <a:pt x="47" y="73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1" y="73"/>
                    <a:pt x="0" y="71"/>
                    <a:pt x="0" y="6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6" y="0"/>
                    <a:pt x="49" y="1"/>
                    <a:pt x="49" y="5"/>
                  </a:cubicBezTo>
                  <a:cubicBezTo>
                    <a:pt x="49" y="9"/>
                    <a:pt x="46" y="9"/>
                    <a:pt x="45" y="9"/>
                  </a:cubicBezTo>
                  <a:lnTo>
                    <a:pt x="10" y="9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AB29E576-21F9-4975-B766-5C9F335A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1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8625D53-A40F-4BB4-882E-4FC30E8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127"/>
              <a:ext cx="12" cy="94"/>
            </a:xfrm>
            <a:custGeom>
              <a:avLst/>
              <a:gdLst>
                <a:gd name="T0" fmla="*/ 10 w 10"/>
                <a:gd name="T1" fmla="*/ 70 h 75"/>
                <a:gd name="T2" fmla="*/ 5 w 10"/>
                <a:gd name="T3" fmla="*/ 75 h 75"/>
                <a:gd name="T4" fmla="*/ 0 w 10"/>
                <a:gd name="T5" fmla="*/ 70 h 75"/>
                <a:gd name="T6" fmla="*/ 0 w 10"/>
                <a:gd name="T7" fmla="*/ 5 h 75"/>
                <a:gd name="T8" fmla="*/ 5 w 10"/>
                <a:gd name="T9" fmla="*/ 0 h 75"/>
                <a:gd name="T10" fmla="*/ 10 w 10"/>
                <a:gd name="T11" fmla="*/ 5 h 75"/>
                <a:gd name="T12" fmla="*/ 10 w 10"/>
                <a:gd name="T13" fmla="*/ 7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75">
                  <a:moveTo>
                    <a:pt x="10" y="70"/>
                  </a:moveTo>
                  <a:cubicBezTo>
                    <a:pt x="10" y="71"/>
                    <a:pt x="9" y="75"/>
                    <a:pt x="5" y="75"/>
                  </a:cubicBezTo>
                  <a:cubicBezTo>
                    <a:pt x="2" y="75"/>
                    <a:pt x="0" y="73"/>
                    <a:pt x="0" y="7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1" y="0"/>
                    <a:pt x="5" y="0"/>
                  </a:cubicBezTo>
                  <a:cubicBezTo>
                    <a:pt x="9" y="0"/>
                    <a:pt x="10" y="4"/>
                    <a:pt x="10" y="5"/>
                  </a:cubicBezTo>
                  <a:lnTo>
                    <a:pt x="10" y="70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DA55325-8ADD-44EB-BA52-B65042904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06" y="2152"/>
              <a:ext cx="60" cy="69"/>
            </a:xfrm>
            <a:custGeom>
              <a:avLst/>
              <a:gdLst>
                <a:gd name="T0" fmla="*/ 10 w 49"/>
                <a:gd name="T1" fmla="*/ 30 h 55"/>
                <a:gd name="T2" fmla="*/ 14 w 49"/>
                <a:gd name="T3" fmla="*/ 42 h 55"/>
                <a:gd name="T4" fmla="*/ 26 w 49"/>
                <a:gd name="T5" fmla="*/ 47 h 55"/>
                <a:gd name="T6" fmla="*/ 39 w 49"/>
                <a:gd name="T7" fmla="*/ 40 h 55"/>
                <a:gd name="T8" fmla="*/ 43 w 49"/>
                <a:gd name="T9" fmla="*/ 36 h 55"/>
                <a:gd name="T10" fmla="*/ 49 w 49"/>
                <a:gd name="T11" fmla="*/ 41 h 55"/>
                <a:gd name="T12" fmla="*/ 49 w 49"/>
                <a:gd name="T13" fmla="*/ 42 h 55"/>
                <a:gd name="T14" fmla="*/ 45 w 49"/>
                <a:gd name="T15" fmla="*/ 47 h 55"/>
                <a:gd name="T16" fmla="*/ 26 w 49"/>
                <a:gd name="T17" fmla="*/ 55 h 55"/>
                <a:gd name="T18" fmla="*/ 7 w 49"/>
                <a:gd name="T19" fmla="*/ 48 h 55"/>
                <a:gd name="T20" fmla="*/ 0 w 49"/>
                <a:gd name="T21" fmla="*/ 28 h 55"/>
                <a:gd name="T22" fmla="*/ 26 w 49"/>
                <a:gd name="T23" fmla="*/ 0 h 55"/>
                <a:gd name="T24" fmla="*/ 32 w 49"/>
                <a:gd name="T25" fmla="*/ 0 h 55"/>
                <a:gd name="T26" fmla="*/ 44 w 49"/>
                <a:gd name="T27" fmla="*/ 8 h 55"/>
                <a:gd name="T28" fmla="*/ 49 w 49"/>
                <a:gd name="T29" fmla="*/ 25 h 55"/>
                <a:gd name="T30" fmla="*/ 45 w 49"/>
                <a:gd name="T31" fmla="*/ 30 h 55"/>
                <a:gd name="T32" fmla="*/ 10 w 49"/>
                <a:gd name="T33" fmla="*/ 30 h 55"/>
                <a:gd name="T34" fmla="*/ 40 w 49"/>
                <a:gd name="T35" fmla="*/ 22 h 55"/>
                <a:gd name="T36" fmla="*/ 26 w 49"/>
                <a:gd name="T37" fmla="*/ 8 h 55"/>
                <a:gd name="T38" fmla="*/ 16 w 49"/>
                <a:gd name="T39" fmla="*/ 11 h 55"/>
                <a:gd name="T40" fmla="*/ 10 w 49"/>
                <a:gd name="T41" fmla="*/ 22 h 55"/>
                <a:gd name="T42" fmla="*/ 40 w 49"/>
                <a:gd name="T43" fmla="*/ 2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9" h="55">
                  <a:moveTo>
                    <a:pt x="10" y="30"/>
                  </a:moveTo>
                  <a:cubicBezTo>
                    <a:pt x="10" y="35"/>
                    <a:pt x="11" y="39"/>
                    <a:pt x="14" y="42"/>
                  </a:cubicBezTo>
                  <a:cubicBezTo>
                    <a:pt x="18" y="46"/>
                    <a:pt x="22" y="47"/>
                    <a:pt x="26" y="47"/>
                  </a:cubicBezTo>
                  <a:cubicBezTo>
                    <a:pt x="34" y="47"/>
                    <a:pt x="37" y="43"/>
                    <a:pt x="39" y="40"/>
                  </a:cubicBezTo>
                  <a:cubicBezTo>
                    <a:pt x="40" y="37"/>
                    <a:pt x="41" y="36"/>
                    <a:pt x="43" y="36"/>
                  </a:cubicBezTo>
                  <a:cubicBezTo>
                    <a:pt x="46" y="36"/>
                    <a:pt x="49" y="38"/>
                    <a:pt x="49" y="41"/>
                  </a:cubicBezTo>
                  <a:cubicBezTo>
                    <a:pt x="49" y="41"/>
                    <a:pt x="49" y="41"/>
                    <a:pt x="49" y="42"/>
                  </a:cubicBezTo>
                  <a:cubicBezTo>
                    <a:pt x="48" y="44"/>
                    <a:pt x="46" y="46"/>
                    <a:pt x="45" y="47"/>
                  </a:cubicBezTo>
                  <a:cubicBezTo>
                    <a:pt x="38" y="55"/>
                    <a:pt x="29" y="55"/>
                    <a:pt x="26" y="55"/>
                  </a:cubicBezTo>
                  <a:cubicBezTo>
                    <a:pt x="19" y="55"/>
                    <a:pt x="12" y="54"/>
                    <a:pt x="7" y="48"/>
                  </a:cubicBezTo>
                  <a:cubicBezTo>
                    <a:pt x="2" y="43"/>
                    <a:pt x="0" y="35"/>
                    <a:pt x="0" y="28"/>
                  </a:cubicBezTo>
                  <a:cubicBezTo>
                    <a:pt x="0" y="15"/>
                    <a:pt x="7" y="0"/>
                    <a:pt x="26" y="0"/>
                  </a:cubicBezTo>
                  <a:cubicBezTo>
                    <a:pt x="28" y="0"/>
                    <a:pt x="30" y="0"/>
                    <a:pt x="32" y="0"/>
                  </a:cubicBezTo>
                  <a:cubicBezTo>
                    <a:pt x="37" y="1"/>
                    <a:pt x="41" y="4"/>
                    <a:pt x="44" y="8"/>
                  </a:cubicBezTo>
                  <a:cubicBezTo>
                    <a:pt x="48" y="13"/>
                    <a:pt x="49" y="19"/>
                    <a:pt x="49" y="25"/>
                  </a:cubicBezTo>
                  <a:cubicBezTo>
                    <a:pt x="49" y="30"/>
                    <a:pt x="46" y="30"/>
                    <a:pt x="45" y="30"/>
                  </a:cubicBezTo>
                  <a:lnTo>
                    <a:pt x="10" y="30"/>
                  </a:lnTo>
                  <a:close/>
                  <a:moveTo>
                    <a:pt x="40" y="22"/>
                  </a:moveTo>
                  <a:cubicBezTo>
                    <a:pt x="39" y="15"/>
                    <a:pt x="36" y="8"/>
                    <a:pt x="26" y="8"/>
                  </a:cubicBezTo>
                  <a:cubicBezTo>
                    <a:pt x="24" y="8"/>
                    <a:pt x="19" y="8"/>
                    <a:pt x="16" y="11"/>
                  </a:cubicBezTo>
                  <a:cubicBezTo>
                    <a:pt x="12" y="15"/>
                    <a:pt x="11" y="20"/>
                    <a:pt x="10" y="22"/>
                  </a:cubicBezTo>
                  <a:lnTo>
                    <a:pt x="40" y="22"/>
                  </a:lnTo>
                  <a:close/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366A8A00-74C8-4193-9B34-F00A4E8F0A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69" y="2134"/>
              <a:ext cx="33" cy="17"/>
            </a:xfrm>
            <a:custGeom>
              <a:avLst/>
              <a:gdLst>
                <a:gd name="T0" fmla="*/ 11 w 27"/>
                <a:gd name="T1" fmla="*/ 0 h 14"/>
                <a:gd name="T2" fmla="*/ 0 w 27"/>
                <a:gd name="T3" fmla="*/ 0 h 14"/>
                <a:gd name="T4" fmla="*/ 0 w 27"/>
                <a:gd name="T5" fmla="*/ 2 h 14"/>
                <a:gd name="T6" fmla="*/ 4 w 27"/>
                <a:gd name="T7" fmla="*/ 2 h 14"/>
                <a:gd name="T8" fmla="*/ 4 w 27"/>
                <a:gd name="T9" fmla="*/ 14 h 14"/>
                <a:gd name="T10" fmla="*/ 7 w 27"/>
                <a:gd name="T11" fmla="*/ 14 h 14"/>
                <a:gd name="T12" fmla="*/ 7 w 27"/>
                <a:gd name="T13" fmla="*/ 2 h 14"/>
                <a:gd name="T14" fmla="*/ 11 w 27"/>
                <a:gd name="T15" fmla="*/ 2 h 14"/>
                <a:gd name="T16" fmla="*/ 11 w 27"/>
                <a:gd name="T17" fmla="*/ 0 h 14"/>
                <a:gd name="T18" fmla="*/ 27 w 27"/>
                <a:gd name="T19" fmla="*/ 0 h 14"/>
                <a:gd name="T20" fmla="*/ 23 w 27"/>
                <a:gd name="T21" fmla="*/ 0 h 14"/>
                <a:gd name="T22" fmla="*/ 20 w 27"/>
                <a:gd name="T23" fmla="*/ 11 h 14"/>
                <a:gd name="T24" fmla="*/ 16 w 27"/>
                <a:gd name="T25" fmla="*/ 0 h 14"/>
                <a:gd name="T26" fmla="*/ 13 w 27"/>
                <a:gd name="T27" fmla="*/ 0 h 14"/>
                <a:gd name="T28" fmla="*/ 13 w 27"/>
                <a:gd name="T29" fmla="*/ 14 h 14"/>
                <a:gd name="T30" fmla="*/ 15 w 27"/>
                <a:gd name="T31" fmla="*/ 14 h 14"/>
                <a:gd name="T32" fmla="*/ 15 w 27"/>
                <a:gd name="T33" fmla="*/ 5 h 14"/>
                <a:gd name="T34" fmla="*/ 15 w 27"/>
                <a:gd name="T35" fmla="*/ 2 h 14"/>
                <a:gd name="T36" fmla="*/ 16 w 27"/>
                <a:gd name="T37" fmla="*/ 5 h 14"/>
                <a:gd name="T38" fmla="*/ 19 w 27"/>
                <a:gd name="T39" fmla="*/ 14 h 14"/>
                <a:gd name="T40" fmla="*/ 21 w 27"/>
                <a:gd name="T41" fmla="*/ 14 h 14"/>
                <a:gd name="T42" fmla="*/ 24 w 27"/>
                <a:gd name="T43" fmla="*/ 5 h 14"/>
                <a:gd name="T44" fmla="*/ 25 w 27"/>
                <a:gd name="T45" fmla="*/ 2 h 14"/>
                <a:gd name="T46" fmla="*/ 24 w 27"/>
                <a:gd name="T47" fmla="*/ 5 h 14"/>
                <a:gd name="T48" fmla="*/ 24 w 27"/>
                <a:gd name="T49" fmla="*/ 14 h 14"/>
                <a:gd name="T50" fmla="*/ 27 w 27"/>
                <a:gd name="T51" fmla="*/ 14 h 14"/>
                <a:gd name="T52" fmla="*/ 27 w 27"/>
                <a:gd name="T5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" h="14">
                  <a:moveTo>
                    <a:pt x="1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11" y="2"/>
                    <a:pt x="11" y="2"/>
                    <a:pt x="11" y="2"/>
                  </a:cubicBezTo>
                  <a:cubicBezTo>
                    <a:pt x="11" y="0"/>
                    <a:pt x="11" y="0"/>
                    <a:pt x="11" y="0"/>
                  </a:cubicBezTo>
                  <a:moveTo>
                    <a:pt x="27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3"/>
                    <a:pt x="15" y="2"/>
                  </a:cubicBezTo>
                  <a:cubicBezTo>
                    <a:pt x="15" y="4"/>
                    <a:pt x="15" y="4"/>
                    <a:pt x="16" y="5"/>
                  </a:cubicBezTo>
                  <a:cubicBezTo>
                    <a:pt x="19" y="14"/>
                    <a:pt x="19" y="14"/>
                    <a:pt x="19" y="14"/>
                  </a:cubicBezTo>
                  <a:cubicBezTo>
                    <a:pt x="21" y="14"/>
                    <a:pt x="21" y="14"/>
                    <a:pt x="21" y="14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4" y="3"/>
                    <a:pt x="24" y="3"/>
                    <a:pt x="25" y="2"/>
                  </a:cubicBezTo>
                  <a:cubicBezTo>
                    <a:pt x="24" y="3"/>
                    <a:pt x="24" y="4"/>
                    <a:pt x="24" y="5"/>
                  </a:cubicBezTo>
                  <a:cubicBezTo>
                    <a:pt x="24" y="14"/>
                    <a:pt x="24" y="14"/>
                    <a:pt x="24" y="14"/>
                  </a:cubicBezTo>
                  <a:cubicBezTo>
                    <a:pt x="27" y="14"/>
                    <a:pt x="27" y="14"/>
                    <a:pt x="27" y="14"/>
                  </a:cubicBezTo>
                  <a:cubicBezTo>
                    <a:pt x="27" y="0"/>
                    <a:pt x="27" y="0"/>
                    <a:pt x="27" y="0"/>
                  </a:cubicBezTo>
                </a:path>
              </a:pathLst>
            </a:custGeom>
            <a:solidFill>
              <a:srgbClr val="A87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3393B43B-557A-4175-8E45-0BD264623F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77" y="2095"/>
              <a:ext cx="489" cy="128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rgbClr val="6E1E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E48D5E98-11C4-49E4-9BA5-CC905436F2B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8241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789761F2-6CAB-4087-B0ED-0216FDD4F36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" name="Lofric Hydro-Kit">
            <a:extLst>
              <a:ext uri="{FF2B5EF4-FFF2-40B4-BE49-F238E27FC236}">
                <a16:creationId xmlns:a16="http://schemas.microsoft.com/office/drawing/2014/main" id="{97ACD038-ED65-4FF3-9676-7E849B9718F2}"/>
              </a:ext>
            </a:extLst>
          </p:cNvPr>
          <p:cNvGrpSpPr/>
          <p:nvPr/>
        </p:nvGrpSpPr>
        <p:grpSpPr>
          <a:xfrm>
            <a:off x="4470284" y="9866451"/>
            <a:ext cx="2674800" cy="381600"/>
            <a:chOff x="9193213" y="6146800"/>
            <a:chExt cx="2673351" cy="382588"/>
          </a:xfrm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74EEED3C-0BB7-44AB-BC83-C30974A65D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499726" y="6234113"/>
              <a:ext cx="1366838" cy="295275"/>
            </a:xfrm>
            <a:custGeom>
              <a:avLst/>
              <a:gdLst>
                <a:gd name="T0" fmla="*/ 414 w 430"/>
                <a:gd name="T1" fmla="*/ 4 h 91"/>
                <a:gd name="T2" fmla="*/ 407 w 430"/>
                <a:gd name="T3" fmla="*/ 6 h 91"/>
                <a:gd name="T4" fmla="*/ 410 w 430"/>
                <a:gd name="T5" fmla="*/ 6 h 91"/>
                <a:gd name="T6" fmla="*/ 423 w 430"/>
                <a:gd name="T7" fmla="*/ 15 h 91"/>
                <a:gd name="T8" fmla="*/ 416 w 430"/>
                <a:gd name="T9" fmla="*/ 18 h 91"/>
                <a:gd name="T10" fmla="*/ 418 w 430"/>
                <a:gd name="T11" fmla="*/ 6 h 91"/>
                <a:gd name="T12" fmla="*/ 424 w 430"/>
                <a:gd name="T13" fmla="*/ 18 h 91"/>
                <a:gd name="T14" fmla="*/ 427 w 430"/>
                <a:gd name="T15" fmla="*/ 9 h 91"/>
                <a:gd name="T16" fmla="*/ 430 w 430"/>
                <a:gd name="T17" fmla="*/ 4 h 91"/>
                <a:gd name="T18" fmla="*/ 401 w 430"/>
                <a:gd name="T19" fmla="*/ 70 h 91"/>
                <a:gd name="T20" fmla="*/ 390 w 430"/>
                <a:gd name="T21" fmla="*/ 54 h 91"/>
                <a:gd name="T22" fmla="*/ 400 w 430"/>
                <a:gd name="T23" fmla="*/ 24 h 91"/>
                <a:gd name="T24" fmla="*/ 390 w 430"/>
                <a:gd name="T25" fmla="*/ 8 h 91"/>
                <a:gd name="T26" fmla="*/ 381 w 430"/>
                <a:gd name="T27" fmla="*/ 20 h 91"/>
                <a:gd name="T28" fmla="*/ 375 w 430"/>
                <a:gd name="T29" fmla="*/ 28 h 91"/>
                <a:gd name="T30" fmla="*/ 357 w 430"/>
                <a:gd name="T31" fmla="*/ 6 h 91"/>
                <a:gd name="T32" fmla="*/ 362 w 430"/>
                <a:gd name="T33" fmla="*/ 0 h 91"/>
                <a:gd name="T34" fmla="*/ 362 w 430"/>
                <a:gd name="T35" fmla="*/ 19 h 91"/>
                <a:gd name="T36" fmla="*/ 363 w 430"/>
                <a:gd name="T37" fmla="*/ 73 h 91"/>
                <a:gd name="T38" fmla="*/ 367 w 430"/>
                <a:gd name="T39" fmla="*/ 24 h 91"/>
                <a:gd name="T40" fmla="*/ 296 w 430"/>
                <a:gd name="T41" fmla="*/ 5 h 91"/>
                <a:gd name="T42" fmla="*/ 306 w 430"/>
                <a:gd name="T43" fmla="*/ 69 h 91"/>
                <a:gd name="T44" fmla="*/ 343 w 430"/>
                <a:gd name="T45" fmla="*/ 71 h 91"/>
                <a:gd name="T46" fmla="*/ 352 w 430"/>
                <a:gd name="T47" fmla="*/ 66 h 91"/>
                <a:gd name="T48" fmla="*/ 349 w 430"/>
                <a:gd name="T49" fmla="*/ 5 h 91"/>
                <a:gd name="T50" fmla="*/ 306 w 430"/>
                <a:gd name="T51" fmla="*/ 37 h 91"/>
                <a:gd name="T52" fmla="*/ 260 w 430"/>
                <a:gd name="T53" fmla="*/ 39 h 91"/>
                <a:gd name="T54" fmla="*/ 286 w 430"/>
                <a:gd name="T55" fmla="*/ 39 h 91"/>
                <a:gd name="T56" fmla="*/ 228 w 430"/>
                <a:gd name="T57" fmla="*/ 66 h 91"/>
                <a:gd name="T58" fmla="*/ 216 w 430"/>
                <a:gd name="T59" fmla="*/ 33 h 91"/>
                <a:gd name="T60" fmla="*/ 240 w 430"/>
                <a:gd name="T61" fmla="*/ 61 h 91"/>
                <a:gd name="T62" fmla="*/ 229 w 430"/>
                <a:gd name="T63" fmla="*/ 19 h 91"/>
                <a:gd name="T64" fmla="*/ 210 w 430"/>
                <a:gd name="T65" fmla="*/ 67 h 91"/>
                <a:gd name="T66" fmla="*/ 254 w 430"/>
                <a:gd name="T67" fmla="*/ 46 h 91"/>
                <a:gd name="T68" fmla="*/ 173 w 430"/>
                <a:gd name="T69" fmla="*/ 24 h 91"/>
                <a:gd name="T70" fmla="*/ 182 w 430"/>
                <a:gd name="T71" fmla="*/ 69 h 91"/>
                <a:gd name="T72" fmla="*/ 197 w 430"/>
                <a:gd name="T73" fmla="*/ 28 h 91"/>
                <a:gd name="T74" fmla="*/ 182 w 430"/>
                <a:gd name="T75" fmla="*/ 29 h 91"/>
                <a:gd name="T76" fmla="*/ 142 w 430"/>
                <a:gd name="T77" fmla="*/ 65 h 91"/>
                <a:gd name="T78" fmla="*/ 122 w 430"/>
                <a:gd name="T79" fmla="*/ 40 h 91"/>
                <a:gd name="T80" fmla="*/ 151 w 430"/>
                <a:gd name="T81" fmla="*/ 47 h 91"/>
                <a:gd name="T82" fmla="*/ 155 w 430"/>
                <a:gd name="T83" fmla="*/ 0 h 91"/>
                <a:gd name="T84" fmla="*/ 151 w 430"/>
                <a:gd name="T85" fmla="*/ 27 h 91"/>
                <a:gd name="T86" fmla="*/ 134 w 430"/>
                <a:gd name="T87" fmla="*/ 74 h 91"/>
                <a:gd name="T88" fmla="*/ 151 w 430"/>
                <a:gd name="T89" fmla="*/ 71 h 91"/>
                <a:gd name="T90" fmla="*/ 160 w 430"/>
                <a:gd name="T91" fmla="*/ 5 h 91"/>
                <a:gd name="T92" fmla="*/ 64 w 430"/>
                <a:gd name="T93" fmla="*/ 24 h 91"/>
                <a:gd name="T94" fmla="*/ 79 w 430"/>
                <a:gd name="T95" fmla="*/ 80 h 91"/>
                <a:gd name="T96" fmla="*/ 67 w 430"/>
                <a:gd name="T97" fmla="*/ 83 h 91"/>
                <a:gd name="T98" fmla="*/ 91 w 430"/>
                <a:gd name="T99" fmla="*/ 74 h 91"/>
                <a:gd name="T100" fmla="*/ 103 w 430"/>
                <a:gd name="T101" fmla="*/ 19 h 91"/>
                <a:gd name="T102" fmla="*/ 89 w 430"/>
                <a:gd name="T103" fmla="*/ 54 h 91"/>
                <a:gd name="T104" fmla="*/ 73 w 430"/>
                <a:gd name="T105" fmla="*/ 22 h 91"/>
                <a:gd name="T106" fmla="*/ 56 w 430"/>
                <a:gd name="T107" fmla="*/ 71 h 91"/>
                <a:gd name="T108" fmla="*/ 52 w 430"/>
                <a:gd name="T109" fmla="*/ 0 h 91"/>
                <a:gd name="T110" fmla="*/ 47 w 430"/>
                <a:gd name="T111" fmla="*/ 32 h 91"/>
                <a:gd name="T112" fmla="*/ 8 w 430"/>
                <a:gd name="T113" fmla="*/ 1 h 91"/>
                <a:gd name="T114" fmla="*/ 0 w 430"/>
                <a:gd name="T115" fmla="*/ 69 h 91"/>
                <a:gd name="T116" fmla="*/ 10 w 430"/>
                <a:gd name="T117" fmla="*/ 69 h 91"/>
                <a:gd name="T118" fmla="*/ 47 w 430"/>
                <a:gd name="T119" fmla="*/ 6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0" h="91">
                  <a:moveTo>
                    <a:pt x="410" y="6"/>
                  </a:moveTo>
                  <a:cubicBezTo>
                    <a:pt x="414" y="6"/>
                    <a:pt x="414" y="6"/>
                    <a:pt x="414" y="6"/>
                  </a:cubicBezTo>
                  <a:cubicBezTo>
                    <a:pt x="414" y="4"/>
                    <a:pt x="414" y="4"/>
                    <a:pt x="414" y="4"/>
                  </a:cubicBezTo>
                  <a:cubicBezTo>
                    <a:pt x="403" y="4"/>
                    <a:pt x="403" y="4"/>
                    <a:pt x="403" y="4"/>
                  </a:cubicBezTo>
                  <a:cubicBezTo>
                    <a:pt x="403" y="6"/>
                    <a:pt x="403" y="6"/>
                    <a:pt x="403" y="6"/>
                  </a:cubicBezTo>
                  <a:cubicBezTo>
                    <a:pt x="407" y="6"/>
                    <a:pt x="407" y="6"/>
                    <a:pt x="407" y="6"/>
                  </a:cubicBezTo>
                  <a:cubicBezTo>
                    <a:pt x="407" y="18"/>
                    <a:pt x="407" y="18"/>
                    <a:pt x="407" y="18"/>
                  </a:cubicBezTo>
                  <a:cubicBezTo>
                    <a:pt x="410" y="18"/>
                    <a:pt x="410" y="18"/>
                    <a:pt x="410" y="18"/>
                  </a:cubicBezTo>
                  <a:lnTo>
                    <a:pt x="410" y="6"/>
                  </a:lnTo>
                  <a:close/>
                  <a:moveTo>
                    <a:pt x="430" y="4"/>
                  </a:moveTo>
                  <a:cubicBezTo>
                    <a:pt x="426" y="4"/>
                    <a:pt x="426" y="4"/>
                    <a:pt x="426" y="4"/>
                  </a:cubicBezTo>
                  <a:cubicBezTo>
                    <a:pt x="423" y="15"/>
                    <a:pt x="423" y="15"/>
                    <a:pt x="423" y="15"/>
                  </a:cubicBezTo>
                  <a:cubicBezTo>
                    <a:pt x="419" y="4"/>
                    <a:pt x="419" y="4"/>
                    <a:pt x="419" y="4"/>
                  </a:cubicBezTo>
                  <a:cubicBezTo>
                    <a:pt x="416" y="4"/>
                    <a:pt x="416" y="4"/>
                    <a:pt x="416" y="4"/>
                  </a:cubicBezTo>
                  <a:cubicBezTo>
                    <a:pt x="416" y="18"/>
                    <a:pt x="416" y="18"/>
                    <a:pt x="416" y="18"/>
                  </a:cubicBezTo>
                  <a:cubicBezTo>
                    <a:pt x="418" y="18"/>
                    <a:pt x="418" y="18"/>
                    <a:pt x="418" y="18"/>
                  </a:cubicBezTo>
                  <a:cubicBezTo>
                    <a:pt x="418" y="9"/>
                    <a:pt x="418" y="9"/>
                    <a:pt x="418" y="9"/>
                  </a:cubicBezTo>
                  <a:cubicBezTo>
                    <a:pt x="418" y="9"/>
                    <a:pt x="418" y="7"/>
                    <a:pt x="418" y="6"/>
                  </a:cubicBezTo>
                  <a:cubicBezTo>
                    <a:pt x="418" y="8"/>
                    <a:pt x="419" y="8"/>
                    <a:pt x="419" y="9"/>
                  </a:cubicBezTo>
                  <a:cubicBezTo>
                    <a:pt x="422" y="18"/>
                    <a:pt x="422" y="18"/>
                    <a:pt x="422" y="18"/>
                  </a:cubicBezTo>
                  <a:cubicBezTo>
                    <a:pt x="424" y="18"/>
                    <a:pt x="424" y="18"/>
                    <a:pt x="424" y="18"/>
                  </a:cubicBezTo>
                  <a:cubicBezTo>
                    <a:pt x="427" y="9"/>
                    <a:pt x="427" y="9"/>
                    <a:pt x="427" y="9"/>
                  </a:cubicBezTo>
                  <a:cubicBezTo>
                    <a:pt x="427" y="7"/>
                    <a:pt x="427" y="7"/>
                    <a:pt x="428" y="6"/>
                  </a:cubicBezTo>
                  <a:cubicBezTo>
                    <a:pt x="428" y="7"/>
                    <a:pt x="427" y="8"/>
                    <a:pt x="427" y="9"/>
                  </a:cubicBezTo>
                  <a:cubicBezTo>
                    <a:pt x="427" y="18"/>
                    <a:pt x="427" y="18"/>
                    <a:pt x="427" y="18"/>
                  </a:cubicBezTo>
                  <a:cubicBezTo>
                    <a:pt x="430" y="18"/>
                    <a:pt x="430" y="18"/>
                    <a:pt x="430" y="18"/>
                  </a:cubicBezTo>
                  <a:lnTo>
                    <a:pt x="430" y="4"/>
                  </a:lnTo>
                  <a:close/>
                  <a:moveTo>
                    <a:pt x="381" y="58"/>
                  </a:moveTo>
                  <a:cubicBezTo>
                    <a:pt x="381" y="66"/>
                    <a:pt x="381" y="73"/>
                    <a:pt x="395" y="73"/>
                  </a:cubicBezTo>
                  <a:cubicBezTo>
                    <a:pt x="398" y="73"/>
                    <a:pt x="401" y="73"/>
                    <a:pt x="401" y="70"/>
                  </a:cubicBezTo>
                  <a:cubicBezTo>
                    <a:pt x="401" y="66"/>
                    <a:pt x="399" y="66"/>
                    <a:pt x="396" y="66"/>
                  </a:cubicBezTo>
                  <a:cubicBezTo>
                    <a:pt x="393" y="65"/>
                    <a:pt x="391" y="65"/>
                    <a:pt x="391" y="62"/>
                  </a:cubicBezTo>
                  <a:cubicBezTo>
                    <a:pt x="390" y="61"/>
                    <a:pt x="390" y="60"/>
                    <a:pt x="390" y="54"/>
                  </a:cubicBezTo>
                  <a:cubicBezTo>
                    <a:pt x="390" y="28"/>
                    <a:pt x="390" y="28"/>
                    <a:pt x="390" y="28"/>
                  </a:cubicBezTo>
                  <a:cubicBezTo>
                    <a:pt x="397" y="28"/>
                    <a:pt x="397" y="28"/>
                    <a:pt x="397" y="28"/>
                  </a:cubicBezTo>
                  <a:cubicBezTo>
                    <a:pt x="398" y="28"/>
                    <a:pt x="400" y="28"/>
                    <a:pt x="400" y="24"/>
                  </a:cubicBezTo>
                  <a:cubicBezTo>
                    <a:pt x="400" y="20"/>
                    <a:pt x="398" y="20"/>
                    <a:pt x="397" y="20"/>
                  </a:cubicBezTo>
                  <a:cubicBezTo>
                    <a:pt x="390" y="20"/>
                    <a:pt x="390" y="20"/>
                    <a:pt x="390" y="20"/>
                  </a:cubicBezTo>
                  <a:cubicBezTo>
                    <a:pt x="390" y="8"/>
                    <a:pt x="390" y="8"/>
                    <a:pt x="390" y="8"/>
                  </a:cubicBezTo>
                  <a:cubicBezTo>
                    <a:pt x="390" y="7"/>
                    <a:pt x="390" y="4"/>
                    <a:pt x="386" y="4"/>
                  </a:cubicBezTo>
                  <a:cubicBezTo>
                    <a:pt x="381" y="4"/>
                    <a:pt x="381" y="7"/>
                    <a:pt x="381" y="8"/>
                  </a:cubicBezTo>
                  <a:cubicBezTo>
                    <a:pt x="381" y="20"/>
                    <a:pt x="381" y="20"/>
                    <a:pt x="381" y="20"/>
                  </a:cubicBezTo>
                  <a:cubicBezTo>
                    <a:pt x="375" y="20"/>
                    <a:pt x="375" y="20"/>
                    <a:pt x="375" y="20"/>
                  </a:cubicBezTo>
                  <a:cubicBezTo>
                    <a:pt x="374" y="20"/>
                    <a:pt x="372" y="20"/>
                    <a:pt x="372" y="24"/>
                  </a:cubicBezTo>
                  <a:cubicBezTo>
                    <a:pt x="372" y="28"/>
                    <a:pt x="374" y="28"/>
                    <a:pt x="375" y="28"/>
                  </a:cubicBezTo>
                  <a:cubicBezTo>
                    <a:pt x="381" y="28"/>
                    <a:pt x="381" y="28"/>
                    <a:pt x="381" y="28"/>
                  </a:cubicBezTo>
                  <a:lnTo>
                    <a:pt x="381" y="58"/>
                  </a:lnTo>
                  <a:close/>
                  <a:moveTo>
                    <a:pt x="357" y="6"/>
                  </a:moveTo>
                  <a:cubicBezTo>
                    <a:pt x="357" y="9"/>
                    <a:pt x="359" y="12"/>
                    <a:pt x="362" y="12"/>
                  </a:cubicBezTo>
                  <a:cubicBezTo>
                    <a:pt x="366" y="12"/>
                    <a:pt x="368" y="10"/>
                    <a:pt x="368" y="6"/>
                  </a:cubicBezTo>
                  <a:cubicBezTo>
                    <a:pt x="368" y="2"/>
                    <a:pt x="365" y="0"/>
                    <a:pt x="362" y="0"/>
                  </a:cubicBezTo>
                  <a:cubicBezTo>
                    <a:pt x="359" y="0"/>
                    <a:pt x="357" y="2"/>
                    <a:pt x="357" y="6"/>
                  </a:cubicBezTo>
                  <a:moveTo>
                    <a:pt x="367" y="24"/>
                  </a:moveTo>
                  <a:cubicBezTo>
                    <a:pt x="367" y="23"/>
                    <a:pt x="367" y="19"/>
                    <a:pt x="362" y="19"/>
                  </a:cubicBezTo>
                  <a:cubicBezTo>
                    <a:pt x="358" y="19"/>
                    <a:pt x="358" y="23"/>
                    <a:pt x="358" y="24"/>
                  </a:cubicBezTo>
                  <a:cubicBezTo>
                    <a:pt x="358" y="69"/>
                    <a:pt x="358" y="69"/>
                    <a:pt x="358" y="69"/>
                  </a:cubicBezTo>
                  <a:cubicBezTo>
                    <a:pt x="358" y="72"/>
                    <a:pt x="360" y="73"/>
                    <a:pt x="363" y="73"/>
                  </a:cubicBezTo>
                  <a:cubicBezTo>
                    <a:pt x="365" y="73"/>
                    <a:pt x="366" y="72"/>
                    <a:pt x="367" y="71"/>
                  </a:cubicBezTo>
                  <a:cubicBezTo>
                    <a:pt x="367" y="71"/>
                    <a:pt x="367" y="70"/>
                    <a:pt x="367" y="69"/>
                  </a:cubicBezTo>
                  <a:lnTo>
                    <a:pt x="367" y="24"/>
                  </a:lnTo>
                  <a:close/>
                  <a:moveTo>
                    <a:pt x="306" y="5"/>
                  </a:moveTo>
                  <a:cubicBezTo>
                    <a:pt x="306" y="3"/>
                    <a:pt x="305" y="0"/>
                    <a:pt x="301" y="0"/>
                  </a:cubicBezTo>
                  <a:cubicBezTo>
                    <a:pt x="296" y="0"/>
                    <a:pt x="296" y="4"/>
                    <a:pt x="296" y="5"/>
                  </a:cubicBezTo>
                  <a:cubicBezTo>
                    <a:pt x="296" y="69"/>
                    <a:pt x="296" y="69"/>
                    <a:pt x="296" y="69"/>
                  </a:cubicBezTo>
                  <a:cubicBezTo>
                    <a:pt x="296" y="70"/>
                    <a:pt x="297" y="73"/>
                    <a:pt x="301" y="73"/>
                  </a:cubicBezTo>
                  <a:cubicBezTo>
                    <a:pt x="305" y="73"/>
                    <a:pt x="306" y="70"/>
                    <a:pt x="306" y="69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7" y="37"/>
                    <a:pt x="317" y="37"/>
                    <a:pt x="317" y="37"/>
                  </a:cubicBezTo>
                  <a:cubicBezTo>
                    <a:pt x="343" y="71"/>
                    <a:pt x="343" y="71"/>
                    <a:pt x="343" y="71"/>
                  </a:cubicBezTo>
                  <a:cubicBezTo>
                    <a:pt x="344" y="72"/>
                    <a:pt x="345" y="73"/>
                    <a:pt x="348" y="73"/>
                  </a:cubicBezTo>
                  <a:cubicBezTo>
                    <a:pt x="351" y="73"/>
                    <a:pt x="353" y="71"/>
                    <a:pt x="353" y="68"/>
                  </a:cubicBezTo>
                  <a:cubicBezTo>
                    <a:pt x="353" y="67"/>
                    <a:pt x="353" y="67"/>
                    <a:pt x="352" y="66"/>
                  </a:cubicBezTo>
                  <a:cubicBezTo>
                    <a:pt x="324" y="31"/>
                    <a:pt x="324" y="31"/>
                    <a:pt x="324" y="31"/>
                  </a:cubicBezTo>
                  <a:cubicBezTo>
                    <a:pt x="347" y="8"/>
                    <a:pt x="347" y="8"/>
                    <a:pt x="347" y="8"/>
                  </a:cubicBezTo>
                  <a:cubicBezTo>
                    <a:pt x="348" y="7"/>
                    <a:pt x="349" y="6"/>
                    <a:pt x="349" y="5"/>
                  </a:cubicBezTo>
                  <a:cubicBezTo>
                    <a:pt x="349" y="3"/>
                    <a:pt x="347" y="0"/>
                    <a:pt x="344" y="0"/>
                  </a:cubicBezTo>
                  <a:cubicBezTo>
                    <a:pt x="342" y="0"/>
                    <a:pt x="341" y="1"/>
                    <a:pt x="341" y="2"/>
                  </a:cubicBezTo>
                  <a:cubicBezTo>
                    <a:pt x="306" y="37"/>
                    <a:pt x="306" y="37"/>
                    <a:pt x="306" y="37"/>
                  </a:cubicBezTo>
                  <a:lnTo>
                    <a:pt x="306" y="5"/>
                  </a:lnTo>
                  <a:close/>
                  <a:moveTo>
                    <a:pt x="264" y="35"/>
                  </a:moveTo>
                  <a:cubicBezTo>
                    <a:pt x="263" y="35"/>
                    <a:pt x="260" y="35"/>
                    <a:pt x="260" y="39"/>
                  </a:cubicBezTo>
                  <a:cubicBezTo>
                    <a:pt x="260" y="43"/>
                    <a:pt x="263" y="43"/>
                    <a:pt x="264" y="43"/>
                  </a:cubicBezTo>
                  <a:cubicBezTo>
                    <a:pt x="282" y="43"/>
                    <a:pt x="282" y="43"/>
                    <a:pt x="282" y="43"/>
                  </a:cubicBezTo>
                  <a:cubicBezTo>
                    <a:pt x="285" y="43"/>
                    <a:pt x="286" y="42"/>
                    <a:pt x="286" y="39"/>
                  </a:cubicBezTo>
                  <a:cubicBezTo>
                    <a:pt x="286" y="35"/>
                    <a:pt x="283" y="35"/>
                    <a:pt x="282" y="35"/>
                  </a:cubicBezTo>
                  <a:lnTo>
                    <a:pt x="264" y="35"/>
                  </a:lnTo>
                  <a:close/>
                  <a:moveTo>
                    <a:pt x="228" y="66"/>
                  </a:moveTo>
                  <a:cubicBezTo>
                    <a:pt x="223" y="66"/>
                    <a:pt x="219" y="64"/>
                    <a:pt x="217" y="61"/>
                  </a:cubicBezTo>
                  <a:cubicBezTo>
                    <a:pt x="214" y="57"/>
                    <a:pt x="213" y="52"/>
                    <a:pt x="213" y="47"/>
                  </a:cubicBezTo>
                  <a:cubicBezTo>
                    <a:pt x="213" y="42"/>
                    <a:pt x="214" y="36"/>
                    <a:pt x="216" y="33"/>
                  </a:cubicBezTo>
                  <a:cubicBezTo>
                    <a:pt x="220" y="27"/>
                    <a:pt x="226" y="27"/>
                    <a:pt x="228" y="27"/>
                  </a:cubicBezTo>
                  <a:cubicBezTo>
                    <a:pt x="241" y="27"/>
                    <a:pt x="244" y="37"/>
                    <a:pt x="244" y="47"/>
                  </a:cubicBezTo>
                  <a:cubicBezTo>
                    <a:pt x="244" y="50"/>
                    <a:pt x="244" y="56"/>
                    <a:pt x="240" y="61"/>
                  </a:cubicBezTo>
                  <a:cubicBezTo>
                    <a:pt x="237" y="65"/>
                    <a:pt x="233" y="66"/>
                    <a:pt x="228" y="66"/>
                  </a:cubicBezTo>
                  <a:moveTo>
                    <a:pt x="254" y="46"/>
                  </a:moveTo>
                  <a:cubicBezTo>
                    <a:pt x="254" y="29"/>
                    <a:pt x="244" y="19"/>
                    <a:pt x="229" y="19"/>
                  </a:cubicBezTo>
                  <a:cubicBezTo>
                    <a:pt x="224" y="19"/>
                    <a:pt x="216" y="20"/>
                    <a:pt x="210" y="27"/>
                  </a:cubicBezTo>
                  <a:cubicBezTo>
                    <a:pt x="204" y="33"/>
                    <a:pt x="203" y="42"/>
                    <a:pt x="203" y="47"/>
                  </a:cubicBezTo>
                  <a:cubicBezTo>
                    <a:pt x="203" y="50"/>
                    <a:pt x="203" y="60"/>
                    <a:pt x="210" y="67"/>
                  </a:cubicBezTo>
                  <a:cubicBezTo>
                    <a:pt x="216" y="73"/>
                    <a:pt x="223" y="74"/>
                    <a:pt x="228" y="74"/>
                  </a:cubicBezTo>
                  <a:cubicBezTo>
                    <a:pt x="233" y="74"/>
                    <a:pt x="241" y="73"/>
                    <a:pt x="247" y="66"/>
                  </a:cubicBezTo>
                  <a:cubicBezTo>
                    <a:pt x="253" y="60"/>
                    <a:pt x="254" y="51"/>
                    <a:pt x="254" y="46"/>
                  </a:cubicBezTo>
                  <a:moveTo>
                    <a:pt x="182" y="24"/>
                  </a:moveTo>
                  <a:cubicBezTo>
                    <a:pt x="182" y="22"/>
                    <a:pt x="181" y="19"/>
                    <a:pt x="177" y="19"/>
                  </a:cubicBezTo>
                  <a:cubicBezTo>
                    <a:pt x="173" y="19"/>
                    <a:pt x="173" y="22"/>
                    <a:pt x="173" y="24"/>
                  </a:cubicBezTo>
                  <a:cubicBezTo>
                    <a:pt x="173" y="69"/>
                    <a:pt x="173" y="69"/>
                    <a:pt x="173" y="69"/>
                  </a:cubicBezTo>
                  <a:cubicBezTo>
                    <a:pt x="173" y="71"/>
                    <a:pt x="173" y="73"/>
                    <a:pt x="177" y="73"/>
                  </a:cubicBezTo>
                  <a:cubicBezTo>
                    <a:pt x="182" y="73"/>
                    <a:pt x="182" y="71"/>
                    <a:pt x="182" y="69"/>
                  </a:cubicBezTo>
                  <a:cubicBezTo>
                    <a:pt x="182" y="49"/>
                    <a:pt x="182" y="49"/>
                    <a:pt x="182" y="49"/>
                  </a:cubicBezTo>
                  <a:cubicBezTo>
                    <a:pt x="182" y="43"/>
                    <a:pt x="182" y="36"/>
                    <a:pt x="189" y="31"/>
                  </a:cubicBezTo>
                  <a:cubicBezTo>
                    <a:pt x="191" y="29"/>
                    <a:pt x="194" y="29"/>
                    <a:pt x="197" y="28"/>
                  </a:cubicBezTo>
                  <a:cubicBezTo>
                    <a:pt x="198" y="28"/>
                    <a:pt x="201" y="28"/>
                    <a:pt x="201" y="24"/>
                  </a:cubicBezTo>
                  <a:cubicBezTo>
                    <a:pt x="201" y="19"/>
                    <a:pt x="196" y="19"/>
                    <a:pt x="195" y="19"/>
                  </a:cubicBezTo>
                  <a:cubicBezTo>
                    <a:pt x="189" y="19"/>
                    <a:pt x="183" y="23"/>
                    <a:pt x="182" y="29"/>
                  </a:cubicBezTo>
                  <a:lnTo>
                    <a:pt x="182" y="24"/>
                  </a:lnTo>
                  <a:close/>
                  <a:moveTo>
                    <a:pt x="151" y="47"/>
                  </a:moveTo>
                  <a:cubicBezTo>
                    <a:pt x="151" y="49"/>
                    <a:pt x="151" y="60"/>
                    <a:pt x="142" y="65"/>
                  </a:cubicBezTo>
                  <a:cubicBezTo>
                    <a:pt x="140" y="66"/>
                    <a:pt x="138" y="66"/>
                    <a:pt x="136" y="66"/>
                  </a:cubicBezTo>
                  <a:cubicBezTo>
                    <a:pt x="124" y="66"/>
                    <a:pt x="121" y="55"/>
                    <a:pt x="121" y="47"/>
                  </a:cubicBezTo>
                  <a:cubicBezTo>
                    <a:pt x="121" y="44"/>
                    <a:pt x="122" y="42"/>
                    <a:pt x="122" y="40"/>
                  </a:cubicBezTo>
                  <a:cubicBezTo>
                    <a:pt x="123" y="32"/>
                    <a:pt x="127" y="27"/>
                    <a:pt x="135" y="27"/>
                  </a:cubicBezTo>
                  <a:cubicBezTo>
                    <a:pt x="139" y="27"/>
                    <a:pt x="144" y="28"/>
                    <a:pt x="148" y="33"/>
                  </a:cubicBezTo>
                  <a:cubicBezTo>
                    <a:pt x="150" y="37"/>
                    <a:pt x="151" y="42"/>
                    <a:pt x="151" y="47"/>
                  </a:cubicBezTo>
                  <a:moveTo>
                    <a:pt x="160" y="5"/>
                  </a:moveTo>
                  <a:cubicBezTo>
                    <a:pt x="160" y="3"/>
                    <a:pt x="159" y="2"/>
                    <a:pt x="157" y="1"/>
                  </a:cubicBezTo>
                  <a:cubicBezTo>
                    <a:pt x="156" y="0"/>
                    <a:pt x="155" y="0"/>
                    <a:pt x="155" y="0"/>
                  </a:cubicBezTo>
                  <a:cubicBezTo>
                    <a:pt x="153" y="0"/>
                    <a:pt x="152" y="1"/>
                    <a:pt x="151" y="3"/>
                  </a:cubicBezTo>
                  <a:cubicBezTo>
                    <a:pt x="151" y="3"/>
                    <a:pt x="151" y="4"/>
                    <a:pt x="151" y="5"/>
                  </a:cubicBezTo>
                  <a:cubicBezTo>
                    <a:pt x="151" y="27"/>
                    <a:pt x="151" y="27"/>
                    <a:pt x="151" y="27"/>
                  </a:cubicBezTo>
                  <a:cubicBezTo>
                    <a:pt x="149" y="25"/>
                    <a:pt x="145" y="19"/>
                    <a:pt x="134" y="19"/>
                  </a:cubicBezTo>
                  <a:cubicBezTo>
                    <a:pt x="117" y="19"/>
                    <a:pt x="112" y="33"/>
                    <a:pt x="112" y="46"/>
                  </a:cubicBezTo>
                  <a:cubicBezTo>
                    <a:pt x="112" y="61"/>
                    <a:pt x="118" y="74"/>
                    <a:pt x="134" y="74"/>
                  </a:cubicBezTo>
                  <a:cubicBezTo>
                    <a:pt x="139" y="74"/>
                    <a:pt x="143" y="73"/>
                    <a:pt x="146" y="71"/>
                  </a:cubicBezTo>
                  <a:cubicBezTo>
                    <a:pt x="149" y="69"/>
                    <a:pt x="150" y="68"/>
                    <a:pt x="151" y="67"/>
                  </a:cubicBezTo>
                  <a:cubicBezTo>
                    <a:pt x="151" y="69"/>
                    <a:pt x="151" y="70"/>
                    <a:pt x="151" y="71"/>
                  </a:cubicBezTo>
                  <a:cubicBezTo>
                    <a:pt x="151" y="72"/>
                    <a:pt x="153" y="73"/>
                    <a:pt x="155" y="73"/>
                  </a:cubicBezTo>
                  <a:cubicBezTo>
                    <a:pt x="159" y="73"/>
                    <a:pt x="160" y="70"/>
                    <a:pt x="160" y="69"/>
                  </a:cubicBezTo>
                  <a:lnTo>
                    <a:pt x="160" y="5"/>
                  </a:lnTo>
                  <a:close/>
                  <a:moveTo>
                    <a:pt x="73" y="22"/>
                  </a:moveTo>
                  <a:cubicBezTo>
                    <a:pt x="73" y="21"/>
                    <a:pt x="72" y="19"/>
                    <a:pt x="69" y="19"/>
                  </a:cubicBezTo>
                  <a:cubicBezTo>
                    <a:pt x="66" y="19"/>
                    <a:pt x="64" y="21"/>
                    <a:pt x="64" y="24"/>
                  </a:cubicBezTo>
                  <a:cubicBezTo>
                    <a:pt x="64" y="25"/>
                    <a:pt x="64" y="25"/>
                    <a:pt x="64" y="26"/>
                  </a:cubicBezTo>
                  <a:cubicBezTo>
                    <a:pt x="83" y="73"/>
                    <a:pt x="83" y="73"/>
                    <a:pt x="83" y="73"/>
                  </a:cubicBezTo>
                  <a:cubicBezTo>
                    <a:pt x="81" y="77"/>
                    <a:pt x="81" y="78"/>
                    <a:pt x="79" y="80"/>
                  </a:cubicBezTo>
                  <a:cubicBezTo>
                    <a:pt x="78" y="82"/>
                    <a:pt x="75" y="83"/>
                    <a:pt x="73" y="83"/>
                  </a:cubicBezTo>
                  <a:cubicBezTo>
                    <a:pt x="72" y="83"/>
                    <a:pt x="69" y="82"/>
                    <a:pt x="69" y="82"/>
                  </a:cubicBezTo>
                  <a:cubicBezTo>
                    <a:pt x="68" y="82"/>
                    <a:pt x="67" y="82"/>
                    <a:pt x="67" y="83"/>
                  </a:cubicBezTo>
                  <a:cubicBezTo>
                    <a:pt x="66" y="83"/>
                    <a:pt x="66" y="85"/>
                    <a:pt x="66" y="86"/>
                  </a:cubicBezTo>
                  <a:cubicBezTo>
                    <a:pt x="66" y="90"/>
                    <a:pt x="68" y="91"/>
                    <a:pt x="73" y="91"/>
                  </a:cubicBezTo>
                  <a:cubicBezTo>
                    <a:pt x="85" y="91"/>
                    <a:pt x="88" y="84"/>
                    <a:pt x="91" y="74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4"/>
                    <a:pt x="108" y="24"/>
                  </a:cubicBezTo>
                  <a:cubicBezTo>
                    <a:pt x="108" y="21"/>
                    <a:pt x="106" y="19"/>
                    <a:pt x="103" y="19"/>
                  </a:cubicBezTo>
                  <a:cubicBezTo>
                    <a:pt x="100" y="19"/>
                    <a:pt x="99" y="21"/>
                    <a:pt x="99" y="22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8"/>
                    <a:pt x="89" y="53"/>
                    <a:pt x="89" y="54"/>
                  </a:cubicBezTo>
                  <a:cubicBezTo>
                    <a:pt x="88" y="57"/>
                    <a:pt x="87" y="59"/>
                    <a:pt x="87" y="62"/>
                  </a:cubicBezTo>
                  <a:cubicBezTo>
                    <a:pt x="86" y="60"/>
                    <a:pt x="86" y="58"/>
                    <a:pt x="85" y="54"/>
                  </a:cubicBezTo>
                  <a:lnTo>
                    <a:pt x="73" y="22"/>
                  </a:lnTo>
                  <a:close/>
                  <a:moveTo>
                    <a:pt x="47" y="69"/>
                  </a:moveTo>
                  <a:cubicBezTo>
                    <a:pt x="47" y="70"/>
                    <a:pt x="48" y="73"/>
                    <a:pt x="52" y="73"/>
                  </a:cubicBezTo>
                  <a:cubicBezTo>
                    <a:pt x="54" y="73"/>
                    <a:pt x="56" y="72"/>
                    <a:pt x="56" y="71"/>
                  </a:cubicBezTo>
                  <a:cubicBezTo>
                    <a:pt x="57" y="70"/>
                    <a:pt x="57" y="70"/>
                    <a:pt x="57" y="69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6" y="0"/>
                    <a:pt x="52" y="0"/>
                  </a:cubicBezTo>
                  <a:cubicBezTo>
                    <a:pt x="49" y="0"/>
                    <a:pt x="48" y="2"/>
                    <a:pt x="48" y="3"/>
                  </a:cubicBezTo>
                  <a:cubicBezTo>
                    <a:pt x="47" y="3"/>
                    <a:pt x="47" y="4"/>
                    <a:pt x="47" y="5"/>
                  </a:cubicBezTo>
                  <a:cubicBezTo>
                    <a:pt x="47" y="32"/>
                    <a:pt x="47" y="32"/>
                    <a:pt x="47" y="32"/>
                  </a:cubicBezTo>
                  <a:cubicBezTo>
                    <a:pt x="10" y="32"/>
                    <a:pt x="10" y="32"/>
                    <a:pt x="10" y="32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3"/>
                    <a:pt x="10" y="2"/>
                    <a:pt x="8" y="1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0"/>
                    <a:pt x="1" y="72"/>
                    <a:pt x="3" y="73"/>
                  </a:cubicBezTo>
                  <a:cubicBezTo>
                    <a:pt x="3" y="73"/>
                    <a:pt x="4" y="73"/>
                    <a:pt x="5" y="73"/>
                  </a:cubicBezTo>
                  <a:cubicBezTo>
                    <a:pt x="9" y="73"/>
                    <a:pt x="10" y="70"/>
                    <a:pt x="10" y="69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47" y="40"/>
                    <a:pt x="47" y="40"/>
                    <a:pt x="47" y="40"/>
                  </a:cubicBezTo>
                  <a:lnTo>
                    <a:pt x="47" y="69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428B5FFB-98B0-4849-9E8F-1CE8E38839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93213" y="6146800"/>
              <a:ext cx="1274763" cy="330200"/>
            </a:xfrm>
            <a:custGeom>
              <a:avLst/>
              <a:gdLst>
                <a:gd name="T0" fmla="*/ 388 w 401"/>
                <a:gd name="T1" fmla="*/ 4 h 102"/>
                <a:gd name="T2" fmla="*/ 401 w 401"/>
                <a:gd name="T3" fmla="*/ 15 h 102"/>
                <a:gd name="T4" fmla="*/ 388 w 401"/>
                <a:gd name="T5" fmla="*/ 28 h 102"/>
                <a:gd name="T6" fmla="*/ 387 w 401"/>
                <a:gd name="T7" fmla="*/ 10 h 102"/>
                <a:gd name="T8" fmla="*/ 390 w 401"/>
                <a:gd name="T9" fmla="*/ 13 h 102"/>
                <a:gd name="T10" fmla="*/ 386 w 401"/>
                <a:gd name="T11" fmla="*/ 10 h 102"/>
                <a:gd name="T12" fmla="*/ 386 w 401"/>
                <a:gd name="T13" fmla="*/ 23 h 102"/>
                <a:gd name="T14" fmla="*/ 390 w 401"/>
                <a:gd name="T15" fmla="*/ 23 h 102"/>
                <a:gd name="T16" fmla="*/ 392 w 401"/>
                <a:gd name="T17" fmla="*/ 15 h 102"/>
                <a:gd name="T18" fmla="*/ 388 w 401"/>
                <a:gd name="T19" fmla="*/ 7 h 102"/>
                <a:gd name="T20" fmla="*/ 332 w 401"/>
                <a:gd name="T21" fmla="*/ 65 h 102"/>
                <a:gd name="T22" fmla="*/ 362 w 401"/>
                <a:gd name="T23" fmla="*/ 48 h 102"/>
                <a:gd name="T24" fmla="*/ 381 w 401"/>
                <a:gd name="T25" fmla="*/ 45 h 102"/>
                <a:gd name="T26" fmla="*/ 311 w 401"/>
                <a:gd name="T27" fmla="*/ 65 h 102"/>
                <a:gd name="T28" fmla="*/ 364 w 401"/>
                <a:gd name="T29" fmla="*/ 73 h 102"/>
                <a:gd name="T30" fmla="*/ 304 w 401"/>
                <a:gd name="T31" fmla="*/ 21 h 102"/>
                <a:gd name="T32" fmla="*/ 296 w 401"/>
                <a:gd name="T33" fmla="*/ 10 h 102"/>
                <a:gd name="T34" fmla="*/ 278 w 401"/>
                <a:gd name="T35" fmla="*/ 100 h 102"/>
                <a:gd name="T36" fmla="*/ 296 w 401"/>
                <a:gd name="T37" fmla="*/ 88 h 102"/>
                <a:gd name="T38" fmla="*/ 302 w 401"/>
                <a:gd name="T39" fmla="*/ 28 h 102"/>
                <a:gd name="T40" fmla="*/ 276 w 401"/>
                <a:gd name="T41" fmla="*/ 88 h 102"/>
                <a:gd name="T42" fmla="*/ 232 w 401"/>
                <a:gd name="T43" fmla="*/ 101 h 102"/>
                <a:gd name="T44" fmla="*/ 252 w 401"/>
                <a:gd name="T45" fmla="*/ 66 h 102"/>
                <a:gd name="T46" fmla="*/ 282 w 401"/>
                <a:gd name="T47" fmla="*/ 43 h 102"/>
                <a:gd name="T48" fmla="*/ 261 w 401"/>
                <a:gd name="T49" fmla="*/ 35 h 102"/>
                <a:gd name="T50" fmla="*/ 255 w 401"/>
                <a:gd name="T51" fmla="*/ 29 h 102"/>
                <a:gd name="T52" fmla="*/ 238 w 401"/>
                <a:gd name="T53" fmla="*/ 40 h 102"/>
                <a:gd name="T54" fmla="*/ 240 w 401"/>
                <a:gd name="T55" fmla="*/ 16 h 102"/>
                <a:gd name="T56" fmla="*/ 233 w 401"/>
                <a:gd name="T57" fmla="*/ 2 h 102"/>
                <a:gd name="T58" fmla="*/ 171 w 401"/>
                <a:gd name="T59" fmla="*/ 16 h 102"/>
                <a:gd name="T60" fmla="*/ 159 w 401"/>
                <a:gd name="T61" fmla="*/ 101 h 102"/>
                <a:gd name="T62" fmla="*/ 181 w 401"/>
                <a:gd name="T63" fmla="*/ 59 h 102"/>
                <a:gd name="T64" fmla="*/ 228 w 401"/>
                <a:gd name="T65" fmla="*/ 46 h 102"/>
                <a:gd name="T66" fmla="*/ 192 w 401"/>
                <a:gd name="T67" fmla="*/ 20 h 102"/>
                <a:gd name="T68" fmla="*/ 129 w 401"/>
                <a:gd name="T69" fmla="*/ 51 h 102"/>
                <a:gd name="T70" fmla="*/ 106 w 401"/>
                <a:gd name="T71" fmla="*/ 85 h 102"/>
                <a:gd name="T72" fmla="*/ 118 w 401"/>
                <a:gd name="T73" fmla="*/ 43 h 102"/>
                <a:gd name="T74" fmla="*/ 149 w 401"/>
                <a:gd name="T75" fmla="*/ 64 h 102"/>
                <a:gd name="T76" fmla="*/ 75 w 401"/>
                <a:gd name="T77" fmla="*/ 64 h 102"/>
                <a:gd name="T78" fmla="*/ 36 w 401"/>
                <a:gd name="T79" fmla="*/ 2 h 102"/>
                <a:gd name="T80" fmla="*/ 2 w 401"/>
                <a:gd name="T81" fmla="*/ 86 h 102"/>
                <a:gd name="T82" fmla="*/ 55 w 401"/>
                <a:gd name="T83" fmla="*/ 100 h 102"/>
                <a:gd name="T84" fmla="*/ 68 w 401"/>
                <a:gd name="T85" fmla="*/ 87 h 102"/>
                <a:gd name="T86" fmla="*/ 43 w 401"/>
                <a:gd name="T87" fmla="*/ 1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01" h="102">
                  <a:moveTo>
                    <a:pt x="388" y="27"/>
                  </a:moveTo>
                  <a:cubicBezTo>
                    <a:pt x="381" y="27"/>
                    <a:pt x="376" y="22"/>
                    <a:pt x="376" y="15"/>
                  </a:cubicBezTo>
                  <a:cubicBezTo>
                    <a:pt x="376" y="9"/>
                    <a:pt x="381" y="4"/>
                    <a:pt x="388" y="4"/>
                  </a:cubicBezTo>
                  <a:cubicBezTo>
                    <a:pt x="394" y="4"/>
                    <a:pt x="399" y="9"/>
                    <a:pt x="399" y="15"/>
                  </a:cubicBezTo>
                  <a:cubicBezTo>
                    <a:pt x="399" y="22"/>
                    <a:pt x="394" y="27"/>
                    <a:pt x="388" y="27"/>
                  </a:cubicBezTo>
                  <a:moveTo>
                    <a:pt x="401" y="15"/>
                  </a:moveTo>
                  <a:cubicBezTo>
                    <a:pt x="401" y="8"/>
                    <a:pt x="395" y="2"/>
                    <a:pt x="388" y="2"/>
                  </a:cubicBezTo>
                  <a:cubicBezTo>
                    <a:pt x="381" y="2"/>
                    <a:pt x="375" y="8"/>
                    <a:pt x="375" y="15"/>
                  </a:cubicBezTo>
                  <a:cubicBezTo>
                    <a:pt x="375" y="23"/>
                    <a:pt x="381" y="28"/>
                    <a:pt x="388" y="28"/>
                  </a:cubicBezTo>
                  <a:cubicBezTo>
                    <a:pt x="395" y="28"/>
                    <a:pt x="401" y="22"/>
                    <a:pt x="401" y="15"/>
                  </a:cubicBezTo>
                  <a:moveTo>
                    <a:pt x="386" y="10"/>
                  </a:moveTo>
                  <a:cubicBezTo>
                    <a:pt x="387" y="10"/>
                    <a:pt x="387" y="10"/>
                    <a:pt x="387" y="10"/>
                  </a:cubicBezTo>
                  <a:cubicBezTo>
                    <a:pt x="389" y="10"/>
                    <a:pt x="389" y="10"/>
                    <a:pt x="390" y="10"/>
                  </a:cubicBezTo>
                  <a:cubicBezTo>
                    <a:pt x="390" y="10"/>
                    <a:pt x="390" y="11"/>
                    <a:pt x="390" y="11"/>
                  </a:cubicBezTo>
                  <a:cubicBezTo>
                    <a:pt x="390" y="12"/>
                    <a:pt x="390" y="13"/>
                    <a:pt x="390" y="13"/>
                  </a:cubicBezTo>
                  <a:cubicBezTo>
                    <a:pt x="389" y="13"/>
                    <a:pt x="389" y="13"/>
                    <a:pt x="387" y="13"/>
                  </a:cubicBezTo>
                  <a:cubicBezTo>
                    <a:pt x="386" y="13"/>
                    <a:pt x="386" y="13"/>
                    <a:pt x="386" y="13"/>
                  </a:cubicBezTo>
                  <a:lnTo>
                    <a:pt x="386" y="10"/>
                  </a:lnTo>
                  <a:close/>
                  <a:moveTo>
                    <a:pt x="382" y="7"/>
                  </a:moveTo>
                  <a:cubicBezTo>
                    <a:pt x="382" y="23"/>
                    <a:pt x="382" y="23"/>
                    <a:pt x="382" y="23"/>
                  </a:cubicBezTo>
                  <a:cubicBezTo>
                    <a:pt x="386" y="23"/>
                    <a:pt x="386" y="23"/>
                    <a:pt x="386" y="23"/>
                  </a:cubicBezTo>
                  <a:cubicBezTo>
                    <a:pt x="386" y="16"/>
                    <a:pt x="386" y="16"/>
                    <a:pt x="386" y="16"/>
                  </a:cubicBezTo>
                  <a:cubicBezTo>
                    <a:pt x="389" y="16"/>
                    <a:pt x="389" y="16"/>
                    <a:pt x="389" y="20"/>
                  </a:cubicBezTo>
                  <a:cubicBezTo>
                    <a:pt x="390" y="21"/>
                    <a:pt x="390" y="22"/>
                    <a:pt x="390" y="23"/>
                  </a:cubicBezTo>
                  <a:cubicBezTo>
                    <a:pt x="395" y="23"/>
                    <a:pt x="395" y="23"/>
                    <a:pt x="395" y="23"/>
                  </a:cubicBezTo>
                  <a:cubicBezTo>
                    <a:pt x="394" y="22"/>
                    <a:pt x="394" y="20"/>
                    <a:pt x="393" y="18"/>
                  </a:cubicBezTo>
                  <a:cubicBezTo>
                    <a:pt x="393" y="16"/>
                    <a:pt x="393" y="16"/>
                    <a:pt x="392" y="15"/>
                  </a:cubicBezTo>
                  <a:cubicBezTo>
                    <a:pt x="393" y="15"/>
                    <a:pt x="394" y="14"/>
                    <a:pt x="394" y="11"/>
                  </a:cubicBezTo>
                  <a:cubicBezTo>
                    <a:pt x="394" y="10"/>
                    <a:pt x="394" y="8"/>
                    <a:pt x="392" y="7"/>
                  </a:cubicBezTo>
                  <a:cubicBezTo>
                    <a:pt x="390" y="7"/>
                    <a:pt x="389" y="7"/>
                    <a:pt x="388" y="7"/>
                  </a:cubicBezTo>
                  <a:lnTo>
                    <a:pt x="382" y="7"/>
                  </a:lnTo>
                  <a:close/>
                  <a:moveTo>
                    <a:pt x="342" y="85"/>
                  </a:moveTo>
                  <a:cubicBezTo>
                    <a:pt x="328" y="85"/>
                    <a:pt x="329" y="74"/>
                    <a:pt x="332" y="65"/>
                  </a:cubicBezTo>
                  <a:cubicBezTo>
                    <a:pt x="335" y="51"/>
                    <a:pt x="341" y="47"/>
                    <a:pt x="344" y="45"/>
                  </a:cubicBezTo>
                  <a:cubicBezTo>
                    <a:pt x="347" y="44"/>
                    <a:pt x="350" y="43"/>
                    <a:pt x="353" y="43"/>
                  </a:cubicBezTo>
                  <a:cubicBezTo>
                    <a:pt x="359" y="43"/>
                    <a:pt x="361" y="46"/>
                    <a:pt x="362" y="48"/>
                  </a:cubicBezTo>
                  <a:cubicBezTo>
                    <a:pt x="362" y="49"/>
                    <a:pt x="363" y="50"/>
                    <a:pt x="363" y="51"/>
                  </a:cubicBezTo>
                  <a:cubicBezTo>
                    <a:pt x="364" y="53"/>
                    <a:pt x="366" y="54"/>
                    <a:pt x="369" y="54"/>
                  </a:cubicBezTo>
                  <a:cubicBezTo>
                    <a:pt x="374" y="54"/>
                    <a:pt x="379" y="50"/>
                    <a:pt x="381" y="45"/>
                  </a:cubicBezTo>
                  <a:cubicBezTo>
                    <a:pt x="382" y="41"/>
                    <a:pt x="381" y="38"/>
                    <a:pt x="378" y="34"/>
                  </a:cubicBezTo>
                  <a:cubicBezTo>
                    <a:pt x="372" y="28"/>
                    <a:pt x="365" y="27"/>
                    <a:pt x="357" y="27"/>
                  </a:cubicBezTo>
                  <a:cubicBezTo>
                    <a:pt x="338" y="27"/>
                    <a:pt x="318" y="39"/>
                    <a:pt x="311" y="65"/>
                  </a:cubicBezTo>
                  <a:cubicBezTo>
                    <a:pt x="305" y="85"/>
                    <a:pt x="312" y="102"/>
                    <a:pt x="336" y="102"/>
                  </a:cubicBezTo>
                  <a:cubicBezTo>
                    <a:pt x="356" y="102"/>
                    <a:pt x="369" y="89"/>
                    <a:pt x="371" y="82"/>
                  </a:cubicBezTo>
                  <a:cubicBezTo>
                    <a:pt x="373" y="76"/>
                    <a:pt x="368" y="73"/>
                    <a:pt x="364" y="73"/>
                  </a:cubicBezTo>
                  <a:cubicBezTo>
                    <a:pt x="359" y="73"/>
                    <a:pt x="356" y="76"/>
                    <a:pt x="354" y="78"/>
                  </a:cubicBezTo>
                  <a:cubicBezTo>
                    <a:pt x="352" y="81"/>
                    <a:pt x="349" y="85"/>
                    <a:pt x="342" y="85"/>
                  </a:cubicBezTo>
                  <a:moveTo>
                    <a:pt x="304" y="21"/>
                  </a:moveTo>
                  <a:cubicBezTo>
                    <a:pt x="309" y="21"/>
                    <a:pt x="315" y="16"/>
                    <a:pt x="316" y="10"/>
                  </a:cubicBezTo>
                  <a:cubicBezTo>
                    <a:pt x="318" y="5"/>
                    <a:pt x="315" y="0"/>
                    <a:pt x="309" y="0"/>
                  </a:cubicBezTo>
                  <a:cubicBezTo>
                    <a:pt x="304" y="0"/>
                    <a:pt x="298" y="5"/>
                    <a:pt x="296" y="10"/>
                  </a:cubicBezTo>
                  <a:cubicBezTo>
                    <a:pt x="295" y="16"/>
                    <a:pt x="298" y="21"/>
                    <a:pt x="304" y="21"/>
                  </a:cubicBezTo>
                  <a:moveTo>
                    <a:pt x="276" y="88"/>
                  </a:moveTo>
                  <a:cubicBezTo>
                    <a:pt x="275" y="92"/>
                    <a:pt x="273" y="98"/>
                    <a:pt x="278" y="100"/>
                  </a:cubicBezTo>
                  <a:cubicBezTo>
                    <a:pt x="279" y="100"/>
                    <a:pt x="280" y="101"/>
                    <a:pt x="282" y="101"/>
                  </a:cubicBezTo>
                  <a:cubicBezTo>
                    <a:pt x="285" y="101"/>
                    <a:pt x="288" y="100"/>
                    <a:pt x="291" y="97"/>
                  </a:cubicBezTo>
                  <a:cubicBezTo>
                    <a:pt x="294" y="94"/>
                    <a:pt x="295" y="91"/>
                    <a:pt x="296" y="88"/>
                  </a:cubicBezTo>
                  <a:cubicBezTo>
                    <a:pt x="309" y="40"/>
                    <a:pt x="309" y="40"/>
                    <a:pt x="309" y="40"/>
                  </a:cubicBezTo>
                  <a:cubicBezTo>
                    <a:pt x="309" y="36"/>
                    <a:pt x="311" y="31"/>
                    <a:pt x="306" y="29"/>
                  </a:cubicBezTo>
                  <a:cubicBezTo>
                    <a:pt x="305" y="28"/>
                    <a:pt x="303" y="28"/>
                    <a:pt x="302" y="28"/>
                  </a:cubicBezTo>
                  <a:cubicBezTo>
                    <a:pt x="298" y="28"/>
                    <a:pt x="295" y="29"/>
                    <a:pt x="294" y="30"/>
                  </a:cubicBezTo>
                  <a:cubicBezTo>
                    <a:pt x="292" y="32"/>
                    <a:pt x="290" y="34"/>
                    <a:pt x="289" y="40"/>
                  </a:cubicBezTo>
                  <a:lnTo>
                    <a:pt x="276" y="88"/>
                  </a:lnTo>
                  <a:close/>
                  <a:moveTo>
                    <a:pt x="225" y="88"/>
                  </a:moveTo>
                  <a:cubicBezTo>
                    <a:pt x="224" y="92"/>
                    <a:pt x="222" y="98"/>
                    <a:pt x="229" y="100"/>
                  </a:cubicBezTo>
                  <a:cubicBezTo>
                    <a:pt x="230" y="101"/>
                    <a:pt x="231" y="101"/>
                    <a:pt x="232" y="101"/>
                  </a:cubicBezTo>
                  <a:cubicBezTo>
                    <a:pt x="235" y="101"/>
                    <a:pt x="238" y="100"/>
                    <a:pt x="240" y="98"/>
                  </a:cubicBezTo>
                  <a:cubicBezTo>
                    <a:pt x="244" y="95"/>
                    <a:pt x="245" y="91"/>
                    <a:pt x="246" y="88"/>
                  </a:cubicBezTo>
                  <a:cubicBezTo>
                    <a:pt x="252" y="66"/>
                    <a:pt x="252" y="66"/>
                    <a:pt x="252" y="66"/>
                  </a:cubicBezTo>
                  <a:cubicBezTo>
                    <a:pt x="254" y="58"/>
                    <a:pt x="257" y="48"/>
                    <a:pt x="268" y="46"/>
                  </a:cubicBezTo>
                  <a:cubicBezTo>
                    <a:pt x="270" y="46"/>
                    <a:pt x="272" y="46"/>
                    <a:pt x="274" y="45"/>
                  </a:cubicBezTo>
                  <a:cubicBezTo>
                    <a:pt x="276" y="45"/>
                    <a:pt x="279" y="45"/>
                    <a:pt x="282" y="43"/>
                  </a:cubicBezTo>
                  <a:cubicBezTo>
                    <a:pt x="284" y="41"/>
                    <a:pt x="285" y="39"/>
                    <a:pt x="286" y="36"/>
                  </a:cubicBezTo>
                  <a:cubicBezTo>
                    <a:pt x="287" y="32"/>
                    <a:pt x="285" y="27"/>
                    <a:pt x="278" y="27"/>
                  </a:cubicBezTo>
                  <a:cubicBezTo>
                    <a:pt x="272" y="27"/>
                    <a:pt x="266" y="30"/>
                    <a:pt x="261" y="35"/>
                  </a:cubicBezTo>
                  <a:cubicBezTo>
                    <a:pt x="260" y="37"/>
                    <a:pt x="258" y="39"/>
                    <a:pt x="257" y="41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8" y="37"/>
                    <a:pt x="260" y="31"/>
                    <a:pt x="255" y="29"/>
                  </a:cubicBezTo>
                  <a:cubicBezTo>
                    <a:pt x="254" y="28"/>
                    <a:pt x="253" y="28"/>
                    <a:pt x="251" y="28"/>
                  </a:cubicBezTo>
                  <a:cubicBezTo>
                    <a:pt x="248" y="28"/>
                    <a:pt x="245" y="29"/>
                    <a:pt x="244" y="30"/>
                  </a:cubicBezTo>
                  <a:cubicBezTo>
                    <a:pt x="240" y="33"/>
                    <a:pt x="239" y="37"/>
                    <a:pt x="238" y="40"/>
                  </a:cubicBezTo>
                  <a:lnTo>
                    <a:pt x="225" y="88"/>
                  </a:lnTo>
                  <a:close/>
                  <a:moveTo>
                    <a:pt x="228" y="20"/>
                  </a:moveTo>
                  <a:cubicBezTo>
                    <a:pt x="231" y="20"/>
                    <a:pt x="236" y="20"/>
                    <a:pt x="240" y="16"/>
                  </a:cubicBezTo>
                  <a:cubicBezTo>
                    <a:pt x="241" y="15"/>
                    <a:pt x="242" y="12"/>
                    <a:pt x="242" y="11"/>
                  </a:cubicBezTo>
                  <a:cubicBezTo>
                    <a:pt x="243" y="8"/>
                    <a:pt x="242" y="5"/>
                    <a:pt x="239" y="3"/>
                  </a:cubicBezTo>
                  <a:cubicBezTo>
                    <a:pt x="238" y="3"/>
                    <a:pt x="235" y="2"/>
                    <a:pt x="233" y="2"/>
                  </a:cubicBezTo>
                  <a:cubicBezTo>
                    <a:pt x="190" y="2"/>
                    <a:pt x="190" y="2"/>
                    <a:pt x="190" y="2"/>
                  </a:cubicBezTo>
                  <a:cubicBezTo>
                    <a:pt x="187" y="2"/>
                    <a:pt x="182" y="2"/>
                    <a:pt x="179" y="5"/>
                  </a:cubicBezTo>
                  <a:cubicBezTo>
                    <a:pt x="174" y="8"/>
                    <a:pt x="172" y="13"/>
                    <a:pt x="171" y="16"/>
                  </a:cubicBezTo>
                  <a:cubicBezTo>
                    <a:pt x="152" y="88"/>
                    <a:pt x="152" y="88"/>
                    <a:pt x="152" y="88"/>
                  </a:cubicBezTo>
                  <a:cubicBezTo>
                    <a:pt x="151" y="92"/>
                    <a:pt x="150" y="97"/>
                    <a:pt x="154" y="99"/>
                  </a:cubicBezTo>
                  <a:cubicBezTo>
                    <a:pt x="155" y="100"/>
                    <a:pt x="157" y="101"/>
                    <a:pt x="159" y="101"/>
                  </a:cubicBezTo>
                  <a:cubicBezTo>
                    <a:pt x="161" y="101"/>
                    <a:pt x="167" y="101"/>
                    <a:pt x="171" y="95"/>
                  </a:cubicBezTo>
                  <a:cubicBezTo>
                    <a:pt x="172" y="92"/>
                    <a:pt x="173" y="90"/>
                    <a:pt x="174" y="87"/>
                  </a:cubicBezTo>
                  <a:cubicBezTo>
                    <a:pt x="181" y="59"/>
                    <a:pt x="181" y="59"/>
                    <a:pt x="181" y="59"/>
                  </a:cubicBezTo>
                  <a:cubicBezTo>
                    <a:pt x="214" y="59"/>
                    <a:pt x="214" y="59"/>
                    <a:pt x="214" y="59"/>
                  </a:cubicBezTo>
                  <a:cubicBezTo>
                    <a:pt x="217" y="59"/>
                    <a:pt x="225" y="59"/>
                    <a:pt x="228" y="50"/>
                  </a:cubicBezTo>
                  <a:cubicBezTo>
                    <a:pt x="228" y="49"/>
                    <a:pt x="228" y="47"/>
                    <a:pt x="228" y="46"/>
                  </a:cubicBezTo>
                  <a:cubicBezTo>
                    <a:pt x="227" y="41"/>
                    <a:pt x="222" y="41"/>
                    <a:pt x="219" y="41"/>
                  </a:cubicBezTo>
                  <a:cubicBezTo>
                    <a:pt x="186" y="41"/>
                    <a:pt x="186" y="41"/>
                    <a:pt x="186" y="41"/>
                  </a:cubicBezTo>
                  <a:cubicBezTo>
                    <a:pt x="192" y="20"/>
                    <a:pt x="192" y="20"/>
                    <a:pt x="192" y="20"/>
                  </a:cubicBezTo>
                  <a:lnTo>
                    <a:pt x="228" y="20"/>
                  </a:lnTo>
                  <a:close/>
                  <a:moveTo>
                    <a:pt x="118" y="43"/>
                  </a:moveTo>
                  <a:cubicBezTo>
                    <a:pt x="119" y="43"/>
                    <a:pt x="127" y="43"/>
                    <a:pt x="129" y="51"/>
                  </a:cubicBezTo>
                  <a:cubicBezTo>
                    <a:pt x="130" y="54"/>
                    <a:pt x="130" y="59"/>
                    <a:pt x="128" y="63"/>
                  </a:cubicBezTo>
                  <a:cubicBezTo>
                    <a:pt x="127" y="68"/>
                    <a:pt x="125" y="73"/>
                    <a:pt x="121" y="78"/>
                  </a:cubicBezTo>
                  <a:cubicBezTo>
                    <a:pt x="120" y="79"/>
                    <a:pt x="115" y="85"/>
                    <a:pt x="106" y="85"/>
                  </a:cubicBezTo>
                  <a:cubicBezTo>
                    <a:pt x="95" y="85"/>
                    <a:pt x="92" y="77"/>
                    <a:pt x="96" y="64"/>
                  </a:cubicBezTo>
                  <a:cubicBezTo>
                    <a:pt x="96" y="61"/>
                    <a:pt x="99" y="52"/>
                    <a:pt x="107" y="46"/>
                  </a:cubicBezTo>
                  <a:cubicBezTo>
                    <a:pt x="111" y="43"/>
                    <a:pt x="115" y="43"/>
                    <a:pt x="118" y="43"/>
                  </a:cubicBezTo>
                  <a:moveTo>
                    <a:pt x="75" y="64"/>
                  </a:moveTo>
                  <a:cubicBezTo>
                    <a:pt x="70" y="82"/>
                    <a:pt x="76" y="102"/>
                    <a:pt x="102" y="102"/>
                  </a:cubicBezTo>
                  <a:cubicBezTo>
                    <a:pt x="122" y="102"/>
                    <a:pt x="143" y="86"/>
                    <a:pt x="149" y="64"/>
                  </a:cubicBezTo>
                  <a:cubicBezTo>
                    <a:pt x="152" y="53"/>
                    <a:pt x="150" y="43"/>
                    <a:pt x="147" y="38"/>
                  </a:cubicBezTo>
                  <a:cubicBezTo>
                    <a:pt x="142" y="30"/>
                    <a:pt x="133" y="27"/>
                    <a:pt x="123" y="27"/>
                  </a:cubicBezTo>
                  <a:cubicBezTo>
                    <a:pt x="101" y="27"/>
                    <a:pt x="81" y="42"/>
                    <a:pt x="75" y="64"/>
                  </a:cubicBezTo>
                  <a:moveTo>
                    <a:pt x="43" y="15"/>
                  </a:moveTo>
                  <a:cubicBezTo>
                    <a:pt x="44" y="12"/>
                    <a:pt x="45" y="8"/>
                    <a:pt x="43" y="5"/>
                  </a:cubicBezTo>
                  <a:cubicBezTo>
                    <a:pt x="41" y="2"/>
                    <a:pt x="38" y="2"/>
                    <a:pt x="36" y="2"/>
                  </a:cubicBezTo>
                  <a:cubicBezTo>
                    <a:pt x="32" y="2"/>
                    <a:pt x="29" y="3"/>
                    <a:pt x="28" y="4"/>
                  </a:cubicBezTo>
                  <a:cubicBezTo>
                    <a:pt x="23" y="7"/>
                    <a:pt x="22" y="11"/>
                    <a:pt x="21" y="15"/>
                  </a:cubicBezTo>
                  <a:cubicBezTo>
                    <a:pt x="2" y="86"/>
                    <a:pt x="2" y="86"/>
                    <a:pt x="2" y="86"/>
                  </a:cubicBezTo>
                  <a:cubicBezTo>
                    <a:pt x="2" y="90"/>
                    <a:pt x="0" y="94"/>
                    <a:pt x="3" y="97"/>
                  </a:cubicBezTo>
                  <a:cubicBezTo>
                    <a:pt x="5" y="100"/>
                    <a:pt x="9" y="100"/>
                    <a:pt x="13" y="100"/>
                  </a:cubicBezTo>
                  <a:cubicBezTo>
                    <a:pt x="55" y="100"/>
                    <a:pt x="55" y="100"/>
                    <a:pt x="55" y="100"/>
                  </a:cubicBezTo>
                  <a:cubicBezTo>
                    <a:pt x="58" y="100"/>
                    <a:pt x="62" y="100"/>
                    <a:pt x="66" y="96"/>
                  </a:cubicBezTo>
                  <a:cubicBezTo>
                    <a:pt x="67" y="94"/>
                    <a:pt x="68" y="93"/>
                    <a:pt x="68" y="91"/>
                  </a:cubicBezTo>
                  <a:cubicBezTo>
                    <a:pt x="68" y="90"/>
                    <a:pt x="69" y="88"/>
                    <a:pt x="68" y="87"/>
                  </a:cubicBezTo>
                  <a:cubicBezTo>
                    <a:pt x="67" y="82"/>
                    <a:pt x="62" y="82"/>
                    <a:pt x="59" y="82"/>
                  </a:cubicBezTo>
                  <a:cubicBezTo>
                    <a:pt x="25" y="82"/>
                    <a:pt x="25" y="82"/>
                    <a:pt x="25" y="82"/>
                  </a:cubicBezTo>
                  <a:lnTo>
                    <a:pt x="43" y="1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</p:grpSp>
      <p:sp>
        <p:nvSpPr>
          <p:cNvPr id="10" name="Wellspect">
            <a:extLst>
              <a:ext uri="{FF2B5EF4-FFF2-40B4-BE49-F238E27FC236}">
                <a16:creationId xmlns:a16="http://schemas.microsoft.com/office/drawing/2014/main" id="{677736C1-09C9-4E26-9F56-49DECC6DD79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39740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lor shape">
            <a:extLst>
              <a:ext uri="{FF2B5EF4-FFF2-40B4-BE49-F238E27FC236}">
                <a16:creationId xmlns:a16="http://schemas.microsoft.com/office/drawing/2014/main" id="{43B1B424-42AB-4C4E-8C54-6569DBB2A0A4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Navina">
            <a:extLst>
              <a:ext uri="{FF2B5EF4-FFF2-40B4-BE49-F238E27FC236}">
                <a16:creationId xmlns:a16="http://schemas.microsoft.com/office/drawing/2014/main" id="{88703749-B591-4C0F-BD0A-30AE1D4E5357}"/>
              </a:ext>
            </a:extLst>
          </p:cNvPr>
          <p:cNvSpPr>
            <a:spLocks noEditPoints="1"/>
          </p:cNvSpPr>
          <p:nvPr/>
        </p:nvSpPr>
        <p:spPr bwMode="auto">
          <a:xfrm>
            <a:off x="5736732" y="9862259"/>
            <a:ext cx="1422000" cy="331200"/>
          </a:xfrm>
          <a:custGeom>
            <a:avLst/>
            <a:gdLst>
              <a:gd name="T0" fmla="*/ 425 w 445"/>
              <a:gd name="T1" fmla="*/ 4 h 102"/>
              <a:gd name="T2" fmla="*/ 416 w 445"/>
              <a:gd name="T3" fmla="*/ 7 h 102"/>
              <a:gd name="T4" fmla="*/ 419 w 445"/>
              <a:gd name="T5" fmla="*/ 7 h 102"/>
              <a:gd name="T6" fmla="*/ 436 w 445"/>
              <a:gd name="T7" fmla="*/ 19 h 102"/>
              <a:gd name="T8" fmla="*/ 427 w 445"/>
              <a:gd name="T9" fmla="*/ 23 h 102"/>
              <a:gd name="T10" fmla="*/ 430 w 445"/>
              <a:gd name="T11" fmla="*/ 8 h 102"/>
              <a:gd name="T12" fmla="*/ 437 w 445"/>
              <a:gd name="T13" fmla="*/ 23 h 102"/>
              <a:gd name="T14" fmla="*/ 442 w 445"/>
              <a:gd name="T15" fmla="*/ 11 h 102"/>
              <a:gd name="T16" fmla="*/ 445 w 445"/>
              <a:gd name="T17" fmla="*/ 4 h 102"/>
              <a:gd name="T18" fmla="*/ 366 w 445"/>
              <a:gd name="T19" fmla="*/ 86 h 102"/>
              <a:gd name="T20" fmla="*/ 388 w 445"/>
              <a:gd name="T21" fmla="*/ 65 h 102"/>
              <a:gd name="T22" fmla="*/ 409 w 445"/>
              <a:gd name="T23" fmla="*/ 33 h 102"/>
              <a:gd name="T24" fmla="*/ 360 w 445"/>
              <a:gd name="T25" fmla="*/ 51 h 102"/>
              <a:gd name="T26" fmla="*/ 392 w 445"/>
              <a:gd name="T27" fmla="*/ 49 h 102"/>
              <a:gd name="T28" fmla="*/ 342 w 445"/>
              <a:gd name="T29" fmla="*/ 70 h 102"/>
              <a:gd name="T30" fmla="*/ 377 w 445"/>
              <a:gd name="T31" fmla="*/ 96 h 102"/>
              <a:gd name="T32" fmla="*/ 403 w 445"/>
              <a:gd name="T33" fmla="*/ 86 h 102"/>
              <a:gd name="T34" fmla="*/ 332 w 445"/>
              <a:gd name="T35" fmla="*/ 31 h 102"/>
              <a:gd name="T36" fmla="*/ 293 w 445"/>
              <a:gd name="T37" fmla="*/ 28 h 102"/>
              <a:gd name="T38" fmla="*/ 276 w 445"/>
              <a:gd name="T39" fmla="*/ 40 h 102"/>
              <a:gd name="T40" fmla="*/ 270 w 445"/>
              <a:gd name="T41" fmla="*/ 101 h 102"/>
              <a:gd name="T42" fmla="*/ 290 w 445"/>
              <a:gd name="T43" fmla="*/ 60 h 102"/>
              <a:gd name="T44" fmla="*/ 315 w 445"/>
              <a:gd name="T45" fmla="*/ 50 h 102"/>
              <a:gd name="T46" fmla="*/ 306 w 445"/>
              <a:gd name="T47" fmla="*/ 98 h 102"/>
              <a:gd name="T48" fmla="*/ 326 w 445"/>
              <a:gd name="T49" fmla="*/ 88 h 102"/>
              <a:gd name="T50" fmla="*/ 271 w 445"/>
              <a:gd name="T51" fmla="*/ 10 h 102"/>
              <a:gd name="T52" fmla="*/ 258 w 445"/>
              <a:gd name="T53" fmla="*/ 21 h 102"/>
              <a:gd name="T54" fmla="*/ 237 w 445"/>
              <a:gd name="T55" fmla="*/ 101 h 102"/>
              <a:gd name="T56" fmla="*/ 263 w 445"/>
              <a:gd name="T57" fmla="*/ 40 h 102"/>
              <a:gd name="T58" fmla="*/ 248 w 445"/>
              <a:gd name="T59" fmla="*/ 30 h 102"/>
              <a:gd name="T60" fmla="*/ 198 w 445"/>
              <a:gd name="T61" fmla="*/ 40 h 102"/>
              <a:gd name="T62" fmla="*/ 177 w 445"/>
              <a:gd name="T63" fmla="*/ 44 h 102"/>
              <a:gd name="T64" fmla="*/ 207 w 445"/>
              <a:gd name="T65" fmla="*/ 89 h 102"/>
              <a:gd name="T66" fmla="*/ 230 w 445"/>
              <a:gd name="T67" fmla="*/ 28 h 102"/>
              <a:gd name="T68" fmla="*/ 197 w 445"/>
              <a:gd name="T69" fmla="*/ 78 h 102"/>
              <a:gd name="T70" fmla="*/ 141 w 445"/>
              <a:gd name="T71" fmla="*/ 77 h 102"/>
              <a:gd name="T72" fmla="*/ 114 w 445"/>
              <a:gd name="T73" fmla="*/ 78 h 102"/>
              <a:gd name="T74" fmla="*/ 141 w 445"/>
              <a:gd name="T75" fmla="*/ 77 h 102"/>
              <a:gd name="T76" fmla="*/ 144 w 445"/>
              <a:gd name="T77" fmla="*/ 27 h 102"/>
              <a:gd name="T78" fmla="*/ 124 w 445"/>
              <a:gd name="T79" fmla="*/ 47 h 102"/>
              <a:gd name="T80" fmla="*/ 136 w 445"/>
              <a:gd name="T81" fmla="*/ 54 h 102"/>
              <a:gd name="T82" fmla="*/ 94 w 445"/>
              <a:gd name="T83" fmla="*/ 79 h 102"/>
              <a:gd name="T84" fmla="*/ 137 w 445"/>
              <a:gd name="T85" fmla="*/ 93 h 102"/>
              <a:gd name="T86" fmla="*/ 167 w 445"/>
              <a:gd name="T87" fmla="*/ 56 h 102"/>
              <a:gd name="T88" fmla="*/ 26 w 445"/>
              <a:gd name="T89" fmla="*/ 6 h 102"/>
              <a:gd name="T90" fmla="*/ 3 w 445"/>
              <a:gd name="T91" fmla="*/ 98 h 102"/>
              <a:gd name="T92" fmla="*/ 34 w 445"/>
              <a:gd name="T93" fmla="*/ 46 h 102"/>
              <a:gd name="T94" fmla="*/ 64 w 445"/>
              <a:gd name="T95" fmla="*/ 101 h 102"/>
              <a:gd name="T96" fmla="*/ 99 w 445"/>
              <a:gd name="T97" fmla="*/ 2 h 102"/>
              <a:gd name="T98" fmla="*/ 81 w 445"/>
              <a:gd name="T99" fmla="*/ 14 h 102"/>
              <a:gd name="T100" fmla="*/ 67 w 445"/>
              <a:gd name="T101" fmla="*/ 6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45" h="102">
                <a:moveTo>
                  <a:pt x="419" y="7"/>
                </a:moveTo>
                <a:cubicBezTo>
                  <a:pt x="425" y="7"/>
                  <a:pt x="425" y="7"/>
                  <a:pt x="425" y="7"/>
                </a:cubicBezTo>
                <a:cubicBezTo>
                  <a:pt x="425" y="4"/>
                  <a:pt x="425" y="4"/>
                  <a:pt x="425" y="4"/>
                </a:cubicBezTo>
                <a:cubicBezTo>
                  <a:pt x="410" y="4"/>
                  <a:pt x="410" y="4"/>
                  <a:pt x="410" y="4"/>
                </a:cubicBezTo>
                <a:cubicBezTo>
                  <a:pt x="410" y="7"/>
                  <a:pt x="410" y="7"/>
                  <a:pt x="410" y="7"/>
                </a:cubicBezTo>
                <a:cubicBezTo>
                  <a:pt x="416" y="7"/>
                  <a:pt x="416" y="7"/>
                  <a:pt x="416" y="7"/>
                </a:cubicBezTo>
                <a:cubicBezTo>
                  <a:pt x="416" y="23"/>
                  <a:pt x="416" y="23"/>
                  <a:pt x="416" y="23"/>
                </a:cubicBezTo>
                <a:cubicBezTo>
                  <a:pt x="419" y="23"/>
                  <a:pt x="419" y="23"/>
                  <a:pt x="419" y="23"/>
                </a:cubicBezTo>
                <a:lnTo>
                  <a:pt x="419" y="7"/>
                </a:lnTo>
                <a:close/>
                <a:moveTo>
                  <a:pt x="445" y="4"/>
                </a:moveTo>
                <a:cubicBezTo>
                  <a:pt x="440" y="4"/>
                  <a:pt x="440" y="4"/>
                  <a:pt x="440" y="4"/>
                </a:cubicBezTo>
                <a:cubicBezTo>
                  <a:pt x="436" y="19"/>
                  <a:pt x="436" y="19"/>
                  <a:pt x="436" y="19"/>
                </a:cubicBezTo>
                <a:cubicBezTo>
                  <a:pt x="431" y="4"/>
                  <a:pt x="431" y="4"/>
                  <a:pt x="431" y="4"/>
                </a:cubicBezTo>
                <a:cubicBezTo>
                  <a:pt x="427" y="4"/>
                  <a:pt x="427" y="4"/>
                  <a:pt x="427" y="4"/>
                </a:cubicBezTo>
                <a:cubicBezTo>
                  <a:pt x="427" y="23"/>
                  <a:pt x="427" y="23"/>
                  <a:pt x="427" y="23"/>
                </a:cubicBezTo>
                <a:cubicBezTo>
                  <a:pt x="430" y="23"/>
                  <a:pt x="430" y="23"/>
                  <a:pt x="430" y="23"/>
                </a:cubicBezTo>
                <a:cubicBezTo>
                  <a:pt x="430" y="11"/>
                  <a:pt x="430" y="11"/>
                  <a:pt x="430" y="11"/>
                </a:cubicBezTo>
                <a:cubicBezTo>
                  <a:pt x="430" y="10"/>
                  <a:pt x="430" y="9"/>
                  <a:pt x="430" y="8"/>
                </a:cubicBezTo>
                <a:cubicBezTo>
                  <a:pt x="430" y="10"/>
                  <a:pt x="430" y="10"/>
                  <a:pt x="431" y="11"/>
                </a:cubicBezTo>
                <a:cubicBezTo>
                  <a:pt x="434" y="23"/>
                  <a:pt x="434" y="23"/>
                  <a:pt x="434" y="23"/>
                </a:cubicBezTo>
                <a:cubicBezTo>
                  <a:pt x="437" y="23"/>
                  <a:pt x="437" y="23"/>
                  <a:pt x="437" y="23"/>
                </a:cubicBezTo>
                <a:cubicBezTo>
                  <a:pt x="441" y="11"/>
                  <a:pt x="441" y="11"/>
                  <a:pt x="441" y="11"/>
                </a:cubicBezTo>
                <a:cubicBezTo>
                  <a:pt x="442" y="9"/>
                  <a:pt x="442" y="9"/>
                  <a:pt x="442" y="8"/>
                </a:cubicBezTo>
                <a:cubicBezTo>
                  <a:pt x="442" y="8"/>
                  <a:pt x="442" y="10"/>
                  <a:pt x="442" y="11"/>
                </a:cubicBezTo>
                <a:cubicBezTo>
                  <a:pt x="442" y="23"/>
                  <a:pt x="442" y="23"/>
                  <a:pt x="442" y="23"/>
                </a:cubicBezTo>
                <a:cubicBezTo>
                  <a:pt x="445" y="23"/>
                  <a:pt x="445" y="23"/>
                  <a:pt x="445" y="23"/>
                </a:cubicBezTo>
                <a:lnTo>
                  <a:pt x="445" y="4"/>
                </a:lnTo>
                <a:close/>
                <a:moveTo>
                  <a:pt x="385" y="77"/>
                </a:moveTo>
                <a:cubicBezTo>
                  <a:pt x="384" y="78"/>
                  <a:pt x="381" y="81"/>
                  <a:pt x="375" y="84"/>
                </a:cubicBezTo>
                <a:cubicBezTo>
                  <a:pt x="371" y="86"/>
                  <a:pt x="368" y="86"/>
                  <a:pt x="366" y="86"/>
                </a:cubicBezTo>
                <a:cubicBezTo>
                  <a:pt x="361" y="86"/>
                  <a:pt x="358" y="83"/>
                  <a:pt x="359" y="78"/>
                </a:cubicBezTo>
                <a:cubicBezTo>
                  <a:pt x="361" y="71"/>
                  <a:pt x="368" y="70"/>
                  <a:pt x="374" y="69"/>
                </a:cubicBezTo>
                <a:cubicBezTo>
                  <a:pt x="384" y="67"/>
                  <a:pt x="385" y="66"/>
                  <a:pt x="388" y="65"/>
                </a:cubicBezTo>
                <a:lnTo>
                  <a:pt x="385" y="77"/>
                </a:lnTo>
                <a:close/>
                <a:moveTo>
                  <a:pt x="411" y="56"/>
                </a:moveTo>
                <a:cubicBezTo>
                  <a:pt x="413" y="49"/>
                  <a:pt x="415" y="40"/>
                  <a:pt x="409" y="33"/>
                </a:cubicBezTo>
                <a:cubicBezTo>
                  <a:pt x="406" y="30"/>
                  <a:pt x="401" y="27"/>
                  <a:pt x="388" y="27"/>
                </a:cubicBezTo>
                <a:cubicBezTo>
                  <a:pt x="365" y="27"/>
                  <a:pt x="355" y="36"/>
                  <a:pt x="354" y="43"/>
                </a:cubicBezTo>
                <a:cubicBezTo>
                  <a:pt x="352" y="48"/>
                  <a:pt x="356" y="51"/>
                  <a:pt x="360" y="51"/>
                </a:cubicBezTo>
                <a:cubicBezTo>
                  <a:pt x="364" y="51"/>
                  <a:pt x="368" y="48"/>
                  <a:pt x="369" y="47"/>
                </a:cubicBezTo>
                <a:cubicBezTo>
                  <a:pt x="372" y="45"/>
                  <a:pt x="374" y="42"/>
                  <a:pt x="382" y="42"/>
                </a:cubicBezTo>
                <a:cubicBezTo>
                  <a:pt x="385" y="42"/>
                  <a:pt x="394" y="42"/>
                  <a:pt x="392" y="49"/>
                </a:cubicBezTo>
                <a:cubicBezTo>
                  <a:pt x="391" y="52"/>
                  <a:pt x="388" y="53"/>
                  <a:pt x="381" y="54"/>
                </a:cubicBezTo>
                <a:cubicBezTo>
                  <a:pt x="364" y="57"/>
                  <a:pt x="358" y="58"/>
                  <a:pt x="352" y="62"/>
                </a:cubicBezTo>
                <a:cubicBezTo>
                  <a:pt x="349" y="63"/>
                  <a:pt x="345" y="65"/>
                  <a:pt x="342" y="70"/>
                </a:cubicBezTo>
                <a:cubicBezTo>
                  <a:pt x="341" y="72"/>
                  <a:pt x="339" y="75"/>
                  <a:pt x="338" y="79"/>
                </a:cubicBezTo>
                <a:cubicBezTo>
                  <a:pt x="335" y="93"/>
                  <a:pt x="342" y="102"/>
                  <a:pt x="357" y="102"/>
                </a:cubicBezTo>
                <a:cubicBezTo>
                  <a:pt x="363" y="102"/>
                  <a:pt x="370" y="100"/>
                  <a:pt x="377" y="96"/>
                </a:cubicBezTo>
                <a:cubicBezTo>
                  <a:pt x="379" y="95"/>
                  <a:pt x="380" y="94"/>
                  <a:pt x="382" y="93"/>
                </a:cubicBezTo>
                <a:cubicBezTo>
                  <a:pt x="382" y="96"/>
                  <a:pt x="382" y="101"/>
                  <a:pt x="389" y="101"/>
                </a:cubicBezTo>
                <a:cubicBezTo>
                  <a:pt x="399" y="101"/>
                  <a:pt x="401" y="91"/>
                  <a:pt x="403" y="86"/>
                </a:cubicBezTo>
                <a:lnTo>
                  <a:pt x="411" y="56"/>
                </a:lnTo>
                <a:close/>
                <a:moveTo>
                  <a:pt x="336" y="53"/>
                </a:moveTo>
                <a:cubicBezTo>
                  <a:pt x="338" y="47"/>
                  <a:pt x="339" y="38"/>
                  <a:pt x="332" y="31"/>
                </a:cubicBezTo>
                <a:cubicBezTo>
                  <a:pt x="329" y="29"/>
                  <a:pt x="325" y="27"/>
                  <a:pt x="319" y="27"/>
                </a:cubicBezTo>
                <a:cubicBezTo>
                  <a:pt x="307" y="27"/>
                  <a:pt x="300" y="34"/>
                  <a:pt x="297" y="37"/>
                </a:cubicBezTo>
                <a:cubicBezTo>
                  <a:pt x="297" y="34"/>
                  <a:pt x="297" y="30"/>
                  <a:pt x="293" y="28"/>
                </a:cubicBezTo>
                <a:cubicBezTo>
                  <a:pt x="291" y="28"/>
                  <a:pt x="290" y="28"/>
                  <a:pt x="289" y="28"/>
                </a:cubicBezTo>
                <a:cubicBezTo>
                  <a:pt x="286" y="28"/>
                  <a:pt x="283" y="29"/>
                  <a:pt x="282" y="30"/>
                </a:cubicBezTo>
                <a:cubicBezTo>
                  <a:pt x="278" y="33"/>
                  <a:pt x="277" y="36"/>
                  <a:pt x="276" y="40"/>
                </a:cubicBezTo>
                <a:cubicBezTo>
                  <a:pt x="263" y="89"/>
                  <a:pt x="263" y="89"/>
                  <a:pt x="263" y="89"/>
                </a:cubicBezTo>
                <a:cubicBezTo>
                  <a:pt x="262" y="92"/>
                  <a:pt x="260" y="98"/>
                  <a:pt x="266" y="100"/>
                </a:cubicBezTo>
                <a:cubicBezTo>
                  <a:pt x="267" y="101"/>
                  <a:pt x="268" y="101"/>
                  <a:pt x="270" y="101"/>
                </a:cubicBezTo>
                <a:cubicBezTo>
                  <a:pt x="272" y="101"/>
                  <a:pt x="275" y="100"/>
                  <a:pt x="278" y="98"/>
                </a:cubicBezTo>
                <a:cubicBezTo>
                  <a:pt x="281" y="95"/>
                  <a:pt x="282" y="92"/>
                  <a:pt x="283" y="89"/>
                </a:cubicBezTo>
                <a:cubicBezTo>
                  <a:pt x="290" y="60"/>
                  <a:pt x="290" y="60"/>
                  <a:pt x="290" y="60"/>
                </a:cubicBezTo>
                <a:cubicBezTo>
                  <a:pt x="291" y="56"/>
                  <a:pt x="293" y="50"/>
                  <a:pt x="299" y="46"/>
                </a:cubicBezTo>
                <a:cubicBezTo>
                  <a:pt x="302" y="45"/>
                  <a:pt x="304" y="44"/>
                  <a:pt x="307" y="44"/>
                </a:cubicBezTo>
                <a:cubicBezTo>
                  <a:pt x="311" y="44"/>
                  <a:pt x="314" y="46"/>
                  <a:pt x="315" y="50"/>
                </a:cubicBezTo>
                <a:cubicBezTo>
                  <a:pt x="316" y="52"/>
                  <a:pt x="315" y="55"/>
                  <a:pt x="314" y="58"/>
                </a:cubicBezTo>
                <a:cubicBezTo>
                  <a:pt x="306" y="89"/>
                  <a:pt x="306" y="89"/>
                  <a:pt x="306" y="89"/>
                </a:cubicBezTo>
                <a:cubicBezTo>
                  <a:pt x="305" y="91"/>
                  <a:pt x="304" y="95"/>
                  <a:pt x="306" y="98"/>
                </a:cubicBezTo>
                <a:cubicBezTo>
                  <a:pt x="307" y="99"/>
                  <a:pt x="309" y="101"/>
                  <a:pt x="313" y="101"/>
                </a:cubicBezTo>
                <a:cubicBezTo>
                  <a:pt x="317" y="101"/>
                  <a:pt x="320" y="99"/>
                  <a:pt x="322" y="97"/>
                </a:cubicBezTo>
                <a:cubicBezTo>
                  <a:pt x="325" y="95"/>
                  <a:pt x="326" y="91"/>
                  <a:pt x="326" y="88"/>
                </a:cubicBezTo>
                <a:lnTo>
                  <a:pt x="336" y="53"/>
                </a:lnTo>
                <a:close/>
                <a:moveTo>
                  <a:pt x="258" y="21"/>
                </a:moveTo>
                <a:cubicBezTo>
                  <a:pt x="264" y="21"/>
                  <a:pt x="269" y="16"/>
                  <a:pt x="271" y="10"/>
                </a:cubicBezTo>
                <a:cubicBezTo>
                  <a:pt x="273" y="5"/>
                  <a:pt x="269" y="0"/>
                  <a:pt x="264" y="0"/>
                </a:cubicBezTo>
                <a:cubicBezTo>
                  <a:pt x="258" y="0"/>
                  <a:pt x="252" y="5"/>
                  <a:pt x="251" y="10"/>
                </a:cubicBezTo>
                <a:cubicBezTo>
                  <a:pt x="250" y="16"/>
                  <a:pt x="253" y="21"/>
                  <a:pt x="258" y="21"/>
                </a:cubicBezTo>
                <a:moveTo>
                  <a:pt x="230" y="88"/>
                </a:moveTo>
                <a:cubicBezTo>
                  <a:pt x="229" y="92"/>
                  <a:pt x="228" y="98"/>
                  <a:pt x="233" y="100"/>
                </a:cubicBezTo>
                <a:cubicBezTo>
                  <a:pt x="234" y="100"/>
                  <a:pt x="235" y="101"/>
                  <a:pt x="237" y="101"/>
                </a:cubicBezTo>
                <a:cubicBezTo>
                  <a:pt x="240" y="101"/>
                  <a:pt x="243" y="100"/>
                  <a:pt x="246" y="97"/>
                </a:cubicBezTo>
                <a:cubicBezTo>
                  <a:pt x="248" y="94"/>
                  <a:pt x="249" y="91"/>
                  <a:pt x="250" y="88"/>
                </a:cubicBezTo>
                <a:cubicBezTo>
                  <a:pt x="263" y="40"/>
                  <a:pt x="263" y="40"/>
                  <a:pt x="263" y="40"/>
                </a:cubicBezTo>
                <a:cubicBezTo>
                  <a:pt x="264" y="36"/>
                  <a:pt x="265" y="31"/>
                  <a:pt x="260" y="29"/>
                </a:cubicBezTo>
                <a:cubicBezTo>
                  <a:pt x="259" y="28"/>
                  <a:pt x="258" y="28"/>
                  <a:pt x="256" y="28"/>
                </a:cubicBezTo>
                <a:cubicBezTo>
                  <a:pt x="253" y="28"/>
                  <a:pt x="250" y="29"/>
                  <a:pt x="248" y="30"/>
                </a:cubicBezTo>
                <a:cubicBezTo>
                  <a:pt x="246" y="32"/>
                  <a:pt x="245" y="34"/>
                  <a:pt x="243" y="40"/>
                </a:cubicBezTo>
                <a:lnTo>
                  <a:pt x="230" y="88"/>
                </a:lnTo>
                <a:close/>
                <a:moveTo>
                  <a:pt x="198" y="40"/>
                </a:moveTo>
                <a:cubicBezTo>
                  <a:pt x="198" y="35"/>
                  <a:pt x="198" y="28"/>
                  <a:pt x="190" y="28"/>
                </a:cubicBezTo>
                <a:cubicBezTo>
                  <a:pt x="186" y="28"/>
                  <a:pt x="179" y="31"/>
                  <a:pt x="177" y="38"/>
                </a:cubicBezTo>
                <a:cubicBezTo>
                  <a:pt x="177" y="40"/>
                  <a:pt x="177" y="42"/>
                  <a:pt x="177" y="44"/>
                </a:cubicBezTo>
                <a:cubicBezTo>
                  <a:pt x="180" y="91"/>
                  <a:pt x="180" y="91"/>
                  <a:pt x="180" y="91"/>
                </a:cubicBezTo>
                <a:cubicBezTo>
                  <a:pt x="181" y="98"/>
                  <a:pt x="181" y="101"/>
                  <a:pt x="190" y="101"/>
                </a:cubicBezTo>
                <a:cubicBezTo>
                  <a:pt x="200" y="101"/>
                  <a:pt x="202" y="98"/>
                  <a:pt x="207" y="89"/>
                </a:cubicBezTo>
                <a:cubicBezTo>
                  <a:pt x="235" y="43"/>
                  <a:pt x="235" y="43"/>
                  <a:pt x="235" y="43"/>
                </a:cubicBezTo>
                <a:cubicBezTo>
                  <a:pt x="236" y="41"/>
                  <a:pt x="237" y="39"/>
                  <a:pt x="238" y="37"/>
                </a:cubicBezTo>
                <a:cubicBezTo>
                  <a:pt x="239" y="31"/>
                  <a:pt x="235" y="28"/>
                  <a:pt x="230" y="28"/>
                </a:cubicBezTo>
                <a:cubicBezTo>
                  <a:pt x="223" y="28"/>
                  <a:pt x="220" y="34"/>
                  <a:pt x="217" y="38"/>
                </a:cubicBezTo>
                <a:cubicBezTo>
                  <a:pt x="202" y="67"/>
                  <a:pt x="202" y="67"/>
                  <a:pt x="202" y="67"/>
                </a:cubicBezTo>
                <a:cubicBezTo>
                  <a:pt x="199" y="72"/>
                  <a:pt x="198" y="73"/>
                  <a:pt x="197" y="78"/>
                </a:cubicBezTo>
                <a:cubicBezTo>
                  <a:pt x="197" y="75"/>
                  <a:pt x="197" y="72"/>
                  <a:pt x="197" y="68"/>
                </a:cubicBezTo>
                <a:lnTo>
                  <a:pt x="198" y="40"/>
                </a:lnTo>
                <a:close/>
                <a:moveTo>
                  <a:pt x="141" y="77"/>
                </a:moveTo>
                <a:cubicBezTo>
                  <a:pt x="139" y="78"/>
                  <a:pt x="137" y="81"/>
                  <a:pt x="131" y="84"/>
                </a:cubicBezTo>
                <a:cubicBezTo>
                  <a:pt x="127" y="86"/>
                  <a:pt x="124" y="86"/>
                  <a:pt x="122" y="86"/>
                </a:cubicBezTo>
                <a:cubicBezTo>
                  <a:pt x="116" y="86"/>
                  <a:pt x="113" y="83"/>
                  <a:pt x="114" y="78"/>
                </a:cubicBezTo>
                <a:cubicBezTo>
                  <a:pt x="116" y="71"/>
                  <a:pt x="124" y="70"/>
                  <a:pt x="130" y="69"/>
                </a:cubicBezTo>
                <a:cubicBezTo>
                  <a:pt x="140" y="67"/>
                  <a:pt x="141" y="66"/>
                  <a:pt x="144" y="65"/>
                </a:cubicBezTo>
                <a:lnTo>
                  <a:pt x="141" y="77"/>
                </a:lnTo>
                <a:close/>
                <a:moveTo>
                  <a:pt x="167" y="56"/>
                </a:moveTo>
                <a:cubicBezTo>
                  <a:pt x="168" y="49"/>
                  <a:pt x="171" y="40"/>
                  <a:pt x="165" y="33"/>
                </a:cubicBezTo>
                <a:cubicBezTo>
                  <a:pt x="162" y="30"/>
                  <a:pt x="156" y="27"/>
                  <a:pt x="144" y="27"/>
                </a:cubicBezTo>
                <a:cubicBezTo>
                  <a:pt x="121" y="27"/>
                  <a:pt x="111" y="36"/>
                  <a:pt x="109" y="43"/>
                </a:cubicBezTo>
                <a:cubicBezTo>
                  <a:pt x="108" y="48"/>
                  <a:pt x="112" y="51"/>
                  <a:pt x="116" y="51"/>
                </a:cubicBezTo>
                <a:cubicBezTo>
                  <a:pt x="120" y="51"/>
                  <a:pt x="123" y="48"/>
                  <a:pt x="124" y="47"/>
                </a:cubicBezTo>
                <a:cubicBezTo>
                  <a:pt x="127" y="45"/>
                  <a:pt x="130" y="42"/>
                  <a:pt x="138" y="42"/>
                </a:cubicBezTo>
                <a:cubicBezTo>
                  <a:pt x="140" y="42"/>
                  <a:pt x="149" y="42"/>
                  <a:pt x="148" y="49"/>
                </a:cubicBezTo>
                <a:cubicBezTo>
                  <a:pt x="147" y="52"/>
                  <a:pt x="143" y="53"/>
                  <a:pt x="136" y="54"/>
                </a:cubicBezTo>
                <a:cubicBezTo>
                  <a:pt x="120" y="57"/>
                  <a:pt x="114" y="58"/>
                  <a:pt x="107" y="62"/>
                </a:cubicBezTo>
                <a:cubicBezTo>
                  <a:pt x="105" y="63"/>
                  <a:pt x="101" y="65"/>
                  <a:pt x="98" y="70"/>
                </a:cubicBezTo>
                <a:cubicBezTo>
                  <a:pt x="96" y="72"/>
                  <a:pt x="95" y="75"/>
                  <a:pt x="94" y="79"/>
                </a:cubicBezTo>
                <a:cubicBezTo>
                  <a:pt x="90" y="93"/>
                  <a:pt x="97" y="102"/>
                  <a:pt x="113" y="102"/>
                </a:cubicBezTo>
                <a:cubicBezTo>
                  <a:pt x="119" y="102"/>
                  <a:pt x="126" y="100"/>
                  <a:pt x="132" y="96"/>
                </a:cubicBezTo>
                <a:cubicBezTo>
                  <a:pt x="134" y="95"/>
                  <a:pt x="135" y="94"/>
                  <a:pt x="137" y="93"/>
                </a:cubicBezTo>
                <a:cubicBezTo>
                  <a:pt x="138" y="96"/>
                  <a:pt x="138" y="101"/>
                  <a:pt x="145" y="101"/>
                </a:cubicBezTo>
                <a:cubicBezTo>
                  <a:pt x="154" y="101"/>
                  <a:pt x="157" y="91"/>
                  <a:pt x="159" y="86"/>
                </a:cubicBezTo>
                <a:lnTo>
                  <a:pt x="167" y="56"/>
                </a:lnTo>
                <a:close/>
                <a:moveTo>
                  <a:pt x="49" y="9"/>
                </a:moveTo>
                <a:cubicBezTo>
                  <a:pt x="48" y="4"/>
                  <a:pt x="46" y="1"/>
                  <a:pt x="38" y="1"/>
                </a:cubicBezTo>
                <a:cubicBezTo>
                  <a:pt x="34" y="1"/>
                  <a:pt x="29" y="3"/>
                  <a:pt x="26" y="6"/>
                </a:cubicBezTo>
                <a:cubicBezTo>
                  <a:pt x="23" y="9"/>
                  <a:pt x="23" y="12"/>
                  <a:pt x="22" y="16"/>
                </a:cubicBezTo>
                <a:cubicBezTo>
                  <a:pt x="3" y="87"/>
                  <a:pt x="3" y="87"/>
                  <a:pt x="3" y="87"/>
                </a:cubicBezTo>
                <a:cubicBezTo>
                  <a:pt x="2" y="91"/>
                  <a:pt x="0" y="95"/>
                  <a:pt x="3" y="98"/>
                </a:cubicBezTo>
                <a:cubicBezTo>
                  <a:pt x="3" y="99"/>
                  <a:pt x="5" y="101"/>
                  <a:pt x="9" y="101"/>
                </a:cubicBezTo>
                <a:cubicBezTo>
                  <a:pt x="19" y="101"/>
                  <a:pt x="22" y="91"/>
                  <a:pt x="23" y="86"/>
                </a:cubicBezTo>
                <a:cubicBezTo>
                  <a:pt x="34" y="46"/>
                  <a:pt x="34" y="46"/>
                  <a:pt x="34" y="46"/>
                </a:cubicBezTo>
                <a:cubicBezTo>
                  <a:pt x="35" y="41"/>
                  <a:pt x="35" y="40"/>
                  <a:pt x="36" y="36"/>
                </a:cubicBezTo>
                <a:cubicBezTo>
                  <a:pt x="54" y="91"/>
                  <a:pt x="54" y="91"/>
                  <a:pt x="54" y="91"/>
                </a:cubicBezTo>
                <a:cubicBezTo>
                  <a:pt x="56" y="97"/>
                  <a:pt x="57" y="101"/>
                  <a:pt x="64" y="101"/>
                </a:cubicBezTo>
                <a:cubicBezTo>
                  <a:pt x="77" y="101"/>
                  <a:pt x="80" y="93"/>
                  <a:pt x="81" y="87"/>
                </a:cubicBezTo>
                <a:cubicBezTo>
                  <a:pt x="101" y="14"/>
                  <a:pt x="101" y="14"/>
                  <a:pt x="101" y="14"/>
                </a:cubicBezTo>
                <a:cubicBezTo>
                  <a:pt x="102" y="10"/>
                  <a:pt x="103" y="5"/>
                  <a:pt x="99" y="2"/>
                </a:cubicBezTo>
                <a:cubicBezTo>
                  <a:pt x="98" y="2"/>
                  <a:pt x="97" y="1"/>
                  <a:pt x="94" y="1"/>
                </a:cubicBezTo>
                <a:cubicBezTo>
                  <a:pt x="91" y="1"/>
                  <a:pt x="88" y="3"/>
                  <a:pt x="86" y="5"/>
                </a:cubicBezTo>
                <a:cubicBezTo>
                  <a:pt x="83" y="7"/>
                  <a:pt x="81" y="11"/>
                  <a:pt x="81" y="14"/>
                </a:cubicBezTo>
                <a:cubicBezTo>
                  <a:pt x="70" y="53"/>
                  <a:pt x="70" y="53"/>
                  <a:pt x="70" y="53"/>
                </a:cubicBezTo>
                <a:cubicBezTo>
                  <a:pt x="70" y="55"/>
                  <a:pt x="69" y="57"/>
                  <a:pt x="69" y="59"/>
                </a:cubicBezTo>
                <a:cubicBezTo>
                  <a:pt x="68" y="61"/>
                  <a:pt x="68" y="63"/>
                  <a:pt x="67" y="65"/>
                </a:cubicBezTo>
                <a:lnTo>
                  <a:pt x="49" y="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/>
          </a:p>
        </p:txBody>
      </p:sp>
      <p:sp>
        <p:nvSpPr>
          <p:cNvPr id="9" name="Wellspect">
            <a:extLst>
              <a:ext uri="{FF2B5EF4-FFF2-40B4-BE49-F238E27FC236}">
                <a16:creationId xmlns:a16="http://schemas.microsoft.com/office/drawing/2014/main" id="{656AA288-BB05-4C20-B35E-61F91300BFE2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099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lor shape">
            <a:extLst>
              <a:ext uri="{FF2B5EF4-FFF2-40B4-BE49-F238E27FC236}">
                <a16:creationId xmlns:a16="http://schemas.microsoft.com/office/drawing/2014/main" id="{94E3F5B3-848B-441A-9308-8CC41261D93B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Navina Smart">
            <a:extLst>
              <a:ext uri="{FF2B5EF4-FFF2-40B4-BE49-F238E27FC236}">
                <a16:creationId xmlns:a16="http://schemas.microsoft.com/office/drawing/2014/main" id="{66AD731D-9266-42ED-A6C6-62419BA18C38}"/>
              </a:ext>
            </a:extLst>
          </p:cNvPr>
          <p:cNvGrpSpPr/>
          <p:nvPr/>
        </p:nvGrpSpPr>
        <p:grpSpPr>
          <a:xfrm>
            <a:off x="4777948" y="9862259"/>
            <a:ext cx="2271600" cy="331200"/>
            <a:chOff x="3827463" y="-796925"/>
            <a:chExt cx="2271712" cy="331787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3CB882FA-7146-4310-93AD-3EFC83B6E6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-709613"/>
              <a:ext cx="836612" cy="241300"/>
            </a:xfrm>
            <a:custGeom>
              <a:avLst/>
              <a:gdLst>
                <a:gd name="T0" fmla="*/ 257 w 263"/>
                <a:gd name="T1" fmla="*/ 73 h 74"/>
                <a:gd name="T2" fmla="*/ 258 w 263"/>
                <a:gd name="T3" fmla="*/ 66 h 74"/>
                <a:gd name="T4" fmla="*/ 252 w 263"/>
                <a:gd name="T5" fmla="*/ 54 h 74"/>
                <a:gd name="T6" fmla="*/ 258 w 263"/>
                <a:gd name="T7" fmla="*/ 28 h 74"/>
                <a:gd name="T8" fmla="*/ 258 w 263"/>
                <a:gd name="T9" fmla="*/ 20 h 74"/>
                <a:gd name="T10" fmla="*/ 252 w 263"/>
                <a:gd name="T11" fmla="*/ 8 h 74"/>
                <a:gd name="T12" fmla="*/ 243 w 263"/>
                <a:gd name="T13" fmla="*/ 8 h 74"/>
                <a:gd name="T14" fmla="*/ 237 w 263"/>
                <a:gd name="T15" fmla="*/ 20 h 74"/>
                <a:gd name="T16" fmla="*/ 237 w 263"/>
                <a:gd name="T17" fmla="*/ 28 h 74"/>
                <a:gd name="T18" fmla="*/ 243 w 263"/>
                <a:gd name="T19" fmla="*/ 58 h 74"/>
                <a:gd name="T20" fmla="*/ 209 w 263"/>
                <a:gd name="T21" fmla="*/ 19 h 74"/>
                <a:gd name="T22" fmla="*/ 205 w 263"/>
                <a:gd name="T23" fmla="*/ 69 h 74"/>
                <a:gd name="T24" fmla="*/ 214 w 263"/>
                <a:gd name="T25" fmla="*/ 69 h 74"/>
                <a:gd name="T26" fmla="*/ 221 w 263"/>
                <a:gd name="T27" fmla="*/ 31 h 74"/>
                <a:gd name="T28" fmla="*/ 233 w 263"/>
                <a:gd name="T29" fmla="*/ 24 h 74"/>
                <a:gd name="T30" fmla="*/ 214 w 263"/>
                <a:gd name="T31" fmla="*/ 29 h 74"/>
                <a:gd name="T32" fmla="*/ 176 w 263"/>
                <a:gd name="T33" fmla="*/ 47 h 74"/>
                <a:gd name="T34" fmla="*/ 180 w 263"/>
                <a:gd name="T35" fmla="*/ 61 h 74"/>
                <a:gd name="T36" fmla="*/ 159 w 263"/>
                <a:gd name="T37" fmla="*/ 58 h 74"/>
                <a:gd name="T38" fmla="*/ 171 w 263"/>
                <a:gd name="T39" fmla="*/ 49 h 74"/>
                <a:gd name="T40" fmla="*/ 192 w 263"/>
                <a:gd name="T41" fmla="*/ 39 h 74"/>
                <a:gd name="T42" fmla="*/ 172 w 263"/>
                <a:gd name="T43" fmla="*/ 19 h 74"/>
                <a:gd name="T44" fmla="*/ 152 w 263"/>
                <a:gd name="T45" fmla="*/ 33 h 74"/>
                <a:gd name="T46" fmla="*/ 161 w 263"/>
                <a:gd name="T47" fmla="*/ 34 h 74"/>
                <a:gd name="T48" fmla="*/ 183 w 263"/>
                <a:gd name="T49" fmla="*/ 35 h 74"/>
                <a:gd name="T50" fmla="*/ 174 w 263"/>
                <a:gd name="T51" fmla="*/ 41 h 74"/>
                <a:gd name="T52" fmla="*/ 150 w 263"/>
                <a:gd name="T53" fmla="*/ 58 h 74"/>
                <a:gd name="T54" fmla="*/ 183 w 263"/>
                <a:gd name="T55" fmla="*/ 66 h 74"/>
                <a:gd name="T56" fmla="*/ 188 w 263"/>
                <a:gd name="T57" fmla="*/ 73 h 74"/>
                <a:gd name="T58" fmla="*/ 192 w 263"/>
                <a:gd name="T59" fmla="*/ 39 h 74"/>
                <a:gd name="T60" fmla="*/ 71 w 263"/>
                <a:gd name="T61" fmla="*/ 73 h 74"/>
                <a:gd name="T62" fmla="*/ 76 w 263"/>
                <a:gd name="T63" fmla="*/ 69 h 74"/>
                <a:gd name="T64" fmla="*/ 79 w 263"/>
                <a:gd name="T65" fmla="*/ 33 h 74"/>
                <a:gd name="T66" fmla="*/ 98 w 263"/>
                <a:gd name="T67" fmla="*/ 36 h 74"/>
                <a:gd name="T68" fmla="*/ 98 w 263"/>
                <a:gd name="T69" fmla="*/ 69 h 74"/>
                <a:gd name="T70" fmla="*/ 103 w 263"/>
                <a:gd name="T71" fmla="*/ 73 h 74"/>
                <a:gd name="T72" fmla="*/ 108 w 263"/>
                <a:gd name="T73" fmla="*/ 69 h 74"/>
                <a:gd name="T74" fmla="*/ 110 w 263"/>
                <a:gd name="T75" fmla="*/ 33 h 74"/>
                <a:gd name="T76" fmla="*/ 130 w 263"/>
                <a:gd name="T77" fmla="*/ 38 h 74"/>
                <a:gd name="T78" fmla="*/ 130 w 263"/>
                <a:gd name="T79" fmla="*/ 69 h 74"/>
                <a:gd name="T80" fmla="*/ 135 w 263"/>
                <a:gd name="T81" fmla="*/ 73 h 74"/>
                <a:gd name="T82" fmla="*/ 140 w 263"/>
                <a:gd name="T83" fmla="*/ 38 h 74"/>
                <a:gd name="T84" fmla="*/ 122 w 263"/>
                <a:gd name="T85" fmla="*/ 19 h 74"/>
                <a:gd name="T86" fmla="*/ 100 w 263"/>
                <a:gd name="T87" fmla="*/ 21 h 74"/>
                <a:gd name="T88" fmla="*/ 76 w 263"/>
                <a:gd name="T89" fmla="*/ 26 h 74"/>
                <a:gd name="T90" fmla="*/ 69 w 263"/>
                <a:gd name="T91" fmla="*/ 20 h 74"/>
                <a:gd name="T92" fmla="*/ 67 w 263"/>
                <a:gd name="T93" fmla="*/ 69 h 74"/>
                <a:gd name="T94" fmla="*/ 16 w 263"/>
                <a:gd name="T95" fmla="*/ 25 h 74"/>
                <a:gd name="T96" fmla="*/ 18 w 263"/>
                <a:gd name="T97" fmla="*/ 10 h 74"/>
                <a:gd name="T98" fmla="*/ 43 w 263"/>
                <a:gd name="T99" fmla="*/ 17 h 74"/>
                <a:gd name="T100" fmla="*/ 48 w 263"/>
                <a:gd name="T101" fmla="*/ 22 h 74"/>
                <a:gd name="T102" fmla="*/ 47 w 263"/>
                <a:gd name="T103" fmla="*/ 5 h 74"/>
                <a:gd name="T104" fmla="*/ 4 w 263"/>
                <a:gd name="T105" fmla="*/ 20 h 74"/>
                <a:gd name="T106" fmla="*/ 21 w 263"/>
                <a:gd name="T107" fmla="*/ 38 h 74"/>
                <a:gd name="T108" fmla="*/ 41 w 263"/>
                <a:gd name="T109" fmla="*/ 46 h 74"/>
                <a:gd name="T110" fmla="*/ 41 w 263"/>
                <a:gd name="T111" fmla="*/ 62 h 74"/>
                <a:gd name="T112" fmla="*/ 16 w 263"/>
                <a:gd name="T113" fmla="*/ 62 h 74"/>
                <a:gd name="T114" fmla="*/ 6 w 263"/>
                <a:gd name="T115" fmla="*/ 49 h 74"/>
                <a:gd name="T116" fmla="*/ 9 w 263"/>
                <a:gd name="T117" fmla="*/ 68 h 74"/>
                <a:gd name="T118" fmla="*/ 55 w 263"/>
                <a:gd name="T119" fmla="*/ 53 h 74"/>
                <a:gd name="T120" fmla="*/ 26 w 263"/>
                <a:gd name="T121" fmla="*/ 2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63" h="74">
                  <a:moveTo>
                    <a:pt x="243" y="58"/>
                  </a:moveTo>
                  <a:cubicBezTo>
                    <a:pt x="243" y="66"/>
                    <a:pt x="243" y="73"/>
                    <a:pt x="257" y="73"/>
                  </a:cubicBezTo>
                  <a:cubicBezTo>
                    <a:pt x="260" y="73"/>
                    <a:pt x="263" y="73"/>
                    <a:pt x="263" y="70"/>
                  </a:cubicBezTo>
                  <a:cubicBezTo>
                    <a:pt x="263" y="66"/>
                    <a:pt x="260" y="66"/>
                    <a:pt x="258" y="66"/>
                  </a:cubicBezTo>
                  <a:cubicBezTo>
                    <a:pt x="255" y="65"/>
                    <a:pt x="253" y="65"/>
                    <a:pt x="253" y="62"/>
                  </a:cubicBezTo>
                  <a:cubicBezTo>
                    <a:pt x="252" y="61"/>
                    <a:pt x="252" y="60"/>
                    <a:pt x="252" y="54"/>
                  </a:cubicBezTo>
                  <a:cubicBezTo>
                    <a:pt x="252" y="28"/>
                    <a:pt x="252" y="28"/>
                    <a:pt x="252" y="28"/>
                  </a:cubicBezTo>
                  <a:cubicBezTo>
                    <a:pt x="258" y="28"/>
                    <a:pt x="258" y="28"/>
                    <a:pt x="258" y="28"/>
                  </a:cubicBezTo>
                  <a:cubicBezTo>
                    <a:pt x="260" y="28"/>
                    <a:pt x="262" y="28"/>
                    <a:pt x="262" y="24"/>
                  </a:cubicBezTo>
                  <a:cubicBezTo>
                    <a:pt x="262" y="20"/>
                    <a:pt x="260" y="20"/>
                    <a:pt x="258" y="20"/>
                  </a:cubicBezTo>
                  <a:cubicBezTo>
                    <a:pt x="252" y="20"/>
                    <a:pt x="252" y="20"/>
                    <a:pt x="252" y="20"/>
                  </a:cubicBezTo>
                  <a:cubicBezTo>
                    <a:pt x="252" y="8"/>
                    <a:pt x="252" y="8"/>
                    <a:pt x="252" y="8"/>
                  </a:cubicBezTo>
                  <a:cubicBezTo>
                    <a:pt x="252" y="7"/>
                    <a:pt x="252" y="4"/>
                    <a:pt x="247" y="4"/>
                  </a:cubicBezTo>
                  <a:cubicBezTo>
                    <a:pt x="243" y="4"/>
                    <a:pt x="243" y="7"/>
                    <a:pt x="243" y="8"/>
                  </a:cubicBezTo>
                  <a:cubicBezTo>
                    <a:pt x="243" y="20"/>
                    <a:pt x="243" y="20"/>
                    <a:pt x="243" y="20"/>
                  </a:cubicBezTo>
                  <a:cubicBezTo>
                    <a:pt x="237" y="20"/>
                    <a:pt x="237" y="20"/>
                    <a:pt x="237" y="20"/>
                  </a:cubicBezTo>
                  <a:cubicBezTo>
                    <a:pt x="236" y="20"/>
                    <a:pt x="233" y="20"/>
                    <a:pt x="233" y="24"/>
                  </a:cubicBezTo>
                  <a:cubicBezTo>
                    <a:pt x="233" y="28"/>
                    <a:pt x="236" y="28"/>
                    <a:pt x="237" y="28"/>
                  </a:cubicBezTo>
                  <a:cubicBezTo>
                    <a:pt x="243" y="28"/>
                    <a:pt x="243" y="28"/>
                    <a:pt x="243" y="28"/>
                  </a:cubicBezTo>
                  <a:lnTo>
                    <a:pt x="243" y="58"/>
                  </a:lnTo>
                  <a:close/>
                  <a:moveTo>
                    <a:pt x="214" y="24"/>
                  </a:moveTo>
                  <a:cubicBezTo>
                    <a:pt x="214" y="22"/>
                    <a:pt x="213" y="19"/>
                    <a:pt x="209" y="19"/>
                  </a:cubicBezTo>
                  <a:cubicBezTo>
                    <a:pt x="205" y="19"/>
                    <a:pt x="205" y="22"/>
                    <a:pt x="205" y="24"/>
                  </a:cubicBezTo>
                  <a:cubicBezTo>
                    <a:pt x="205" y="69"/>
                    <a:pt x="205" y="69"/>
                    <a:pt x="205" y="69"/>
                  </a:cubicBezTo>
                  <a:cubicBezTo>
                    <a:pt x="205" y="71"/>
                    <a:pt x="205" y="73"/>
                    <a:pt x="209" y="73"/>
                  </a:cubicBezTo>
                  <a:cubicBezTo>
                    <a:pt x="214" y="73"/>
                    <a:pt x="214" y="71"/>
                    <a:pt x="214" y="69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4" y="43"/>
                    <a:pt x="214" y="36"/>
                    <a:pt x="221" y="31"/>
                  </a:cubicBezTo>
                  <a:cubicBezTo>
                    <a:pt x="224" y="29"/>
                    <a:pt x="226" y="29"/>
                    <a:pt x="229" y="28"/>
                  </a:cubicBezTo>
                  <a:cubicBezTo>
                    <a:pt x="230" y="28"/>
                    <a:pt x="233" y="28"/>
                    <a:pt x="233" y="24"/>
                  </a:cubicBezTo>
                  <a:cubicBezTo>
                    <a:pt x="233" y="19"/>
                    <a:pt x="229" y="19"/>
                    <a:pt x="227" y="19"/>
                  </a:cubicBezTo>
                  <a:cubicBezTo>
                    <a:pt x="221" y="19"/>
                    <a:pt x="216" y="23"/>
                    <a:pt x="214" y="29"/>
                  </a:cubicBezTo>
                  <a:lnTo>
                    <a:pt x="214" y="24"/>
                  </a:lnTo>
                  <a:close/>
                  <a:moveTo>
                    <a:pt x="176" y="47"/>
                  </a:moveTo>
                  <a:cubicBezTo>
                    <a:pt x="180" y="47"/>
                    <a:pt x="181" y="46"/>
                    <a:pt x="183" y="46"/>
                  </a:cubicBezTo>
                  <a:cubicBezTo>
                    <a:pt x="183" y="52"/>
                    <a:pt x="183" y="57"/>
                    <a:pt x="180" y="61"/>
                  </a:cubicBezTo>
                  <a:cubicBezTo>
                    <a:pt x="179" y="63"/>
                    <a:pt x="175" y="66"/>
                    <a:pt x="169" y="66"/>
                  </a:cubicBezTo>
                  <a:cubicBezTo>
                    <a:pt x="164" y="66"/>
                    <a:pt x="159" y="63"/>
                    <a:pt x="159" y="58"/>
                  </a:cubicBezTo>
                  <a:cubicBezTo>
                    <a:pt x="159" y="52"/>
                    <a:pt x="164" y="51"/>
                    <a:pt x="166" y="50"/>
                  </a:cubicBezTo>
                  <a:cubicBezTo>
                    <a:pt x="167" y="50"/>
                    <a:pt x="169" y="49"/>
                    <a:pt x="171" y="49"/>
                  </a:cubicBezTo>
                  <a:lnTo>
                    <a:pt x="176" y="47"/>
                  </a:lnTo>
                  <a:close/>
                  <a:moveTo>
                    <a:pt x="192" y="39"/>
                  </a:moveTo>
                  <a:cubicBezTo>
                    <a:pt x="192" y="34"/>
                    <a:pt x="192" y="29"/>
                    <a:pt x="188" y="25"/>
                  </a:cubicBezTo>
                  <a:cubicBezTo>
                    <a:pt x="184" y="20"/>
                    <a:pt x="178" y="19"/>
                    <a:pt x="172" y="19"/>
                  </a:cubicBezTo>
                  <a:cubicBezTo>
                    <a:pt x="165" y="19"/>
                    <a:pt x="158" y="21"/>
                    <a:pt x="154" y="27"/>
                  </a:cubicBezTo>
                  <a:cubicBezTo>
                    <a:pt x="153" y="28"/>
                    <a:pt x="152" y="31"/>
                    <a:pt x="152" y="33"/>
                  </a:cubicBezTo>
                  <a:cubicBezTo>
                    <a:pt x="152" y="35"/>
                    <a:pt x="153" y="37"/>
                    <a:pt x="157" y="37"/>
                  </a:cubicBezTo>
                  <a:cubicBezTo>
                    <a:pt x="160" y="37"/>
                    <a:pt x="161" y="35"/>
                    <a:pt x="161" y="34"/>
                  </a:cubicBezTo>
                  <a:cubicBezTo>
                    <a:pt x="162" y="31"/>
                    <a:pt x="164" y="27"/>
                    <a:pt x="172" y="27"/>
                  </a:cubicBezTo>
                  <a:cubicBezTo>
                    <a:pt x="174" y="27"/>
                    <a:pt x="183" y="27"/>
                    <a:pt x="183" y="35"/>
                  </a:cubicBezTo>
                  <a:cubicBezTo>
                    <a:pt x="183" y="38"/>
                    <a:pt x="182" y="39"/>
                    <a:pt x="180" y="39"/>
                  </a:cubicBezTo>
                  <a:cubicBezTo>
                    <a:pt x="179" y="40"/>
                    <a:pt x="177" y="40"/>
                    <a:pt x="174" y="41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60" y="44"/>
                    <a:pt x="150" y="46"/>
                    <a:pt x="150" y="58"/>
                  </a:cubicBezTo>
                  <a:cubicBezTo>
                    <a:pt x="150" y="67"/>
                    <a:pt x="156" y="74"/>
                    <a:pt x="167" y="74"/>
                  </a:cubicBezTo>
                  <a:cubicBezTo>
                    <a:pt x="171" y="74"/>
                    <a:pt x="178" y="73"/>
                    <a:pt x="183" y="66"/>
                  </a:cubicBezTo>
                  <a:cubicBezTo>
                    <a:pt x="183" y="70"/>
                    <a:pt x="183" y="70"/>
                    <a:pt x="184" y="71"/>
                  </a:cubicBezTo>
                  <a:cubicBezTo>
                    <a:pt x="184" y="73"/>
                    <a:pt x="186" y="73"/>
                    <a:pt x="188" y="73"/>
                  </a:cubicBezTo>
                  <a:cubicBezTo>
                    <a:pt x="191" y="73"/>
                    <a:pt x="192" y="71"/>
                    <a:pt x="192" y="69"/>
                  </a:cubicBezTo>
                  <a:lnTo>
                    <a:pt x="192" y="39"/>
                  </a:lnTo>
                  <a:close/>
                  <a:moveTo>
                    <a:pt x="67" y="69"/>
                  </a:moveTo>
                  <a:cubicBezTo>
                    <a:pt x="67" y="70"/>
                    <a:pt x="67" y="73"/>
                    <a:pt x="71" y="73"/>
                  </a:cubicBezTo>
                  <a:cubicBezTo>
                    <a:pt x="74" y="73"/>
                    <a:pt x="75" y="72"/>
                    <a:pt x="76" y="71"/>
                  </a:cubicBezTo>
                  <a:cubicBezTo>
                    <a:pt x="76" y="70"/>
                    <a:pt x="76" y="70"/>
                    <a:pt x="76" y="69"/>
                  </a:cubicBezTo>
                  <a:cubicBezTo>
                    <a:pt x="76" y="46"/>
                    <a:pt x="76" y="46"/>
                    <a:pt x="76" y="46"/>
                  </a:cubicBezTo>
                  <a:cubicBezTo>
                    <a:pt x="76" y="40"/>
                    <a:pt x="76" y="36"/>
                    <a:pt x="79" y="33"/>
                  </a:cubicBezTo>
                  <a:cubicBezTo>
                    <a:pt x="81" y="29"/>
                    <a:pt x="85" y="27"/>
                    <a:pt x="89" y="27"/>
                  </a:cubicBezTo>
                  <a:cubicBezTo>
                    <a:pt x="97" y="27"/>
                    <a:pt x="98" y="34"/>
                    <a:pt x="98" y="36"/>
                  </a:cubicBezTo>
                  <a:cubicBezTo>
                    <a:pt x="98" y="37"/>
                    <a:pt x="98" y="38"/>
                    <a:pt x="98" y="43"/>
                  </a:cubicBezTo>
                  <a:cubicBezTo>
                    <a:pt x="98" y="69"/>
                    <a:pt x="98" y="69"/>
                    <a:pt x="98" y="69"/>
                  </a:cubicBezTo>
                  <a:cubicBezTo>
                    <a:pt x="98" y="70"/>
                    <a:pt x="99" y="72"/>
                    <a:pt x="101" y="73"/>
                  </a:cubicBezTo>
                  <a:cubicBezTo>
                    <a:pt x="101" y="73"/>
                    <a:pt x="102" y="73"/>
                    <a:pt x="103" y="73"/>
                  </a:cubicBezTo>
                  <a:cubicBezTo>
                    <a:pt x="104" y="73"/>
                    <a:pt x="105" y="73"/>
                    <a:pt x="106" y="73"/>
                  </a:cubicBezTo>
                  <a:cubicBezTo>
                    <a:pt x="108" y="72"/>
                    <a:pt x="108" y="70"/>
                    <a:pt x="108" y="69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39"/>
                    <a:pt x="108" y="36"/>
                    <a:pt x="110" y="33"/>
                  </a:cubicBezTo>
                  <a:cubicBezTo>
                    <a:pt x="112" y="30"/>
                    <a:pt x="115" y="27"/>
                    <a:pt x="120" y="27"/>
                  </a:cubicBezTo>
                  <a:cubicBezTo>
                    <a:pt x="130" y="27"/>
                    <a:pt x="130" y="35"/>
                    <a:pt x="130" y="38"/>
                  </a:cubicBezTo>
                  <a:cubicBezTo>
                    <a:pt x="130" y="40"/>
                    <a:pt x="130" y="43"/>
                    <a:pt x="130" y="46"/>
                  </a:cubicBezTo>
                  <a:cubicBezTo>
                    <a:pt x="130" y="69"/>
                    <a:pt x="130" y="69"/>
                    <a:pt x="130" y="69"/>
                  </a:cubicBezTo>
                  <a:cubicBezTo>
                    <a:pt x="130" y="70"/>
                    <a:pt x="130" y="72"/>
                    <a:pt x="132" y="73"/>
                  </a:cubicBezTo>
                  <a:cubicBezTo>
                    <a:pt x="133" y="73"/>
                    <a:pt x="134" y="73"/>
                    <a:pt x="135" y="73"/>
                  </a:cubicBezTo>
                  <a:cubicBezTo>
                    <a:pt x="139" y="73"/>
                    <a:pt x="140" y="70"/>
                    <a:pt x="140" y="69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40" y="33"/>
                    <a:pt x="139" y="29"/>
                    <a:pt x="136" y="24"/>
                  </a:cubicBezTo>
                  <a:cubicBezTo>
                    <a:pt x="132" y="20"/>
                    <a:pt x="127" y="19"/>
                    <a:pt x="122" y="19"/>
                  </a:cubicBezTo>
                  <a:cubicBezTo>
                    <a:pt x="114" y="19"/>
                    <a:pt x="109" y="22"/>
                    <a:pt x="105" y="27"/>
                  </a:cubicBezTo>
                  <a:cubicBezTo>
                    <a:pt x="105" y="26"/>
                    <a:pt x="103" y="23"/>
                    <a:pt x="100" y="21"/>
                  </a:cubicBezTo>
                  <a:cubicBezTo>
                    <a:pt x="97" y="19"/>
                    <a:pt x="94" y="19"/>
                    <a:pt x="91" y="19"/>
                  </a:cubicBezTo>
                  <a:cubicBezTo>
                    <a:pt x="84" y="19"/>
                    <a:pt x="80" y="21"/>
                    <a:pt x="76" y="26"/>
                  </a:cubicBezTo>
                  <a:cubicBezTo>
                    <a:pt x="76" y="23"/>
                    <a:pt x="76" y="21"/>
                    <a:pt x="74" y="20"/>
                  </a:cubicBezTo>
                  <a:cubicBezTo>
                    <a:pt x="72" y="19"/>
                    <a:pt x="70" y="19"/>
                    <a:pt x="69" y="20"/>
                  </a:cubicBezTo>
                  <a:cubicBezTo>
                    <a:pt x="67" y="21"/>
                    <a:pt x="67" y="22"/>
                    <a:pt x="67" y="24"/>
                  </a:cubicBezTo>
                  <a:lnTo>
                    <a:pt x="67" y="69"/>
                  </a:lnTo>
                  <a:close/>
                  <a:moveTo>
                    <a:pt x="26" y="29"/>
                  </a:moveTo>
                  <a:cubicBezTo>
                    <a:pt x="22" y="28"/>
                    <a:pt x="18" y="27"/>
                    <a:pt x="16" y="25"/>
                  </a:cubicBezTo>
                  <a:cubicBezTo>
                    <a:pt x="16" y="25"/>
                    <a:pt x="14" y="23"/>
                    <a:pt x="14" y="19"/>
                  </a:cubicBezTo>
                  <a:cubicBezTo>
                    <a:pt x="14" y="15"/>
                    <a:pt x="15" y="12"/>
                    <a:pt x="18" y="10"/>
                  </a:cubicBezTo>
                  <a:cubicBezTo>
                    <a:pt x="20" y="9"/>
                    <a:pt x="24" y="8"/>
                    <a:pt x="28" y="8"/>
                  </a:cubicBezTo>
                  <a:cubicBezTo>
                    <a:pt x="39" y="8"/>
                    <a:pt x="42" y="14"/>
                    <a:pt x="43" y="17"/>
                  </a:cubicBezTo>
                  <a:cubicBezTo>
                    <a:pt x="44" y="18"/>
                    <a:pt x="45" y="20"/>
                    <a:pt x="45" y="20"/>
                  </a:cubicBezTo>
                  <a:cubicBezTo>
                    <a:pt x="46" y="22"/>
                    <a:pt x="47" y="22"/>
                    <a:pt x="48" y="22"/>
                  </a:cubicBezTo>
                  <a:cubicBezTo>
                    <a:pt x="51" y="22"/>
                    <a:pt x="53" y="20"/>
                    <a:pt x="53" y="17"/>
                  </a:cubicBezTo>
                  <a:cubicBezTo>
                    <a:pt x="53" y="15"/>
                    <a:pt x="51" y="9"/>
                    <a:pt x="47" y="5"/>
                  </a:cubicBezTo>
                  <a:cubicBezTo>
                    <a:pt x="41" y="0"/>
                    <a:pt x="33" y="0"/>
                    <a:pt x="28" y="0"/>
                  </a:cubicBezTo>
                  <a:cubicBezTo>
                    <a:pt x="12" y="0"/>
                    <a:pt x="4" y="8"/>
                    <a:pt x="4" y="20"/>
                  </a:cubicBezTo>
                  <a:cubicBezTo>
                    <a:pt x="4" y="31"/>
                    <a:pt x="11" y="34"/>
                    <a:pt x="13" y="35"/>
                  </a:cubicBezTo>
                  <a:cubicBezTo>
                    <a:pt x="15" y="36"/>
                    <a:pt x="18" y="37"/>
                    <a:pt x="21" y="38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4" y="42"/>
                    <a:pt x="38" y="43"/>
                    <a:pt x="41" y="46"/>
                  </a:cubicBezTo>
                  <a:cubicBezTo>
                    <a:pt x="43" y="47"/>
                    <a:pt x="45" y="50"/>
                    <a:pt x="45" y="54"/>
                  </a:cubicBezTo>
                  <a:cubicBezTo>
                    <a:pt x="45" y="57"/>
                    <a:pt x="43" y="60"/>
                    <a:pt x="41" y="62"/>
                  </a:cubicBezTo>
                  <a:cubicBezTo>
                    <a:pt x="37" y="65"/>
                    <a:pt x="31" y="65"/>
                    <a:pt x="29" y="65"/>
                  </a:cubicBezTo>
                  <a:cubicBezTo>
                    <a:pt x="26" y="65"/>
                    <a:pt x="21" y="65"/>
                    <a:pt x="16" y="62"/>
                  </a:cubicBezTo>
                  <a:cubicBezTo>
                    <a:pt x="12" y="59"/>
                    <a:pt x="11" y="55"/>
                    <a:pt x="10" y="52"/>
                  </a:cubicBezTo>
                  <a:cubicBezTo>
                    <a:pt x="10" y="50"/>
                    <a:pt x="9" y="49"/>
                    <a:pt x="6" y="49"/>
                  </a:cubicBezTo>
                  <a:cubicBezTo>
                    <a:pt x="4" y="49"/>
                    <a:pt x="0" y="50"/>
                    <a:pt x="0" y="54"/>
                  </a:cubicBezTo>
                  <a:cubicBezTo>
                    <a:pt x="0" y="55"/>
                    <a:pt x="2" y="63"/>
                    <a:pt x="9" y="68"/>
                  </a:cubicBezTo>
                  <a:cubicBezTo>
                    <a:pt x="14" y="72"/>
                    <a:pt x="21" y="74"/>
                    <a:pt x="28" y="74"/>
                  </a:cubicBezTo>
                  <a:cubicBezTo>
                    <a:pt x="40" y="74"/>
                    <a:pt x="55" y="69"/>
                    <a:pt x="55" y="53"/>
                  </a:cubicBezTo>
                  <a:cubicBezTo>
                    <a:pt x="55" y="37"/>
                    <a:pt x="43" y="34"/>
                    <a:pt x="35" y="32"/>
                  </a:cubicBezTo>
                  <a:lnTo>
                    <a:pt x="26" y="2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4A2726D5-A080-4CA7-9639-8742730B8B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7463" y="-796925"/>
              <a:ext cx="1416050" cy="331787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>
                <a:solidFill>
                  <a:schemeClr val="accent6"/>
                </a:solidFill>
              </a:endParaRPr>
            </a:p>
          </p:txBody>
        </p:sp>
      </p:grpSp>
      <p:sp>
        <p:nvSpPr>
          <p:cNvPr id="11" name="Wellspect">
            <a:extLst>
              <a:ext uri="{FF2B5EF4-FFF2-40B4-BE49-F238E27FC236}">
                <a16:creationId xmlns:a16="http://schemas.microsoft.com/office/drawing/2014/main" id="{A5043B9D-D321-40BC-A505-803265CB671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104417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lor shape">
            <a:extLst>
              <a:ext uri="{FF2B5EF4-FFF2-40B4-BE49-F238E27FC236}">
                <a16:creationId xmlns:a16="http://schemas.microsoft.com/office/drawing/2014/main" id="{856EA498-E6A7-4307-9646-45BF7C4E389A}"/>
              </a:ext>
            </a:extLst>
          </p:cNvPr>
          <p:cNvSpPr/>
          <p:nvPr userDrawn="1"/>
        </p:nvSpPr>
        <p:spPr>
          <a:xfrm flipH="1">
            <a:off x="360000" y="972000"/>
            <a:ext cx="6840000" cy="9360000"/>
          </a:xfrm>
          <a:prstGeom prst="round1Rect">
            <a:avLst>
              <a:gd name="adj" fmla="val 539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Content">
            <a:extLst>
              <a:ext uri="{FF2B5EF4-FFF2-40B4-BE49-F238E27FC236}">
                <a16:creationId xmlns:a16="http://schemas.microsoft.com/office/drawing/2014/main" id="{28D972C8-5779-4779-A80E-ECE30A3EC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3592557"/>
            <a:ext cx="6520220" cy="65872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D1E63C8-E924-4DF0-82B5-41085E463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1525966"/>
            <a:ext cx="6520220" cy="19074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3" name="Navina Classic">
            <a:extLst>
              <a:ext uri="{FF2B5EF4-FFF2-40B4-BE49-F238E27FC236}">
                <a16:creationId xmlns:a16="http://schemas.microsoft.com/office/drawing/2014/main" id="{9357385C-973E-453D-B7C0-79088BAD9CE0}"/>
              </a:ext>
            </a:extLst>
          </p:cNvPr>
          <p:cNvGrpSpPr/>
          <p:nvPr/>
        </p:nvGrpSpPr>
        <p:grpSpPr>
          <a:xfrm>
            <a:off x="4619548" y="9862259"/>
            <a:ext cx="2430000" cy="331200"/>
            <a:chOff x="4710113" y="-950913"/>
            <a:chExt cx="2430462" cy="33178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59D6842-FA9C-4BC4-99B3-062991EF0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51563" y="-863600"/>
              <a:ext cx="989012" cy="241300"/>
            </a:xfrm>
            <a:custGeom>
              <a:avLst/>
              <a:gdLst>
                <a:gd name="T0" fmla="*/ 288 w 311"/>
                <a:gd name="T1" fmla="*/ 27 h 74"/>
                <a:gd name="T2" fmla="*/ 309 w 311"/>
                <a:gd name="T3" fmla="*/ 34 h 74"/>
                <a:gd name="T4" fmla="*/ 265 w 311"/>
                <a:gd name="T5" fmla="*/ 35 h 74"/>
                <a:gd name="T6" fmla="*/ 308 w 311"/>
                <a:gd name="T7" fmla="*/ 63 h 74"/>
                <a:gd name="T8" fmla="*/ 301 w 311"/>
                <a:gd name="T9" fmla="*/ 57 h 74"/>
                <a:gd name="T10" fmla="*/ 248 w 311"/>
                <a:gd name="T11" fmla="*/ 12 h 74"/>
                <a:gd name="T12" fmla="*/ 242 w 311"/>
                <a:gd name="T13" fmla="*/ 6 h 74"/>
                <a:gd name="T14" fmla="*/ 243 w 311"/>
                <a:gd name="T15" fmla="*/ 24 h 74"/>
                <a:gd name="T16" fmla="*/ 252 w 311"/>
                <a:gd name="T17" fmla="*/ 71 h 74"/>
                <a:gd name="T18" fmla="*/ 212 w 311"/>
                <a:gd name="T19" fmla="*/ 40 h 74"/>
                <a:gd name="T20" fmla="*/ 212 w 311"/>
                <a:gd name="T21" fmla="*/ 26 h 74"/>
                <a:gd name="T22" fmla="*/ 232 w 311"/>
                <a:gd name="T23" fmla="*/ 33 h 74"/>
                <a:gd name="T24" fmla="*/ 208 w 311"/>
                <a:gd name="T25" fmla="*/ 49 h 74"/>
                <a:gd name="T26" fmla="*/ 213 w 311"/>
                <a:gd name="T27" fmla="*/ 67 h 74"/>
                <a:gd name="T28" fmla="*/ 197 w 311"/>
                <a:gd name="T29" fmla="*/ 54 h 74"/>
                <a:gd name="T30" fmla="*/ 213 w 311"/>
                <a:gd name="T31" fmla="*/ 74 h 74"/>
                <a:gd name="T32" fmla="*/ 218 w 311"/>
                <a:gd name="T33" fmla="*/ 42 h 74"/>
                <a:gd name="T34" fmla="*/ 155 w 311"/>
                <a:gd name="T35" fmla="*/ 33 h 74"/>
                <a:gd name="T36" fmla="*/ 176 w 311"/>
                <a:gd name="T37" fmla="*/ 33 h 74"/>
                <a:gd name="T38" fmla="*/ 165 w 311"/>
                <a:gd name="T39" fmla="*/ 19 h 74"/>
                <a:gd name="T40" fmla="*/ 166 w 311"/>
                <a:gd name="T41" fmla="*/ 50 h 74"/>
                <a:gd name="T42" fmla="*/ 155 w 311"/>
                <a:gd name="T43" fmla="*/ 62 h 74"/>
                <a:gd name="T44" fmla="*/ 144 w 311"/>
                <a:gd name="T45" fmla="*/ 58 h 74"/>
                <a:gd name="T46" fmla="*/ 179 w 311"/>
                <a:gd name="T47" fmla="*/ 70 h 74"/>
                <a:gd name="T48" fmla="*/ 164 w 311"/>
                <a:gd name="T49" fmla="*/ 40 h 74"/>
                <a:gd name="T50" fmla="*/ 123 w 311"/>
                <a:gd name="T51" fmla="*/ 61 h 74"/>
                <a:gd name="T52" fmla="*/ 108 w 311"/>
                <a:gd name="T53" fmla="*/ 50 h 74"/>
                <a:gd name="T54" fmla="*/ 134 w 311"/>
                <a:gd name="T55" fmla="*/ 39 h 74"/>
                <a:gd name="T56" fmla="*/ 97 w 311"/>
                <a:gd name="T57" fmla="*/ 27 h 74"/>
                <a:gd name="T58" fmla="*/ 104 w 311"/>
                <a:gd name="T59" fmla="*/ 34 h 74"/>
                <a:gd name="T60" fmla="*/ 123 w 311"/>
                <a:gd name="T61" fmla="*/ 39 h 74"/>
                <a:gd name="T62" fmla="*/ 92 w 311"/>
                <a:gd name="T63" fmla="*/ 58 h 74"/>
                <a:gd name="T64" fmla="*/ 126 w 311"/>
                <a:gd name="T65" fmla="*/ 71 h 74"/>
                <a:gd name="T66" fmla="*/ 134 w 311"/>
                <a:gd name="T67" fmla="*/ 39 h 74"/>
                <a:gd name="T68" fmla="*/ 73 w 311"/>
                <a:gd name="T69" fmla="*/ 5 h 74"/>
                <a:gd name="T70" fmla="*/ 82 w 311"/>
                <a:gd name="T71" fmla="*/ 69 h 74"/>
                <a:gd name="T72" fmla="*/ 16 w 311"/>
                <a:gd name="T73" fmla="*/ 57 h 74"/>
                <a:gd name="T74" fmla="*/ 34 w 311"/>
                <a:gd name="T75" fmla="*/ 8 h 74"/>
                <a:gd name="T76" fmla="*/ 64 w 311"/>
                <a:gd name="T77" fmla="*/ 21 h 74"/>
                <a:gd name="T78" fmla="*/ 9 w 311"/>
                <a:gd name="T79" fmla="*/ 10 h 74"/>
                <a:gd name="T80" fmla="*/ 34 w 311"/>
                <a:gd name="T81" fmla="*/ 74 h 74"/>
                <a:gd name="T82" fmla="*/ 59 w 311"/>
                <a:gd name="T83" fmla="*/ 4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1" h="74">
                  <a:moveTo>
                    <a:pt x="288" y="66"/>
                  </a:moveTo>
                  <a:cubicBezTo>
                    <a:pt x="275" y="66"/>
                    <a:pt x="273" y="55"/>
                    <a:pt x="273" y="46"/>
                  </a:cubicBezTo>
                  <a:cubicBezTo>
                    <a:pt x="273" y="36"/>
                    <a:pt x="277" y="27"/>
                    <a:pt x="288" y="27"/>
                  </a:cubicBezTo>
                  <a:cubicBezTo>
                    <a:pt x="296" y="27"/>
                    <a:pt x="299" y="32"/>
                    <a:pt x="300" y="34"/>
                  </a:cubicBezTo>
                  <a:cubicBezTo>
                    <a:pt x="301" y="36"/>
                    <a:pt x="302" y="38"/>
                    <a:pt x="304" y="38"/>
                  </a:cubicBezTo>
                  <a:cubicBezTo>
                    <a:pt x="307" y="38"/>
                    <a:pt x="309" y="36"/>
                    <a:pt x="309" y="34"/>
                  </a:cubicBezTo>
                  <a:cubicBezTo>
                    <a:pt x="309" y="33"/>
                    <a:pt x="309" y="32"/>
                    <a:pt x="307" y="29"/>
                  </a:cubicBezTo>
                  <a:cubicBezTo>
                    <a:pt x="305" y="24"/>
                    <a:pt x="300" y="19"/>
                    <a:pt x="288" y="19"/>
                  </a:cubicBezTo>
                  <a:cubicBezTo>
                    <a:pt x="284" y="19"/>
                    <a:pt x="270" y="19"/>
                    <a:pt x="265" y="35"/>
                  </a:cubicBezTo>
                  <a:cubicBezTo>
                    <a:pt x="263" y="38"/>
                    <a:pt x="263" y="42"/>
                    <a:pt x="263" y="46"/>
                  </a:cubicBezTo>
                  <a:cubicBezTo>
                    <a:pt x="263" y="59"/>
                    <a:pt x="269" y="74"/>
                    <a:pt x="288" y="74"/>
                  </a:cubicBezTo>
                  <a:cubicBezTo>
                    <a:pt x="302" y="74"/>
                    <a:pt x="307" y="66"/>
                    <a:pt x="308" y="63"/>
                  </a:cubicBezTo>
                  <a:cubicBezTo>
                    <a:pt x="310" y="61"/>
                    <a:pt x="311" y="58"/>
                    <a:pt x="311" y="57"/>
                  </a:cubicBezTo>
                  <a:cubicBezTo>
                    <a:pt x="311" y="53"/>
                    <a:pt x="307" y="53"/>
                    <a:pt x="306" y="53"/>
                  </a:cubicBezTo>
                  <a:cubicBezTo>
                    <a:pt x="303" y="53"/>
                    <a:pt x="302" y="55"/>
                    <a:pt x="301" y="57"/>
                  </a:cubicBezTo>
                  <a:cubicBezTo>
                    <a:pt x="300" y="60"/>
                    <a:pt x="297" y="66"/>
                    <a:pt x="288" y="66"/>
                  </a:cubicBezTo>
                  <a:moveTo>
                    <a:pt x="242" y="6"/>
                  </a:moveTo>
                  <a:cubicBezTo>
                    <a:pt x="242" y="9"/>
                    <a:pt x="244" y="12"/>
                    <a:pt x="248" y="12"/>
                  </a:cubicBezTo>
                  <a:cubicBezTo>
                    <a:pt x="251" y="12"/>
                    <a:pt x="253" y="10"/>
                    <a:pt x="253" y="6"/>
                  </a:cubicBezTo>
                  <a:cubicBezTo>
                    <a:pt x="253" y="2"/>
                    <a:pt x="251" y="0"/>
                    <a:pt x="248" y="0"/>
                  </a:cubicBezTo>
                  <a:cubicBezTo>
                    <a:pt x="245" y="0"/>
                    <a:pt x="242" y="2"/>
                    <a:pt x="242" y="6"/>
                  </a:cubicBezTo>
                  <a:moveTo>
                    <a:pt x="252" y="24"/>
                  </a:moveTo>
                  <a:cubicBezTo>
                    <a:pt x="252" y="23"/>
                    <a:pt x="252" y="19"/>
                    <a:pt x="248" y="19"/>
                  </a:cubicBezTo>
                  <a:cubicBezTo>
                    <a:pt x="244" y="19"/>
                    <a:pt x="243" y="23"/>
                    <a:pt x="243" y="24"/>
                  </a:cubicBezTo>
                  <a:cubicBezTo>
                    <a:pt x="243" y="69"/>
                    <a:pt x="243" y="69"/>
                    <a:pt x="243" y="69"/>
                  </a:cubicBezTo>
                  <a:cubicBezTo>
                    <a:pt x="243" y="72"/>
                    <a:pt x="245" y="73"/>
                    <a:pt x="248" y="73"/>
                  </a:cubicBezTo>
                  <a:cubicBezTo>
                    <a:pt x="250" y="73"/>
                    <a:pt x="252" y="72"/>
                    <a:pt x="252" y="71"/>
                  </a:cubicBezTo>
                  <a:cubicBezTo>
                    <a:pt x="252" y="71"/>
                    <a:pt x="252" y="70"/>
                    <a:pt x="252" y="69"/>
                  </a:cubicBezTo>
                  <a:lnTo>
                    <a:pt x="252" y="24"/>
                  </a:lnTo>
                  <a:close/>
                  <a:moveTo>
                    <a:pt x="212" y="40"/>
                  </a:moveTo>
                  <a:cubicBezTo>
                    <a:pt x="207" y="39"/>
                    <a:pt x="203" y="38"/>
                    <a:pt x="203" y="33"/>
                  </a:cubicBezTo>
                  <a:cubicBezTo>
                    <a:pt x="203" y="31"/>
                    <a:pt x="204" y="29"/>
                    <a:pt x="206" y="28"/>
                  </a:cubicBezTo>
                  <a:cubicBezTo>
                    <a:pt x="208" y="26"/>
                    <a:pt x="211" y="26"/>
                    <a:pt x="212" y="26"/>
                  </a:cubicBezTo>
                  <a:cubicBezTo>
                    <a:pt x="220" y="26"/>
                    <a:pt x="223" y="31"/>
                    <a:pt x="224" y="33"/>
                  </a:cubicBezTo>
                  <a:cubicBezTo>
                    <a:pt x="225" y="36"/>
                    <a:pt x="226" y="37"/>
                    <a:pt x="228" y="37"/>
                  </a:cubicBezTo>
                  <a:cubicBezTo>
                    <a:pt x="230" y="37"/>
                    <a:pt x="232" y="36"/>
                    <a:pt x="232" y="33"/>
                  </a:cubicBezTo>
                  <a:cubicBezTo>
                    <a:pt x="232" y="31"/>
                    <a:pt x="230" y="19"/>
                    <a:pt x="212" y="19"/>
                  </a:cubicBezTo>
                  <a:cubicBezTo>
                    <a:pt x="195" y="19"/>
                    <a:pt x="194" y="32"/>
                    <a:pt x="194" y="34"/>
                  </a:cubicBezTo>
                  <a:cubicBezTo>
                    <a:pt x="194" y="44"/>
                    <a:pt x="203" y="47"/>
                    <a:pt x="208" y="49"/>
                  </a:cubicBezTo>
                  <a:cubicBezTo>
                    <a:pt x="214" y="50"/>
                    <a:pt x="214" y="50"/>
                    <a:pt x="214" y="50"/>
                  </a:cubicBezTo>
                  <a:cubicBezTo>
                    <a:pt x="219" y="52"/>
                    <a:pt x="224" y="53"/>
                    <a:pt x="224" y="59"/>
                  </a:cubicBezTo>
                  <a:cubicBezTo>
                    <a:pt x="224" y="63"/>
                    <a:pt x="219" y="67"/>
                    <a:pt x="213" y="67"/>
                  </a:cubicBezTo>
                  <a:cubicBezTo>
                    <a:pt x="209" y="67"/>
                    <a:pt x="205" y="65"/>
                    <a:pt x="203" y="62"/>
                  </a:cubicBezTo>
                  <a:cubicBezTo>
                    <a:pt x="202" y="60"/>
                    <a:pt x="202" y="60"/>
                    <a:pt x="200" y="56"/>
                  </a:cubicBezTo>
                  <a:cubicBezTo>
                    <a:pt x="200" y="55"/>
                    <a:pt x="199" y="54"/>
                    <a:pt x="197" y="54"/>
                  </a:cubicBezTo>
                  <a:cubicBezTo>
                    <a:pt x="195" y="54"/>
                    <a:pt x="192" y="55"/>
                    <a:pt x="192" y="58"/>
                  </a:cubicBezTo>
                  <a:cubicBezTo>
                    <a:pt x="192" y="60"/>
                    <a:pt x="193" y="65"/>
                    <a:pt x="197" y="69"/>
                  </a:cubicBezTo>
                  <a:cubicBezTo>
                    <a:pt x="203" y="74"/>
                    <a:pt x="210" y="74"/>
                    <a:pt x="213" y="74"/>
                  </a:cubicBezTo>
                  <a:cubicBezTo>
                    <a:pt x="217" y="74"/>
                    <a:pt x="223" y="73"/>
                    <a:pt x="227" y="70"/>
                  </a:cubicBezTo>
                  <a:cubicBezTo>
                    <a:pt x="230" y="68"/>
                    <a:pt x="233" y="64"/>
                    <a:pt x="233" y="58"/>
                  </a:cubicBezTo>
                  <a:cubicBezTo>
                    <a:pt x="233" y="47"/>
                    <a:pt x="223" y="44"/>
                    <a:pt x="218" y="42"/>
                  </a:cubicBezTo>
                  <a:lnTo>
                    <a:pt x="212" y="40"/>
                  </a:lnTo>
                  <a:close/>
                  <a:moveTo>
                    <a:pt x="164" y="40"/>
                  </a:moveTo>
                  <a:cubicBezTo>
                    <a:pt x="159" y="39"/>
                    <a:pt x="155" y="38"/>
                    <a:pt x="155" y="33"/>
                  </a:cubicBezTo>
                  <a:cubicBezTo>
                    <a:pt x="155" y="31"/>
                    <a:pt x="156" y="29"/>
                    <a:pt x="158" y="28"/>
                  </a:cubicBezTo>
                  <a:cubicBezTo>
                    <a:pt x="160" y="26"/>
                    <a:pt x="163" y="26"/>
                    <a:pt x="164" y="26"/>
                  </a:cubicBezTo>
                  <a:cubicBezTo>
                    <a:pt x="172" y="26"/>
                    <a:pt x="175" y="31"/>
                    <a:pt x="176" y="33"/>
                  </a:cubicBezTo>
                  <a:cubicBezTo>
                    <a:pt x="177" y="36"/>
                    <a:pt x="178" y="37"/>
                    <a:pt x="180" y="37"/>
                  </a:cubicBezTo>
                  <a:cubicBezTo>
                    <a:pt x="182" y="37"/>
                    <a:pt x="185" y="36"/>
                    <a:pt x="185" y="33"/>
                  </a:cubicBezTo>
                  <a:cubicBezTo>
                    <a:pt x="185" y="31"/>
                    <a:pt x="182" y="19"/>
                    <a:pt x="165" y="19"/>
                  </a:cubicBezTo>
                  <a:cubicBezTo>
                    <a:pt x="147" y="19"/>
                    <a:pt x="146" y="32"/>
                    <a:pt x="146" y="34"/>
                  </a:cubicBezTo>
                  <a:cubicBezTo>
                    <a:pt x="146" y="44"/>
                    <a:pt x="155" y="47"/>
                    <a:pt x="160" y="49"/>
                  </a:cubicBezTo>
                  <a:cubicBezTo>
                    <a:pt x="166" y="50"/>
                    <a:pt x="166" y="50"/>
                    <a:pt x="166" y="50"/>
                  </a:cubicBezTo>
                  <a:cubicBezTo>
                    <a:pt x="171" y="52"/>
                    <a:pt x="176" y="53"/>
                    <a:pt x="176" y="59"/>
                  </a:cubicBezTo>
                  <a:cubicBezTo>
                    <a:pt x="176" y="63"/>
                    <a:pt x="172" y="67"/>
                    <a:pt x="166" y="67"/>
                  </a:cubicBezTo>
                  <a:cubicBezTo>
                    <a:pt x="161" y="67"/>
                    <a:pt x="157" y="65"/>
                    <a:pt x="155" y="62"/>
                  </a:cubicBezTo>
                  <a:cubicBezTo>
                    <a:pt x="154" y="60"/>
                    <a:pt x="154" y="60"/>
                    <a:pt x="152" y="56"/>
                  </a:cubicBezTo>
                  <a:cubicBezTo>
                    <a:pt x="152" y="55"/>
                    <a:pt x="151" y="54"/>
                    <a:pt x="149" y="54"/>
                  </a:cubicBezTo>
                  <a:cubicBezTo>
                    <a:pt x="147" y="54"/>
                    <a:pt x="144" y="55"/>
                    <a:pt x="144" y="58"/>
                  </a:cubicBezTo>
                  <a:cubicBezTo>
                    <a:pt x="144" y="60"/>
                    <a:pt x="145" y="65"/>
                    <a:pt x="150" y="69"/>
                  </a:cubicBezTo>
                  <a:cubicBezTo>
                    <a:pt x="155" y="74"/>
                    <a:pt x="162" y="74"/>
                    <a:pt x="165" y="74"/>
                  </a:cubicBezTo>
                  <a:cubicBezTo>
                    <a:pt x="170" y="74"/>
                    <a:pt x="175" y="73"/>
                    <a:pt x="179" y="70"/>
                  </a:cubicBezTo>
                  <a:cubicBezTo>
                    <a:pt x="182" y="68"/>
                    <a:pt x="185" y="64"/>
                    <a:pt x="185" y="58"/>
                  </a:cubicBezTo>
                  <a:cubicBezTo>
                    <a:pt x="185" y="47"/>
                    <a:pt x="175" y="44"/>
                    <a:pt x="170" y="42"/>
                  </a:cubicBezTo>
                  <a:lnTo>
                    <a:pt x="164" y="40"/>
                  </a:lnTo>
                  <a:close/>
                  <a:moveTo>
                    <a:pt x="119" y="47"/>
                  </a:moveTo>
                  <a:cubicBezTo>
                    <a:pt x="123" y="47"/>
                    <a:pt x="124" y="46"/>
                    <a:pt x="126" y="46"/>
                  </a:cubicBezTo>
                  <a:cubicBezTo>
                    <a:pt x="126" y="52"/>
                    <a:pt x="125" y="57"/>
                    <a:pt x="123" y="61"/>
                  </a:cubicBezTo>
                  <a:cubicBezTo>
                    <a:pt x="121" y="63"/>
                    <a:pt x="117" y="66"/>
                    <a:pt x="112" y="66"/>
                  </a:cubicBezTo>
                  <a:cubicBezTo>
                    <a:pt x="107" y="66"/>
                    <a:pt x="102" y="63"/>
                    <a:pt x="102" y="58"/>
                  </a:cubicBezTo>
                  <a:cubicBezTo>
                    <a:pt x="102" y="52"/>
                    <a:pt x="107" y="51"/>
                    <a:pt x="108" y="50"/>
                  </a:cubicBezTo>
                  <a:cubicBezTo>
                    <a:pt x="110" y="50"/>
                    <a:pt x="112" y="49"/>
                    <a:pt x="113" y="49"/>
                  </a:cubicBezTo>
                  <a:lnTo>
                    <a:pt x="119" y="47"/>
                  </a:lnTo>
                  <a:close/>
                  <a:moveTo>
                    <a:pt x="134" y="39"/>
                  </a:moveTo>
                  <a:cubicBezTo>
                    <a:pt x="134" y="34"/>
                    <a:pt x="134" y="29"/>
                    <a:pt x="131" y="25"/>
                  </a:cubicBezTo>
                  <a:cubicBezTo>
                    <a:pt x="127" y="20"/>
                    <a:pt x="121" y="19"/>
                    <a:pt x="115" y="19"/>
                  </a:cubicBezTo>
                  <a:cubicBezTo>
                    <a:pt x="108" y="19"/>
                    <a:pt x="101" y="21"/>
                    <a:pt x="97" y="27"/>
                  </a:cubicBezTo>
                  <a:cubicBezTo>
                    <a:pt x="96" y="28"/>
                    <a:pt x="95" y="31"/>
                    <a:pt x="95" y="33"/>
                  </a:cubicBezTo>
                  <a:cubicBezTo>
                    <a:pt x="95" y="35"/>
                    <a:pt x="96" y="37"/>
                    <a:pt x="99" y="37"/>
                  </a:cubicBezTo>
                  <a:cubicBezTo>
                    <a:pt x="103" y="37"/>
                    <a:pt x="103" y="35"/>
                    <a:pt x="104" y="34"/>
                  </a:cubicBezTo>
                  <a:cubicBezTo>
                    <a:pt x="105" y="31"/>
                    <a:pt x="106" y="27"/>
                    <a:pt x="115" y="27"/>
                  </a:cubicBezTo>
                  <a:cubicBezTo>
                    <a:pt x="117" y="27"/>
                    <a:pt x="126" y="27"/>
                    <a:pt x="126" y="35"/>
                  </a:cubicBezTo>
                  <a:cubicBezTo>
                    <a:pt x="126" y="38"/>
                    <a:pt x="125" y="39"/>
                    <a:pt x="123" y="39"/>
                  </a:cubicBezTo>
                  <a:cubicBezTo>
                    <a:pt x="122" y="40"/>
                    <a:pt x="120" y="40"/>
                    <a:pt x="117" y="41"/>
                  </a:cubicBezTo>
                  <a:cubicBezTo>
                    <a:pt x="108" y="42"/>
                    <a:pt x="108" y="42"/>
                    <a:pt x="108" y="42"/>
                  </a:cubicBezTo>
                  <a:cubicBezTo>
                    <a:pt x="102" y="44"/>
                    <a:pt x="92" y="46"/>
                    <a:pt x="92" y="58"/>
                  </a:cubicBezTo>
                  <a:cubicBezTo>
                    <a:pt x="92" y="67"/>
                    <a:pt x="99" y="74"/>
                    <a:pt x="110" y="74"/>
                  </a:cubicBezTo>
                  <a:cubicBezTo>
                    <a:pt x="114" y="74"/>
                    <a:pt x="121" y="73"/>
                    <a:pt x="126" y="66"/>
                  </a:cubicBezTo>
                  <a:cubicBezTo>
                    <a:pt x="126" y="70"/>
                    <a:pt x="126" y="70"/>
                    <a:pt x="126" y="71"/>
                  </a:cubicBezTo>
                  <a:cubicBezTo>
                    <a:pt x="127" y="73"/>
                    <a:pt x="129" y="73"/>
                    <a:pt x="130" y="73"/>
                  </a:cubicBezTo>
                  <a:cubicBezTo>
                    <a:pt x="134" y="73"/>
                    <a:pt x="134" y="71"/>
                    <a:pt x="134" y="69"/>
                  </a:cubicBezTo>
                  <a:lnTo>
                    <a:pt x="134" y="39"/>
                  </a:lnTo>
                  <a:close/>
                  <a:moveTo>
                    <a:pt x="82" y="5"/>
                  </a:moveTo>
                  <a:cubicBezTo>
                    <a:pt x="82" y="4"/>
                    <a:pt x="82" y="0"/>
                    <a:pt x="78" y="0"/>
                  </a:cubicBezTo>
                  <a:cubicBezTo>
                    <a:pt x="73" y="0"/>
                    <a:pt x="73" y="4"/>
                    <a:pt x="73" y="5"/>
                  </a:cubicBezTo>
                  <a:cubicBezTo>
                    <a:pt x="73" y="69"/>
                    <a:pt x="73" y="69"/>
                    <a:pt x="73" y="69"/>
                  </a:cubicBezTo>
                  <a:cubicBezTo>
                    <a:pt x="73" y="72"/>
                    <a:pt x="75" y="73"/>
                    <a:pt x="78" y="73"/>
                  </a:cubicBezTo>
                  <a:cubicBezTo>
                    <a:pt x="82" y="73"/>
                    <a:pt x="82" y="70"/>
                    <a:pt x="82" y="69"/>
                  </a:cubicBezTo>
                  <a:lnTo>
                    <a:pt x="82" y="5"/>
                  </a:lnTo>
                  <a:close/>
                  <a:moveTo>
                    <a:pt x="34" y="66"/>
                  </a:moveTo>
                  <a:cubicBezTo>
                    <a:pt x="29" y="66"/>
                    <a:pt x="21" y="65"/>
                    <a:pt x="16" y="57"/>
                  </a:cubicBezTo>
                  <a:cubicBezTo>
                    <a:pt x="12" y="51"/>
                    <a:pt x="10" y="44"/>
                    <a:pt x="10" y="37"/>
                  </a:cubicBezTo>
                  <a:cubicBezTo>
                    <a:pt x="10" y="29"/>
                    <a:pt x="12" y="19"/>
                    <a:pt x="19" y="13"/>
                  </a:cubicBezTo>
                  <a:cubicBezTo>
                    <a:pt x="24" y="9"/>
                    <a:pt x="30" y="8"/>
                    <a:pt x="34" y="8"/>
                  </a:cubicBezTo>
                  <a:cubicBezTo>
                    <a:pt x="42" y="8"/>
                    <a:pt x="49" y="10"/>
                    <a:pt x="54" y="21"/>
                  </a:cubicBezTo>
                  <a:cubicBezTo>
                    <a:pt x="55" y="24"/>
                    <a:pt x="56" y="26"/>
                    <a:pt x="58" y="26"/>
                  </a:cubicBezTo>
                  <a:cubicBezTo>
                    <a:pt x="61" y="26"/>
                    <a:pt x="64" y="24"/>
                    <a:pt x="64" y="21"/>
                  </a:cubicBezTo>
                  <a:cubicBezTo>
                    <a:pt x="64" y="18"/>
                    <a:pt x="61" y="12"/>
                    <a:pt x="58" y="9"/>
                  </a:cubicBezTo>
                  <a:cubicBezTo>
                    <a:pt x="50" y="0"/>
                    <a:pt x="38" y="0"/>
                    <a:pt x="34" y="0"/>
                  </a:cubicBezTo>
                  <a:cubicBezTo>
                    <a:pt x="30" y="0"/>
                    <a:pt x="18" y="0"/>
                    <a:pt x="9" y="10"/>
                  </a:cubicBezTo>
                  <a:cubicBezTo>
                    <a:pt x="2" y="17"/>
                    <a:pt x="0" y="27"/>
                    <a:pt x="0" y="37"/>
                  </a:cubicBezTo>
                  <a:cubicBezTo>
                    <a:pt x="0" y="47"/>
                    <a:pt x="2" y="56"/>
                    <a:pt x="8" y="64"/>
                  </a:cubicBezTo>
                  <a:cubicBezTo>
                    <a:pt x="11" y="68"/>
                    <a:pt x="18" y="74"/>
                    <a:pt x="34" y="74"/>
                  </a:cubicBezTo>
                  <a:cubicBezTo>
                    <a:pt x="40" y="74"/>
                    <a:pt x="53" y="73"/>
                    <a:pt x="61" y="61"/>
                  </a:cubicBezTo>
                  <a:cubicBezTo>
                    <a:pt x="62" y="60"/>
                    <a:pt x="65" y="55"/>
                    <a:pt x="65" y="52"/>
                  </a:cubicBezTo>
                  <a:cubicBezTo>
                    <a:pt x="65" y="49"/>
                    <a:pt x="61" y="48"/>
                    <a:pt x="59" y="48"/>
                  </a:cubicBezTo>
                  <a:cubicBezTo>
                    <a:pt x="56" y="48"/>
                    <a:pt x="56" y="50"/>
                    <a:pt x="54" y="53"/>
                  </a:cubicBezTo>
                  <a:cubicBezTo>
                    <a:pt x="51" y="61"/>
                    <a:pt x="43" y="66"/>
                    <a:pt x="34" y="66"/>
                  </a:cubicBezTo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C4F7CDC4-77E7-4CEA-A203-C364AE44D2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0113" y="-950913"/>
              <a:ext cx="1416050" cy="331788"/>
            </a:xfrm>
            <a:custGeom>
              <a:avLst/>
              <a:gdLst>
                <a:gd name="T0" fmla="*/ 425 w 445"/>
                <a:gd name="T1" fmla="*/ 4 h 102"/>
                <a:gd name="T2" fmla="*/ 416 w 445"/>
                <a:gd name="T3" fmla="*/ 7 h 102"/>
                <a:gd name="T4" fmla="*/ 419 w 445"/>
                <a:gd name="T5" fmla="*/ 7 h 102"/>
                <a:gd name="T6" fmla="*/ 436 w 445"/>
                <a:gd name="T7" fmla="*/ 19 h 102"/>
                <a:gd name="T8" fmla="*/ 427 w 445"/>
                <a:gd name="T9" fmla="*/ 23 h 102"/>
                <a:gd name="T10" fmla="*/ 430 w 445"/>
                <a:gd name="T11" fmla="*/ 8 h 102"/>
                <a:gd name="T12" fmla="*/ 437 w 445"/>
                <a:gd name="T13" fmla="*/ 23 h 102"/>
                <a:gd name="T14" fmla="*/ 442 w 445"/>
                <a:gd name="T15" fmla="*/ 11 h 102"/>
                <a:gd name="T16" fmla="*/ 445 w 445"/>
                <a:gd name="T17" fmla="*/ 4 h 102"/>
                <a:gd name="T18" fmla="*/ 366 w 445"/>
                <a:gd name="T19" fmla="*/ 86 h 102"/>
                <a:gd name="T20" fmla="*/ 388 w 445"/>
                <a:gd name="T21" fmla="*/ 65 h 102"/>
                <a:gd name="T22" fmla="*/ 409 w 445"/>
                <a:gd name="T23" fmla="*/ 33 h 102"/>
                <a:gd name="T24" fmla="*/ 360 w 445"/>
                <a:gd name="T25" fmla="*/ 51 h 102"/>
                <a:gd name="T26" fmla="*/ 392 w 445"/>
                <a:gd name="T27" fmla="*/ 49 h 102"/>
                <a:gd name="T28" fmla="*/ 342 w 445"/>
                <a:gd name="T29" fmla="*/ 70 h 102"/>
                <a:gd name="T30" fmla="*/ 377 w 445"/>
                <a:gd name="T31" fmla="*/ 96 h 102"/>
                <a:gd name="T32" fmla="*/ 403 w 445"/>
                <a:gd name="T33" fmla="*/ 86 h 102"/>
                <a:gd name="T34" fmla="*/ 332 w 445"/>
                <a:gd name="T35" fmla="*/ 31 h 102"/>
                <a:gd name="T36" fmla="*/ 293 w 445"/>
                <a:gd name="T37" fmla="*/ 28 h 102"/>
                <a:gd name="T38" fmla="*/ 276 w 445"/>
                <a:gd name="T39" fmla="*/ 40 h 102"/>
                <a:gd name="T40" fmla="*/ 270 w 445"/>
                <a:gd name="T41" fmla="*/ 101 h 102"/>
                <a:gd name="T42" fmla="*/ 290 w 445"/>
                <a:gd name="T43" fmla="*/ 60 h 102"/>
                <a:gd name="T44" fmla="*/ 315 w 445"/>
                <a:gd name="T45" fmla="*/ 50 h 102"/>
                <a:gd name="T46" fmla="*/ 306 w 445"/>
                <a:gd name="T47" fmla="*/ 98 h 102"/>
                <a:gd name="T48" fmla="*/ 326 w 445"/>
                <a:gd name="T49" fmla="*/ 88 h 102"/>
                <a:gd name="T50" fmla="*/ 271 w 445"/>
                <a:gd name="T51" fmla="*/ 10 h 102"/>
                <a:gd name="T52" fmla="*/ 258 w 445"/>
                <a:gd name="T53" fmla="*/ 21 h 102"/>
                <a:gd name="T54" fmla="*/ 237 w 445"/>
                <a:gd name="T55" fmla="*/ 101 h 102"/>
                <a:gd name="T56" fmla="*/ 263 w 445"/>
                <a:gd name="T57" fmla="*/ 40 h 102"/>
                <a:gd name="T58" fmla="*/ 248 w 445"/>
                <a:gd name="T59" fmla="*/ 30 h 102"/>
                <a:gd name="T60" fmla="*/ 198 w 445"/>
                <a:gd name="T61" fmla="*/ 40 h 102"/>
                <a:gd name="T62" fmla="*/ 177 w 445"/>
                <a:gd name="T63" fmla="*/ 44 h 102"/>
                <a:gd name="T64" fmla="*/ 207 w 445"/>
                <a:gd name="T65" fmla="*/ 89 h 102"/>
                <a:gd name="T66" fmla="*/ 230 w 445"/>
                <a:gd name="T67" fmla="*/ 28 h 102"/>
                <a:gd name="T68" fmla="*/ 197 w 445"/>
                <a:gd name="T69" fmla="*/ 78 h 102"/>
                <a:gd name="T70" fmla="*/ 141 w 445"/>
                <a:gd name="T71" fmla="*/ 77 h 102"/>
                <a:gd name="T72" fmla="*/ 114 w 445"/>
                <a:gd name="T73" fmla="*/ 78 h 102"/>
                <a:gd name="T74" fmla="*/ 141 w 445"/>
                <a:gd name="T75" fmla="*/ 77 h 102"/>
                <a:gd name="T76" fmla="*/ 144 w 445"/>
                <a:gd name="T77" fmla="*/ 27 h 102"/>
                <a:gd name="T78" fmla="*/ 124 w 445"/>
                <a:gd name="T79" fmla="*/ 47 h 102"/>
                <a:gd name="T80" fmla="*/ 136 w 445"/>
                <a:gd name="T81" fmla="*/ 54 h 102"/>
                <a:gd name="T82" fmla="*/ 94 w 445"/>
                <a:gd name="T83" fmla="*/ 79 h 102"/>
                <a:gd name="T84" fmla="*/ 137 w 445"/>
                <a:gd name="T85" fmla="*/ 93 h 102"/>
                <a:gd name="T86" fmla="*/ 167 w 445"/>
                <a:gd name="T87" fmla="*/ 56 h 102"/>
                <a:gd name="T88" fmla="*/ 26 w 445"/>
                <a:gd name="T89" fmla="*/ 6 h 102"/>
                <a:gd name="T90" fmla="*/ 3 w 445"/>
                <a:gd name="T91" fmla="*/ 98 h 102"/>
                <a:gd name="T92" fmla="*/ 34 w 445"/>
                <a:gd name="T93" fmla="*/ 46 h 102"/>
                <a:gd name="T94" fmla="*/ 64 w 445"/>
                <a:gd name="T95" fmla="*/ 101 h 102"/>
                <a:gd name="T96" fmla="*/ 99 w 445"/>
                <a:gd name="T97" fmla="*/ 2 h 102"/>
                <a:gd name="T98" fmla="*/ 81 w 445"/>
                <a:gd name="T99" fmla="*/ 14 h 102"/>
                <a:gd name="T100" fmla="*/ 67 w 445"/>
                <a:gd name="T101" fmla="*/ 6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5" h="102">
                  <a:moveTo>
                    <a:pt x="419" y="7"/>
                  </a:moveTo>
                  <a:cubicBezTo>
                    <a:pt x="425" y="7"/>
                    <a:pt x="425" y="7"/>
                    <a:pt x="425" y="7"/>
                  </a:cubicBezTo>
                  <a:cubicBezTo>
                    <a:pt x="425" y="4"/>
                    <a:pt x="425" y="4"/>
                    <a:pt x="425" y="4"/>
                  </a:cubicBezTo>
                  <a:cubicBezTo>
                    <a:pt x="410" y="4"/>
                    <a:pt x="410" y="4"/>
                    <a:pt x="410" y="4"/>
                  </a:cubicBezTo>
                  <a:cubicBezTo>
                    <a:pt x="410" y="7"/>
                    <a:pt x="410" y="7"/>
                    <a:pt x="410" y="7"/>
                  </a:cubicBezTo>
                  <a:cubicBezTo>
                    <a:pt x="416" y="7"/>
                    <a:pt x="416" y="7"/>
                    <a:pt x="416" y="7"/>
                  </a:cubicBezTo>
                  <a:cubicBezTo>
                    <a:pt x="416" y="23"/>
                    <a:pt x="416" y="23"/>
                    <a:pt x="416" y="23"/>
                  </a:cubicBezTo>
                  <a:cubicBezTo>
                    <a:pt x="419" y="23"/>
                    <a:pt x="419" y="23"/>
                    <a:pt x="419" y="23"/>
                  </a:cubicBezTo>
                  <a:lnTo>
                    <a:pt x="419" y="7"/>
                  </a:lnTo>
                  <a:close/>
                  <a:moveTo>
                    <a:pt x="445" y="4"/>
                  </a:moveTo>
                  <a:cubicBezTo>
                    <a:pt x="440" y="4"/>
                    <a:pt x="440" y="4"/>
                    <a:pt x="440" y="4"/>
                  </a:cubicBezTo>
                  <a:cubicBezTo>
                    <a:pt x="436" y="19"/>
                    <a:pt x="436" y="19"/>
                    <a:pt x="436" y="19"/>
                  </a:cubicBezTo>
                  <a:cubicBezTo>
                    <a:pt x="431" y="4"/>
                    <a:pt x="431" y="4"/>
                    <a:pt x="431" y="4"/>
                  </a:cubicBezTo>
                  <a:cubicBezTo>
                    <a:pt x="427" y="4"/>
                    <a:pt x="427" y="4"/>
                    <a:pt x="427" y="4"/>
                  </a:cubicBezTo>
                  <a:cubicBezTo>
                    <a:pt x="427" y="23"/>
                    <a:pt x="427" y="23"/>
                    <a:pt x="427" y="23"/>
                  </a:cubicBezTo>
                  <a:cubicBezTo>
                    <a:pt x="430" y="23"/>
                    <a:pt x="430" y="23"/>
                    <a:pt x="430" y="23"/>
                  </a:cubicBezTo>
                  <a:cubicBezTo>
                    <a:pt x="430" y="11"/>
                    <a:pt x="430" y="11"/>
                    <a:pt x="430" y="11"/>
                  </a:cubicBezTo>
                  <a:cubicBezTo>
                    <a:pt x="430" y="10"/>
                    <a:pt x="430" y="9"/>
                    <a:pt x="430" y="8"/>
                  </a:cubicBezTo>
                  <a:cubicBezTo>
                    <a:pt x="430" y="10"/>
                    <a:pt x="430" y="10"/>
                    <a:pt x="431" y="11"/>
                  </a:cubicBezTo>
                  <a:cubicBezTo>
                    <a:pt x="434" y="23"/>
                    <a:pt x="434" y="23"/>
                    <a:pt x="434" y="23"/>
                  </a:cubicBezTo>
                  <a:cubicBezTo>
                    <a:pt x="437" y="23"/>
                    <a:pt x="437" y="23"/>
                    <a:pt x="437" y="23"/>
                  </a:cubicBezTo>
                  <a:cubicBezTo>
                    <a:pt x="441" y="11"/>
                    <a:pt x="441" y="11"/>
                    <a:pt x="441" y="11"/>
                  </a:cubicBezTo>
                  <a:cubicBezTo>
                    <a:pt x="442" y="9"/>
                    <a:pt x="442" y="9"/>
                    <a:pt x="442" y="8"/>
                  </a:cubicBezTo>
                  <a:cubicBezTo>
                    <a:pt x="442" y="8"/>
                    <a:pt x="442" y="10"/>
                    <a:pt x="442" y="11"/>
                  </a:cubicBezTo>
                  <a:cubicBezTo>
                    <a:pt x="442" y="23"/>
                    <a:pt x="442" y="23"/>
                    <a:pt x="442" y="23"/>
                  </a:cubicBezTo>
                  <a:cubicBezTo>
                    <a:pt x="445" y="23"/>
                    <a:pt x="445" y="23"/>
                    <a:pt x="445" y="23"/>
                  </a:cubicBezTo>
                  <a:lnTo>
                    <a:pt x="445" y="4"/>
                  </a:lnTo>
                  <a:close/>
                  <a:moveTo>
                    <a:pt x="385" y="77"/>
                  </a:moveTo>
                  <a:cubicBezTo>
                    <a:pt x="384" y="78"/>
                    <a:pt x="381" y="81"/>
                    <a:pt x="375" y="84"/>
                  </a:cubicBezTo>
                  <a:cubicBezTo>
                    <a:pt x="371" y="86"/>
                    <a:pt x="368" y="86"/>
                    <a:pt x="366" y="86"/>
                  </a:cubicBezTo>
                  <a:cubicBezTo>
                    <a:pt x="361" y="86"/>
                    <a:pt x="358" y="83"/>
                    <a:pt x="359" y="78"/>
                  </a:cubicBezTo>
                  <a:cubicBezTo>
                    <a:pt x="361" y="71"/>
                    <a:pt x="368" y="70"/>
                    <a:pt x="374" y="69"/>
                  </a:cubicBezTo>
                  <a:cubicBezTo>
                    <a:pt x="384" y="67"/>
                    <a:pt x="385" y="66"/>
                    <a:pt x="388" y="65"/>
                  </a:cubicBezTo>
                  <a:lnTo>
                    <a:pt x="385" y="77"/>
                  </a:lnTo>
                  <a:close/>
                  <a:moveTo>
                    <a:pt x="411" y="56"/>
                  </a:moveTo>
                  <a:cubicBezTo>
                    <a:pt x="413" y="49"/>
                    <a:pt x="415" y="40"/>
                    <a:pt x="409" y="33"/>
                  </a:cubicBezTo>
                  <a:cubicBezTo>
                    <a:pt x="406" y="30"/>
                    <a:pt x="401" y="27"/>
                    <a:pt x="388" y="27"/>
                  </a:cubicBezTo>
                  <a:cubicBezTo>
                    <a:pt x="365" y="27"/>
                    <a:pt x="355" y="36"/>
                    <a:pt x="354" y="43"/>
                  </a:cubicBezTo>
                  <a:cubicBezTo>
                    <a:pt x="352" y="48"/>
                    <a:pt x="356" y="51"/>
                    <a:pt x="360" y="51"/>
                  </a:cubicBezTo>
                  <a:cubicBezTo>
                    <a:pt x="364" y="51"/>
                    <a:pt x="368" y="48"/>
                    <a:pt x="369" y="47"/>
                  </a:cubicBezTo>
                  <a:cubicBezTo>
                    <a:pt x="372" y="45"/>
                    <a:pt x="374" y="42"/>
                    <a:pt x="382" y="42"/>
                  </a:cubicBezTo>
                  <a:cubicBezTo>
                    <a:pt x="385" y="42"/>
                    <a:pt x="394" y="42"/>
                    <a:pt x="392" y="49"/>
                  </a:cubicBezTo>
                  <a:cubicBezTo>
                    <a:pt x="391" y="52"/>
                    <a:pt x="388" y="53"/>
                    <a:pt x="381" y="54"/>
                  </a:cubicBezTo>
                  <a:cubicBezTo>
                    <a:pt x="364" y="57"/>
                    <a:pt x="358" y="58"/>
                    <a:pt x="352" y="62"/>
                  </a:cubicBezTo>
                  <a:cubicBezTo>
                    <a:pt x="349" y="63"/>
                    <a:pt x="345" y="65"/>
                    <a:pt x="342" y="70"/>
                  </a:cubicBezTo>
                  <a:cubicBezTo>
                    <a:pt x="341" y="72"/>
                    <a:pt x="339" y="75"/>
                    <a:pt x="338" y="79"/>
                  </a:cubicBezTo>
                  <a:cubicBezTo>
                    <a:pt x="335" y="93"/>
                    <a:pt x="342" y="102"/>
                    <a:pt x="357" y="102"/>
                  </a:cubicBezTo>
                  <a:cubicBezTo>
                    <a:pt x="363" y="102"/>
                    <a:pt x="370" y="100"/>
                    <a:pt x="377" y="96"/>
                  </a:cubicBezTo>
                  <a:cubicBezTo>
                    <a:pt x="379" y="95"/>
                    <a:pt x="380" y="94"/>
                    <a:pt x="382" y="93"/>
                  </a:cubicBezTo>
                  <a:cubicBezTo>
                    <a:pt x="382" y="96"/>
                    <a:pt x="382" y="101"/>
                    <a:pt x="389" y="101"/>
                  </a:cubicBezTo>
                  <a:cubicBezTo>
                    <a:pt x="399" y="101"/>
                    <a:pt x="401" y="91"/>
                    <a:pt x="403" y="86"/>
                  </a:cubicBezTo>
                  <a:lnTo>
                    <a:pt x="411" y="56"/>
                  </a:lnTo>
                  <a:close/>
                  <a:moveTo>
                    <a:pt x="336" y="53"/>
                  </a:moveTo>
                  <a:cubicBezTo>
                    <a:pt x="338" y="47"/>
                    <a:pt x="339" y="38"/>
                    <a:pt x="332" y="31"/>
                  </a:cubicBezTo>
                  <a:cubicBezTo>
                    <a:pt x="329" y="29"/>
                    <a:pt x="325" y="27"/>
                    <a:pt x="319" y="27"/>
                  </a:cubicBezTo>
                  <a:cubicBezTo>
                    <a:pt x="307" y="27"/>
                    <a:pt x="300" y="34"/>
                    <a:pt x="297" y="37"/>
                  </a:cubicBezTo>
                  <a:cubicBezTo>
                    <a:pt x="297" y="34"/>
                    <a:pt x="297" y="30"/>
                    <a:pt x="293" y="28"/>
                  </a:cubicBezTo>
                  <a:cubicBezTo>
                    <a:pt x="291" y="28"/>
                    <a:pt x="290" y="28"/>
                    <a:pt x="289" y="28"/>
                  </a:cubicBezTo>
                  <a:cubicBezTo>
                    <a:pt x="286" y="28"/>
                    <a:pt x="283" y="29"/>
                    <a:pt x="282" y="30"/>
                  </a:cubicBezTo>
                  <a:cubicBezTo>
                    <a:pt x="278" y="33"/>
                    <a:pt x="277" y="36"/>
                    <a:pt x="276" y="40"/>
                  </a:cubicBezTo>
                  <a:cubicBezTo>
                    <a:pt x="263" y="89"/>
                    <a:pt x="263" y="89"/>
                    <a:pt x="263" y="89"/>
                  </a:cubicBezTo>
                  <a:cubicBezTo>
                    <a:pt x="262" y="92"/>
                    <a:pt x="260" y="98"/>
                    <a:pt x="266" y="100"/>
                  </a:cubicBezTo>
                  <a:cubicBezTo>
                    <a:pt x="267" y="101"/>
                    <a:pt x="268" y="101"/>
                    <a:pt x="270" y="101"/>
                  </a:cubicBezTo>
                  <a:cubicBezTo>
                    <a:pt x="272" y="101"/>
                    <a:pt x="275" y="100"/>
                    <a:pt x="278" y="98"/>
                  </a:cubicBezTo>
                  <a:cubicBezTo>
                    <a:pt x="281" y="95"/>
                    <a:pt x="282" y="92"/>
                    <a:pt x="283" y="89"/>
                  </a:cubicBezTo>
                  <a:cubicBezTo>
                    <a:pt x="290" y="60"/>
                    <a:pt x="290" y="60"/>
                    <a:pt x="290" y="60"/>
                  </a:cubicBezTo>
                  <a:cubicBezTo>
                    <a:pt x="291" y="56"/>
                    <a:pt x="293" y="50"/>
                    <a:pt x="299" y="46"/>
                  </a:cubicBezTo>
                  <a:cubicBezTo>
                    <a:pt x="302" y="45"/>
                    <a:pt x="304" y="44"/>
                    <a:pt x="307" y="44"/>
                  </a:cubicBezTo>
                  <a:cubicBezTo>
                    <a:pt x="311" y="44"/>
                    <a:pt x="314" y="46"/>
                    <a:pt x="315" y="50"/>
                  </a:cubicBezTo>
                  <a:cubicBezTo>
                    <a:pt x="316" y="52"/>
                    <a:pt x="315" y="55"/>
                    <a:pt x="314" y="58"/>
                  </a:cubicBezTo>
                  <a:cubicBezTo>
                    <a:pt x="306" y="89"/>
                    <a:pt x="306" y="89"/>
                    <a:pt x="306" y="89"/>
                  </a:cubicBezTo>
                  <a:cubicBezTo>
                    <a:pt x="305" y="91"/>
                    <a:pt x="304" y="95"/>
                    <a:pt x="306" y="98"/>
                  </a:cubicBezTo>
                  <a:cubicBezTo>
                    <a:pt x="307" y="99"/>
                    <a:pt x="309" y="101"/>
                    <a:pt x="313" y="101"/>
                  </a:cubicBezTo>
                  <a:cubicBezTo>
                    <a:pt x="317" y="101"/>
                    <a:pt x="320" y="99"/>
                    <a:pt x="322" y="97"/>
                  </a:cubicBezTo>
                  <a:cubicBezTo>
                    <a:pt x="325" y="95"/>
                    <a:pt x="326" y="91"/>
                    <a:pt x="326" y="88"/>
                  </a:cubicBezTo>
                  <a:lnTo>
                    <a:pt x="336" y="53"/>
                  </a:lnTo>
                  <a:close/>
                  <a:moveTo>
                    <a:pt x="258" y="21"/>
                  </a:moveTo>
                  <a:cubicBezTo>
                    <a:pt x="264" y="21"/>
                    <a:pt x="269" y="16"/>
                    <a:pt x="271" y="10"/>
                  </a:cubicBezTo>
                  <a:cubicBezTo>
                    <a:pt x="273" y="5"/>
                    <a:pt x="269" y="0"/>
                    <a:pt x="264" y="0"/>
                  </a:cubicBezTo>
                  <a:cubicBezTo>
                    <a:pt x="258" y="0"/>
                    <a:pt x="252" y="5"/>
                    <a:pt x="251" y="10"/>
                  </a:cubicBezTo>
                  <a:cubicBezTo>
                    <a:pt x="250" y="16"/>
                    <a:pt x="253" y="21"/>
                    <a:pt x="258" y="21"/>
                  </a:cubicBezTo>
                  <a:moveTo>
                    <a:pt x="230" y="88"/>
                  </a:moveTo>
                  <a:cubicBezTo>
                    <a:pt x="229" y="92"/>
                    <a:pt x="228" y="98"/>
                    <a:pt x="233" y="100"/>
                  </a:cubicBezTo>
                  <a:cubicBezTo>
                    <a:pt x="234" y="100"/>
                    <a:pt x="235" y="101"/>
                    <a:pt x="237" y="101"/>
                  </a:cubicBezTo>
                  <a:cubicBezTo>
                    <a:pt x="240" y="101"/>
                    <a:pt x="243" y="100"/>
                    <a:pt x="246" y="97"/>
                  </a:cubicBezTo>
                  <a:cubicBezTo>
                    <a:pt x="248" y="94"/>
                    <a:pt x="249" y="91"/>
                    <a:pt x="250" y="88"/>
                  </a:cubicBezTo>
                  <a:cubicBezTo>
                    <a:pt x="263" y="40"/>
                    <a:pt x="263" y="40"/>
                    <a:pt x="263" y="40"/>
                  </a:cubicBezTo>
                  <a:cubicBezTo>
                    <a:pt x="264" y="36"/>
                    <a:pt x="265" y="31"/>
                    <a:pt x="260" y="29"/>
                  </a:cubicBezTo>
                  <a:cubicBezTo>
                    <a:pt x="259" y="28"/>
                    <a:pt x="258" y="28"/>
                    <a:pt x="256" y="28"/>
                  </a:cubicBezTo>
                  <a:cubicBezTo>
                    <a:pt x="253" y="28"/>
                    <a:pt x="250" y="29"/>
                    <a:pt x="248" y="30"/>
                  </a:cubicBezTo>
                  <a:cubicBezTo>
                    <a:pt x="246" y="32"/>
                    <a:pt x="245" y="34"/>
                    <a:pt x="243" y="40"/>
                  </a:cubicBezTo>
                  <a:lnTo>
                    <a:pt x="230" y="88"/>
                  </a:lnTo>
                  <a:close/>
                  <a:moveTo>
                    <a:pt x="198" y="40"/>
                  </a:moveTo>
                  <a:cubicBezTo>
                    <a:pt x="198" y="35"/>
                    <a:pt x="198" y="28"/>
                    <a:pt x="190" y="28"/>
                  </a:cubicBezTo>
                  <a:cubicBezTo>
                    <a:pt x="186" y="28"/>
                    <a:pt x="179" y="31"/>
                    <a:pt x="177" y="38"/>
                  </a:cubicBezTo>
                  <a:cubicBezTo>
                    <a:pt x="177" y="40"/>
                    <a:pt x="177" y="42"/>
                    <a:pt x="177" y="44"/>
                  </a:cubicBezTo>
                  <a:cubicBezTo>
                    <a:pt x="180" y="91"/>
                    <a:pt x="180" y="91"/>
                    <a:pt x="180" y="91"/>
                  </a:cubicBezTo>
                  <a:cubicBezTo>
                    <a:pt x="181" y="98"/>
                    <a:pt x="181" y="101"/>
                    <a:pt x="190" y="101"/>
                  </a:cubicBezTo>
                  <a:cubicBezTo>
                    <a:pt x="200" y="101"/>
                    <a:pt x="202" y="98"/>
                    <a:pt x="207" y="89"/>
                  </a:cubicBezTo>
                  <a:cubicBezTo>
                    <a:pt x="235" y="43"/>
                    <a:pt x="235" y="43"/>
                    <a:pt x="235" y="43"/>
                  </a:cubicBezTo>
                  <a:cubicBezTo>
                    <a:pt x="236" y="41"/>
                    <a:pt x="237" y="39"/>
                    <a:pt x="238" y="37"/>
                  </a:cubicBezTo>
                  <a:cubicBezTo>
                    <a:pt x="239" y="31"/>
                    <a:pt x="235" y="28"/>
                    <a:pt x="230" y="28"/>
                  </a:cubicBezTo>
                  <a:cubicBezTo>
                    <a:pt x="223" y="28"/>
                    <a:pt x="220" y="34"/>
                    <a:pt x="217" y="38"/>
                  </a:cubicBezTo>
                  <a:cubicBezTo>
                    <a:pt x="202" y="67"/>
                    <a:pt x="202" y="67"/>
                    <a:pt x="202" y="67"/>
                  </a:cubicBezTo>
                  <a:cubicBezTo>
                    <a:pt x="199" y="72"/>
                    <a:pt x="198" y="73"/>
                    <a:pt x="197" y="78"/>
                  </a:cubicBezTo>
                  <a:cubicBezTo>
                    <a:pt x="197" y="75"/>
                    <a:pt x="197" y="72"/>
                    <a:pt x="197" y="68"/>
                  </a:cubicBezTo>
                  <a:lnTo>
                    <a:pt x="198" y="40"/>
                  </a:lnTo>
                  <a:close/>
                  <a:moveTo>
                    <a:pt x="141" y="77"/>
                  </a:moveTo>
                  <a:cubicBezTo>
                    <a:pt x="139" y="78"/>
                    <a:pt x="137" y="81"/>
                    <a:pt x="131" y="84"/>
                  </a:cubicBezTo>
                  <a:cubicBezTo>
                    <a:pt x="127" y="86"/>
                    <a:pt x="124" y="86"/>
                    <a:pt x="122" y="86"/>
                  </a:cubicBezTo>
                  <a:cubicBezTo>
                    <a:pt x="116" y="86"/>
                    <a:pt x="113" y="83"/>
                    <a:pt x="114" y="78"/>
                  </a:cubicBezTo>
                  <a:cubicBezTo>
                    <a:pt x="116" y="71"/>
                    <a:pt x="124" y="70"/>
                    <a:pt x="130" y="69"/>
                  </a:cubicBezTo>
                  <a:cubicBezTo>
                    <a:pt x="140" y="67"/>
                    <a:pt x="141" y="66"/>
                    <a:pt x="144" y="65"/>
                  </a:cubicBezTo>
                  <a:lnTo>
                    <a:pt x="141" y="77"/>
                  </a:lnTo>
                  <a:close/>
                  <a:moveTo>
                    <a:pt x="167" y="56"/>
                  </a:moveTo>
                  <a:cubicBezTo>
                    <a:pt x="168" y="49"/>
                    <a:pt x="171" y="40"/>
                    <a:pt x="165" y="33"/>
                  </a:cubicBezTo>
                  <a:cubicBezTo>
                    <a:pt x="162" y="30"/>
                    <a:pt x="156" y="27"/>
                    <a:pt x="144" y="27"/>
                  </a:cubicBezTo>
                  <a:cubicBezTo>
                    <a:pt x="121" y="27"/>
                    <a:pt x="111" y="36"/>
                    <a:pt x="109" y="43"/>
                  </a:cubicBezTo>
                  <a:cubicBezTo>
                    <a:pt x="108" y="48"/>
                    <a:pt x="112" y="51"/>
                    <a:pt x="116" y="51"/>
                  </a:cubicBezTo>
                  <a:cubicBezTo>
                    <a:pt x="120" y="51"/>
                    <a:pt x="123" y="48"/>
                    <a:pt x="124" y="47"/>
                  </a:cubicBezTo>
                  <a:cubicBezTo>
                    <a:pt x="127" y="45"/>
                    <a:pt x="130" y="42"/>
                    <a:pt x="138" y="42"/>
                  </a:cubicBezTo>
                  <a:cubicBezTo>
                    <a:pt x="140" y="42"/>
                    <a:pt x="149" y="42"/>
                    <a:pt x="148" y="49"/>
                  </a:cubicBezTo>
                  <a:cubicBezTo>
                    <a:pt x="147" y="52"/>
                    <a:pt x="143" y="53"/>
                    <a:pt x="136" y="54"/>
                  </a:cubicBezTo>
                  <a:cubicBezTo>
                    <a:pt x="120" y="57"/>
                    <a:pt x="114" y="58"/>
                    <a:pt x="107" y="62"/>
                  </a:cubicBezTo>
                  <a:cubicBezTo>
                    <a:pt x="105" y="63"/>
                    <a:pt x="101" y="65"/>
                    <a:pt x="98" y="70"/>
                  </a:cubicBezTo>
                  <a:cubicBezTo>
                    <a:pt x="96" y="72"/>
                    <a:pt x="95" y="75"/>
                    <a:pt x="94" y="79"/>
                  </a:cubicBezTo>
                  <a:cubicBezTo>
                    <a:pt x="90" y="93"/>
                    <a:pt x="97" y="102"/>
                    <a:pt x="113" y="102"/>
                  </a:cubicBezTo>
                  <a:cubicBezTo>
                    <a:pt x="119" y="102"/>
                    <a:pt x="126" y="100"/>
                    <a:pt x="132" y="96"/>
                  </a:cubicBezTo>
                  <a:cubicBezTo>
                    <a:pt x="134" y="95"/>
                    <a:pt x="135" y="94"/>
                    <a:pt x="137" y="93"/>
                  </a:cubicBezTo>
                  <a:cubicBezTo>
                    <a:pt x="138" y="96"/>
                    <a:pt x="138" y="101"/>
                    <a:pt x="145" y="101"/>
                  </a:cubicBezTo>
                  <a:cubicBezTo>
                    <a:pt x="154" y="101"/>
                    <a:pt x="157" y="91"/>
                    <a:pt x="159" y="86"/>
                  </a:cubicBezTo>
                  <a:lnTo>
                    <a:pt x="167" y="56"/>
                  </a:lnTo>
                  <a:close/>
                  <a:moveTo>
                    <a:pt x="49" y="9"/>
                  </a:moveTo>
                  <a:cubicBezTo>
                    <a:pt x="48" y="4"/>
                    <a:pt x="46" y="1"/>
                    <a:pt x="38" y="1"/>
                  </a:cubicBezTo>
                  <a:cubicBezTo>
                    <a:pt x="34" y="1"/>
                    <a:pt x="29" y="3"/>
                    <a:pt x="26" y="6"/>
                  </a:cubicBezTo>
                  <a:cubicBezTo>
                    <a:pt x="23" y="9"/>
                    <a:pt x="23" y="12"/>
                    <a:pt x="22" y="16"/>
                  </a:cubicBezTo>
                  <a:cubicBezTo>
                    <a:pt x="3" y="87"/>
                    <a:pt x="3" y="87"/>
                    <a:pt x="3" y="87"/>
                  </a:cubicBezTo>
                  <a:cubicBezTo>
                    <a:pt x="2" y="91"/>
                    <a:pt x="0" y="95"/>
                    <a:pt x="3" y="98"/>
                  </a:cubicBezTo>
                  <a:cubicBezTo>
                    <a:pt x="3" y="99"/>
                    <a:pt x="5" y="101"/>
                    <a:pt x="9" y="101"/>
                  </a:cubicBezTo>
                  <a:cubicBezTo>
                    <a:pt x="19" y="101"/>
                    <a:pt x="22" y="91"/>
                    <a:pt x="23" y="86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35" y="41"/>
                    <a:pt x="35" y="40"/>
                    <a:pt x="36" y="36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6" y="97"/>
                    <a:pt x="57" y="101"/>
                    <a:pt x="64" y="101"/>
                  </a:cubicBezTo>
                  <a:cubicBezTo>
                    <a:pt x="77" y="101"/>
                    <a:pt x="80" y="93"/>
                    <a:pt x="81" y="87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0"/>
                    <a:pt x="103" y="5"/>
                    <a:pt x="99" y="2"/>
                  </a:cubicBezTo>
                  <a:cubicBezTo>
                    <a:pt x="98" y="2"/>
                    <a:pt x="97" y="1"/>
                    <a:pt x="94" y="1"/>
                  </a:cubicBezTo>
                  <a:cubicBezTo>
                    <a:pt x="91" y="1"/>
                    <a:pt x="88" y="3"/>
                    <a:pt x="86" y="5"/>
                  </a:cubicBezTo>
                  <a:cubicBezTo>
                    <a:pt x="83" y="7"/>
                    <a:pt x="81" y="11"/>
                    <a:pt x="81" y="14"/>
                  </a:cubicBezTo>
                  <a:cubicBezTo>
                    <a:pt x="70" y="53"/>
                    <a:pt x="70" y="53"/>
                    <a:pt x="70" y="53"/>
                  </a:cubicBezTo>
                  <a:cubicBezTo>
                    <a:pt x="70" y="55"/>
                    <a:pt x="69" y="57"/>
                    <a:pt x="69" y="59"/>
                  </a:cubicBezTo>
                  <a:cubicBezTo>
                    <a:pt x="68" y="61"/>
                    <a:pt x="68" y="63"/>
                    <a:pt x="67" y="65"/>
                  </a:cubicBezTo>
                  <a:lnTo>
                    <a:pt x="49" y="9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116" dirty="0"/>
            </a:p>
          </p:txBody>
        </p:sp>
      </p:grpSp>
      <p:sp>
        <p:nvSpPr>
          <p:cNvPr id="14" name="Wellspect">
            <a:extLst>
              <a:ext uri="{FF2B5EF4-FFF2-40B4-BE49-F238E27FC236}">
                <a16:creationId xmlns:a16="http://schemas.microsoft.com/office/drawing/2014/main" id="{7F5B6378-C328-4353-B6AD-4789CF5998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5759676" y="437819"/>
            <a:ext cx="1440000" cy="435600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/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3254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</p:sldLayoutIdLst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sz="2232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1240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Calibri" panose="020F0502020204030204" pitchFamily="34" charset="0"/>
        <a:buChar char="–"/>
        <a:defRPr sz="992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992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A9D38709-1695-495C-9D3B-C7FF13C2140A}"/>
              </a:ext>
            </a:extLst>
          </p:cNvPr>
          <p:cNvSpPr>
            <a:spLocks noEditPoints="1"/>
          </p:cNvSpPr>
          <p:nvPr/>
        </p:nvSpPr>
        <p:spPr bwMode="auto">
          <a:xfrm>
            <a:off x="1683697" y="4571007"/>
            <a:ext cx="4269548" cy="1294517"/>
          </a:xfrm>
          <a:custGeom>
            <a:avLst/>
            <a:gdLst>
              <a:gd name="T0" fmla="*/ 142 w 2268"/>
              <a:gd name="T1" fmla="*/ 392 h 687"/>
              <a:gd name="T2" fmla="*/ 147 w 2268"/>
              <a:gd name="T3" fmla="*/ 293 h 687"/>
              <a:gd name="T4" fmla="*/ 451 w 2268"/>
              <a:gd name="T5" fmla="*/ 18 h 687"/>
              <a:gd name="T6" fmla="*/ 677 w 2268"/>
              <a:gd name="T7" fmla="*/ 220 h 687"/>
              <a:gd name="T8" fmla="*/ 505 w 2268"/>
              <a:gd name="T9" fmla="*/ 356 h 687"/>
              <a:gd name="T10" fmla="*/ 542 w 2268"/>
              <a:gd name="T11" fmla="*/ 326 h 687"/>
              <a:gd name="T12" fmla="*/ 813 w 2268"/>
              <a:gd name="T13" fmla="*/ 368 h 687"/>
              <a:gd name="T14" fmla="*/ 919 w 2268"/>
              <a:gd name="T15" fmla="*/ 25 h 687"/>
              <a:gd name="T16" fmla="*/ 1066 w 2268"/>
              <a:gd name="T17" fmla="*/ 101 h 687"/>
              <a:gd name="T18" fmla="*/ 982 w 2268"/>
              <a:gd name="T19" fmla="*/ 287 h 687"/>
              <a:gd name="T20" fmla="*/ 1337 w 2268"/>
              <a:gd name="T21" fmla="*/ 142 h 687"/>
              <a:gd name="T22" fmla="*/ 1234 w 2268"/>
              <a:gd name="T23" fmla="*/ 495 h 687"/>
              <a:gd name="T24" fmla="*/ 1234 w 2268"/>
              <a:gd name="T25" fmla="*/ 103 h 687"/>
              <a:gd name="T26" fmla="*/ 1720 w 2268"/>
              <a:gd name="T27" fmla="*/ 261 h 687"/>
              <a:gd name="T28" fmla="*/ 1723 w 2268"/>
              <a:gd name="T29" fmla="*/ 352 h 687"/>
              <a:gd name="T30" fmla="*/ 1720 w 2268"/>
              <a:gd name="T31" fmla="*/ 261 h 687"/>
              <a:gd name="T32" fmla="*/ 2002 w 2268"/>
              <a:gd name="T33" fmla="*/ 152 h 687"/>
              <a:gd name="T34" fmla="*/ 1969 w 2268"/>
              <a:gd name="T35" fmla="*/ 302 h 687"/>
              <a:gd name="T36" fmla="*/ 2099 w 2268"/>
              <a:gd name="T37" fmla="*/ 331 h 687"/>
              <a:gd name="T38" fmla="*/ 2072 w 2268"/>
              <a:gd name="T39" fmla="*/ 19 h 687"/>
              <a:gd name="T40" fmla="*/ 2216 w 2268"/>
              <a:gd name="T41" fmla="*/ 45 h 687"/>
              <a:gd name="T42" fmla="*/ 2244 w 2268"/>
              <a:gd name="T43" fmla="*/ 64 h 687"/>
              <a:gd name="T44" fmla="*/ 2208 w 2268"/>
              <a:gd name="T45" fmla="*/ 28 h 687"/>
              <a:gd name="T46" fmla="*/ 2224 w 2268"/>
              <a:gd name="T47" fmla="*/ 90 h 687"/>
              <a:gd name="T48" fmla="*/ 29 w 2268"/>
              <a:gd name="T49" fmla="*/ 686 h 687"/>
              <a:gd name="T50" fmla="*/ 93 w 2268"/>
              <a:gd name="T51" fmla="*/ 570 h 687"/>
              <a:gd name="T52" fmla="*/ 101 w 2268"/>
              <a:gd name="T53" fmla="*/ 636 h 687"/>
              <a:gd name="T54" fmla="*/ 339 w 2268"/>
              <a:gd name="T55" fmla="*/ 686 h 687"/>
              <a:gd name="T56" fmla="*/ 261 w 2268"/>
              <a:gd name="T57" fmla="*/ 563 h 687"/>
              <a:gd name="T58" fmla="*/ 303 w 2268"/>
              <a:gd name="T59" fmla="*/ 623 h 687"/>
              <a:gd name="T60" fmla="*/ 468 w 2268"/>
              <a:gd name="T61" fmla="*/ 633 h 687"/>
              <a:gd name="T62" fmla="*/ 405 w 2268"/>
              <a:gd name="T63" fmla="*/ 563 h 687"/>
              <a:gd name="T64" fmla="*/ 610 w 2268"/>
              <a:gd name="T65" fmla="*/ 655 h 687"/>
              <a:gd name="T66" fmla="*/ 567 w 2268"/>
              <a:gd name="T67" fmla="*/ 570 h 687"/>
              <a:gd name="T68" fmla="*/ 692 w 2268"/>
              <a:gd name="T69" fmla="*/ 685 h 687"/>
              <a:gd name="T70" fmla="*/ 682 w 2268"/>
              <a:gd name="T71" fmla="*/ 674 h 687"/>
              <a:gd name="T72" fmla="*/ 877 w 2268"/>
              <a:gd name="T73" fmla="*/ 573 h 687"/>
              <a:gd name="T74" fmla="*/ 899 w 2268"/>
              <a:gd name="T75" fmla="*/ 665 h 687"/>
              <a:gd name="T76" fmla="*/ 1104 w 2268"/>
              <a:gd name="T77" fmla="*/ 675 h 687"/>
              <a:gd name="T78" fmla="*/ 1126 w 2268"/>
              <a:gd name="T79" fmla="*/ 582 h 687"/>
              <a:gd name="T80" fmla="*/ 1247 w 2268"/>
              <a:gd name="T81" fmla="*/ 686 h 687"/>
              <a:gd name="T82" fmla="*/ 1319 w 2268"/>
              <a:gd name="T83" fmla="*/ 582 h 687"/>
              <a:gd name="T84" fmla="*/ 1461 w 2268"/>
              <a:gd name="T85" fmla="*/ 675 h 687"/>
              <a:gd name="T86" fmla="*/ 1390 w 2268"/>
              <a:gd name="T87" fmla="*/ 582 h 687"/>
              <a:gd name="T88" fmla="*/ 1503 w 2268"/>
              <a:gd name="T89" fmla="*/ 675 h 687"/>
              <a:gd name="T90" fmla="*/ 1599 w 2268"/>
              <a:gd name="T91" fmla="*/ 668 h 687"/>
              <a:gd name="T92" fmla="*/ 1503 w 2268"/>
              <a:gd name="T93" fmla="*/ 675 h 687"/>
              <a:gd name="T94" fmla="*/ 1658 w 2268"/>
              <a:gd name="T95" fmla="*/ 685 h 687"/>
              <a:gd name="T96" fmla="*/ 1721 w 2268"/>
              <a:gd name="T97" fmla="*/ 614 h 687"/>
              <a:gd name="T98" fmla="*/ 1647 w 2268"/>
              <a:gd name="T99" fmla="*/ 674 h 687"/>
              <a:gd name="T100" fmla="*/ 1878 w 2268"/>
              <a:gd name="T101" fmla="*/ 686 h 687"/>
              <a:gd name="T102" fmla="*/ 1793 w 2268"/>
              <a:gd name="T103" fmla="*/ 562 h 687"/>
              <a:gd name="T104" fmla="*/ 1995 w 2268"/>
              <a:gd name="T105" fmla="*/ 667 h 687"/>
              <a:gd name="T106" fmla="*/ 1995 w 2268"/>
              <a:gd name="T107" fmla="*/ 560 h 687"/>
              <a:gd name="T108" fmla="*/ 2106 w 2268"/>
              <a:gd name="T109" fmla="*/ 666 h 687"/>
              <a:gd name="T110" fmla="*/ 2176 w 2268"/>
              <a:gd name="T111" fmla="*/ 572 h 6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68" h="687">
                <a:moveTo>
                  <a:pt x="394" y="374"/>
                </a:moveTo>
                <a:cubicBezTo>
                  <a:pt x="391" y="382"/>
                  <a:pt x="388" y="392"/>
                  <a:pt x="364" y="392"/>
                </a:cubicBezTo>
                <a:cubicBezTo>
                  <a:pt x="342" y="392"/>
                  <a:pt x="337" y="383"/>
                  <a:pt x="334" y="374"/>
                </a:cubicBezTo>
                <a:cubicBezTo>
                  <a:pt x="269" y="154"/>
                  <a:pt x="269" y="154"/>
                  <a:pt x="269" y="154"/>
                </a:cubicBezTo>
                <a:cubicBezTo>
                  <a:pt x="260" y="126"/>
                  <a:pt x="254" y="98"/>
                  <a:pt x="250" y="69"/>
                </a:cubicBezTo>
                <a:cubicBezTo>
                  <a:pt x="245" y="103"/>
                  <a:pt x="238" y="133"/>
                  <a:pt x="233" y="152"/>
                </a:cubicBezTo>
                <a:cubicBezTo>
                  <a:pt x="172" y="373"/>
                  <a:pt x="172" y="373"/>
                  <a:pt x="172" y="373"/>
                </a:cubicBezTo>
                <a:cubicBezTo>
                  <a:pt x="170" y="382"/>
                  <a:pt x="166" y="392"/>
                  <a:pt x="142" y="392"/>
                </a:cubicBezTo>
                <a:cubicBezTo>
                  <a:pt x="118" y="392"/>
                  <a:pt x="115" y="382"/>
                  <a:pt x="112" y="374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6"/>
                  <a:pt x="0" y="22"/>
                </a:cubicBezTo>
                <a:cubicBezTo>
                  <a:pt x="0" y="12"/>
                  <a:pt x="11" y="1"/>
                  <a:pt x="27" y="1"/>
                </a:cubicBezTo>
                <a:cubicBezTo>
                  <a:pt x="43" y="1"/>
                  <a:pt x="48" y="11"/>
                  <a:pt x="51" y="18"/>
                </a:cubicBezTo>
                <a:cubicBezTo>
                  <a:pt x="124" y="249"/>
                  <a:pt x="124" y="249"/>
                  <a:pt x="124" y="249"/>
                </a:cubicBezTo>
                <a:cubicBezTo>
                  <a:pt x="136" y="290"/>
                  <a:pt x="139" y="306"/>
                  <a:pt x="141" y="321"/>
                </a:cubicBezTo>
                <a:cubicBezTo>
                  <a:pt x="142" y="314"/>
                  <a:pt x="145" y="302"/>
                  <a:pt x="147" y="293"/>
                </a:cubicBezTo>
                <a:cubicBezTo>
                  <a:pt x="148" y="289"/>
                  <a:pt x="152" y="274"/>
                  <a:pt x="153" y="272"/>
                </a:cubicBezTo>
                <a:cubicBezTo>
                  <a:pt x="221" y="19"/>
                  <a:pt x="221" y="19"/>
                  <a:pt x="221" y="19"/>
                </a:cubicBezTo>
                <a:cubicBezTo>
                  <a:pt x="223" y="11"/>
                  <a:pt x="228" y="0"/>
                  <a:pt x="250" y="0"/>
                </a:cubicBezTo>
                <a:cubicBezTo>
                  <a:pt x="272" y="0"/>
                  <a:pt x="277" y="11"/>
                  <a:pt x="280" y="19"/>
                </a:cubicBezTo>
                <a:cubicBezTo>
                  <a:pt x="349" y="260"/>
                  <a:pt x="349" y="260"/>
                  <a:pt x="349" y="260"/>
                </a:cubicBezTo>
                <a:cubicBezTo>
                  <a:pt x="357" y="286"/>
                  <a:pt x="360" y="305"/>
                  <a:pt x="362" y="318"/>
                </a:cubicBezTo>
                <a:cubicBezTo>
                  <a:pt x="365" y="309"/>
                  <a:pt x="379" y="261"/>
                  <a:pt x="382" y="250"/>
                </a:cubicBezTo>
                <a:cubicBezTo>
                  <a:pt x="451" y="18"/>
                  <a:pt x="451" y="18"/>
                  <a:pt x="451" y="18"/>
                </a:cubicBezTo>
                <a:cubicBezTo>
                  <a:pt x="453" y="11"/>
                  <a:pt x="458" y="1"/>
                  <a:pt x="474" y="1"/>
                </a:cubicBezTo>
                <a:cubicBezTo>
                  <a:pt x="487" y="1"/>
                  <a:pt x="500" y="9"/>
                  <a:pt x="500" y="22"/>
                </a:cubicBezTo>
                <a:cubicBezTo>
                  <a:pt x="500" y="26"/>
                  <a:pt x="499" y="28"/>
                  <a:pt x="499" y="31"/>
                </a:cubicBezTo>
                <a:lnTo>
                  <a:pt x="394" y="374"/>
                </a:lnTo>
                <a:close/>
                <a:moveTo>
                  <a:pt x="521" y="220"/>
                </a:moveTo>
                <a:cubicBezTo>
                  <a:pt x="524" y="208"/>
                  <a:pt x="529" y="182"/>
                  <a:pt x="550" y="163"/>
                </a:cubicBezTo>
                <a:cubicBezTo>
                  <a:pt x="570" y="146"/>
                  <a:pt x="592" y="145"/>
                  <a:pt x="603" y="145"/>
                </a:cubicBezTo>
                <a:cubicBezTo>
                  <a:pt x="655" y="145"/>
                  <a:pt x="675" y="184"/>
                  <a:pt x="677" y="220"/>
                </a:cubicBezTo>
                <a:lnTo>
                  <a:pt x="521" y="220"/>
                </a:lnTo>
                <a:close/>
                <a:moveTo>
                  <a:pt x="704" y="261"/>
                </a:moveTo>
                <a:cubicBezTo>
                  <a:pt x="711" y="261"/>
                  <a:pt x="728" y="260"/>
                  <a:pt x="728" y="237"/>
                </a:cubicBezTo>
                <a:cubicBezTo>
                  <a:pt x="728" y="206"/>
                  <a:pt x="719" y="171"/>
                  <a:pt x="701" y="146"/>
                </a:cubicBezTo>
                <a:cubicBezTo>
                  <a:pt x="684" y="123"/>
                  <a:pt x="663" y="111"/>
                  <a:pt x="638" y="105"/>
                </a:cubicBezTo>
                <a:cubicBezTo>
                  <a:pt x="627" y="102"/>
                  <a:pt x="615" y="101"/>
                  <a:pt x="603" y="101"/>
                </a:cubicBezTo>
                <a:cubicBezTo>
                  <a:pt x="506" y="101"/>
                  <a:pt x="469" y="181"/>
                  <a:pt x="469" y="250"/>
                </a:cubicBezTo>
                <a:cubicBezTo>
                  <a:pt x="469" y="289"/>
                  <a:pt x="481" y="328"/>
                  <a:pt x="505" y="356"/>
                </a:cubicBezTo>
                <a:cubicBezTo>
                  <a:pt x="533" y="387"/>
                  <a:pt x="569" y="394"/>
                  <a:pt x="604" y="394"/>
                </a:cubicBezTo>
                <a:cubicBezTo>
                  <a:pt x="620" y="394"/>
                  <a:pt x="669" y="394"/>
                  <a:pt x="706" y="352"/>
                </a:cubicBezTo>
                <a:cubicBezTo>
                  <a:pt x="712" y="345"/>
                  <a:pt x="722" y="333"/>
                  <a:pt x="724" y="323"/>
                </a:cubicBezTo>
                <a:cubicBezTo>
                  <a:pt x="724" y="321"/>
                  <a:pt x="724" y="320"/>
                  <a:pt x="724" y="317"/>
                </a:cubicBezTo>
                <a:cubicBezTo>
                  <a:pt x="724" y="302"/>
                  <a:pt x="708" y="295"/>
                  <a:pt x="696" y="295"/>
                </a:cubicBezTo>
                <a:cubicBezTo>
                  <a:pt x="684" y="295"/>
                  <a:pt x="681" y="300"/>
                  <a:pt x="673" y="315"/>
                </a:cubicBezTo>
                <a:cubicBezTo>
                  <a:pt x="663" y="330"/>
                  <a:pt x="648" y="352"/>
                  <a:pt x="604" y="352"/>
                </a:cubicBezTo>
                <a:cubicBezTo>
                  <a:pt x="583" y="352"/>
                  <a:pt x="560" y="348"/>
                  <a:pt x="542" y="326"/>
                </a:cubicBezTo>
                <a:cubicBezTo>
                  <a:pt x="527" y="308"/>
                  <a:pt x="522" y="286"/>
                  <a:pt x="521" y="261"/>
                </a:cubicBezTo>
                <a:lnTo>
                  <a:pt x="704" y="261"/>
                </a:lnTo>
                <a:close/>
                <a:moveTo>
                  <a:pt x="813" y="25"/>
                </a:moveTo>
                <a:cubicBezTo>
                  <a:pt x="813" y="18"/>
                  <a:pt x="811" y="1"/>
                  <a:pt x="788" y="1"/>
                </a:cubicBezTo>
                <a:cubicBezTo>
                  <a:pt x="766" y="1"/>
                  <a:pt x="763" y="18"/>
                  <a:pt x="763" y="25"/>
                </a:cubicBezTo>
                <a:cubicBezTo>
                  <a:pt x="763" y="368"/>
                  <a:pt x="763" y="368"/>
                  <a:pt x="763" y="368"/>
                </a:cubicBezTo>
                <a:cubicBezTo>
                  <a:pt x="763" y="384"/>
                  <a:pt x="774" y="392"/>
                  <a:pt x="788" y="392"/>
                </a:cubicBezTo>
                <a:cubicBezTo>
                  <a:pt x="811" y="392"/>
                  <a:pt x="813" y="374"/>
                  <a:pt x="813" y="368"/>
                </a:cubicBezTo>
                <a:lnTo>
                  <a:pt x="813" y="25"/>
                </a:lnTo>
                <a:close/>
                <a:moveTo>
                  <a:pt x="919" y="25"/>
                </a:moveTo>
                <a:cubicBezTo>
                  <a:pt x="919" y="18"/>
                  <a:pt x="917" y="1"/>
                  <a:pt x="894" y="1"/>
                </a:cubicBezTo>
                <a:cubicBezTo>
                  <a:pt x="872" y="1"/>
                  <a:pt x="869" y="18"/>
                  <a:pt x="869" y="25"/>
                </a:cubicBezTo>
                <a:cubicBezTo>
                  <a:pt x="869" y="368"/>
                  <a:pt x="869" y="368"/>
                  <a:pt x="869" y="368"/>
                </a:cubicBezTo>
                <a:cubicBezTo>
                  <a:pt x="869" y="384"/>
                  <a:pt x="880" y="392"/>
                  <a:pt x="894" y="392"/>
                </a:cubicBezTo>
                <a:cubicBezTo>
                  <a:pt x="917" y="392"/>
                  <a:pt x="919" y="374"/>
                  <a:pt x="919" y="368"/>
                </a:cubicBezTo>
                <a:lnTo>
                  <a:pt x="919" y="25"/>
                </a:lnTo>
                <a:close/>
                <a:moveTo>
                  <a:pt x="1063" y="215"/>
                </a:moveTo>
                <a:cubicBezTo>
                  <a:pt x="1038" y="207"/>
                  <a:pt x="1016" y="201"/>
                  <a:pt x="1016" y="176"/>
                </a:cubicBezTo>
                <a:cubicBezTo>
                  <a:pt x="1016" y="164"/>
                  <a:pt x="1023" y="153"/>
                  <a:pt x="1032" y="147"/>
                </a:cubicBezTo>
                <a:cubicBezTo>
                  <a:pt x="1042" y="140"/>
                  <a:pt x="1057" y="139"/>
                  <a:pt x="1063" y="139"/>
                </a:cubicBezTo>
                <a:cubicBezTo>
                  <a:pt x="1107" y="139"/>
                  <a:pt x="1121" y="165"/>
                  <a:pt x="1126" y="174"/>
                </a:cubicBezTo>
                <a:cubicBezTo>
                  <a:pt x="1134" y="190"/>
                  <a:pt x="1138" y="196"/>
                  <a:pt x="1150" y="196"/>
                </a:cubicBezTo>
                <a:cubicBezTo>
                  <a:pt x="1158" y="196"/>
                  <a:pt x="1173" y="191"/>
                  <a:pt x="1173" y="175"/>
                </a:cubicBezTo>
                <a:cubicBezTo>
                  <a:pt x="1173" y="164"/>
                  <a:pt x="1158" y="101"/>
                  <a:pt x="1066" y="101"/>
                </a:cubicBezTo>
                <a:cubicBezTo>
                  <a:pt x="972" y="101"/>
                  <a:pt x="966" y="168"/>
                  <a:pt x="966" y="182"/>
                </a:cubicBezTo>
                <a:cubicBezTo>
                  <a:pt x="966" y="235"/>
                  <a:pt x="1013" y="250"/>
                  <a:pt x="1043" y="260"/>
                </a:cubicBezTo>
                <a:cubicBezTo>
                  <a:pt x="1074" y="269"/>
                  <a:pt x="1074" y="269"/>
                  <a:pt x="1074" y="269"/>
                </a:cubicBezTo>
                <a:cubicBezTo>
                  <a:pt x="1102" y="277"/>
                  <a:pt x="1127" y="284"/>
                  <a:pt x="1127" y="313"/>
                </a:cubicBezTo>
                <a:cubicBezTo>
                  <a:pt x="1127" y="338"/>
                  <a:pt x="1103" y="355"/>
                  <a:pt x="1071" y="355"/>
                </a:cubicBezTo>
                <a:cubicBezTo>
                  <a:pt x="1048" y="355"/>
                  <a:pt x="1025" y="347"/>
                  <a:pt x="1013" y="328"/>
                </a:cubicBezTo>
                <a:cubicBezTo>
                  <a:pt x="1009" y="322"/>
                  <a:pt x="1008" y="320"/>
                  <a:pt x="1001" y="299"/>
                </a:cubicBezTo>
                <a:cubicBezTo>
                  <a:pt x="998" y="294"/>
                  <a:pt x="995" y="287"/>
                  <a:pt x="982" y="287"/>
                </a:cubicBezTo>
                <a:cubicBezTo>
                  <a:pt x="974" y="287"/>
                  <a:pt x="956" y="292"/>
                  <a:pt x="956" y="310"/>
                </a:cubicBezTo>
                <a:cubicBezTo>
                  <a:pt x="956" y="318"/>
                  <a:pt x="960" y="348"/>
                  <a:pt x="986" y="369"/>
                </a:cubicBezTo>
                <a:cubicBezTo>
                  <a:pt x="1013" y="393"/>
                  <a:pt x="1052" y="394"/>
                  <a:pt x="1068" y="394"/>
                </a:cubicBezTo>
                <a:cubicBezTo>
                  <a:pt x="1093" y="394"/>
                  <a:pt x="1122" y="389"/>
                  <a:pt x="1143" y="375"/>
                </a:cubicBezTo>
                <a:cubicBezTo>
                  <a:pt x="1159" y="364"/>
                  <a:pt x="1177" y="343"/>
                  <a:pt x="1177" y="308"/>
                </a:cubicBezTo>
                <a:cubicBezTo>
                  <a:pt x="1177" y="249"/>
                  <a:pt x="1124" y="233"/>
                  <a:pt x="1095" y="225"/>
                </a:cubicBezTo>
                <a:lnTo>
                  <a:pt x="1063" y="215"/>
                </a:lnTo>
                <a:close/>
                <a:moveTo>
                  <a:pt x="1337" y="142"/>
                </a:moveTo>
                <a:cubicBezTo>
                  <a:pt x="1411" y="142"/>
                  <a:pt x="1413" y="219"/>
                  <a:pt x="1413" y="248"/>
                </a:cubicBezTo>
                <a:cubicBezTo>
                  <a:pt x="1413" y="274"/>
                  <a:pt x="1410" y="304"/>
                  <a:pt x="1394" y="325"/>
                </a:cubicBezTo>
                <a:cubicBezTo>
                  <a:pt x="1384" y="339"/>
                  <a:pt x="1365" y="354"/>
                  <a:pt x="1337" y="354"/>
                </a:cubicBezTo>
                <a:cubicBezTo>
                  <a:pt x="1284" y="354"/>
                  <a:pt x="1258" y="308"/>
                  <a:pt x="1258" y="244"/>
                </a:cubicBezTo>
                <a:cubicBezTo>
                  <a:pt x="1258" y="182"/>
                  <a:pt x="1286" y="142"/>
                  <a:pt x="1337" y="142"/>
                </a:cubicBezTo>
                <a:moveTo>
                  <a:pt x="1208" y="470"/>
                </a:moveTo>
                <a:cubicBezTo>
                  <a:pt x="1208" y="478"/>
                  <a:pt x="1210" y="486"/>
                  <a:pt x="1221" y="492"/>
                </a:cubicBezTo>
                <a:cubicBezTo>
                  <a:pt x="1225" y="494"/>
                  <a:pt x="1229" y="495"/>
                  <a:pt x="1234" y="495"/>
                </a:cubicBezTo>
                <a:cubicBezTo>
                  <a:pt x="1257" y="495"/>
                  <a:pt x="1259" y="477"/>
                  <a:pt x="1259" y="470"/>
                </a:cubicBezTo>
                <a:cubicBezTo>
                  <a:pt x="1259" y="356"/>
                  <a:pt x="1259" y="356"/>
                  <a:pt x="1259" y="356"/>
                </a:cubicBezTo>
                <a:cubicBezTo>
                  <a:pt x="1283" y="376"/>
                  <a:pt x="1304" y="394"/>
                  <a:pt x="1349" y="394"/>
                </a:cubicBezTo>
                <a:cubicBezTo>
                  <a:pt x="1435" y="394"/>
                  <a:pt x="1465" y="315"/>
                  <a:pt x="1465" y="247"/>
                </a:cubicBezTo>
                <a:cubicBezTo>
                  <a:pt x="1465" y="154"/>
                  <a:pt x="1413" y="100"/>
                  <a:pt x="1343" y="100"/>
                </a:cubicBezTo>
                <a:cubicBezTo>
                  <a:pt x="1308" y="100"/>
                  <a:pt x="1281" y="112"/>
                  <a:pt x="1259" y="139"/>
                </a:cubicBezTo>
                <a:cubicBezTo>
                  <a:pt x="1259" y="122"/>
                  <a:pt x="1259" y="112"/>
                  <a:pt x="1247" y="106"/>
                </a:cubicBezTo>
                <a:cubicBezTo>
                  <a:pt x="1241" y="103"/>
                  <a:pt x="1236" y="103"/>
                  <a:pt x="1234" y="103"/>
                </a:cubicBezTo>
                <a:cubicBezTo>
                  <a:pt x="1211" y="103"/>
                  <a:pt x="1208" y="121"/>
                  <a:pt x="1208" y="128"/>
                </a:cubicBezTo>
                <a:lnTo>
                  <a:pt x="1208" y="470"/>
                </a:lnTo>
                <a:close/>
                <a:moveTo>
                  <a:pt x="1537" y="220"/>
                </a:moveTo>
                <a:cubicBezTo>
                  <a:pt x="1540" y="208"/>
                  <a:pt x="1545" y="182"/>
                  <a:pt x="1567" y="163"/>
                </a:cubicBezTo>
                <a:cubicBezTo>
                  <a:pt x="1586" y="146"/>
                  <a:pt x="1608" y="145"/>
                  <a:pt x="1619" y="145"/>
                </a:cubicBezTo>
                <a:cubicBezTo>
                  <a:pt x="1671" y="145"/>
                  <a:pt x="1691" y="184"/>
                  <a:pt x="1693" y="220"/>
                </a:cubicBezTo>
                <a:lnTo>
                  <a:pt x="1537" y="220"/>
                </a:lnTo>
                <a:close/>
                <a:moveTo>
                  <a:pt x="1720" y="261"/>
                </a:moveTo>
                <a:cubicBezTo>
                  <a:pt x="1727" y="261"/>
                  <a:pt x="1744" y="260"/>
                  <a:pt x="1744" y="237"/>
                </a:cubicBezTo>
                <a:cubicBezTo>
                  <a:pt x="1744" y="206"/>
                  <a:pt x="1735" y="171"/>
                  <a:pt x="1717" y="146"/>
                </a:cubicBezTo>
                <a:cubicBezTo>
                  <a:pt x="1700" y="123"/>
                  <a:pt x="1679" y="111"/>
                  <a:pt x="1654" y="105"/>
                </a:cubicBezTo>
                <a:cubicBezTo>
                  <a:pt x="1643" y="102"/>
                  <a:pt x="1631" y="101"/>
                  <a:pt x="1619" y="101"/>
                </a:cubicBezTo>
                <a:cubicBezTo>
                  <a:pt x="1522" y="101"/>
                  <a:pt x="1485" y="181"/>
                  <a:pt x="1485" y="250"/>
                </a:cubicBezTo>
                <a:cubicBezTo>
                  <a:pt x="1485" y="289"/>
                  <a:pt x="1497" y="328"/>
                  <a:pt x="1521" y="356"/>
                </a:cubicBezTo>
                <a:cubicBezTo>
                  <a:pt x="1549" y="387"/>
                  <a:pt x="1585" y="394"/>
                  <a:pt x="1621" y="394"/>
                </a:cubicBezTo>
                <a:cubicBezTo>
                  <a:pt x="1636" y="394"/>
                  <a:pt x="1685" y="394"/>
                  <a:pt x="1723" y="352"/>
                </a:cubicBezTo>
                <a:cubicBezTo>
                  <a:pt x="1729" y="345"/>
                  <a:pt x="1738" y="333"/>
                  <a:pt x="1740" y="323"/>
                </a:cubicBezTo>
                <a:cubicBezTo>
                  <a:pt x="1741" y="321"/>
                  <a:pt x="1741" y="320"/>
                  <a:pt x="1741" y="317"/>
                </a:cubicBezTo>
                <a:cubicBezTo>
                  <a:pt x="1741" y="302"/>
                  <a:pt x="1724" y="295"/>
                  <a:pt x="1712" y="295"/>
                </a:cubicBezTo>
                <a:cubicBezTo>
                  <a:pt x="1700" y="295"/>
                  <a:pt x="1697" y="300"/>
                  <a:pt x="1689" y="315"/>
                </a:cubicBezTo>
                <a:cubicBezTo>
                  <a:pt x="1679" y="330"/>
                  <a:pt x="1664" y="352"/>
                  <a:pt x="1621" y="352"/>
                </a:cubicBezTo>
                <a:cubicBezTo>
                  <a:pt x="1599" y="352"/>
                  <a:pt x="1576" y="348"/>
                  <a:pt x="1558" y="326"/>
                </a:cubicBezTo>
                <a:cubicBezTo>
                  <a:pt x="1543" y="308"/>
                  <a:pt x="1538" y="286"/>
                  <a:pt x="1537" y="261"/>
                </a:cubicBezTo>
                <a:lnTo>
                  <a:pt x="1720" y="261"/>
                </a:lnTo>
                <a:close/>
                <a:moveTo>
                  <a:pt x="1969" y="302"/>
                </a:moveTo>
                <a:cubicBezTo>
                  <a:pt x="1961" y="320"/>
                  <a:pt x="1947" y="352"/>
                  <a:pt x="1897" y="352"/>
                </a:cubicBezTo>
                <a:cubicBezTo>
                  <a:pt x="1831" y="352"/>
                  <a:pt x="1817" y="292"/>
                  <a:pt x="1817" y="245"/>
                </a:cubicBezTo>
                <a:cubicBezTo>
                  <a:pt x="1817" y="192"/>
                  <a:pt x="1839" y="142"/>
                  <a:pt x="1897" y="142"/>
                </a:cubicBezTo>
                <a:cubicBezTo>
                  <a:pt x="1940" y="142"/>
                  <a:pt x="1955" y="170"/>
                  <a:pt x="1960" y="181"/>
                </a:cubicBezTo>
                <a:cubicBezTo>
                  <a:pt x="1966" y="194"/>
                  <a:pt x="1971" y="204"/>
                  <a:pt x="1986" y="204"/>
                </a:cubicBezTo>
                <a:cubicBezTo>
                  <a:pt x="2001" y="204"/>
                  <a:pt x="2013" y="194"/>
                  <a:pt x="2013" y="180"/>
                </a:cubicBezTo>
                <a:cubicBezTo>
                  <a:pt x="2013" y="176"/>
                  <a:pt x="2013" y="170"/>
                  <a:pt x="2002" y="152"/>
                </a:cubicBezTo>
                <a:cubicBezTo>
                  <a:pt x="1987" y="128"/>
                  <a:pt x="1962" y="101"/>
                  <a:pt x="1899" y="101"/>
                </a:cubicBezTo>
                <a:cubicBezTo>
                  <a:pt x="1878" y="101"/>
                  <a:pt x="1804" y="101"/>
                  <a:pt x="1774" y="184"/>
                </a:cubicBezTo>
                <a:cubicBezTo>
                  <a:pt x="1767" y="204"/>
                  <a:pt x="1764" y="225"/>
                  <a:pt x="1764" y="247"/>
                </a:cubicBezTo>
                <a:cubicBezTo>
                  <a:pt x="1764" y="315"/>
                  <a:pt x="1797" y="394"/>
                  <a:pt x="1896" y="394"/>
                </a:cubicBezTo>
                <a:cubicBezTo>
                  <a:pt x="1973" y="394"/>
                  <a:pt x="1998" y="352"/>
                  <a:pt x="2007" y="337"/>
                </a:cubicBezTo>
                <a:cubicBezTo>
                  <a:pt x="2015" y="323"/>
                  <a:pt x="2019" y="311"/>
                  <a:pt x="2019" y="304"/>
                </a:cubicBezTo>
                <a:cubicBezTo>
                  <a:pt x="2019" y="285"/>
                  <a:pt x="1999" y="281"/>
                  <a:pt x="1992" y="281"/>
                </a:cubicBezTo>
                <a:cubicBezTo>
                  <a:pt x="1978" y="281"/>
                  <a:pt x="1973" y="292"/>
                  <a:pt x="1969" y="302"/>
                </a:cubicBezTo>
                <a:moveTo>
                  <a:pt x="2047" y="149"/>
                </a:moveTo>
                <a:cubicBezTo>
                  <a:pt x="2047" y="309"/>
                  <a:pt x="2047" y="309"/>
                  <a:pt x="2047" y="309"/>
                </a:cubicBezTo>
                <a:cubicBezTo>
                  <a:pt x="2047" y="351"/>
                  <a:pt x="2052" y="392"/>
                  <a:pt x="2127" y="392"/>
                </a:cubicBezTo>
                <a:cubicBezTo>
                  <a:pt x="2132" y="392"/>
                  <a:pt x="2141" y="391"/>
                  <a:pt x="2144" y="391"/>
                </a:cubicBezTo>
                <a:cubicBezTo>
                  <a:pt x="2156" y="389"/>
                  <a:pt x="2174" y="386"/>
                  <a:pt x="2174" y="370"/>
                </a:cubicBezTo>
                <a:cubicBezTo>
                  <a:pt x="2174" y="351"/>
                  <a:pt x="2161" y="350"/>
                  <a:pt x="2148" y="349"/>
                </a:cubicBezTo>
                <a:cubicBezTo>
                  <a:pt x="2144" y="349"/>
                  <a:pt x="2132" y="350"/>
                  <a:pt x="2128" y="350"/>
                </a:cubicBezTo>
                <a:cubicBezTo>
                  <a:pt x="2115" y="349"/>
                  <a:pt x="2103" y="347"/>
                  <a:pt x="2099" y="331"/>
                </a:cubicBezTo>
                <a:cubicBezTo>
                  <a:pt x="2098" y="324"/>
                  <a:pt x="2097" y="320"/>
                  <a:pt x="2097" y="287"/>
                </a:cubicBezTo>
                <a:cubicBezTo>
                  <a:pt x="2097" y="149"/>
                  <a:pt x="2097" y="149"/>
                  <a:pt x="2097" y="149"/>
                </a:cubicBezTo>
                <a:cubicBezTo>
                  <a:pt x="2154" y="149"/>
                  <a:pt x="2154" y="149"/>
                  <a:pt x="2154" y="149"/>
                </a:cubicBezTo>
                <a:cubicBezTo>
                  <a:pt x="2160" y="149"/>
                  <a:pt x="2174" y="147"/>
                  <a:pt x="2174" y="128"/>
                </a:cubicBezTo>
                <a:cubicBezTo>
                  <a:pt x="2174" y="108"/>
                  <a:pt x="2160" y="106"/>
                  <a:pt x="2154" y="106"/>
                </a:cubicBezTo>
                <a:cubicBezTo>
                  <a:pt x="2097" y="106"/>
                  <a:pt x="2097" y="106"/>
                  <a:pt x="2097" y="106"/>
                </a:cubicBezTo>
                <a:cubicBezTo>
                  <a:pt x="2097" y="43"/>
                  <a:pt x="2097" y="43"/>
                  <a:pt x="2097" y="43"/>
                </a:cubicBezTo>
                <a:cubicBezTo>
                  <a:pt x="2097" y="35"/>
                  <a:pt x="2096" y="19"/>
                  <a:pt x="2072" y="19"/>
                </a:cubicBezTo>
                <a:cubicBezTo>
                  <a:pt x="2050" y="19"/>
                  <a:pt x="2048" y="36"/>
                  <a:pt x="2048" y="43"/>
                </a:cubicBezTo>
                <a:cubicBezTo>
                  <a:pt x="2048" y="106"/>
                  <a:pt x="2048" y="106"/>
                  <a:pt x="2048" y="106"/>
                </a:cubicBezTo>
                <a:lnTo>
                  <a:pt x="2047" y="149"/>
                </a:lnTo>
                <a:close/>
                <a:moveTo>
                  <a:pt x="2227" y="45"/>
                </a:moveTo>
                <a:cubicBezTo>
                  <a:pt x="2232" y="45"/>
                  <a:pt x="2236" y="42"/>
                  <a:pt x="2236" y="38"/>
                </a:cubicBezTo>
                <a:cubicBezTo>
                  <a:pt x="2236" y="33"/>
                  <a:pt x="2232" y="31"/>
                  <a:pt x="2227" y="31"/>
                </a:cubicBezTo>
                <a:cubicBezTo>
                  <a:pt x="2216" y="31"/>
                  <a:pt x="2216" y="31"/>
                  <a:pt x="2216" y="31"/>
                </a:cubicBezTo>
                <a:cubicBezTo>
                  <a:pt x="2216" y="45"/>
                  <a:pt x="2216" y="45"/>
                  <a:pt x="2216" y="45"/>
                </a:cubicBezTo>
                <a:lnTo>
                  <a:pt x="2227" y="45"/>
                </a:lnTo>
                <a:close/>
                <a:moveTo>
                  <a:pt x="2208" y="28"/>
                </a:moveTo>
                <a:cubicBezTo>
                  <a:pt x="2208" y="26"/>
                  <a:pt x="2209" y="24"/>
                  <a:pt x="2212" y="24"/>
                </a:cubicBezTo>
                <a:cubicBezTo>
                  <a:pt x="2227" y="24"/>
                  <a:pt x="2227" y="24"/>
                  <a:pt x="2227" y="24"/>
                </a:cubicBezTo>
                <a:cubicBezTo>
                  <a:pt x="2237" y="24"/>
                  <a:pt x="2244" y="28"/>
                  <a:pt x="2244" y="37"/>
                </a:cubicBezTo>
                <a:cubicBezTo>
                  <a:pt x="2244" y="44"/>
                  <a:pt x="2241" y="49"/>
                  <a:pt x="2235" y="51"/>
                </a:cubicBezTo>
                <a:cubicBezTo>
                  <a:pt x="2243" y="61"/>
                  <a:pt x="2243" y="61"/>
                  <a:pt x="2243" y="61"/>
                </a:cubicBezTo>
                <a:cubicBezTo>
                  <a:pt x="2244" y="62"/>
                  <a:pt x="2244" y="63"/>
                  <a:pt x="2244" y="64"/>
                </a:cubicBezTo>
                <a:cubicBezTo>
                  <a:pt x="2244" y="66"/>
                  <a:pt x="2243" y="68"/>
                  <a:pt x="2240" y="68"/>
                </a:cubicBezTo>
                <a:cubicBezTo>
                  <a:pt x="2239" y="68"/>
                  <a:pt x="2237" y="67"/>
                  <a:pt x="2236" y="66"/>
                </a:cubicBezTo>
                <a:cubicBezTo>
                  <a:pt x="2225" y="52"/>
                  <a:pt x="2225" y="52"/>
                  <a:pt x="2225" y="52"/>
                </a:cubicBezTo>
                <a:cubicBezTo>
                  <a:pt x="2216" y="52"/>
                  <a:pt x="2216" y="52"/>
                  <a:pt x="2216" y="52"/>
                </a:cubicBezTo>
                <a:cubicBezTo>
                  <a:pt x="2216" y="64"/>
                  <a:pt x="2216" y="64"/>
                  <a:pt x="2216" y="64"/>
                </a:cubicBezTo>
                <a:cubicBezTo>
                  <a:pt x="2216" y="66"/>
                  <a:pt x="2214" y="68"/>
                  <a:pt x="2212" y="68"/>
                </a:cubicBezTo>
                <a:cubicBezTo>
                  <a:pt x="2209" y="68"/>
                  <a:pt x="2208" y="66"/>
                  <a:pt x="2208" y="64"/>
                </a:cubicBezTo>
                <a:lnTo>
                  <a:pt x="2208" y="28"/>
                </a:lnTo>
                <a:close/>
                <a:moveTo>
                  <a:pt x="2224" y="85"/>
                </a:moveTo>
                <a:cubicBezTo>
                  <a:pt x="2246" y="85"/>
                  <a:pt x="2263" y="67"/>
                  <a:pt x="2263" y="46"/>
                </a:cubicBezTo>
                <a:cubicBezTo>
                  <a:pt x="2263" y="46"/>
                  <a:pt x="2263" y="46"/>
                  <a:pt x="2263" y="46"/>
                </a:cubicBezTo>
                <a:cubicBezTo>
                  <a:pt x="2263" y="25"/>
                  <a:pt x="2246" y="8"/>
                  <a:pt x="2224" y="8"/>
                </a:cubicBezTo>
                <a:cubicBezTo>
                  <a:pt x="2203" y="8"/>
                  <a:pt x="2186" y="25"/>
                  <a:pt x="2186" y="46"/>
                </a:cubicBezTo>
                <a:cubicBezTo>
                  <a:pt x="2186" y="46"/>
                  <a:pt x="2186" y="46"/>
                  <a:pt x="2186" y="46"/>
                </a:cubicBezTo>
                <a:cubicBezTo>
                  <a:pt x="2186" y="68"/>
                  <a:pt x="2203" y="85"/>
                  <a:pt x="2224" y="85"/>
                </a:cubicBezTo>
                <a:moveTo>
                  <a:pt x="2224" y="90"/>
                </a:moveTo>
                <a:cubicBezTo>
                  <a:pt x="2200" y="90"/>
                  <a:pt x="2181" y="70"/>
                  <a:pt x="2181" y="46"/>
                </a:cubicBezTo>
                <a:cubicBezTo>
                  <a:pt x="2181" y="46"/>
                  <a:pt x="2181" y="46"/>
                  <a:pt x="2181" y="46"/>
                </a:cubicBezTo>
                <a:cubicBezTo>
                  <a:pt x="2181" y="23"/>
                  <a:pt x="2200" y="3"/>
                  <a:pt x="2224" y="3"/>
                </a:cubicBezTo>
                <a:cubicBezTo>
                  <a:pt x="2249" y="3"/>
                  <a:pt x="2268" y="23"/>
                  <a:pt x="2268" y="46"/>
                </a:cubicBezTo>
                <a:cubicBezTo>
                  <a:pt x="2268" y="46"/>
                  <a:pt x="2268" y="46"/>
                  <a:pt x="2268" y="46"/>
                </a:cubicBezTo>
                <a:cubicBezTo>
                  <a:pt x="2268" y="70"/>
                  <a:pt x="2249" y="90"/>
                  <a:pt x="2224" y="90"/>
                </a:cubicBezTo>
                <a:moveTo>
                  <a:pt x="19" y="676"/>
                </a:moveTo>
                <a:cubicBezTo>
                  <a:pt x="19" y="681"/>
                  <a:pt x="24" y="686"/>
                  <a:pt x="29" y="686"/>
                </a:cubicBezTo>
                <a:cubicBezTo>
                  <a:pt x="34" y="686"/>
                  <a:pt x="38" y="683"/>
                  <a:pt x="39" y="679"/>
                </a:cubicBezTo>
                <a:cubicBezTo>
                  <a:pt x="50" y="655"/>
                  <a:pt x="50" y="655"/>
                  <a:pt x="50" y="655"/>
                </a:cubicBezTo>
                <a:cubicBezTo>
                  <a:pt x="109" y="655"/>
                  <a:pt x="109" y="655"/>
                  <a:pt x="109" y="655"/>
                </a:cubicBezTo>
                <a:cubicBezTo>
                  <a:pt x="119" y="678"/>
                  <a:pt x="119" y="678"/>
                  <a:pt x="119" y="678"/>
                </a:cubicBezTo>
                <a:cubicBezTo>
                  <a:pt x="121" y="683"/>
                  <a:pt x="124" y="686"/>
                  <a:pt x="129" y="686"/>
                </a:cubicBezTo>
                <a:cubicBezTo>
                  <a:pt x="135" y="686"/>
                  <a:pt x="140" y="681"/>
                  <a:pt x="140" y="675"/>
                </a:cubicBezTo>
                <a:cubicBezTo>
                  <a:pt x="140" y="674"/>
                  <a:pt x="139" y="672"/>
                  <a:pt x="138" y="671"/>
                </a:cubicBezTo>
                <a:cubicBezTo>
                  <a:pt x="93" y="570"/>
                  <a:pt x="93" y="570"/>
                  <a:pt x="93" y="570"/>
                </a:cubicBezTo>
                <a:cubicBezTo>
                  <a:pt x="90" y="564"/>
                  <a:pt x="86" y="561"/>
                  <a:pt x="80" y="561"/>
                </a:cubicBezTo>
                <a:cubicBezTo>
                  <a:pt x="79" y="561"/>
                  <a:pt x="79" y="561"/>
                  <a:pt x="79" y="561"/>
                </a:cubicBezTo>
                <a:cubicBezTo>
                  <a:pt x="73" y="561"/>
                  <a:pt x="69" y="564"/>
                  <a:pt x="66" y="570"/>
                </a:cubicBezTo>
                <a:cubicBezTo>
                  <a:pt x="21" y="671"/>
                  <a:pt x="21" y="671"/>
                  <a:pt x="21" y="671"/>
                </a:cubicBezTo>
                <a:cubicBezTo>
                  <a:pt x="20" y="673"/>
                  <a:pt x="19" y="674"/>
                  <a:pt x="19" y="676"/>
                </a:cubicBezTo>
                <a:close/>
                <a:moveTo>
                  <a:pt x="58" y="636"/>
                </a:moveTo>
                <a:cubicBezTo>
                  <a:pt x="79" y="587"/>
                  <a:pt x="79" y="587"/>
                  <a:pt x="79" y="587"/>
                </a:cubicBezTo>
                <a:cubicBezTo>
                  <a:pt x="101" y="636"/>
                  <a:pt x="101" y="636"/>
                  <a:pt x="101" y="636"/>
                </a:cubicBezTo>
                <a:lnTo>
                  <a:pt x="58" y="636"/>
                </a:lnTo>
                <a:close/>
                <a:moveTo>
                  <a:pt x="250" y="675"/>
                </a:moveTo>
                <a:cubicBezTo>
                  <a:pt x="250" y="681"/>
                  <a:pt x="255" y="686"/>
                  <a:pt x="261" y="686"/>
                </a:cubicBezTo>
                <a:cubicBezTo>
                  <a:pt x="267" y="686"/>
                  <a:pt x="272" y="681"/>
                  <a:pt x="272" y="675"/>
                </a:cubicBezTo>
                <a:cubicBezTo>
                  <a:pt x="272" y="642"/>
                  <a:pt x="272" y="642"/>
                  <a:pt x="272" y="642"/>
                </a:cubicBezTo>
                <a:cubicBezTo>
                  <a:pt x="299" y="642"/>
                  <a:pt x="299" y="642"/>
                  <a:pt x="299" y="642"/>
                </a:cubicBezTo>
                <a:cubicBezTo>
                  <a:pt x="329" y="680"/>
                  <a:pt x="329" y="680"/>
                  <a:pt x="329" y="680"/>
                </a:cubicBezTo>
                <a:cubicBezTo>
                  <a:pt x="331" y="683"/>
                  <a:pt x="334" y="686"/>
                  <a:pt x="339" y="686"/>
                </a:cubicBezTo>
                <a:cubicBezTo>
                  <a:pt x="344" y="686"/>
                  <a:pt x="349" y="682"/>
                  <a:pt x="349" y="676"/>
                </a:cubicBezTo>
                <a:cubicBezTo>
                  <a:pt x="349" y="672"/>
                  <a:pt x="348" y="670"/>
                  <a:pt x="346" y="668"/>
                </a:cubicBezTo>
                <a:cubicBezTo>
                  <a:pt x="323" y="638"/>
                  <a:pt x="323" y="638"/>
                  <a:pt x="323" y="638"/>
                </a:cubicBezTo>
                <a:cubicBezTo>
                  <a:pt x="339" y="633"/>
                  <a:pt x="350" y="621"/>
                  <a:pt x="350" y="602"/>
                </a:cubicBezTo>
                <a:cubicBezTo>
                  <a:pt x="350" y="601"/>
                  <a:pt x="350" y="601"/>
                  <a:pt x="350" y="601"/>
                </a:cubicBezTo>
                <a:cubicBezTo>
                  <a:pt x="350" y="591"/>
                  <a:pt x="347" y="581"/>
                  <a:pt x="340" y="575"/>
                </a:cubicBezTo>
                <a:cubicBezTo>
                  <a:pt x="332" y="567"/>
                  <a:pt x="320" y="563"/>
                  <a:pt x="305" y="563"/>
                </a:cubicBezTo>
                <a:cubicBezTo>
                  <a:pt x="261" y="563"/>
                  <a:pt x="261" y="563"/>
                  <a:pt x="261" y="563"/>
                </a:cubicBezTo>
                <a:cubicBezTo>
                  <a:pt x="255" y="563"/>
                  <a:pt x="250" y="567"/>
                  <a:pt x="250" y="573"/>
                </a:cubicBezTo>
                <a:lnTo>
                  <a:pt x="250" y="675"/>
                </a:lnTo>
                <a:close/>
                <a:moveTo>
                  <a:pt x="272" y="623"/>
                </a:moveTo>
                <a:cubicBezTo>
                  <a:pt x="272" y="582"/>
                  <a:pt x="272" y="582"/>
                  <a:pt x="272" y="582"/>
                </a:cubicBezTo>
                <a:cubicBezTo>
                  <a:pt x="303" y="582"/>
                  <a:pt x="303" y="582"/>
                  <a:pt x="303" y="582"/>
                </a:cubicBezTo>
                <a:cubicBezTo>
                  <a:pt x="319" y="582"/>
                  <a:pt x="328" y="589"/>
                  <a:pt x="328" y="602"/>
                </a:cubicBezTo>
                <a:cubicBezTo>
                  <a:pt x="328" y="603"/>
                  <a:pt x="328" y="603"/>
                  <a:pt x="328" y="603"/>
                </a:cubicBezTo>
                <a:cubicBezTo>
                  <a:pt x="328" y="615"/>
                  <a:pt x="319" y="623"/>
                  <a:pt x="303" y="623"/>
                </a:cubicBezTo>
                <a:lnTo>
                  <a:pt x="272" y="623"/>
                </a:lnTo>
                <a:close/>
                <a:moveTo>
                  <a:pt x="405" y="685"/>
                </a:moveTo>
                <a:cubicBezTo>
                  <a:pt x="477" y="685"/>
                  <a:pt x="477" y="685"/>
                  <a:pt x="477" y="685"/>
                </a:cubicBezTo>
                <a:cubicBezTo>
                  <a:pt x="482" y="685"/>
                  <a:pt x="487" y="681"/>
                  <a:pt x="487" y="675"/>
                </a:cubicBezTo>
                <a:cubicBezTo>
                  <a:pt x="487" y="670"/>
                  <a:pt x="482" y="666"/>
                  <a:pt x="477" y="666"/>
                </a:cubicBezTo>
                <a:cubicBezTo>
                  <a:pt x="416" y="666"/>
                  <a:pt x="416" y="666"/>
                  <a:pt x="416" y="666"/>
                </a:cubicBezTo>
                <a:cubicBezTo>
                  <a:pt x="416" y="633"/>
                  <a:pt x="416" y="633"/>
                  <a:pt x="416" y="633"/>
                </a:cubicBezTo>
                <a:cubicBezTo>
                  <a:pt x="468" y="633"/>
                  <a:pt x="468" y="633"/>
                  <a:pt x="468" y="633"/>
                </a:cubicBezTo>
                <a:cubicBezTo>
                  <a:pt x="474" y="633"/>
                  <a:pt x="478" y="629"/>
                  <a:pt x="478" y="623"/>
                </a:cubicBezTo>
                <a:cubicBezTo>
                  <a:pt x="478" y="618"/>
                  <a:pt x="474" y="614"/>
                  <a:pt x="468" y="614"/>
                </a:cubicBezTo>
                <a:cubicBezTo>
                  <a:pt x="416" y="614"/>
                  <a:pt x="416" y="614"/>
                  <a:pt x="416" y="614"/>
                </a:cubicBezTo>
                <a:cubicBezTo>
                  <a:pt x="416" y="582"/>
                  <a:pt x="416" y="582"/>
                  <a:pt x="416" y="582"/>
                </a:cubicBezTo>
                <a:cubicBezTo>
                  <a:pt x="476" y="582"/>
                  <a:pt x="476" y="582"/>
                  <a:pt x="476" y="582"/>
                </a:cubicBezTo>
                <a:cubicBezTo>
                  <a:pt x="481" y="582"/>
                  <a:pt x="486" y="578"/>
                  <a:pt x="486" y="572"/>
                </a:cubicBezTo>
                <a:cubicBezTo>
                  <a:pt x="486" y="567"/>
                  <a:pt x="481" y="563"/>
                  <a:pt x="476" y="563"/>
                </a:cubicBezTo>
                <a:cubicBezTo>
                  <a:pt x="405" y="563"/>
                  <a:pt x="405" y="563"/>
                  <a:pt x="405" y="563"/>
                </a:cubicBezTo>
                <a:cubicBezTo>
                  <a:pt x="399" y="563"/>
                  <a:pt x="394" y="567"/>
                  <a:pt x="394" y="573"/>
                </a:cubicBezTo>
                <a:cubicBezTo>
                  <a:pt x="394" y="674"/>
                  <a:pt x="394" y="674"/>
                  <a:pt x="394" y="674"/>
                </a:cubicBezTo>
                <a:cubicBezTo>
                  <a:pt x="394" y="680"/>
                  <a:pt x="399" y="685"/>
                  <a:pt x="405" y="685"/>
                </a:cubicBezTo>
                <a:close/>
                <a:moveTo>
                  <a:pt x="521" y="676"/>
                </a:moveTo>
                <a:cubicBezTo>
                  <a:pt x="521" y="681"/>
                  <a:pt x="525" y="686"/>
                  <a:pt x="530" y="686"/>
                </a:cubicBezTo>
                <a:cubicBezTo>
                  <a:pt x="535" y="686"/>
                  <a:pt x="539" y="683"/>
                  <a:pt x="540" y="679"/>
                </a:cubicBezTo>
                <a:cubicBezTo>
                  <a:pt x="551" y="655"/>
                  <a:pt x="551" y="655"/>
                  <a:pt x="551" y="655"/>
                </a:cubicBezTo>
                <a:cubicBezTo>
                  <a:pt x="610" y="655"/>
                  <a:pt x="610" y="655"/>
                  <a:pt x="610" y="655"/>
                </a:cubicBezTo>
                <a:cubicBezTo>
                  <a:pt x="620" y="678"/>
                  <a:pt x="620" y="678"/>
                  <a:pt x="620" y="678"/>
                </a:cubicBezTo>
                <a:cubicBezTo>
                  <a:pt x="622" y="683"/>
                  <a:pt x="626" y="686"/>
                  <a:pt x="631" y="686"/>
                </a:cubicBezTo>
                <a:cubicBezTo>
                  <a:pt x="636" y="686"/>
                  <a:pt x="641" y="681"/>
                  <a:pt x="641" y="675"/>
                </a:cubicBezTo>
                <a:cubicBezTo>
                  <a:pt x="641" y="674"/>
                  <a:pt x="640" y="672"/>
                  <a:pt x="640" y="671"/>
                </a:cubicBezTo>
                <a:cubicBezTo>
                  <a:pt x="594" y="570"/>
                  <a:pt x="594" y="570"/>
                  <a:pt x="594" y="570"/>
                </a:cubicBezTo>
                <a:cubicBezTo>
                  <a:pt x="592" y="564"/>
                  <a:pt x="587" y="561"/>
                  <a:pt x="581" y="561"/>
                </a:cubicBezTo>
                <a:cubicBezTo>
                  <a:pt x="580" y="561"/>
                  <a:pt x="580" y="561"/>
                  <a:pt x="580" y="561"/>
                </a:cubicBezTo>
                <a:cubicBezTo>
                  <a:pt x="574" y="561"/>
                  <a:pt x="570" y="564"/>
                  <a:pt x="567" y="570"/>
                </a:cubicBezTo>
                <a:cubicBezTo>
                  <a:pt x="522" y="671"/>
                  <a:pt x="522" y="671"/>
                  <a:pt x="522" y="671"/>
                </a:cubicBezTo>
                <a:cubicBezTo>
                  <a:pt x="521" y="673"/>
                  <a:pt x="521" y="674"/>
                  <a:pt x="521" y="676"/>
                </a:cubicBezTo>
                <a:close/>
                <a:moveTo>
                  <a:pt x="559" y="636"/>
                </a:moveTo>
                <a:cubicBezTo>
                  <a:pt x="580" y="587"/>
                  <a:pt x="580" y="587"/>
                  <a:pt x="580" y="587"/>
                </a:cubicBezTo>
                <a:cubicBezTo>
                  <a:pt x="602" y="636"/>
                  <a:pt x="602" y="636"/>
                  <a:pt x="602" y="636"/>
                </a:cubicBezTo>
                <a:lnTo>
                  <a:pt x="559" y="636"/>
                </a:lnTo>
                <a:close/>
                <a:moveTo>
                  <a:pt x="682" y="674"/>
                </a:moveTo>
                <a:cubicBezTo>
                  <a:pt x="682" y="680"/>
                  <a:pt x="686" y="685"/>
                  <a:pt x="692" y="685"/>
                </a:cubicBezTo>
                <a:cubicBezTo>
                  <a:pt x="758" y="685"/>
                  <a:pt x="758" y="685"/>
                  <a:pt x="758" y="685"/>
                </a:cubicBezTo>
                <a:cubicBezTo>
                  <a:pt x="764" y="685"/>
                  <a:pt x="768" y="680"/>
                  <a:pt x="768" y="675"/>
                </a:cubicBezTo>
                <a:cubicBezTo>
                  <a:pt x="768" y="670"/>
                  <a:pt x="764" y="665"/>
                  <a:pt x="758" y="665"/>
                </a:cubicBezTo>
                <a:cubicBezTo>
                  <a:pt x="703" y="665"/>
                  <a:pt x="703" y="665"/>
                  <a:pt x="703" y="665"/>
                </a:cubicBezTo>
                <a:cubicBezTo>
                  <a:pt x="703" y="572"/>
                  <a:pt x="703" y="572"/>
                  <a:pt x="703" y="572"/>
                </a:cubicBezTo>
                <a:cubicBezTo>
                  <a:pt x="703" y="566"/>
                  <a:pt x="698" y="562"/>
                  <a:pt x="692" y="562"/>
                </a:cubicBezTo>
                <a:cubicBezTo>
                  <a:pt x="686" y="562"/>
                  <a:pt x="682" y="566"/>
                  <a:pt x="682" y="572"/>
                </a:cubicBezTo>
                <a:lnTo>
                  <a:pt x="682" y="674"/>
                </a:lnTo>
                <a:close/>
                <a:moveTo>
                  <a:pt x="877" y="674"/>
                </a:moveTo>
                <a:cubicBezTo>
                  <a:pt x="877" y="680"/>
                  <a:pt x="882" y="685"/>
                  <a:pt x="888" y="685"/>
                </a:cubicBezTo>
                <a:cubicBezTo>
                  <a:pt x="923" y="685"/>
                  <a:pt x="923" y="685"/>
                  <a:pt x="923" y="685"/>
                </a:cubicBezTo>
                <a:cubicBezTo>
                  <a:pt x="961" y="685"/>
                  <a:pt x="988" y="658"/>
                  <a:pt x="988" y="624"/>
                </a:cubicBezTo>
                <a:cubicBezTo>
                  <a:pt x="988" y="623"/>
                  <a:pt x="988" y="623"/>
                  <a:pt x="988" y="623"/>
                </a:cubicBezTo>
                <a:cubicBezTo>
                  <a:pt x="988" y="589"/>
                  <a:pt x="961" y="563"/>
                  <a:pt x="923" y="563"/>
                </a:cubicBezTo>
                <a:cubicBezTo>
                  <a:pt x="888" y="563"/>
                  <a:pt x="888" y="563"/>
                  <a:pt x="888" y="563"/>
                </a:cubicBezTo>
                <a:cubicBezTo>
                  <a:pt x="882" y="563"/>
                  <a:pt x="877" y="567"/>
                  <a:pt x="877" y="573"/>
                </a:cubicBezTo>
                <a:lnTo>
                  <a:pt x="877" y="674"/>
                </a:lnTo>
                <a:close/>
                <a:moveTo>
                  <a:pt x="899" y="665"/>
                </a:moveTo>
                <a:cubicBezTo>
                  <a:pt x="899" y="582"/>
                  <a:pt x="899" y="582"/>
                  <a:pt x="899" y="582"/>
                </a:cubicBezTo>
                <a:cubicBezTo>
                  <a:pt x="923" y="582"/>
                  <a:pt x="923" y="582"/>
                  <a:pt x="923" y="582"/>
                </a:cubicBezTo>
                <a:cubicBezTo>
                  <a:pt x="949" y="582"/>
                  <a:pt x="965" y="600"/>
                  <a:pt x="965" y="624"/>
                </a:cubicBezTo>
                <a:cubicBezTo>
                  <a:pt x="965" y="624"/>
                  <a:pt x="965" y="624"/>
                  <a:pt x="965" y="624"/>
                </a:cubicBezTo>
                <a:cubicBezTo>
                  <a:pt x="965" y="648"/>
                  <a:pt x="949" y="665"/>
                  <a:pt x="923" y="665"/>
                </a:cubicBezTo>
                <a:lnTo>
                  <a:pt x="899" y="665"/>
                </a:lnTo>
                <a:close/>
                <a:moveTo>
                  <a:pt x="1033" y="675"/>
                </a:moveTo>
                <a:cubicBezTo>
                  <a:pt x="1033" y="681"/>
                  <a:pt x="1037" y="686"/>
                  <a:pt x="1043" y="686"/>
                </a:cubicBezTo>
                <a:cubicBezTo>
                  <a:pt x="1049" y="686"/>
                  <a:pt x="1054" y="681"/>
                  <a:pt x="1054" y="675"/>
                </a:cubicBezTo>
                <a:cubicBezTo>
                  <a:pt x="1054" y="572"/>
                  <a:pt x="1054" y="572"/>
                  <a:pt x="1054" y="572"/>
                </a:cubicBezTo>
                <a:cubicBezTo>
                  <a:pt x="1054" y="566"/>
                  <a:pt x="1049" y="562"/>
                  <a:pt x="1043" y="562"/>
                </a:cubicBezTo>
                <a:cubicBezTo>
                  <a:pt x="1037" y="562"/>
                  <a:pt x="1033" y="566"/>
                  <a:pt x="1033" y="572"/>
                </a:cubicBezTo>
                <a:lnTo>
                  <a:pt x="1033" y="675"/>
                </a:lnTo>
                <a:close/>
                <a:moveTo>
                  <a:pt x="1104" y="675"/>
                </a:moveTo>
                <a:cubicBezTo>
                  <a:pt x="1104" y="681"/>
                  <a:pt x="1109" y="686"/>
                  <a:pt x="1115" y="686"/>
                </a:cubicBezTo>
                <a:cubicBezTo>
                  <a:pt x="1121" y="686"/>
                  <a:pt x="1126" y="681"/>
                  <a:pt x="1126" y="675"/>
                </a:cubicBezTo>
                <a:cubicBezTo>
                  <a:pt x="1126" y="635"/>
                  <a:pt x="1126" y="635"/>
                  <a:pt x="1126" y="635"/>
                </a:cubicBezTo>
                <a:cubicBezTo>
                  <a:pt x="1179" y="635"/>
                  <a:pt x="1179" y="635"/>
                  <a:pt x="1179" y="635"/>
                </a:cubicBezTo>
                <a:cubicBezTo>
                  <a:pt x="1184" y="635"/>
                  <a:pt x="1188" y="631"/>
                  <a:pt x="1188" y="625"/>
                </a:cubicBezTo>
                <a:cubicBezTo>
                  <a:pt x="1188" y="620"/>
                  <a:pt x="1184" y="615"/>
                  <a:pt x="1179" y="615"/>
                </a:cubicBezTo>
                <a:cubicBezTo>
                  <a:pt x="1126" y="615"/>
                  <a:pt x="1126" y="615"/>
                  <a:pt x="1126" y="615"/>
                </a:cubicBezTo>
                <a:cubicBezTo>
                  <a:pt x="1126" y="582"/>
                  <a:pt x="1126" y="582"/>
                  <a:pt x="1126" y="582"/>
                </a:cubicBezTo>
                <a:cubicBezTo>
                  <a:pt x="1186" y="582"/>
                  <a:pt x="1186" y="582"/>
                  <a:pt x="1186" y="582"/>
                </a:cubicBezTo>
                <a:cubicBezTo>
                  <a:pt x="1192" y="582"/>
                  <a:pt x="1196" y="578"/>
                  <a:pt x="1196" y="572"/>
                </a:cubicBezTo>
                <a:cubicBezTo>
                  <a:pt x="1196" y="567"/>
                  <a:pt x="1192" y="563"/>
                  <a:pt x="1186" y="563"/>
                </a:cubicBezTo>
                <a:cubicBezTo>
                  <a:pt x="1115" y="563"/>
                  <a:pt x="1115" y="563"/>
                  <a:pt x="1115" y="563"/>
                </a:cubicBezTo>
                <a:cubicBezTo>
                  <a:pt x="1109" y="563"/>
                  <a:pt x="1104" y="567"/>
                  <a:pt x="1104" y="573"/>
                </a:cubicBezTo>
                <a:lnTo>
                  <a:pt x="1104" y="675"/>
                </a:lnTo>
                <a:close/>
                <a:moveTo>
                  <a:pt x="1237" y="675"/>
                </a:moveTo>
                <a:cubicBezTo>
                  <a:pt x="1237" y="681"/>
                  <a:pt x="1241" y="686"/>
                  <a:pt x="1247" y="686"/>
                </a:cubicBezTo>
                <a:cubicBezTo>
                  <a:pt x="1253" y="686"/>
                  <a:pt x="1258" y="681"/>
                  <a:pt x="1258" y="675"/>
                </a:cubicBezTo>
                <a:cubicBezTo>
                  <a:pt x="1258" y="635"/>
                  <a:pt x="1258" y="635"/>
                  <a:pt x="1258" y="635"/>
                </a:cubicBezTo>
                <a:cubicBezTo>
                  <a:pt x="1311" y="635"/>
                  <a:pt x="1311" y="635"/>
                  <a:pt x="1311" y="635"/>
                </a:cubicBezTo>
                <a:cubicBezTo>
                  <a:pt x="1316" y="635"/>
                  <a:pt x="1321" y="631"/>
                  <a:pt x="1321" y="625"/>
                </a:cubicBezTo>
                <a:cubicBezTo>
                  <a:pt x="1321" y="620"/>
                  <a:pt x="1316" y="615"/>
                  <a:pt x="1311" y="615"/>
                </a:cubicBezTo>
                <a:cubicBezTo>
                  <a:pt x="1258" y="615"/>
                  <a:pt x="1258" y="615"/>
                  <a:pt x="1258" y="615"/>
                </a:cubicBezTo>
                <a:cubicBezTo>
                  <a:pt x="1258" y="582"/>
                  <a:pt x="1258" y="582"/>
                  <a:pt x="1258" y="582"/>
                </a:cubicBezTo>
                <a:cubicBezTo>
                  <a:pt x="1319" y="582"/>
                  <a:pt x="1319" y="582"/>
                  <a:pt x="1319" y="582"/>
                </a:cubicBezTo>
                <a:cubicBezTo>
                  <a:pt x="1324" y="582"/>
                  <a:pt x="1328" y="578"/>
                  <a:pt x="1328" y="572"/>
                </a:cubicBezTo>
                <a:cubicBezTo>
                  <a:pt x="1328" y="567"/>
                  <a:pt x="1324" y="563"/>
                  <a:pt x="1319" y="563"/>
                </a:cubicBezTo>
                <a:cubicBezTo>
                  <a:pt x="1247" y="563"/>
                  <a:pt x="1247" y="563"/>
                  <a:pt x="1247" y="563"/>
                </a:cubicBezTo>
                <a:cubicBezTo>
                  <a:pt x="1241" y="563"/>
                  <a:pt x="1237" y="567"/>
                  <a:pt x="1237" y="573"/>
                </a:cubicBezTo>
                <a:lnTo>
                  <a:pt x="1237" y="675"/>
                </a:lnTo>
                <a:close/>
                <a:moveTo>
                  <a:pt x="1380" y="685"/>
                </a:moveTo>
                <a:cubicBezTo>
                  <a:pt x="1452" y="685"/>
                  <a:pt x="1452" y="685"/>
                  <a:pt x="1452" y="685"/>
                </a:cubicBezTo>
                <a:cubicBezTo>
                  <a:pt x="1457" y="685"/>
                  <a:pt x="1461" y="681"/>
                  <a:pt x="1461" y="675"/>
                </a:cubicBezTo>
                <a:cubicBezTo>
                  <a:pt x="1461" y="670"/>
                  <a:pt x="1457" y="666"/>
                  <a:pt x="1452" y="666"/>
                </a:cubicBezTo>
                <a:cubicBezTo>
                  <a:pt x="1390" y="666"/>
                  <a:pt x="1390" y="666"/>
                  <a:pt x="1390" y="666"/>
                </a:cubicBezTo>
                <a:cubicBezTo>
                  <a:pt x="1390" y="633"/>
                  <a:pt x="1390" y="633"/>
                  <a:pt x="1390" y="633"/>
                </a:cubicBezTo>
                <a:cubicBezTo>
                  <a:pt x="1443" y="633"/>
                  <a:pt x="1443" y="633"/>
                  <a:pt x="1443" y="633"/>
                </a:cubicBezTo>
                <a:cubicBezTo>
                  <a:pt x="1448" y="633"/>
                  <a:pt x="1452" y="629"/>
                  <a:pt x="1452" y="623"/>
                </a:cubicBezTo>
                <a:cubicBezTo>
                  <a:pt x="1452" y="618"/>
                  <a:pt x="1448" y="614"/>
                  <a:pt x="1443" y="614"/>
                </a:cubicBezTo>
                <a:cubicBezTo>
                  <a:pt x="1390" y="614"/>
                  <a:pt x="1390" y="614"/>
                  <a:pt x="1390" y="614"/>
                </a:cubicBezTo>
                <a:cubicBezTo>
                  <a:pt x="1390" y="582"/>
                  <a:pt x="1390" y="582"/>
                  <a:pt x="1390" y="582"/>
                </a:cubicBezTo>
                <a:cubicBezTo>
                  <a:pt x="1451" y="582"/>
                  <a:pt x="1451" y="582"/>
                  <a:pt x="1451" y="582"/>
                </a:cubicBezTo>
                <a:cubicBezTo>
                  <a:pt x="1456" y="582"/>
                  <a:pt x="1460" y="578"/>
                  <a:pt x="1460" y="572"/>
                </a:cubicBezTo>
                <a:cubicBezTo>
                  <a:pt x="1460" y="567"/>
                  <a:pt x="1456" y="563"/>
                  <a:pt x="1451" y="563"/>
                </a:cubicBezTo>
                <a:cubicBezTo>
                  <a:pt x="1380" y="563"/>
                  <a:pt x="1380" y="563"/>
                  <a:pt x="1380" y="563"/>
                </a:cubicBezTo>
                <a:cubicBezTo>
                  <a:pt x="1373" y="563"/>
                  <a:pt x="1369" y="567"/>
                  <a:pt x="1369" y="573"/>
                </a:cubicBezTo>
                <a:cubicBezTo>
                  <a:pt x="1369" y="674"/>
                  <a:pt x="1369" y="674"/>
                  <a:pt x="1369" y="674"/>
                </a:cubicBezTo>
                <a:cubicBezTo>
                  <a:pt x="1369" y="680"/>
                  <a:pt x="1373" y="685"/>
                  <a:pt x="1380" y="685"/>
                </a:cubicBezTo>
                <a:close/>
                <a:moveTo>
                  <a:pt x="1503" y="675"/>
                </a:moveTo>
                <a:cubicBezTo>
                  <a:pt x="1503" y="681"/>
                  <a:pt x="1508" y="686"/>
                  <a:pt x="1514" y="686"/>
                </a:cubicBezTo>
                <a:cubicBezTo>
                  <a:pt x="1520" y="686"/>
                  <a:pt x="1525" y="681"/>
                  <a:pt x="1525" y="675"/>
                </a:cubicBezTo>
                <a:cubicBezTo>
                  <a:pt x="1525" y="642"/>
                  <a:pt x="1525" y="642"/>
                  <a:pt x="1525" y="642"/>
                </a:cubicBezTo>
                <a:cubicBezTo>
                  <a:pt x="1552" y="642"/>
                  <a:pt x="1552" y="642"/>
                  <a:pt x="1552" y="642"/>
                </a:cubicBezTo>
                <a:cubicBezTo>
                  <a:pt x="1582" y="680"/>
                  <a:pt x="1582" y="680"/>
                  <a:pt x="1582" y="680"/>
                </a:cubicBezTo>
                <a:cubicBezTo>
                  <a:pt x="1584" y="683"/>
                  <a:pt x="1587" y="686"/>
                  <a:pt x="1592" y="686"/>
                </a:cubicBezTo>
                <a:cubicBezTo>
                  <a:pt x="1597" y="686"/>
                  <a:pt x="1602" y="682"/>
                  <a:pt x="1602" y="676"/>
                </a:cubicBezTo>
                <a:cubicBezTo>
                  <a:pt x="1602" y="672"/>
                  <a:pt x="1601" y="670"/>
                  <a:pt x="1599" y="668"/>
                </a:cubicBezTo>
                <a:cubicBezTo>
                  <a:pt x="1576" y="638"/>
                  <a:pt x="1576" y="638"/>
                  <a:pt x="1576" y="638"/>
                </a:cubicBezTo>
                <a:cubicBezTo>
                  <a:pt x="1592" y="633"/>
                  <a:pt x="1603" y="621"/>
                  <a:pt x="1603" y="602"/>
                </a:cubicBezTo>
                <a:cubicBezTo>
                  <a:pt x="1603" y="601"/>
                  <a:pt x="1603" y="601"/>
                  <a:pt x="1603" y="601"/>
                </a:cubicBezTo>
                <a:cubicBezTo>
                  <a:pt x="1603" y="591"/>
                  <a:pt x="1600" y="581"/>
                  <a:pt x="1593" y="575"/>
                </a:cubicBezTo>
                <a:cubicBezTo>
                  <a:pt x="1585" y="567"/>
                  <a:pt x="1573" y="563"/>
                  <a:pt x="1558" y="563"/>
                </a:cubicBezTo>
                <a:cubicBezTo>
                  <a:pt x="1514" y="563"/>
                  <a:pt x="1514" y="563"/>
                  <a:pt x="1514" y="563"/>
                </a:cubicBezTo>
                <a:cubicBezTo>
                  <a:pt x="1508" y="563"/>
                  <a:pt x="1503" y="567"/>
                  <a:pt x="1503" y="573"/>
                </a:cubicBezTo>
                <a:lnTo>
                  <a:pt x="1503" y="675"/>
                </a:lnTo>
                <a:close/>
                <a:moveTo>
                  <a:pt x="1525" y="623"/>
                </a:moveTo>
                <a:cubicBezTo>
                  <a:pt x="1525" y="582"/>
                  <a:pt x="1525" y="582"/>
                  <a:pt x="1525" y="582"/>
                </a:cubicBezTo>
                <a:cubicBezTo>
                  <a:pt x="1556" y="582"/>
                  <a:pt x="1556" y="582"/>
                  <a:pt x="1556" y="582"/>
                </a:cubicBezTo>
                <a:cubicBezTo>
                  <a:pt x="1572" y="582"/>
                  <a:pt x="1581" y="589"/>
                  <a:pt x="1581" y="602"/>
                </a:cubicBezTo>
                <a:cubicBezTo>
                  <a:pt x="1581" y="603"/>
                  <a:pt x="1581" y="603"/>
                  <a:pt x="1581" y="603"/>
                </a:cubicBezTo>
                <a:cubicBezTo>
                  <a:pt x="1581" y="615"/>
                  <a:pt x="1572" y="623"/>
                  <a:pt x="1556" y="623"/>
                </a:cubicBezTo>
                <a:lnTo>
                  <a:pt x="1525" y="623"/>
                </a:lnTo>
                <a:close/>
                <a:moveTo>
                  <a:pt x="1658" y="685"/>
                </a:moveTo>
                <a:cubicBezTo>
                  <a:pt x="1730" y="685"/>
                  <a:pt x="1730" y="685"/>
                  <a:pt x="1730" y="685"/>
                </a:cubicBezTo>
                <a:cubicBezTo>
                  <a:pt x="1735" y="685"/>
                  <a:pt x="1740" y="681"/>
                  <a:pt x="1740" y="675"/>
                </a:cubicBezTo>
                <a:cubicBezTo>
                  <a:pt x="1740" y="670"/>
                  <a:pt x="1735" y="666"/>
                  <a:pt x="1730" y="666"/>
                </a:cubicBezTo>
                <a:cubicBezTo>
                  <a:pt x="1669" y="666"/>
                  <a:pt x="1669" y="666"/>
                  <a:pt x="1669" y="666"/>
                </a:cubicBezTo>
                <a:cubicBezTo>
                  <a:pt x="1669" y="633"/>
                  <a:pt x="1669" y="633"/>
                  <a:pt x="1669" y="633"/>
                </a:cubicBezTo>
                <a:cubicBezTo>
                  <a:pt x="1721" y="633"/>
                  <a:pt x="1721" y="633"/>
                  <a:pt x="1721" y="633"/>
                </a:cubicBezTo>
                <a:cubicBezTo>
                  <a:pt x="1727" y="633"/>
                  <a:pt x="1731" y="629"/>
                  <a:pt x="1731" y="623"/>
                </a:cubicBezTo>
                <a:cubicBezTo>
                  <a:pt x="1731" y="618"/>
                  <a:pt x="1727" y="614"/>
                  <a:pt x="1721" y="614"/>
                </a:cubicBezTo>
                <a:cubicBezTo>
                  <a:pt x="1669" y="614"/>
                  <a:pt x="1669" y="614"/>
                  <a:pt x="1669" y="614"/>
                </a:cubicBezTo>
                <a:cubicBezTo>
                  <a:pt x="1669" y="582"/>
                  <a:pt x="1669" y="582"/>
                  <a:pt x="1669" y="582"/>
                </a:cubicBezTo>
                <a:cubicBezTo>
                  <a:pt x="1729" y="582"/>
                  <a:pt x="1729" y="582"/>
                  <a:pt x="1729" y="582"/>
                </a:cubicBezTo>
                <a:cubicBezTo>
                  <a:pt x="1734" y="582"/>
                  <a:pt x="1739" y="578"/>
                  <a:pt x="1739" y="572"/>
                </a:cubicBezTo>
                <a:cubicBezTo>
                  <a:pt x="1739" y="567"/>
                  <a:pt x="1734" y="563"/>
                  <a:pt x="1729" y="563"/>
                </a:cubicBezTo>
                <a:cubicBezTo>
                  <a:pt x="1658" y="563"/>
                  <a:pt x="1658" y="563"/>
                  <a:pt x="1658" y="563"/>
                </a:cubicBezTo>
                <a:cubicBezTo>
                  <a:pt x="1652" y="563"/>
                  <a:pt x="1647" y="567"/>
                  <a:pt x="1647" y="573"/>
                </a:cubicBezTo>
                <a:cubicBezTo>
                  <a:pt x="1647" y="674"/>
                  <a:pt x="1647" y="674"/>
                  <a:pt x="1647" y="674"/>
                </a:cubicBezTo>
                <a:cubicBezTo>
                  <a:pt x="1647" y="680"/>
                  <a:pt x="1652" y="685"/>
                  <a:pt x="1658" y="685"/>
                </a:cubicBezTo>
                <a:close/>
                <a:moveTo>
                  <a:pt x="1782" y="675"/>
                </a:moveTo>
                <a:cubicBezTo>
                  <a:pt x="1782" y="681"/>
                  <a:pt x="1787" y="686"/>
                  <a:pt x="1793" y="686"/>
                </a:cubicBezTo>
                <a:cubicBezTo>
                  <a:pt x="1798" y="686"/>
                  <a:pt x="1803" y="681"/>
                  <a:pt x="1803" y="675"/>
                </a:cubicBezTo>
                <a:cubicBezTo>
                  <a:pt x="1803" y="598"/>
                  <a:pt x="1803" y="598"/>
                  <a:pt x="1803" y="598"/>
                </a:cubicBezTo>
                <a:cubicBezTo>
                  <a:pt x="1866" y="679"/>
                  <a:pt x="1866" y="679"/>
                  <a:pt x="1866" y="679"/>
                </a:cubicBezTo>
                <a:cubicBezTo>
                  <a:pt x="1869" y="683"/>
                  <a:pt x="1872" y="686"/>
                  <a:pt x="1877" y="686"/>
                </a:cubicBezTo>
                <a:cubicBezTo>
                  <a:pt x="1878" y="686"/>
                  <a:pt x="1878" y="686"/>
                  <a:pt x="1878" y="686"/>
                </a:cubicBezTo>
                <a:cubicBezTo>
                  <a:pt x="1884" y="686"/>
                  <a:pt x="1889" y="681"/>
                  <a:pt x="1889" y="675"/>
                </a:cubicBezTo>
                <a:cubicBezTo>
                  <a:pt x="1889" y="572"/>
                  <a:pt x="1889" y="572"/>
                  <a:pt x="1889" y="572"/>
                </a:cubicBezTo>
                <a:cubicBezTo>
                  <a:pt x="1889" y="566"/>
                  <a:pt x="1884" y="562"/>
                  <a:pt x="1878" y="562"/>
                </a:cubicBezTo>
                <a:cubicBezTo>
                  <a:pt x="1872" y="562"/>
                  <a:pt x="1867" y="566"/>
                  <a:pt x="1867" y="572"/>
                </a:cubicBezTo>
                <a:cubicBezTo>
                  <a:pt x="1867" y="647"/>
                  <a:pt x="1867" y="647"/>
                  <a:pt x="1867" y="647"/>
                </a:cubicBezTo>
                <a:cubicBezTo>
                  <a:pt x="1806" y="568"/>
                  <a:pt x="1806" y="568"/>
                  <a:pt x="1806" y="568"/>
                </a:cubicBezTo>
                <a:cubicBezTo>
                  <a:pt x="1803" y="564"/>
                  <a:pt x="1800" y="562"/>
                  <a:pt x="1795" y="562"/>
                </a:cubicBezTo>
                <a:cubicBezTo>
                  <a:pt x="1793" y="562"/>
                  <a:pt x="1793" y="562"/>
                  <a:pt x="1793" y="562"/>
                </a:cubicBezTo>
                <a:cubicBezTo>
                  <a:pt x="1787" y="562"/>
                  <a:pt x="1782" y="567"/>
                  <a:pt x="1782" y="573"/>
                </a:cubicBezTo>
                <a:lnTo>
                  <a:pt x="1782" y="675"/>
                </a:lnTo>
                <a:close/>
                <a:moveTo>
                  <a:pt x="1994" y="687"/>
                </a:moveTo>
                <a:cubicBezTo>
                  <a:pt x="2014" y="687"/>
                  <a:pt x="2027" y="681"/>
                  <a:pt x="2039" y="671"/>
                </a:cubicBezTo>
                <a:cubicBezTo>
                  <a:pt x="2041" y="669"/>
                  <a:pt x="2042" y="666"/>
                  <a:pt x="2042" y="663"/>
                </a:cubicBezTo>
                <a:cubicBezTo>
                  <a:pt x="2042" y="657"/>
                  <a:pt x="2037" y="653"/>
                  <a:pt x="2032" y="653"/>
                </a:cubicBezTo>
                <a:cubicBezTo>
                  <a:pt x="2029" y="653"/>
                  <a:pt x="2027" y="654"/>
                  <a:pt x="2026" y="655"/>
                </a:cubicBezTo>
                <a:cubicBezTo>
                  <a:pt x="2017" y="663"/>
                  <a:pt x="2008" y="667"/>
                  <a:pt x="1995" y="667"/>
                </a:cubicBezTo>
                <a:cubicBezTo>
                  <a:pt x="1972" y="667"/>
                  <a:pt x="1955" y="648"/>
                  <a:pt x="1955" y="624"/>
                </a:cubicBezTo>
                <a:cubicBezTo>
                  <a:pt x="1955" y="623"/>
                  <a:pt x="1955" y="623"/>
                  <a:pt x="1955" y="623"/>
                </a:cubicBezTo>
                <a:cubicBezTo>
                  <a:pt x="1955" y="599"/>
                  <a:pt x="1972" y="580"/>
                  <a:pt x="1995" y="580"/>
                </a:cubicBezTo>
                <a:cubicBezTo>
                  <a:pt x="2007" y="580"/>
                  <a:pt x="2016" y="584"/>
                  <a:pt x="2024" y="591"/>
                </a:cubicBezTo>
                <a:cubicBezTo>
                  <a:pt x="2026" y="592"/>
                  <a:pt x="2028" y="593"/>
                  <a:pt x="2031" y="593"/>
                </a:cubicBezTo>
                <a:cubicBezTo>
                  <a:pt x="2037" y="593"/>
                  <a:pt x="2041" y="589"/>
                  <a:pt x="2041" y="583"/>
                </a:cubicBezTo>
                <a:cubicBezTo>
                  <a:pt x="2041" y="579"/>
                  <a:pt x="2039" y="576"/>
                  <a:pt x="2037" y="574"/>
                </a:cubicBezTo>
                <a:cubicBezTo>
                  <a:pt x="2026" y="566"/>
                  <a:pt x="2014" y="560"/>
                  <a:pt x="1995" y="560"/>
                </a:cubicBezTo>
                <a:cubicBezTo>
                  <a:pt x="1958" y="560"/>
                  <a:pt x="1932" y="589"/>
                  <a:pt x="1932" y="624"/>
                </a:cubicBezTo>
                <a:cubicBezTo>
                  <a:pt x="1932" y="624"/>
                  <a:pt x="1932" y="624"/>
                  <a:pt x="1932" y="624"/>
                </a:cubicBezTo>
                <a:cubicBezTo>
                  <a:pt x="1932" y="659"/>
                  <a:pt x="1959" y="687"/>
                  <a:pt x="1994" y="687"/>
                </a:cubicBezTo>
                <a:close/>
                <a:moveTo>
                  <a:pt x="2095" y="685"/>
                </a:moveTo>
                <a:cubicBezTo>
                  <a:pt x="2167" y="685"/>
                  <a:pt x="2167" y="685"/>
                  <a:pt x="2167" y="685"/>
                </a:cubicBezTo>
                <a:cubicBezTo>
                  <a:pt x="2172" y="685"/>
                  <a:pt x="2176" y="681"/>
                  <a:pt x="2176" y="675"/>
                </a:cubicBezTo>
                <a:cubicBezTo>
                  <a:pt x="2176" y="670"/>
                  <a:pt x="2172" y="666"/>
                  <a:pt x="2167" y="666"/>
                </a:cubicBezTo>
                <a:cubicBezTo>
                  <a:pt x="2106" y="666"/>
                  <a:pt x="2106" y="666"/>
                  <a:pt x="2106" y="666"/>
                </a:cubicBezTo>
                <a:cubicBezTo>
                  <a:pt x="2106" y="633"/>
                  <a:pt x="2106" y="633"/>
                  <a:pt x="2106" y="633"/>
                </a:cubicBezTo>
                <a:cubicBezTo>
                  <a:pt x="2158" y="633"/>
                  <a:pt x="2158" y="633"/>
                  <a:pt x="2158" y="633"/>
                </a:cubicBezTo>
                <a:cubicBezTo>
                  <a:pt x="2163" y="633"/>
                  <a:pt x="2168" y="629"/>
                  <a:pt x="2168" y="623"/>
                </a:cubicBezTo>
                <a:cubicBezTo>
                  <a:pt x="2168" y="618"/>
                  <a:pt x="2163" y="614"/>
                  <a:pt x="2158" y="614"/>
                </a:cubicBezTo>
                <a:cubicBezTo>
                  <a:pt x="2106" y="614"/>
                  <a:pt x="2106" y="614"/>
                  <a:pt x="2106" y="614"/>
                </a:cubicBezTo>
                <a:cubicBezTo>
                  <a:pt x="2106" y="582"/>
                  <a:pt x="2106" y="582"/>
                  <a:pt x="2106" y="582"/>
                </a:cubicBezTo>
                <a:cubicBezTo>
                  <a:pt x="2166" y="582"/>
                  <a:pt x="2166" y="582"/>
                  <a:pt x="2166" y="582"/>
                </a:cubicBezTo>
                <a:cubicBezTo>
                  <a:pt x="2171" y="582"/>
                  <a:pt x="2176" y="578"/>
                  <a:pt x="2176" y="572"/>
                </a:cubicBezTo>
                <a:cubicBezTo>
                  <a:pt x="2176" y="567"/>
                  <a:pt x="2171" y="563"/>
                  <a:pt x="2166" y="563"/>
                </a:cubicBezTo>
                <a:cubicBezTo>
                  <a:pt x="2095" y="563"/>
                  <a:pt x="2095" y="563"/>
                  <a:pt x="2095" y="563"/>
                </a:cubicBezTo>
                <a:cubicBezTo>
                  <a:pt x="2089" y="563"/>
                  <a:pt x="2084" y="567"/>
                  <a:pt x="2084" y="573"/>
                </a:cubicBezTo>
                <a:cubicBezTo>
                  <a:pt x="2084" y="674"/>
                  <a:pt x="2084" y="674"/>
                  <a:pt x="2084" y="674"/>
                </a:cubicBezTo>
                <a:cubicBezTo>
                  <a:pt x="2084" y="680"/>
                  <a:pt x="2089" y="685"/>
                  <a:pt x="2095" y="6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56698" tIns="28349" rIns="56698" bIns="28349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16" dirty="0"/>
          </a:p>
        </p:txBody>
      </p:sp>
    </p:spTree>
    <p:extLst>
      <p:ext uri="{BB962C8B-B14F-4D97-AF65-F5344CB8AC3E}">
        <p14:creationId xmlns:p14="http://schemas.microsoft.com/office/powerpoint/2010/main" val="2003647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9D35E-C08D-464F-8A3A-570EC0849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Välkommen till bildbanken, med fokus på barn och TAI!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34C587-AB49-491B-B6B9-642CA163CD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>
              <a:buNone/>
            </a:pPr>
            <a:r>
              <a:rPr lang="sv-SE" dirty="0"/>
              <a:t>Här finns ett urval bilder för att skräddarsy TAI-instruktioner så att de passar till varje enskilt barn. </a:t>
            </a:r>
          </a:p>
          <a:p>
            <a:pPr marL="0" indent="0" algn="l">
              <a:buNone/>
            </a:pPr>
            <a:r>
              <a:rPr lang="sv-SE" dirty="0"/>
              <a:t>Målet är att varje barn ska kunna utföra transanal </a:t>
            </a:r>
            <a:r>
              <a:rPr lang="sv-SE" dirty="0" err="1"/>
              <a:t>irrigering</a:t>
            </a:r>
            <a:r>
              <a:rPr lang="sv-SE" dirty="0"/>
              <a:t> självständigt. Du väljer enkelt den personbild som du tror barnet bäst kan identifiera sig med och skapar sedan ett </a:t>
            </a:r>
            <a:r>
              <a:rPr lang="sv-SE" dirty="0" err="1"/>
              <a:t>bildstöd</a:t>
            </a:r>
            <a:r>
              <a:rPr lang="sv-SE" dirty="0"/>
              <a:t> som illustrerar just det din patient behöver träna på.</a:t>
            </a:r>
          </a:p>
          <a:p>
            <a:pPr marL="0" indent="0" algn="l">
              <a:buNone/>
            </a:pPr>
            <a:r>
              <a:rPr lang="sv-SE" dirty="0"/>
              <a:t>Vi hoppas att bilderna ska vara till stor hjälp för att lära barn att självständigt </a:t>
            </a:r>
            <a:r>
              <a:rPr lang="sv-SE" dirty="0" err="1"/>
              <a:t>irrigera</a:t>
            </a:r>
            <a:r>
              <a:rPr lang="sv-SE" dirty="0"/>
              <a:t> sig med </a:t>
            </a:r>
            <a:r>
              <a:rPr lang="sv-SE" dirty="0" err="1"/>
              <a:t>Navina</a:t>
            </a:r>
            <a:r>
              <a:rPr lang="sv-SE" dirty="0"/>
              <a:t> irrigationssystem.</a:t>
            </a:r>
          </a:p>
          <a:p>
            <a:pPr algn="l"/>
            <a:endParaRPr lang="sv-SE" dirty="0"/>
          </a:p>
          <a:p>
            <a:pPr marL="0" indent="0" algn="l">
              <a:spcAft>
                <a:spcPts val="1800"/>
              </a:spcAft>
              <a:buNone/>
            </a:pPr>
            <a:r>
              <a:rPr lang="sv-SE" sz="1800" b="1" dirty="0"/>
              <a:t>Så här skapar du ett </a:t>
            </a:r>
            <a:r>
              <a:rPr lang="sv-SE" sz="1800" b="1" dirty="0" err="1"/>
              <a:t>bildstöd</a:t>
            </a:r>
            <a:r>
              <a:rPr lang="sv-SE" sz="1800" b="1" dirty="0"/>
              <a:t> för att lära barn TAI: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Välj ut de bilder barnet behöver som stöd i inlärningen.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Klicka på varje bild, så får du upp den i ett nytt fönster.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Högerklicka för att spara eller kopiera bilden (så kan du klistra in den i din uppladdade utskriftsmall).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dirty="0"/>
              <a:t>Alternativt, klicka på länken så laddas bilden ned direkt till din dator.</a:t>
            </a:r>
          </a:p>
        </p:txBody>
      </p:sp>
    </p:spTree>
    <p:extLst>
      <p:ext uri="{BB962C8B-B14F-4D97-AF65-F5344CB8AC3E}">
        <p14:creationId xmlns:p14="http://schemas.microsoft.com/office/powerpoint/2010/main" val="4161300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Välj Layout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A319E0C-F27B-E9CD-47B7-F93C702E1C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6E4711A-BDFD-11AE-1EAE-8A45B1A6AB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06C41ED-EA0E-8C56-C2F9-B0A7A46DB56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9DF89D5-5209-7486-089C-8DD1EE3C324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208670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1586DA-55DE-D81D-4A4B-FA81ABADE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8799160-6137-1166-657C-ECC7C3086F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09767FD-1602-214B-292A-D2B86030CB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7C1B0E3-C314-C7D5-E74C-817C7BD56B7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96BA8E5-EF95-779B-35B1-6FA290725B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D19FB6C-4BA5-B71D-958A-63C3D4B8376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9B890E7-216E-D453-4122-BEAC548A34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E7F6F2D-1AA8-5C54-5700-9C4E59844F0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8BEFE766-8B04-70A6-80D6-AE4F1D9776B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A3405E2E-8C1F-C9EC-D726-669A3B7C917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E37809D-7AFC-46DE-362E-5C0C76CBF0C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859A546-17A9-1878-C595-D5E3C509780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7DC938D-DB9C-35DE-19CD-0C0953FCD5F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476629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29885-E32D-41FA-9464-4CAA00A50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Välj Layout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E35C75-A71F-6EC3-DF06-702FF40630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17CF681-4E38-B308-DCE9-6A4CB5FC33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F163BB2-BEA5-BBA4-8F0A-7AF0A3EA5C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5F5FE3B-143D-57EB-1D26-33ED4898842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3DF3F42-C806-6BAE-F275-D76F18645A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F8A532A-2A6B-9B3D-E2D4-5576EABB170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E8D7B28-0524-FB53-0874-0DECEC512AB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A9B349CF-A5FF-41A1-FEAC-65B35AF435D8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BBA1C5C-CB59-0CDA-CF95-B2CB189C887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</p:spTree>
    <p:extLst>
      <p:ext uri="{BB962C8B-B14F-4D97-AF65-F5344CB8AC3E}">
        <p14:creationId xmlns:p14="http://schemas.microsoft.com/office/powerpoint/2010/main" val="904900623"/>
      </p:ext>
    </p:extLst>
  </p:cSld>
  <p:clrMapOvr>
    <a:masterClrMapping/>
  </p:clrMapOvr>
</p:sld>
</file>

<file path=ppt/theme/theme1.xml><?xml version="1.0" encoding="utf-8"?>
<a:theme xmlns:a="http://schemas.openxmlformats.org/drawingml/2006/main" name="Wellspect theme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theme" id="{134E85BF-01F8-40E9-A4DE-70453B31F158}" vid="{D59E4A9E-3249-42A1-B327-3D74A8E99139}"/>
    </a:ext>
  </a:extLst>
</a:theme>
</file>

<file path=ppt/theme/theme10.xml><?xml version="1.0" encoding="utf-8"?>
<a:theme xmlns:a="http://schemas.openxmlformats.org/drawingml/2006/main" name="Corporate - neg">
  <a:themeElements>
    <a:clrScheme name="Corporate">
      <a:dk1>
        <a:srgbClr val="2B55B4"/>
      </a:dk1>
      <a:lt1>
        <a:srgbClr val="FFFFFF"/>
      </a:lt1>
      <a:dk2>
        <a:srgbClr val="1996FF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576FEB1-1D7C-44EE-A162-2DB9B1885918}"/>
    </a:ext>
  </a:extLst>
</a:theme>
</file>

<file path=ppt/theme/theme11.xml><?xml version="1.0" encoding="utf-8"?>
<a:theme xmlns:a="http://schemas.openxmlformats.org/drawingml/2006/main" name="LoFric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25E7CA9-9D10-494A-959B-19E3302E5DCA}"/>
    </a:ext>
  </a:extLst>
</a:theme>
</file>

<file path=ppt/theme/theme12.xml><?xml version="1.0" encoding="utf-8"?>
<a:theme xmlns:a="http://schemas.openxmlformats.org/drawingml/2006/main" name="LoFric Origo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2AAE84FF-9F87-4480-88F7-76A99D195D18}"/>
    </a:ext>
  </a:extLst>
</a:theme>
</file>

<file path=ppt/theme/theme13.xml><?xml version="1.0" encoding="utf-8"?>
<a:theme xmlns:a="http://schemas.openxmlformats.org/drawingml/2006/main" name="LoFric Sens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713BF2A-B2C5-4855-B5A8-D79555A21839}"/>
    </a:ext>
  </a:extLst>
</a:theme>
</file>

<file path=ppt/theme/theme14.xml><?xml version="1.0" encoding="utf-8"?>
<a:theme xmlns:a="http://schemas.openxmlformats.org/drawingml/2006/main" name="LoFric Elle - neg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4945892E-6BDF-40D1-88D8-02F8E258BB45}"/>
    </a:ext>
  </a:extLst>
</a:theme>
</file>

<file path=ppt/theme/theme15.xml><?xml version="1.0" encoding="utf-8"?>
<a:theme xmlns:a="http://schemas.openxmlformats.org/drawingml/2006/main" name="LoFric Hydro-Kit - neg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52CCE8EB-8E9D-45D3-A41A-D544FA6FC3AE}"/>
    </a:ext>
  </a:extLst>
</a:theme>
</file>

<file path=ppt/theme/theme16.xml><?xml version="1.0" encoding="utf-8"?>
<a:theme xmlns:a="http://schemas.openxmlformats.org/drawingml/2006/main" name="Navina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733DFAE7-4FDF-49CE-B64D-44E648F8A3AA}"/>
    </a:ext>
  </a:extLst>
</a:theme>
</file>

<file path=ppt/theme/theme17.xml><?xml version="1.0" encoding="utf-8"?>
<a:theme xmlns:a="http://schemas.openxmlformats.org/drawingml/2006/main" name="Navina Smart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A4355ACD-722A-49C1-952E-5ED8DBB49AE9}"/>
    </a:ext>
  </a:extLst>
</a:theme>
</file>

<file path=ppt/theme/theme18.xml><?xml version="1.0" encoding="utf-8"?>
<a:theme xmlns:a="http://schemas.openxmlformats.org/drawingml/2006/main" name="Navina Classic - neg">
  <a:themeElements>
    <a:clrScheme name="Navina">
      <a:dk1>
        <a:srgbClr val="000000"/>
      </a:dk1>
      <a:lt1>
        <a:srgbClr val="FFFFFF"/>
      </a:lt1>
      <a:dk2>
        <a:srgbClr val="FF8200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724AE6A-FF90-468C-8775-F8FA8E253694}"/>
    </a:ext>
  </a:extLst>
</a:theme>
</file>

<file path=ppt/theme/theme19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avina 2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AB43F8A-EE50-4400-B395-C658D06DA21E}"/>
    </a:ext>
  </a:ext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oFric Origo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FAB6AC2F-FCB8-4E54-A875-E61C43E18A0A}"/>
    </a:ext>
  </a:extLst>
</a:theme>
</file>

<file path=ppt/theme/theme4.xml><?xml version="1.0" encoding="utf-8"?>
<a:theme xmlns:a="http://schemas.openxmlformats.org/drawingml/2006/main" name="LoFric Sens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00FBEE4-2386-404C-BA14-DAB26BB1BDD4}"/>
    </a:ext>
  </a:extLst>
</a:theme>
</file>

<file path=ppt/theme/theme5.xml><?xml version="1.0" encoding="utf-8"?>
<a:theme xmlns:a="http://schemas.openxmlformats.org/drawingml/2006/main" name="LoFric Elle">
  <a:themeElements>
    <a:clrScheme name="Sense">
      <a:dk1>
        <a:srgbClr val="000000"/>
      </a:dk1>
      <a:lt1>
        <a:srgbClr val="FFFFFF"/>
      </a:lt1>
      <a:dk2>
        <a:srgbClr val="6E1EAA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83747A18-44D3-4A0F-8190-2692F998FE2D}"/>
    </a:ext>
  </a:extLst>
</a:theme>
</file>

<file path=ppt/theme/theme6.xml><?xml version="1.0" encoding="utf-8"?>
<a:theme xmlns:a="http://schemas.openxmlformats.org/drawingml/2006/main" name="LoFric Hydro-Ki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32F47F52-3D91-402D-A810-00851D0E89BE}"/>
    </a:ext>
  </a:extLst>
</a:theme>
</file>

<file path=ppt/theme/theme7.xml><?xml version="1.0" encoding="utf-8"?>
<a:theme xmlns:a="http://schemas.openxmlformats.org/drawingml/2006/main" name="Navina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1F2046B7-AF35-4AF0-BBAA-42120CC66AA8}"/>
    </a:ext>
  </a:extLst>
</a:theme>
</file>

<file path=ppt/theme/theme8.xml><?xml version="1.0" encoding="utf-8"?>
<a:theme xmlns:a="http://schemas.openxmlformats.org/drawingml/2006/main" name="Navina Smart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6F23294B-9FA1-450E-AC23-FFBEB8A8051D}"/>
    </a:ext>
  </a:extLst>
</a:theme>
</file>

<file path=ppt/theme/theme9.xml><?xml version="1.0" encoding="utf-8"?>
<a:theme xmlns:a="http://schemas.openxmlformats.org/drawingml/2006/main" name="Navina Classic">
  <a:themeElements>
    <a:clrScheme name="Lofric">
      <a:dk1>
        <a:srgbClr val="000000"/>
      </a:dk1>
      <a:lt1>
        <a:srgbClr val="FFFFFF"/>
      </a:lt1>
      <a:dk2>
        <a:srgbClr val="2B55B4"/>
      </a:dk2>
      <a:lt2>
        <a:srgbClr val="FFFFFF"/>
      </a:lt2>
      <a:accent1>
        <a:srgbClr val="1996FF"/>
      </a:accent1>
      <a:accent2>
        <a:srgbClr val="FF8200"/>
      </a:accent2>
      <a:accent3>
        <a:srgbClr val="F0007D"/>
      </a:accent3>
      <a:accent4>
        <a:srgbClr val="6E1EAA"/>
      </a:accent4>
      <a:accent5>
        <a:srgbClr val="3CAA32"/>
      </a:accent5>
      <a:accent6>
        <a:srgbClr val="2B55B4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lspect Presentation Template" id="{CFE77CCC-EE28-47E9-B27E-8C0CD7B7996E}" vid="{C71DA4B3-91B3-45A5-8699-7B39FD323C6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Wellspect theme</Template>
  <TotalTime>0</TotalTime>
  <Words>166</Words>
  <Application>Microsoft Macintosh PowerPoint</Application>
  <PresentationFormat>Custom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5</vt:i4>
      </vt:variant>
    </vt:vector>
  </HeadingPairs>
  <TitlesOfParts>
    <vt:vector size="26" baseType="lpstr">
      <vt:lpstr>Arial</vt:lpstr>
      <vt:lpstr>Calibri</vt:lpstr>
      <vt:lpstr>Calibri Light</vt:lpstr>
      <vt:lpstr>Wellspect theme</vt:lpstr>
      <vt:lpstr>Navina 2</vt:lpstr>
      <vt:lpstr>LoFric Origo</vt:lpstr>
      <vt:lpstr>LoFric Sense</vt:lpstr>
      <vt:lpstr>LoFric Elle</vt:lpstr>
      <vt:lpstr>LoFric Hydro-Kit</vt:lpstr>
      <vt:lpstr>Navina</vt:lpstr>
      <vt:lpstr>Navina Smart</vt:lpstr>
      <vt:lpstr>Navina Classic</vt:lpstr>
      <vt:lpstr>Corporate - neg</vt:lpstr>
      <vt:lpstr>LoFric - neg</vt:lpstr>
      <vt:lpstr>LoFric Origo - neg</vt:lpstr>
      <vt:lpstr>LoFric Sense - neg</vt:lpstr>
      <vt:lpstr>LoFric Elle - neg</vt:lpstr>
      <vt:lpstr>LoFric Hydro-Kit - neg</vt:lpstr>
      <vt:lpstr>Navina - neg</vt:lpstr>
      <vt:lpstr>Navina Smart - neg</vt:lpstr>
      <vt:lpstr>Navina Classic - neg</vt:lpstr>
      <vt:lpstr>PowerPoint Presentation</vt:lpstr>
      <vt:lpstr>Välkommen till bildbanken, med fokus på barn och TAI!</vt:lpstr>
      <vt:lpstr>Välj Layout</vt:lpstr>
      <vt:lpstr>PowerPoint Presentation</vt:lpstr>
      <vt:lpstr>Välj Layout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2023-03-02T09:46:33Z</dcterms:created>
  <dcterms:modified xsi:type="dcterms:W3CDTF">2023-10-31T11:29:26Z</dcterms:modified>
</cp:coreProperties>
</file>