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8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9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10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11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1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1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16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17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1"/>
    <p:sldMasterId id="2147483762" r:id="rId2"/>
    <p:sldMasterId id="2147483767" r:id="rId3"/>
    <p:sldMasterId id="2147483771" r:id="rId4"/>
    <p:sldMasterId id="2147483775" r:id="rId5"/>
    <p:sldMasterId id="2147483779" r:id="rId6"/>
    <p:sldMasterId id="2147483783" r:id="rId7"/>
    <p:sldMasterId id="2147483787" r:id="rId8"/>
    <p:sldMasterId id="2147483791" r:id="rId9"/>
    <p:sldMasterId id="2147483795" r:id="rId10"/>
    <p:sldMasterId id="2147483799" r:id="rId11"/>
    <p:sldMasterId id="2147483803" r:id="rId12"/>
    <p:sldMasterId id="2147483807" r:id="rId13"/>
    <p:sldMasterId id="2147483811" r:id="rId14"/>
    <p:sldMasterId id="2147483815" r:id="rId15"/>
    <p:sldMasterId id="2147483819" r:id="rId16"/>
    <p:sldMasterId id="2147483823" r:id="rId17"/>
    <p:sldMasterId id="2147483827" r:id="rId18"/>
  </p:sldMasterIdLst>
  <p:notesMasterIdLst>
    <p:notesMasterId r:id="rId24"/>
  </p:notesMasterIdLst>
  <p:handoutMasterIdLst>
    <p:handoutMasterId r:id="rId25"/>
  </p:handoutMasterIdLst>
  <p:sldIdLst>
    <p:sldId id="259" r:id="rId19"/>
    <p:sldId id="264" r:id="rId20"/>
    <p:sldId id="263" r:id="rId21"/>
    <p:sldId id="266" r:id="rId22"/>
    <p:sldId id="265" r:id="rId23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5182"/>
    <a:srgbClr val="26132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F811BD-D744-4597-B84C-8610FDEC1C55}" v="109" dt="2023-01-31T11:46:54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84403" autoAdjust="0"/>
  </p:normalViewPr>
  <p:slideViewPr>
    <p:cSldViewPr snapToGrid="0">
      <p:cViewPr varScale="1">
        <p:scale>
          <a:sx n="77" d="100"/>
          <a:sy n="77" d="100"/>
        </p:scale>
        <p:origin x="3248" y="2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1074"/>
    </p:cViewPr>
  </p:sorterViewPr>
  <p:notesViewPr>
    <p:cSldViewPr snapToGrid="0">
      <p:cViewPr varScale="1">
        <p:scale>
          <a:sx n="91" d="100"/>
          <a:sy n="91" d="100"/>
        </p:scale>
        <p:origin x="409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microsoft.com/office/2018/10/relationships/authors" Target="author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8381AF-414B-4BCE-81A4-0A6F75BC8A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CD517-567C-4648-9668-0EBA35311F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2A7FB-C3E4-458E-9330-FFDA791D709E}" type="datetimeFigureOut">
              <a:rPr lang="en-US" smtClean="0"/>
              <a:t>10/31/23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AF626-C698-4274-9FEF-5ECB8FF104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9D0DD-81A8-480E-886F-2C5E662EB20D}" type="datetimeFigureOut">
              <a:rPr lang="en-US" smtClean="0"/>
              <a:t>10/31/23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018D2-26EA-4626-92F2-1F10E443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5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 dirty="0"/>
              <a:t>Click to edit Master subtitle </a:t>
            </a:r>
            <a:r>
              <a:rPr lang="en-US" dirty="0" err="1"/>
              <a:t>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0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D17362-B1EB-47BF-9CEC-734D9C4BB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F59025B4-20DD-411A-A7E9-1EDB9103F9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89530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CDE297A-C5E8-470B-80F0-D099B00282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60336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8B04981-D77D-4658-B9F4-E8D84D06D72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9113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952060F-F74A-4BEB-AC05-0D8D0B4FF2F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89530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F5ECCCC3-1B43-43D8-B1A8-649BC634352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60336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9764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3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78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10/31/23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03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28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89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88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7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18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20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25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2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6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68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407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07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943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76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96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7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640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495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2878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185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46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196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26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85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9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861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98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ooth Curve">
            <a:extLst>
              <a:ext uri="{FF2B5EF4-FFF2-40B4-BE49-F238E27FC236}">
                <a16:creationId xmlns:a16="http://schemas.microsoft.com/office/drawing/2014/main" id="{0F74EA8F-19F8-4911-9230-0385C8FCB8E5}"/>
              </a:ext>
            </a:extLst>
          </p:cNvPr>
          <p:cNvSpPr>
            <a:spLocks/>
          </p:cNvSpPr>
          <p:nvPr/>
        </p:nvSpPr>
        <p:spPr bwMode="auto">
          <a:xfrm>
            <a:off x="133188" y="336750"/>
            <a:ext cx="7291977" cy="524691"/>
          </a:xfrm>
          <a:custGeom>
            <a:avLst/>
            <a:gdLst>
              <a:gd name="T0" fmla="*/ 2152 w 2152"/>
              <a:gd name="T1" fmla="*/ 0 h 104"/>
              <a:gd name="T2" fmla="*/ 104 w 2152"/>
              <a:gd name="T3" fmla="*/ 0 h 104"/>
              <a:gd name="T4" fmla="*/ 0 w 2152"/>
              <a:gd name="T5" fmla="*/ 104 h 104"/>
              <a:gd name="connsiteX0" fmla="*/ 17224 w 17224"/>
              <a:gd name="connsiteY0" fmla="*/ 0 h 10000"/>
              <a:gd name="connsiteX1" fmla="*/ 483 w 17224"/>
              <a:gd name="connsiteY1" fmla="*/ 0 h 10000"/>
              <a:gd name="connsiteX2" fmla="*/ 0 w 17224"/>
              <a:gd name="connsiteY2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24" h="10000">
                <a:moveTo>
                  <a:pt x="17224" y="0"/>
                </a:moveTo>
                <a:lnTo>
                  <a:pt x="483" y="0"/>
                </a:lnTo>
                <a:cubicBezTo>
                  <a:pt x="483" y="0"/>
                  <a:pt x="0" y="0"/>
                  <a:pt x="0" y="10000"/>
                </a:cubicBezTo>
              </a:path>
            </a:pathLst>
          </a:custGeom>
          <a:noFill/>
          <a:ln w="19050" cap="rnd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4" name="Wellspect">
            <a:extLst>
              <a:ext uri="{FF2B5EF4-FFF2-40B4-BE49-F238E27FC236}">
                <a16:creationId xmlns:a16="http://schemas.microsoft.com/office/drawing/2014/main" id="{C6467ED7-B491-4B3F-96CD-AEC6100E0035}"/>
              </a:ext>
            </a:extLst>
          </p:cNvPr>
          <p:cNvSpPr>
            <a:spLocks noEditPoints="1"/>
          </p:cNvSpPr>
          <p:nvPr/>
        </p:nvSpPr>
        <p:spPr bwMode="auto">
          <a:xfrm>
            <a:off x="6528095" y="542675"/>
            <a:ext cx="892790" cy="680614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012312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886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40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80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865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233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61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714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42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230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0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4135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274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68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642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208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152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857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164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48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954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9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10/31/23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504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34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3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7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3948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6167019"/>
            <a:ext cx="3096000" cy="338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43948" y="6167019"/>
            <a:ext cx="3096000" cy="3384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0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4965237"/>
            <a:ext cx="1980000" cy="226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D6826A6-BD8C-451B-91DA-7D7F1D21BD0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9113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D8DE8BE2-1C28-470A-AC32-638AE1EE300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89530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8FA0BBE0-F383-4BDC-997A-DD43B6636D4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59948" y="7395130"/>
            <a:ext cx="1980000" cy="226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3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.pn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5" Type="http://schemas.openxmlformats.org/officeDocument/2006/relationships/image" Target="../media/image2.jpe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4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4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4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1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4" Type="http://schemas.openxmlformats.org/officeDocument/2006/relationships/theme" Target="../theme/theme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2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9D44FDAC-07C9-4888-8618-7FDEFF1ADA78}"/>
              </a:ext>
            </a:extLst>
          </p:cNvPr>
          <p:cNvSpPr>
            <a:spLocks noEditPoints="1"/>
          </p:cNvSpPr>
          <p:nvPr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D442C3-BEF4-4D5B-8F66-1992A2654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0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1027723" indent="-177194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AE50E875-8C4E-4072-8AF2-82E0A047BEA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12F94C-53C1-4D08-AE46-757DBC5710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biLevel thresh="25000"/>
          </a:blip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76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86E48F1E-58D2-433E-8DD6-7025C2E3710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40676" y="9823411"/>
            <a:ext cx="1278000" cy="3564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7" name="Wellspect">
            <a:extLst>
              <a:ext uri="{FF2B5EF4-FFF2-40B4-BE49-F238E27FC236}">
                <a16:creationId xmlns:a16="http://schemas.microsoft.com/office/drawing/2014/main" id="{8E9BB80D-1C96-48EB-AB3E-49399442F66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19901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E5009C84-1D95-449A-80C6-A91177C35DF2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67174" y="9830295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7FED21DD-CC67-4413-AEC7-8F933CA8FE0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333901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C348A2E8-D921-4989-B8FD-C82FF465154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Wellspect">
            <a:extLst>
              <a:ext uri="{FF2B5EF4-FFF2-40B4-BE49-F238E27FC236}">
                <a16:creationId xmlns:a16="http://schemas.microsoft.com/office/drawing/2014/main" id="{0495D20A-0099-48A7-BEBE-5623454AC29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73574" y="9881561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2515540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3C81CC9B-E448-4568-BC59-0BE76A8A9465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Wellspect">
            <a:extLst>
              <a:ext uri="{FF2B5EF4-FFF2-40B4-BE49-F238E27FC236}">
                <a16:creationId xmlns:a16="http://schemas.microsoft.com/office/drawing/2014/main" id="{FF5863B6-8137-4436-BD95-8A925402A78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grpSp>
        <p:nvGrpSpPr>
          <p:cNvPr id="22" name="LoFric Elle">
            <a:extLst>
              <a:ext uri="{FF2B5EF4-FFF2-40B4-BE49-F238E27FC236}">
                <a16:creationId xmlns:a16="http://schemas.microsoft.com/office/drawing/2014/main" id="{15A31792-893F-474B-8DE6-261F4ABE26C8}"/>
              </a:ext>
            </a:extLst>
          </p:cNvPr>
          <p:cNvGrpSpPr>
            <a:grpSpLocks/>
          </p:cNvGrpSpPr>
          <p:nvPr/>
        </p:nvGrpSpPr>
        <p:grpSpPr bwMode="auto">
          <a:xfrm>
            <a:off x="5229974" y="9874360"/>
            <a:ext cx="1890000" cy="338400"/>
            <a:chOff x="3477" y="2095"/>
            <a:chExt cx="725" cy="129"/>
          </a:xfrm>
        </p:grpSpPr>
        <p:sp>
          <p:nvSpPr>
            <p:cNvPr id="23" name="AutoShape 3">
              <a:extLst>
                <a:ext uri="{FF2B5EF4-FFF2-40B4-BE49-F238E27FC236}">
                  <a16:creationId xmlns:a16="http://schemas.microsoft.com/office/drawing/2014/main" id="{E0276B6C-DA72-4483-BE14-E9320E9EA69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41C9196-829D-4E4F-88C9-1A1EED0729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CCE3BA81-8F5B-4AEF-9040-16D5853FD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FF0D9846-175D-4A4D-85A9-8F7993176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45F5983D-24CD-4A9E-B47D-89B55E6257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E17AB772-0331-434A-ADE5-0AF65FA1DF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8328FA0F-1ACA-4DEA-9DF9-EAF52B7D07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96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ADCD2491-2577-4751-9470-92E74A27A47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Wellspect">
            <a:extLst>
              <a:ext uri="{FF2B5EF4-FFF2-40B4-BE49-F238E27FC236}">
                <a16:creationId xmlns:a16="http://schemas.microsoft.com/office/drawing/2014/main" id="{4952E575-1CB3-45C4-A6A0-FDE24B97038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6868" y="9872104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</p:spTree>
    <p:extLst>
      <p:ext uri="{BB962C8B-B14F-4D97-AF65-F5344CB8AC3E}">
        <p14:creationId xmlns:p14="http://schemas.microsoft.com/office/powerpoint/2010/main" val="548663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lor shape">
            <a:extLst>
              <a:ext uri="{FF2B5EF4-FFF2-40B4-BE49-F238E27FC236}">
                <a16:creationId xmlns:a16="http://schemas.microsoft.com/office/drawing/2014/main" id="{B978D911-413A-4598-B626-6E5537B2C171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74B04842-2D35-411F-A2B6-AE074393AF3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21899" y="986692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</p:spTree>
    <p:extLst>
      <p:ext uri="{BB962C8B-B14F-4D97-AF65-F5344CB8AC3E}">
        <p14:creationId xmlns:p14="http://schemas.microsoft.com/office/powerpoint/2010/main" val="1999119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F83AD336-879B-4330-A339-AF4B4ED1F366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Wellspect">
            <a:extLst>
              <a:ext uri="{FF2B5EF4-FFF2-40B4-BE49-F238E27FC236}">
                <a16:creationId xmlns:a16="http://schemas.microsoft.com/office/drawing/2014/main" id="{5321A75E-ECD2-4B9A-A087-90F96E0E522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68347" y="9881560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344483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04320EF4-00F2-4C9B-958C-924714899ED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5DC0F197-80CE-4CD8-A626-1BB48E916C6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6" name="Navina Classic">
            <a:extLst>
              <a:ext uri="{FF2B5EF4-FFF2-40B4-BE49-F238E27FC236}">
                <a16:creationId xmlns:a16="http://schemas.microsoft.com/office/drawing/2014/main" id="{715BB344-79DA-4ABE-84D7-FE2CC5769C2A}"/>
              </a:ext>
            </a:extLst>
          </p:cNvPr>
          <p:cNvGrpSpPr/>
          <p:nvPr userDrawn="1"/>
        </p:nvGrpSpPr>
        <p:grpSpPr>
          <a:xfrm>
            <a:off x="4619548" y="9848611"/>
            <a:ext cx="2430000" cy="331200"/>
            <a:chOff x="4710113" y="-950913"/>
            <a:chExt cx="2430462" cy="331788"/>
          </a:xfrm>
          <a:solidFill>
            <a:schemeClr val="tx1"/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12A6190-C58E-4A71-8378-4DAC775E97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6D6DD754-ABF5-4CDE-ADFF-F4CA2C7F47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4037449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9F1937F6-C27A-47D4-9573-50B2E80E8CD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6"/>
            <a:ext cx="6520220" cy="65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C02813BD-E40C-483D-9B5A-46B1DCE44B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4" name="Navina">
            <a:extLst>
              <a:ext uri="{FF2B5EF4-FFF2-40B4-BE49-F238E27FC236}">
                <a16:creationId xmlns:a16="http://schemas.microsoft.com/office/drawing/2014/main" id="{2B2A4045-0EFC-0AF5-C04F-F343A9DC20E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36732" y="986225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</p:spTree>
    <p:extLst>
      <p:ext uri="{BB962C8B-B14F-4D97-AF65-F5344CB8AC3E}">
        <p14:creationId xmlns:p14="http://schemas.microsoft.com/office/powerpoint/2010/main" val="328246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834" r:id="rId3"/>
    <p:sldLayoutId id="2147483833" r:id="rId4"/>
    <p:sldLayoutId id="2147483766" r:id="rId5"/>
    <p:sldLayoutId id="2147483831" r:id="rId6"/>
    <p:sldLayoutId id="2147483832" r:id="rId7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689F644A-57BD-4767-A759-27BB7FF748B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92284" y="9862851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C82B78B7-D99C-43B9-AECB-465B52722FE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80558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153959D8-E428-4CAB-B665-BFEF1A9A522E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98684" y="9875907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30A35AAA-0D55-46E6-BCC2-5504ADB95CF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44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lor shape">
            <a:extLst>
              <a:ext uri="{FF2B5EF4-FFF2-40B4-BE49-F238E27FC236}">
                <a16:creationId xmlns:a16="http://schemas.microsoft.com/office/drawing/2014/main" id="{C208B5C3-B0C7-49A3-A2CD-FA8B86BD224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FE9882A9-B06A-4F63-BB9D-527537944B49}"/>
              </a:ext>
            </a:extLst>
          </p:cNvPr>
          <p:cNvGrpSpPr>
            <a:grpSpLocks/>
          </p:cNvGrpSpPr>
          <p:nvPr/>
        </p:nvGrpSpPr>
        <p:grpSpPr bwMode="auto">
          <a:xfrm>
            <a:off x="5255084" y="9868707"/>
            <a:ext cx="1890000" cy="338400"/>
            <a:chOff x="3477" y="2095"/>
            <a:chExt cx="725" cy="129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38DA5D97-5891-4D80-972E-38C7F4B21FD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AEE7640-E1CB-4DB7-95A2-A8B106364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B29E576-21F9-4975-B766-5C9F335AD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8625D53-A40F-4BB4-882E-4FC30E85D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DA55325-8ADD-44EB-BA52-B650429041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66A8A00-74C8-4193-9B34-F00A4E8F0A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3393B43B-557A-4175-8E45-0BD264623F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rgbClr val="6E1E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E48D5E98-11C4-49E4-9BA5-CC905436F2B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82415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789761F2-6CAB-4087-B0ED-0216FDD4F36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0284" y="9866451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0" name="Wellspect">
            <a:extLst>
              <a:ext uri="{FF2B5EF4-FFF2-40B4-BE49-F238E27FC236}">
                <a16:creationId xmlns:a16="http://schemas.microsoft.com/office/drawing/2014/main" id="{677736C1-09C9-4E26-9F56-49DECC6DD79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9740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43B1B424-42AB-4C4E-8C54-6569DBB2A0A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36732" y="986225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656AA288-BB05-4C20-B35E-61F91300BFE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0996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94E3F5B3-848B-441A-9308-8CC41261D93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77948" y="9862259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A5043B9D-D321-40BC-A505-803265CB6710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04417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856EA498-E6A7-4307-9646-45BF7C4E389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Navina Classic">
            <a:extLst>
              <a:ext uri="{FF2B5EF4-FFF2-40B4-BE49-F238E27FC236}">
                <a16:creationId xmlns:a16="http://schemas.microsoft.com/office/drawing/2014/main" id="{9357385C-973E-453D-B7C0-79088BAD9CE0}"/>
              </a:ext>
            </a:extLst>
          </p:cNvPr>
          <p:cNvGrpSpPr/>
          <p:nvPr/>
        </p:nvGrpSpPr>
        <p:grpSpPr>
          <a:xfrm>
            <a:off x="4619548" y="9862259"/>
            <a:ext cx="2430000" cy="331200"/>
            <a:chOff x="4710113" y="-950913"/>
            <a:chExt cx="2430462" cy="33178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E59D6842-FA9C-4BC4-99B3-062991EF0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4F7CDC4-77E7-4CEA-A203-C364AE44D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7F5B6378-C328-4353-B6AD-4789CF5998C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5443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FF2B5EF4-FFF2-40B4-BE49-F238E27FC236}">
                <a16:creationId xmlns:a16="http://schemas.microsoft.com/office/drawing/2014/main" id="{A9D38709-1695-495C-9D3B-C7FF13C2140A}"/>
              </a:ext>
            </a:extLst>
          </p:cNvPr>
          <p:cNvSpPr>
            <a:spLocks noEditPoints="1"/>
          </p:cNvSpPr>
          <p:nvPr/>
        </p:nvSpPr>
        <p:spPr bwMode="auto">
          <a:xfrm>
            <a:off x="1683697" y="4571007"/>
            <a:ext cx="4269548" cy="1294517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00364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D35E-C08D-464F-8A3A-570EC0849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Välkommen till bildbanken, med fokus på barn och TAI!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4C587-AB49-491B-B6B9-642CA163C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l">
              <a:buNone/>
            </a:pPr>
            <a:r>
              <a:rPr lang="sv-SE" dirty="0"/>
              <a:t>Här finns ett urval bilder för att skräddarsy TAI-instruktioner så att de passar till varje enskilt barn. </a:t>
            </a:r>
          </a:p>
          <a:p>
            <a:pPr marL="0" indent="0" algn="l">
              <a:buNone/>
            </a:pPr>
            <a:r>
              <a:rPr lang="sv-SE" dirty="0"/>
              <a:t>Målet är att varje barn ska kunna utföra transanal </a:t>
            </a:r>
            <a:r>
              <a:rPr lang="sv-SE" dirty="0" err="1"/>
              <a:t>irrigering</a:t>
            </a:r>
            <a:r>
              <a:rPr lang="sv-SE" dirty="0"/>
              <a:t> självständigt. Du väljer enkelt den personbild som du tror barnet bäst kan identifiera sig med och skapar sedan ett </a:t>
            </a:r>
            <a:r>
              <a:rPr lang="sv-SE" dirty="0" err="1"/>
              <a:t>bildstöd</a:t>
            </a:r>
            <a:r>
              <a:rPr lang="sv-SE" dirty="0"/>
              <a:t> som illustrerar just det din patient behöver träna på.</a:t>
            </a:r>
          </a:p>
          <a:p>
            <a:pPr marL="0" indent="0" algn="l">
              <a:buNone/>
            </a:pPr>
            <a:r>
              <a:rPr lang="sv-SE" dirty="0"/>
              <a:t>Vi hoppas att bilderna ska vara till stor hjälp för att lära barn att självständigt </a:t>
            </a:r>
            <a:r>
              <a:rPr lang="sv-SE" dirty="0" err="1"/>
              <a:t>irrigera</a:t>
            </a:r>
            <a:r>
              <a:rPr lang="sv-SE" dirty="0"/>
              <a:t> sig med </a:t>
            </a:r>
            <a:r>
              <a:rPr lang="sv-SE" dirty="0" err="1"/>
              <a:t>Navina</a:t>
            </a:r>
            <a:r>
              <a:rPr lang="sv-SE" dirty="0"/>
              <a:t> irrigationssystem.</a:t>
            </a:r>
          </a:p>
          <a:p>
            <a:pPr algn="l"/>
            <a:endParaRPr lang="sv-SE" dirty="0"/>
          </a:p>
          <a:p>
            <a:pPr marL="0" indent="0" algn="l">
              <a:spcAft>
                <a:spcPts val="1800"/>
              </a:spcAft>
              <a:buNone/>
            </a:pPr>
            <a:r>
              <a:rPr lang="sv-SE" sz="1800" b="1" dirty="0"/>
              <a:t>Så här skapar du ett </a:t>
            </a:r>
            <a:r>
              <a:rPr lang="sv-SE" sz="1800" b="1" dirty="0" err="1"/>
              <a:t>bildstöd</a:t>
            </a:r>
            <a:r>
              <a:rPr lang="sv-SE" sz="1800" b="1" dirty="0"/>
              <a:t> för att lära barn TAI: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Välj ut de bilder barnet behöver som stöd i inlärningen.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Klicka på varje bild, så får du upp den i ett nytt fönster.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Högerklicka för att spara eller kopiera bilden (så kan du klistra in den i din uppladdade utskriftsmall).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Alternativt, klicka på länken så laddas bilden ned direkt till din dator.</a:t>
            </a:r>
          </a:p>
        </p:txBody>
      </p:sp>
    </p:spTree>
    <p:extLst>
      <p:ext uri="{BB962C8B-B14F-4D97-AF65-F5344CB8AC3E}">
        <p14:creationId xmlns:p14="http://schemas.microsoft.com/office/powerpoint/2010/main" val="416130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9885-E32D-41FA-9464-4CAA00A5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Välj Layout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A319E0C-F27B-E9CD-47B7-F93C702E1C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6E4711A-BDFD-11AE-1EAE-8A45B1A6AB2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6C41ED-EA0E-8C56-C2F9-B0A7A46DB56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9DF89D5-5209-7486-089C-8DD1EE3C324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</p:spTree>
    <p:extLst>
      <p:ext uri="{BB962C8B-B14F-4D97-AF65-F5344CB8AC3E}">
        <p14:creationId xmlns:p14="http://schemas.microsoft.com/office/powerpoint/2010/main" val="2086706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61586DA-55DE-D81D-4A4B-FA81ABADE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8799160-6137-1166-657C-ECC7C3086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309767FD-1602-214B-292A-D2B86030CB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77C1B0E3-C314-C7D5-E74C-817C7BD56B7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96BA8E5-EF95-779B-35B1-6FA290725B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D19FB6C-4BA5-B71D-958A-63C3D4B837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9B890E7-216E-D453-4122-BEAC548A34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E7F6F2D-1AA8-5C54-5700-9C4E59844F0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8BEFE766-8B04-70A6-80D6-AE4F1D9776B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A3405E2E-8C1F-C9EC-D726-669A3B7C91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E37809D-7AFC-46DE-362E-5C0C76CBF0C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859A546-17A9-1878-C595-D5E3C509780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7DC938D-DB9C-35DE-19CD-0C0953FCD5F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476629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9885-E32D-41FA-9464-4CAA00A5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Välj Layout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E35C75-A71F-6EC3-DF06-702FF40630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17CF681-4E38-B308-DCE9-6A4CB5FC330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F163BB2-BEA5-BBA4-8F0A-7AF0A3EA5C2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5F5FE3B-143D-57EB-1D26-33ED4898842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3DF3F42-C806-6BAE-F275-D76F18645A6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F8A532A-2A6B-9B3D-E2D4-5576EABB170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E8D7B28-0524-FB53-0874-0DECEC512AB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9B349CF-A5FF-41A1-FEAC-65B35AF435D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BBA1C5C-CB59-0CDA-CF95-B2CB189C887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</p:spTree>
    <p:extLst>
      <p:ext uri="{BB962C8B-B14F-4D97-AF65-F5344CB8AC3E}">
        <p14:creationId xmlns:p14="http://schemas.microsoft.com/office/powerpoint/2010/main" val="904900623"/>
      </p:ext>
    </p:extLst>
  </p:cSld>
  <p:clrMapOvr>
    <a:masterClrMapping/>
  </p:clrMapOvr>
</p:sld>
</file>

<file path=ppt/theme/theme1.xml><?xml version="1.0" encoding="utf-8"?>
<a:theme xmlns:a="http://schemas.openxmlformats.org/drawingml/2006/main" name="Wellspect theme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theme" id="{134E85BF-01F8-40E9-A4DE-70453B31F158}" vid="{D59E4A9E-3249-42A1-B327-3D74A8E99139}"/>
    </a:ext>
  </a:extLst>
</a:theme>
</file>

<file path=ppt/theme/theme10.xml><?xml version="1.0" encoding="utf-8"?>
<a:theme xmlns:a="http://schemas.openxmlformats.org/drawingml/2006/main" name="Corporate - neg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576FEB1-1D7C-44EE-A162-2DB9B1885918}"/>
    </a:ext>
  </a:extLst>
</a:theme>
</file>

<file path=ppt/theme/theme11.xml><?xml version="1.0" encoding="utf-8"?>
<a:theme xmlns:a="http://schemas.openxmlformats.org/drawingml/2006/main" name="LoFric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25E7CA9-9D10-494A-959B-19E3302E5DCA}"/>
    </a:ext>
  </a:extLst>
</a:theme>
</file>

<file path=ppt/theme/theme12.xml><?xml version="1.0" encoding="utf-8"?>
<a:theme xmlns:a="http://schemas.openxmlformats.org/drawingml/2006/main" name="LoFric Origo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AAE84FF-9F87-4480-88F7-76A99D195D18}"/>
    </a:ext>
  </a:extLst>
</a:theme>
</file>

<file path=ppt/theme/theme13.xml><?xml version="1.0" encoding="utf-8"?>
<a:theme xmlns:a="http://schemas.openxmlformats.org/drawingml/2006/main" name="LoFric Sens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713BF2A-B2C5-4855-B5A8-D79555A21839}"/>
    </a:ext>
  </a:extLst>
</a:theme>
</file>

<file path=ppt/theme/theme14.xml><?xml version="1.0" encoding="utf-8"?>
<a:theme xmlns:a="http://schemas.openxmlformats.org/drawingml/2006/main" name="LoFric Ell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4945892E-6BDF-40D1-88D8-02F8E258BB45}"/>
    </a:ext>
  </a:extLst>
</a:theme>
</file>

<file path=ppt/theme/theme15.xml><?xml version="1.0" encoding="utf-8"?>
<a:theme xmlns:a="http://schemas.openxmlformats.org/drawingml/2006/main" name="LoFric Hydro-Kit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52CCE8EB-8E9D-45D3-A41A-D544FA6FC3AE}"/>
    </a:ext>
  </a:extLst>
</a:theme>
</file>

<file path=ppt/theme/theme16.xml><?xml version="1.0" encoding="utf-8"?>
<a:theme xmlns:a="http://schemas.openxmlformats.org/drawingml/2006/main" name="Navina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733DFAE7-4FDF-49CE-B64D-44E648F8A3AA}"/>
    </a:ext>
  </a:extLst>
</a:theme>
</file>

<file path=ppt/theme/theme17.xml><?xml version="1.0" encoding="utf-8"?>
<a:theme xmlns:a="http://schemas.openxmlformats.org/drawingml/2006/main" name="Navina Smart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A4355ACD-722A-49C1-952E-5ED8DBB49AE9}"/>
    </a:ext>
  </a:extLst>
</a:theme>
</file>

<file path=ppt/theme/theme18.xml><?xml version="1.0" encoding="utf-8"?>
<a:theme xmlns:a="http://schemas.openxmlformats.org/drawingml/2006/main" name="Navina Classic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724AE6A-FF90-468C-8775-F8FA8E253694}"/>
    </a:ext>
  </a:extLst>
</a:theme>
</file>

<file path=ppt/theme/theme1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avina 2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AB43F8A-EE50-4400-B395-C658D06DA21E}"/>
    </a:ext>
  </a:ext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oFric Origo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FAB6AC2F-FCB8-4E54-A875-E61C43E18A0A}"/>
    </a:ext>
  </a:extLst>
</a:theme>
</file>

<file path=ppt/theme/theme4.xml><?xml version="1.0" encoding="utf-8"?>
<a:theme xmlns:a="http://schemas.openxmlformats.org/drawingml/2006/main" name="LoFric Sens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00FBEE4-2386-404C-BA14-DAB26BB1BDD4}"/>
    </a:ext>
  </a:extLst>
</a:theme>
</file>

<file path=ppt/theme/theme5.xml><?xml version="1.0" encoding="utf-8"?>
<a:theme xmlns:a="http://schemas.openxmlformats.org/drawingml/2006/main" name="LoFric Ell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3747A18-44D3-4A0F-8190-2692F998FE2D}"/>
    </a:ext>
  </a:extLst>
</a:theme>
</file>

<file path=ppt/theme/theme6.xml><?xml version="1.0" encoding="utf-8"?>
<a:theme xmlns:a="http://schemas.openxmlformats.org/drawingml/2006/main" name="LoFric Hydro-Ki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2F47F52-3D91-402D-A810-00851D0E89BE}"/>
    </a:ext>
  </a:extLst>
</a:theme>
</file>

<file path=ppt/theme/theme7.xml><?xml version="1.0" encoding="utf-8"?>
<a:theme xmlns:a="http://schemas.openxmlformats.org/drawingml/2006/main" name="Navina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F2046B7-AF35-4AF0-BBAA-42120CC66AA8}"/>
    </a:ext>
  </a:extLst>
</a:theme>
</file>

<file path=ppt/theme/theme8.xml><?xml version="1.0" encoding="utf-8"?>
<a:theme xmlns:a="http://schemas.openxmlformats.org/drawingml/2006/main" name="Navina Smar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F23294B-9FA1-450E-AC23-FFBEB8A8051D}"/>
    </a:ext>
  </a:extLst>
</a:theme>
</file>

<file path=ppt/theme/theme9.xml><?xml version="1.0" encoding="utf-8"?>
<a:theme xmlns:a="http://schemas.openxmlformats.org/drawingml/2006/main" name="Navina Class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71DA4B3-91B3-45A5-8699-7B39FD323C6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Wellspect theme</Template>
  <TotalTime>0</TotalTime>
  <Words>166</Words>
  <Application>Microsoft Macintosh PowerPoint</Application>
  <PresentationFormat>Custom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5</vt:i4>
      </vt:variant>
    </vt:vector>
  </HeadingPairs>
  <TitlesOfParts>
    <vt:vector size="26" baseType="lpstr">
      <vt:lpstr>Arial</vt:lpstr>
      <vt:lpstr>Calibri</vt:lpstr>
      <vt:lpstr>Calibri Light</vt:lpstr>
      <vt:lpstr>Wellspect theme</vt:lpstr>
      <vt:lpstr>Navina 2</vt:lpstr>
      <vt:lpstr>LoFric Origo</vt:lpstr>
      <vt:lpstr>LoFric Sense</vt:lpstr>
      <vt:lpstr>LoFric Elle</vt:lpstr>
      <vt:lpstr>LoFric Hydro-Kit</vt:lpstr>
      <vt:lpstr>Navina</vt:lpstr>
      <vt:lpstr>Navina Smart</vt:lpstr>
      <vt:lpstr>Navina Classic</vt:lpstr>
      <vt:lpstr>Corporate - neg</vt:lpstr>
      <vt:lpstr>LoFric - neg</vt:lpstr>
      <vt:lpstr>LoFric Origo - neg</vt:lpstr>
      <vt:lpstr>LoFric Sense - neg</vt:lpstr>
      <vt:lpstr>LoFric Elle - neg</vt:lpstr>
      <vt:lpstr>LoFric Hydro-Kit - neg</vt:lpstr>
      <vt:lpstr>Navina - neg</vt:lpstr>
      <vt:lpstr>Navina Smart - neg</vt:lpstr>
      <vt:lpstr>Navina Classic - neg</vt:lpstr>
      <vt:lpstr>PowerPoint Presentation</vt:lpstr>
      <vt:lpstr>Välkommen till bildbanken, med fokus på barn och TAI!</vt:lpstr>
      <vt:lpstr>Välj Layout</vt:lpstr>
      <vt:lpstr>PowerPoint Presentation</vt:lpstr>
      <vt:lpstr>Välj Layout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2023-03-02T09:46:33Z</dcterms:created>
  <dcterms:modified xsi:type="dcterms:W3CDTF">2023-10-31T11:29:26Z</dcterms:modified>
</cp:coreProperties>
</file>