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0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1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62" r:id="rId2"/>
    <p:sldMasterId id="2147483767" r:id="rId3"/>
    <p:sldMasterId id="2147483771" r:id="rId4"/>
    <p:sldMasterId id="2147483775" r:id="rId5"/>
    <p:sldMasterId id="2147483779" r:id="rId6"/>
    <p:sldMasterId id="2147483783" r:id="rId7"/>
    <p:sldMasterId id="2147483787" r:id="rId8"/>
    <p:sldMasterId id="2147483791" r:id="rId9"/>
    <p:sldMasterId id="2147483795" r:id="rId10"/>
    <p:sldMasterId id="2147483799" r:id="rId11"/>
    <p:sldMasterId id="2147483803" r:id="rId12"/>
    <p:sldMasterId id="2147483807" r:id="rId13"/>
    <p:sldMasterId id="2147483811" r:id="rId14"/>
    <p:sldMasterId id="2147483815" r:id="rId15"/>
    <p:sldMasterId id="2147483819" r:id="rId16"/>
    <p:sldMasterId id="2147483823" r:id="rId17"/>
    <p:sldMasterId id="2147483827" r:id="rId18"/>
  </p:sldMasterIdLst>
  <p:notesMasterIdLst>
    <p:notesMasterId r:id="rId23"/>
  </p:notesMasterIdLst>
  <p:handoutMasterIdLst>
    <p:handoutMasterId r:id="rId24"/>
  </p:handoutMasterIdLst>
  <p:sldIdLst>
    <p:sldId id="259" r:id="rId19"/>
    <p:sldId id="264" r:id="rId20"/>
    <p:sldId id="263" r:id="rId21"/>
    <p:sldId id="265" r:id="rId22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182"/>
    <a:srgbClr val="26132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4403" autoAdjust="0"/>
  </p:normalViewPr>
  <p:slideViewPr>
    <p:cSldViewPr snapToGrid="0">
      <p:cViewPr>
        <p:scale>
          <a:sx n="70" d="100"/>
          <a:sy n="70" d="100"/>
        </p:scale>
        <p:origin x="1512" y="-4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74"/>
    </p:cViewPr>
  </p:sorter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381AF-414B-4BCE-81A4-0A6F75BC8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CD517-567C-4648-9668-0EBA35311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A7FB-C3E4-458E-9330-FFDA791D709E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AF626-C698-4274-9FEF-5ECB8FF104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8C017-EF8A-4E22-B17A-061898A4FD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15D19-1439-4187-8EFF-F3A149298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D0DD-81A8-480E-886F-2C5E662EB20D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018D2-26EA-4626-92F2-1F10E443F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 dirty="0"/>
              <a:t>Click to edit Master subtitle </a:t>
            </a:r>
            <a:r>
              <a:rPr lang="en-US" dirty="0" err="1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764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78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03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28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9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88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6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25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2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76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68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0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94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76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96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7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4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495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8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18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6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9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26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9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8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8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ooth Curve">
            <a:extLst>
              <a:ext uri="{FF2B5EF4-FFF2-40B4-BE49-F238E27FC236}">
                <a16:creationId xmlns:a16="http://schemas.microsoft.com/office/drawing/2014/main" id="{0F74EA8F-19F8-4911-9230-0385C8FCB8E5}"/>
              </a:ext>
            </a:extLst>
          </p:cNvPr>
          <p:cNvSpPr>
            <a:spLocks/>
          </p:cNvSpPr>
          <p:nvPr/>
        </p:nvSpPr>
        <p:spPr bwMode="auto">
          <a:xfrm>
            <a:off x="133188" y="336750"/>
            <a:ext cx="7291977" cy="524691"/>
          </a:xfrm>
          <a:custGeom>
            <a:avLst/>
            <a:gdLst>
              <a:gd name="T0" fmla="*/ 2152 w 2152"/>
              <a:gd name="T1" fmla="*/ 0 h 104"/>
              <a:gd name="T2" fmla="*/ 104 w 2152"/>
              <a:gd name="T3" fmla="*/ 0 h 104"/>
              <a:gd name="T4" fmla="*/ 0 w 2152"/>
              <a:gd name="T5" fmla="*/ 104 h 104"/>
              <a:gd name="connsiteX0" fmla="*/ 17224 w 17224"/>
              <a:gd name="connsiteY0" fmla="*/ 0 h 10000"/>
              <a:gd name="connsiteX1" fmla="*/ 483 w 17224"/>
              <a:gd name="connsiteY1" fmla="*/ 0 h 10000"/>
              <a:gd name="connsiteX2" fmla="*/ 0 w 17224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4" h="10000">
                <a:moveTo>
                  <a:pt x="17224" y="0"/>
                </a:moveTo>
                <a:lnTo>
                  <a:pt x="483" y="0"/>
                </a:lnTo>
                <a:cubicBezTo>
                  <a:pt x="483" y="0"/>
                  <a:pt x="0" y="0"/>
                  <a:pt x="0" y="10000"/>
                </a:cubicBezTo>
              </a:path>
            </a:pathLst>
          </a:custGeom>
          <a:noFill/>
          <a:ln w="19050" cap="rnd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4" name="Wellspect">
            <a:extLst>
              <a:ext uri="{FF2B5EF4-FFF2-40B4-BE49-F238E27FC236}">
                <a16:creationId xmlns:a16="http://schemas.microsoft.com/office/drawing/2014/main" id="{C6467ED7-B491-4B3F-96CD-AEC6100E0035}"/>
              </a:ext>
            </a:extLst>
          </p:cNvPr>
          <p:cNvSpPr>
            <a:spLocks noEditPoints="1"/>
          </p:cNvSpPr>
          <p:nvPr/>
        </p:nvSpPr>
        <p:spPr bwMode="auto">
          <a:xfrm>
            <a:off x="6528095" y="542675"/>
            <a:ext cx="892790" cy="680614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012312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88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40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86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23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6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71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42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30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1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274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4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208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2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57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6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48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9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504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34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3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3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2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2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9D44FDAC-07C9-4888-8618-7FDEFF1ADA78}"/>
              </a:ext>
            </a:extLst>
          </p:cNvPr>
          <p:cNvSpPr>
            <a:spLocks noEditPoints="1"/>
          </p:cNvSpPr>
          <p:nvPr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442C3-BEF4-4D5B-8F66-1992A2654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1027723" indent="-177194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AE50E875-8C4E-4072-8AF2-82E0A047BE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F94C-53C1-4D08-AE46-757DBC57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766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86E48F1E-58D2-433E-8DD6-7025C2E3710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40676" y="9823411"/>
            <a:ext cx="1278000" cy="3564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7" name="Wellspect">
            <a:extLst>
              <a:ext uri="{FF2B5EF4-FFF2-40B4-BE49-F238E27FC236}">
                <a16:creationId xmlns:a16="http://schemas.microsoft.com/office/drawing/2014/main" id="{8E9BB80D-1C96-48EB-AB3E-49399442F66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19901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E5009C84-1D95-449A-80C6-A91177C35DF2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67174" y="9830295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7FED21DD-CC67-4413-AEC7-8F933CA8FE0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333901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C348A2E8-D921-4989-B8FD-C82FF465154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ellspect">
            <a:extLst>
              <a:ext uri="{FF2B5EF4-FFF2-40B4-BE49-F238E27FC236}">
                <a16:creationId xmlns:a16="http://schemas.microsoft.com/office/drawing/2014/main" id="{0495D20A-0099-48A7-BEBE-5623454AC29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73574" y="9881561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2515540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3C81CC9B-E448-4568-BC59-0BE76A8A9465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ellspect">
            <a:extLst>
              <a:ext uri="{FF2B5EF4-FFF2-40B4-BE49-F238E27FC236}">
                <a16:creationId xmlns:a16="http://schemas.microsoft.com/office/drawing/2014/main" id="{FF5863B6-8137-4436-BD95-8A925402A7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grpSp>
        <p:nvGrpSpPr>
          <p:cNvPr id="22" name="LoFric Elle">
            <a:extLst>
              <a:ext uri="{FF2B5EF4-FFF2-40B4-BE49-F238E27FC236}">
                <a16:creationId xmlns:a16="http://schemas.microsoft.com/office/drawing/2014/main" id="{15A31792-893F-474B-8DE6-261F4ABE26C8}"/>
              </a:ext>
            </a:extLst>
          </p:cNvPr>
          <p:cNvGrpSpPr>
            <a:grpSpLocks/>
          </p:cNvGrpSpPr>
          <p:nvPr/>
        </p:nvGrpSpPr>
        <p:grpSpPr bwMode="auto">
          <a:xfrm>
            <a:off x="5229974" y="9874360"/>
            <a:ext cx="1890000" cy="338400"/>
            <a:chOff x="3477" y="2095"/>
            <a:chExt cx="725" cy="1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E0276B6C-DA72-4483-BE14-E9320E9EA6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B41C9196-829D-4E4F-88C9-1A1EED07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CE3BA81-8F5B-4AEF-9040-16D5853FD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FF0D9846-175D-4A4D-85A9-8F799317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45F5983D-24CD-4A9E-B47D-89B55E625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17AB772-0331-434A-ADE5-0AF65FA1D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328FA0F-1ACA-4DEA-9DF9-EAF52B7D0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6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ADCD2491-2577-4751-9470-92E74A27A47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ellspect">
            <a:extLst>
              <a:ext uri="{FF2B5EF4-FFF2-40B4-BE49-F238E27FC236}">
                <a16:creationId xmlns:a16="http://schemas.microsoft.com/office/drawing/2014/main" id="{4952E575-1CB3-45C4-A6A0-FDE24B9703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6868" y="9872104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</p:spTree>
    <p:extLst>
      <p:ext uri="{BB962C8B-B14F-4D97-AF65-F5344CB8AC3E}">
        <p14:creationId xmlns:p14="http://schemas.microsoft.com/office/powerpoint/2010/main" val="548663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lor shape">
            <a:extLst>
              <a:ext uri="{FF2B5EF4-FFF2-40B4-BE49-F238E27FC236}">
                <a16:creationId xmlns:a16="http://schemas.microsoft.com/office/drawing/2014/main" id="{B978D911-413A-4598-B626-6E5537B2C171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74B04842-2D35-411F-A2B6-AE074393AF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21899" y="986692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99911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F83AD336-879B-4330-A339-AF4B4ED1F366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ellspect">
            <a:extLst>
              <a:ext uri="{FF2B5EF4-FFF2-40B4-BE49-F238E27FC236}">
                <a16:creationId xmlns:a16="http://schemas.microsoft.com/office/drawing/2014/main" id="{5321A75E-ECD2-4B9A-A087-90F96E0E522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68347" y="9881560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344483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04320EF4-00F2-4C9B-958C-924714899ED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5DC0F197-80CE-4CD8-A626-1BB48E916C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6" name="Navina Classic">
            <a:extLst>
              <a:ext uri="{FF2B5EF4-FFF2-40B4-BE49-F238E27FC236}">
                <a16:creationId xmlns:a16="http://schemas.microsoft.com/office/drawing/2014/main" id="{715BB344-79DA-4ABE-84D7-FE2CC5769C2A}"/>
              </a:ext>
            </a:extLst>
          </p:cNvPr>
          <p:cNvGrpSpPr/>
          <p:nvPr userDrawn="1"/>
        </p:nvGrpSpPr>
        <p:grpSpPr>
          <a:xfrm>
            <a:off x="4619548" y="9848611"/>
            <a:ext cx="2430000" cy="331200"/>
            <a:chOff x="4710113" y="-950913"/>
            <a:chExt cx="2430462" cy="331788"/>
          </a:xfrm>
          <a:solidFill>
            <a:schemeClr val="tx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12A6190-C58E-4A71-8378-4DAC775E97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D6DD754-ABF5-4CDE-ADFF-F4CA2C7F4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44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 Logo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53436" y="9849119"/>
            <a:ext cx="1278000" cy="3312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82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834" r:id="rId3"/>
    <p:sldLayoutId id="2147483833" r:id="rId4"/>
    <p:sldLayoutId id="2147483766" r:id="rId5"/>
    <p:sldLayoutId id="2147483831" r:id="rId6"/>
    <p:sldLayoutId id="2147483832" r:id="rId7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689F644A-57BD-4767-A759-27BB7FF748B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92284" y="9862851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C82B78B7-D99C-43B9-AECB-465B52722FE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80558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153959D8-E428-4CAB-B665-BFEF1A9A522E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98684" y="9875907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30A35AAA-0D55-46E6-BCC2-5504ADB95C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442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shape">
            <a:extLst>
              <a:ext uri="{FF2B5EF4-FFF2-40B4-BE49-F238E27FC236}">
                <a16:creationId xmlns:a16="http://schemas.microsoft.com/office/drawing/2014/main" id="{C208B5C3-B0C7-49A3-A2CD-FA8B86BD224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E9882A9-B06A-4F63-BB9D-527537944B49}"/>
              </a:ext>
            </a:extLst>
          </p:cNvPr>
          <p:cNvGrpSpPr>
            <a:grpSpLocks/>
          </p:cNvGrpSpPr>
          <p:nvPr/>
        </p:nvGrpSpPr>
        <p:grpSpPr bwMode="auto">
          <a:xfrm>
            <a:off x="5255084" y="9868707"/>
            <a:ext cx="1890000" cy="338400"/>
            <a:chOff x="3477" y="2095"/>
            <a:chExt cx="725" cy="12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38DA5D97-5891-4D80-972E-38C7F4B21F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EE7640-E1CB-4DB7-95A2-A8B10636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B29E576-21F9-4975-B766-5C9F335AD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8625D53-A40F-4BB4-882E-4FC30E85D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DA55325-8ADD-44EB-BA52-B65042904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66A8A00-74C8-4193-9B34-F00A4E8F0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393B43B-557A-4175-8E45-0BD264623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rgbClr val="6E1E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E48D5E98-11C4-49E4-9BA5-CC905436F2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82415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789761F2-6CAB-4087-B0ED-0216FDD4F36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0284" y="9866451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0" name="Wellspect">
            <a:extLst>
              <a:ext uri="{FF2B5EF4-FFF2-40B4-BE49-F238E27FC236}">
                <a16:creationId xmlns:a16="http://schemas.microsoft.com/office/drawing/2014/main" id="{677736C1-09C9-4E26-9F56-49DECC6DD7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97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43B1B424-42AB-4C4E-8C54-6569DBB2A0A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656AA288-BB05-4C20-B35E-61F91300BF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099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94E3F5B3-848B-441A-9308-8CC41261D93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77948" y="9862259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A5043B9D-D321-40BC-A505-803265CB671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04417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856EA498-E6A7-4307-9646-45BF7C4E389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Navina Classic">
            <a:extLst>
              <a:ext uri="{FF2B5EF4-FFF2-40B4-BE49-F238E27FC236}">
                <a16:creationId xmlns:a16="http://schemas.microsoft.com/office/drawing/2014/main" id="{9357385C-973E-453D-B7C0-79088BAD9CE0}"/>
              </a:ext>
            </a:extLst>
          </p:cNvPr>
          <p:cNvGrpSpPr/>
          <p:nvPr/>
        </p:nvGrpSpPr>
        <p:grpSpPr>
          <a:xfrm>
            <a:off x="4619548" y="9862259"/>
            <a:ext cx="2430000" cy="331200"/>
            <a:chOff x="4710113" y="-950913"/>
            <a:chExt cx="2430462" cy="33178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59D6842-FA9C-4BC4-99B3-062991EF0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4F7CDC4-77E7-4CEA-A203-C364AE44D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7F5B6378-C328-4353-B6AD-4789CF5998C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5443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D38709-1695-495C-9D3B-C7FF13C2140A}"/>
              </a:ext>
            </a:extLst>
          </p:cNvPr>
          <p:cNvSpPr>
            <a:spLocks noEditPoints="1"/>
          </p:cNvSpPr>
          <p:nvPr/>
        </p:nvSpPr>
        <p:spPr bwMode="auto">
          <a:xfrm>
            <a:off x="1683697" y="4571007"/>
            <a:ext cx="4269548" cy="1294517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0036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D35E-C08D-464F-8A3A-570EC0849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1470483"/>
          </a:xfrm>
        </p:spPr>
        <p:txBody>
          <a:bodyPr>
            <a:normAutofit/>
          </a:bodyPr>
          <a:lstStyle/>
          <a:p>
            <a:r>
              <a:rPr lang="sv-SE" dirty="0" err="1"/>
              <a:t>Velkommen</a:t>
            </a:r>
            <a:r>
              <a:rPr lang="sv-SE" dirty="0"/>
              <a:t> </a:t>
            </a:r>
            <a:r>
              <a:rPr lang="sv-SE" dirty="0" err="1"/>
              <a:t>til</a:t>
            </a:r>
            <a:r>
              <a:rPr lang="sv-SE" dirty="0"/>
              <a:t> billedbanken med fokus </a:t>
            </a:r>
            <a:br>
              <a:rPr lang="sv-SE" dirty="0"/>
            </a:br>
            <a:r>
              <a:rPr lang="sv-SE" dirty="0"/>
              <a:t>på </a:t>
            </a:r>
            <a:r>
              <a:rPr lang="sv-SE" dirty="0" err="1"/>
              <a:t>børn</a:t>
            </a:r>
            <a:r>
              <a:rPr lang="sv-SE" dirty="0"/>
              <a:t> og RIK!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4C587-AB49-491B-B6B9-642CA163C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77" y="3495330"/>
            <a:ext cx="4859492" cy="6085992"/>
          </a:xfrm>
        </p:spPr>
        <p:txBody>
          <a:bodyPr>
            <a:noAutofit/>
          </a:bodyPr>
          <a:lstStyle/>
          <a:p>
            <a:pPr algn="l"/>
            <a:r>
              <a:rPr lang="sv-SE" dirty="0" err="1"/>
              <a:t>Her</a:t>
            </a:r>
            <a:r>
              <a:rPr lang="sv-SE" dirty="0"/>
              <a:t> </a:t>
            </a:r>
            <a:r>
              <a:rPr lang="sv-SE" dirty="0" err="1"/>
              <a:t>findes</a:t>
            </a:r>
            <a:r>
              <a:rPr lang="sv-SE" dirty="0"/>
              <a:t> et </a:t>
            </a:r>
            <a:r>
              <a:rPr lang="sv-SE" dirty="0" err="1"/>
              <a:t>udvalg</a:t>
            </a:r>
            <a:r>
              <a:rPr lang="sv-SE" dirty="0"/>
              <a:t> </a:t>
            </a:r>
            <a:r>
              <a:rPr lang="sv-SE" dirty="0" err="1"/>
              <a:t>af</a:t>
            </a:r>
            <a:r>
              <a:rPr lang="sv-SE" dirty="0"/>
              <a:t> billeder, som kan </a:t>
            </a:r>
            <a:r>
              <a:rPr lang="sv-SE" dirty="0" err="1"/>
              <a:t>være</a:t>
            </a:r>
            <a:r>
              <a:rPr lang="sv-SE" dirty="0"/>
              <a:t> med </a:t>
            </a:r>
            <a:r>
              <a:rPr lang="sv-SE" dirty="0" err="1"/>
              <a:t>til</a:t>
            </a:r>
            <a:r>
              <a:rPr lang="sv-SE" dirty="0"/>
              <a:t> at </a:t>
            </a:r>
            <a:r>
              <a:rPr lang="sv-SE" dirty="0" err="1"/>
              <a:t>skræddersy</a:t>
            </a:r>
            <a:r>
              <a:rPr lang="sv-SE" dirty="0"/>
              <a:t> RIK-</a:t>
            </a:r>
            <a:r>
              <a:rPr lang="sv-SE" dirty="0" err="1"/>
              <a:t>instruktionerne</a:t>
            </a:r>
            <a:r>
              <a:rPr lang="sv-SE" dirty="0"/>
              <a:t> </a:t>
            </a:r>
            <a:r>
              <a:rPr lang="sv-SE" dirty="0" err="1"/>
              <a:t>til</a:t>
            </a:r>
            <a:r>
              <a:rPr lang="sv-SE" dirty="0"/>
              <a:t> </a:t>
            </a:r>
            <a:r>
              <a:rPr lang="sv-SE" dirty="0" err="1"/>
              <a:t>ethvert</a:t>
            </a:r>
            <a:r>
              <a:rPr lang="sv-SE" dirty="0"/>
              <a:t> barn. </a:t>
            </a:r>
            <a:br>
              <a:rPr lang="sv-SE" dirty="0"/>
            </a:br>
            <a:r>
              <a:rPr lang="sv-SE" dirty="0"/>
              <a:t>Målet er, at </a:t>
            </a:r>
            <a:r>
              <a:rPr lang="sv-SE" dirty="0" err="1"/>
              <a:t>alle</a:t>
            </a:r>
            <a:r>
              <a:rPr lang="sv-SE" dirty="0"/>
              <a:t> </a:t>
            </a:r>
            <a:r>
              <a:rPr lang="sv-SE" dirty="0" err="1"/>
              <a:t>børn</a:t>
            </a:r>
            <a:r>
              <a:rPr lang="sv-SE" dirty="0"/>
              <a:t> </a:t>
            </a:r>
            <a:r>
              <a:rPr lang="sv-SE" dirty="0" err="1"/>
              <a:t>selv</a:t>
            </a:r>
            <a:r>
              <a:rPr lang="sv-SE" dirty="0"/>
              <a:t> skal </a:t>
            </a:r>
            <a:r>
              <a:rPr lang="sv-SE" dirty="0" err="1"/>
              <a:t>kunne</a:t>
            </a:r>
            <a:r>
              <a:rPr lang="sv-SE" dirty="0"/>
              <a:t> </a:t>
            </a:r>
            <a:r>
              <a:rPr lang="sv-SE" dirty="0" err="1"/>
              <a:t>udføre</a:t>
            </a:r>
            <a:r>
              <a:rPr lang="sv-SE" dirty="0"/>
              <a:t> RIK.</a:t>
            </a:r>
          </a:p>
          <a:p>
            <a:pPr algn="l"/>
            <a:endParaRPr lang="sv-SE" dirty="0"/>
          </a:p>
          <a:p>
            <a:pPr algn="l"/>
            <a:r>
              <a:rPr lang="sv-SE" dirty="0"/>
              <a:t>Du </a:t>
            </a:r>
            <a:r>
              <a:rPr lang="sv-SE" dirty="0" err="1"/>
              <a:t>vælger</a:t>
            </a:r>
            <a:r>
              <a:rPr lang="sv-SE" dirty="0"/>
              <a:t> helt enkelt billeder med det eller de </a:t>
            </a:r>
            <a:r>
              <a:rPr lang="sv-SE" dirty="0" err="1"/>
              <a:t>børn</a:t>
            </a:r>
            <a:r>
              <a:rPr lang="sv-SE" dirty="0"/>
              <a:t>, som du tror, barnet </a:t>
            </a:r>
            <a:r>
              <a:rPr lang="sv-SE" dirty="0" err="1"/>
              <a:t>bedst</a:t>
            </a:r>
            <a:r>
              <a:rPr lang="sv-SE" dirty="0"/>
              <a:t> kan </a:t>
            </a:r>
            <a:r>
              <a:rPr lang="sv-SE" dirty="0" err="1"/>
              <a:t>identificere</a:t>
            </a:r>
            <a:r>
              <a:rPr lang="sv-SE" dirty="0"/>
              <a:t> sig med. </a:t>
            </a:r>
            <a:r>
              <a:rPr lang="sv-SE" dirty="0" err="1"/>
              <a:t>Herefter</a:t>
            </a:r>
            <a:r>
              <a:rPr lang="sv-SE" dirty="0"/>
              <a:t> </a:t>
            </a:r>
            <a:r>
              <a:rPr lang="sv-SE" dirty="0" err="1"/>
              <a:t>skaber</a:t>
            </a:r>
            <a:r>
              <a:rPr lang="sv-SE" dirty="0"/>
              <a:t> du en </a:t>
            </a:r>
            <a:r>
              <a:rPr lang="sv-SE" dirty="0" err="1"/>
              <a:t>billedrække</a:t>
            </a:r>
            <a:r>
              <a:rPr lang="sv-SE" dirty="0"/>
              <a:t> med </a:t>
            </a:r>
            <a:r>
              <a:rPr lang="sv-SE" dirty="0" err="1"/>
              <a:t>netop</a:t>
            </a:r>
            <a:r>
              <a:rPr lang="sv-SE" dirty="0"/>
              <a:t> de ting, din patient </a:t>
            </a:r>
            <a:r>
              <a:rPr lang="sv-SE" dirty="0" err="1"/>
              <a:t>bør</a:t>
            </a:r>
            <a:r>
              <a:rPr lang="sv-SE" dirty="0"/>
              <a:t> </a:t>
            </a:r>
            <a:r>
              <a:rPr lang="sv-SE" dirty="0" err="1"/>
              <a:t>træne</a:t>
            </a:r>
            <a:r>
              <a:rPr lang="sv-SE" dirty="0"/>
              <a:t> på. </a:t>
            </a:r>
          </a:p>
          <a:p>
            <a:pPr algn="l"/>
            <a:endParaRPr lang="sv-SE" dirty="0"/>
          </a:p>
          <a:p>
            <a:pPr algn="l"/>
            <a:r>
              <a:rPr lang="sv-SE" dirty="0"/>
              <a:t>Vi </a:t>
            </a:r>
            <a:r>
              <a:rPr lang="sv-SE" dirty="0" err="1"/>
              <a:t>håber</a:t>
            </a:r>
            <a:r>
              <a:rPr lang="sv-SE" dirty="0"/>
              <a:t>, at </a:t>
            </a:r>
            <a:r>
              <a:rPr lang="sv-SE" dirty="0" err="1"/>
              <a:t>disse</a:t>
            </a:r>
            <a:r>
              <a:rPr lang="sv-SE" dirty="0"/>
              <a:t> billeder vil </a:t>
            </a:r>
            <a:r>
              <a:rPr lang="sv-SE" dirty="0" err="1"/>
              <a:t>være</a:t>
            </a:r>
            <a:r>
              <a:rPr lang="sv-SE" dirty="0"/>
              <a:t> en stor </a:t>
            </a:r>
            <a:r>
              <a:rPr lang="sv-SE" dirty="0" err="1"/>
              <a:t>hjælp</a:t>
            </a:r>
            <a:r>
              <a:rPr lang="sv-SE" dirty="0"/>
              <a:t> </a:t>
            </a:r>
            <a:r>
              <a:rPr lang="sv-SE" dirty="0" err="1"/>
              <a:t>til</a:t>
            </a:r>
            <a:r>
              <a:rPr lang="sv-SE" dirty="0"/>
              <a:t> at </a:t>
            </a:r>
            <a:r>
              <a:rPr lang="sv-SE" dirty="0" err="1"/>
              <a:t>lære</a:t>
            </a:r>
            <a:r>
              <a:rPr lang="sv-SE" dirty="0"/>
              <a:t> </a:t>
            </a:r>
            <a:r>
              <a:rPr lang="sv-SE" dirty="0" err="1"/>
              <a:t>børn</a:t>
            </a:r>
            <a:r>
              <a:rPr lang="sv-SE" dirty="0"/>
              <a:t> at </a:t>
            </a:r>
            <a:r>
              <a:rPr lang="sv-SE" dirty="0" err="1"/>
              <a:t>kateterisere</a:t>
            </a:r>
            <a:r>
              <a:rPr lang="sv-SE" dirty="0"/>
              <a:t> sig </a:t>
            </a:r>
            <a:r>
              <a:rPr lang="sv-SE" dirty="0" err="1"/>
              <a:t>selv</a:t>
            </a:r>
            <a:r>
              <a:rPr lang="sv-SE" dirty="0"/>
              <a:t> ved </a:t>
            </a:r>
            <a:r>
              <a:rPr lang="sv-SE" dirty="0" err="1"/>
              <a:t>hjælp</a:t>
            </a:r>
            <a:r>
              <a:rPr lang="sv-SE" dirty="0"/>
              <a:t> </a:t>
            </a:r>
            <a:r>
              <a:rPr lang="sv-SE" dirty="0" err="1"/>
              <a:t>af</a:t>
            </a:r>
            <a:r>
              <a:rPr lang="sv-SE" dirty="0"/>
              <a:t> et </a:t>
            </a:r>
            <a:r>
              <a:rPr lang="sv-SE" dirty="0" err="1"/>
              <a:t>LoFric</a:t>
            </a:r>
            <a:r>
              <a:rPr lang="sv-SE" dirty="0"/>
              <a:t>-kateter.</a:t>
            </a:r>
          </a:p>
          <a:p>
            <a:pPr algn="l"/>
            <a:endParaRPr lang="sv-SE" dirty="0"/>
          </a:p>
          <a:p>
            <a:pPr algn="l">
              <a:spcAft>
                <a:spcPts val="1800"/>
              </a:spcAft>
            </a:pPr>
            <a:r>
              <a:rPr lang="sv-SE" sz="1800" b="1" dirty="0"/>
              <a:t>Sådan </a:t>
            </a:r>
            <a:r>
              <a:rPr lang="sv-SE" sz="1800" b="1" dirty="0" err="1"/>
              <a:t>skaber</a:t>
            </a:r>
            <a:r>
              <a:rPr lang="sv-SE" sz="1800" b="1" dirty="0"/>
              <a:t> du en </a:t>
            </a:r>
            <a:r>
              <a:rPr lang="sv-SE" sz="1800" b="1" dirty="0" err="1"/>
              <a:t>billedrække</a:t>
            </a:r>
            <a:r>
              <a:rPr lang="sv-SE" sz="1800" b="1" dirty="0"/>
              <a:t> </a:t>
            </a:r>
            <a:r>
              <a:rPr lang="sv-SE" sz="1800" b="1" dirty="0" err="1"/>
              <a:t>til</a:t>
            </a:r>
            <a:r>
              <a:rPr lang="sv-SE" sz="1800" b="1" dirty="0"/>
              <a:t> at </a:t>
            </a:r>
            <a:r>
              <a:rPr lang="sv-SE" sz="1800" b="1" dirty="0" err="1"/>
              <a:t>lære</a:t>
            </a:r>
            <a:r>
              <a:rPr lang="sv-SE" sz="1800" b="1" dirty="0"/>
              <a:t> </a:t>
            </a:r>
            <a:r>
              <a:rPr lang="sv-SE" sz="1800" b="1" dirty="0" err="1"/>
              <a:t>børn</a:t>
            </a:r>
            <a:r>
              <a:rPr lang="sv-SE" sz="1800" b="1" dirty="0"/>
              <a:t> om RIK: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Vælg</a:t>
            </a:r>
            <a:r>
              <a:rPr lang="sv-SE" dirty="0"/>
              <a:t> </a:t>
            </a:r>
            <a:r>
              <a:rPr lang="sv-SE" dirty="0" err="1"/>
              <a:t>hvilke</a:t>
            </a:r>
            <a:r>
              <a:rPr lang="sv-SE" dirty="0"/>
              <a:t> billeder, barnet har </a:t>
            </a:r>
            <a:r>
              <a:rPr lang="sv-SE" dirty="0" err="1"/>
              <a:t>brug</a:t>
            </a:r>
            <a:r>
              <a:rPr lang="sv-SE" dirty="0"/>
              <a:t> for som </a:t>
            </a:r>
            <a:r>
              <a:rPr lang="sv-SE" dirty="0" err="1"/>
              <a:t>støtte</a:t>
            </a:r>
            <a:r>
              <a:rPr lang="sv-SE" dirty="0"/>
              <a:t> </a:t>
            </a:r>
            <a:r>
              <a:rPr lang="sv-SE" dirty="0" err="1"/>
              <a:t>til</a:t>
            </a:r>
            <a:r>
              <a:rPr lang="sv-SE" dirty="0"/>
              <a:t> </a:t>
            </a:r>
            <a:r>
              <a:rPr lang="sv-SE" dirty="0" err="1"/>
              <a:t>indlæringen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Klik</a:t>
            </a:r>
            <a:r>
              <a:rPr lang="sv-SE" dirty="0"/>
              <a:t> på </a:t>
            </a:r>
            <a:r>
              <a:rPr lang="sv-SE" dirty="0" err="1"/>
              <a:t>hvert</a:t>
            </a:r>
            <a:r>
              <a:rPr lang="sv-SE" dirty="0"/>
              <a:t> </a:t>
            </a:r>
            <a:r>
              <a:rPr lang="sv-SE" dirty="0" err="1"/>
              <a:t>billede</a:t>
            </a:r>
            <a:r>
              <a:rPr lang="sv-SE" dirty="0"/>
              <a:t>, så de </a:t>
            </a:r>
            <a:r>
              <a:rPr lang="sv-SE" dirty="0" err="1"/>
              <a:t>åbner</a:t>
            </a:r>
            <a:r>
              <a:rPr lang="sv-SE" dirty="0"/>
              <a:t> sig i et </a:t>
            </a:r>
            <a:r>
              <a:rPr lang="sv-SE" dirty="0" err="1"/>
              <a:t>nyt</a:t>
            </a:r>
            <a:r>
              <a:rPr lang="sv-SE" dirty="0"/>
              <a:t> </a:t>
            </a:r>
            <a:r>
              <a:rPr lang="sv-SE" dirty="0" err="1"/>
              <a:t>vindue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Højreklik</a:t>
            </a:r>
            <a:r>
              <a:rPr lang="sv-SE" dirty="0"/>
              <a:t> for at </a:t>
            </a:r>
            <a:r>
              <a:rPr lang="sv-SE" dirty="0" err="1"/>
              <a:t>gemme</a:t>
            </a:r>
            <a:r>
              <a:rPr lang="sv-SE" dirty="0"/>
              <a:t> eller </a:t>
            </a:r>
            <a:r>
              <a:rPr lang="sv-SE" dirty="0" err="1"/>
              <a:t>kopiere</a:t>
            </a:r>
            <a:r>
              <a:rPr lang="sv-SE" dirty="0"/>
              <a:t> billedet </a:t>
            </a:r>
            <a:br>
              <a:rPr lang="sv-SE" dirty="0"/>
            </a:br>
            <a:r>
              <a:rPr lang="sv-SE" dirty="0"/>
              <a:t>(så du kan </a:t>
            </a:r>
            <a:r>
              <a:rPr lang="sv-SE" dirty="0" err="1"/>
              <a:t>klippe</a:t>
            </a:r>
            <a:r>
              <a:rPr lang="sv-SE" dirty="0"/>
              <a:t> det </a:t>
            </a:r>
            <a:r>
              <a:rPr lang="sv-SE" dirty="0" err="1"/>
              <a:t>ind</a:t>
            </a:r>
            <a:r>
              <a:rPr lang="sv-SE" dirty="0"/>
              <a:t> i din </a:t>
            </a:r>
            <a:r>
              <a:rPr lang="sv-SE" dirty="0" err="1"/>
              <a:t>oploadede</a:t>
            </a:r>
            <a:r>
              <a:rPr lang="sv-SE" dirty="0"/>
              <a:t> print-</a:t>
            </a:r>
            <a:r>
              <a:rPr lang="sv-SE" dirty="0" err="1"/>
              <a:t>skabelon</a:t>
            </a:r>
            <a:r>
              <a:rPr lang="sv-SE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Alternativt kan du </a:t>
            </a:r>
            <a:r>
              <a:rPr lang="sv-SE" dirty="0" err="1"/>
              <a:t>klikke</a:t>
            </a:r>
            <a:r>
              <a:rPr lang="sv-SE" dirty="0"/>
              <a:t> på </a:t>
            </a:r>
            <a:r>
              <a:rPr lang="sv-SE" dirty="0" err="1"/>
              <a:t>linket</a:t>
            </a:r>
            <a:r>
              <a:rPr lang="sv-SE" dirty="0"/>
              <a:t>, så billedet automatisk bliver </a:t>
            </a:r>
            <a:r>
              <a:rPr lang="sv-SE" dirty="0" err="1"/>
              <a:t>gemt</a:t>
            </a:r>
            <a:r>
              <a:rPr lang="sv-SE" dirty="0"/>
              <a:t> på din computer.</a:t>
            </a:r>
          </a:p>
        </p:txBody>
      </p:sp>
    </p:spTree>
    <p:extLst>
      <p:ext uri="{BB962C8B-B14F-4D97-AF65-F5344CB8AC3E}">
        <p14:creationId xmlns:p14="http://schemas.microsoft.com/office/powerpoint/2010/main" val="416130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Vælg</a:t>
            </a:r>
            <a:r>
              <a:rPr lang="sv-SE" dirty="0"/>
              <a:t> </a:t>
            </a:r>
            <a:r>
              <a:rPr lang="sv-SE" dirty="0" err="1"/>
              <a:t>udseende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99B2D-CA9F-4F60-88D3-4EBF11FA8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7" y="2822713"/>
            <a:ext cx="6520220" cy="967409"/>
          </a:xfrm>
        </p:spPr>
        <p:txBody>
          <a:bodyPr/>
          <a:lstStyle/>
          <a:p>
            <a:r>
              <a:rPr lang="sv-SE" dirty="0" err="1"/>
              <a:t>Tilføj</a:t>
            </a:r>
            <a:r>
              <a:rPr lang="sv-SE" dirty="0"/>
              <a:t> en </a:t>
            </a:r>
            <a:r>
              <a:rPr lang="sv-SE" dirty="0" err="1"/>
              <a:t>ekstra</a:t>
            </a:r>
            <a:r>
              <a:rPr lang="sv-SE" dirty="0"/>
              <a:t> </a:t>
            </a:r>
            <a:r>
              <a:rPr lang="sv-SE" dirty="0" err="1"/>
              <a:t>side</a:t>
            </a:r>
            <a:r>
              <a:rPr lang="sv-SE" dirty="0"/>
              <a:t> eller skift </a:t>
            </a:r>
            <a:r>
              <a:rPr lang="sv-SE" dirty="0" err="1"/>
              <a:t>udseende</a:t>
            </a:r>
            <a:r>
              <a:rPr lang="sv-SE" dirty="0"/>
              <a:t> for at se </a:t>
            </a:r>
            <a:r>
              <a:rPr lang="sv-SE" dirty="0" err="1"/>
              <a:t>forskellige</a:t>
            </a:r>
            <a:r>
              <a:rPr lang="sv-SE" dirty="0"/>
              <a:t> </a:t>
            </a:r>
            <a:r>
              <a:rPr lang="sv-SE" dirty="0" err="1"/>
              <a:t>muligheder</a:t>
            </a:r>
            <a:endParaRPr lang="sv-SE" dirty="0"/>
          </a:p>
          <a:p>
            <a:r>
              <a:rPr lang="sv-SE" dirty="0"/>
              <a:t>Slet denne </a:t>
            </a:r>
            <a:r>
              <a:rPr lang="sv-SE" dirty="0" err="1"/>
              <a:t>side</a:t>
            </a:r>
            <a:endParaRPr lang="sv-SE" dirty="0"/>
          </a:p>
          <a:p>
            <a:endParaRPr 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166A38DA-5ED2-76B9-EE9F-F141C1013C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94" t="-826" r="18134"/>
          <a:stretch/>
        </p:blipFill>
        <p:spPr>
          <a:xfrm>
            <a:off x="994685" y="4069208"/>
            <a:ext cx="5570303" cy="368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0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6B11-96B8-8BDB-7F9D-C6D6C806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332A1-F393-7BE4-598A-2A25A526A7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01025C-E0C2-A505-0618-36AC69807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4B6238-13BD-A059-A6EB-80E31921BB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29027A-D696-9567-865E-B1B108E16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891238-C9BC-39ED-527A-E43C62F47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CE8698-A0F7-467F-BF8E-33A66C9133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B0B43C3-6466-C7CC-15E7-F7B4B2C6BFC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AC8337-EE2C-DDD2-0878-2770296592A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74A435-5EC3-7E1F-C4DB-AA83A39D8FC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2575504"/>
      </p:ext>
    </p:extLst>
  </p:cSld>
  <p:clrMapOvr>
    <a:masterClrMapping/>
  </p:clrMapOvr>
</p:sld>
</file>

<file path=ppt/theme/theme1.xml><?xml version="1.0" encoding="utf-8"?>
<a:theme xmlns:a="http://schemas.openxmlformats.org/drawingml/2006/main" name="Wellspect theme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theme" id="{134E85BF-01F8-40E9-A4DE-70453B31F158}" vid="{D59E4A9E-3249-42A1-B327-3D74A8E99139}"/>
    </a:ext>
  </a:extLst>
</a:theme>
</file>

<file path=ppt/theme/theme10.xml><?xml version="1.0" encoding="utf-8"?>
<a:theme xmlns:a="http://schemas.openxmlformats.org/drawingml/2006/main" name="Corporate - neg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576FEB1-1D7C-44EE-A162-2DB9B1885918}"/>
    </a:ext>
  </a:extLst>
</a:theme>
</file>

<file path=ppt/theme/theme11.xml><?xml version="1.0" encoding="utf-8"?>
<a:theme xmlns:a="http://schemas.openxmlformats.org/drawingml/2006/main" name="LoFric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25E7CA9-9D10-494A-959B-19E3302E5DCA}"/>
    </a:ext>
  </a:extLst>
</a:theme>
</file>

<file path=ppt/theme/theme12.xml><?xml version="1.0" encoding="utf-8"?>
<a:theme xmlns:a="http://schemas.openxmlformats.org/drawingml/2006/main" name="LoFric Origo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AAE84FF-9F87-4480-88F7-76A99D195D18}"/>
    </a:ext>
  </a:extLst>
</a:theme>
</file>

<file path=ppt/theme/theme13.xml><?xml version="1.0" encoding="utf-8"?>
<a:theme xmlns:a="http://schemas.openxmlformats.org/drawingml/2006/main" name="LoFric Sens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713BF2A-B2C5-4855-B5A8-D79555A21839}"/>
    </a:ext>
  </a:extLst>
</a:theme>
</file>

<file path=ppt/theme/theme14.xml><?xml version="1.0" encoding="utf-8"?>
<a:theme xmlns:a="http://schemas.openxmlformats.org/drawingml/2006/main" name="LoFric Ell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4945892E-6BDF-40D1-88D8-02F8E258BB45}"/>
    </a:ext>
  </a:extLst>
</a:theme>
</file>

<file path=ppt/theme/theme15.xml><?xml version="1.0" encoding="utf-8"?>
<a:theme xmlns:a="http://schemas.openxmlformats.org/drawingml/2006/main" name="LoFric Hydro-Kit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52CCE8EB-8E9D-45D3-A41A-D544FA6FC3AE}"/>
    </a:ext>
  </a:extLst>
</a:theme>
</file>

<file path=ppt/theme/theme16.xml><?xml version="1.0" encoding="utf-8"?>
<a:theme xmlns:a="http://schemas.openxmlformats.org/drawingml/2006/main" name="Navina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733DFAE7-4FDF-49CE-B64D-44E648F8A3AA}"/>
    </a:ext>
  </a:extLst>
</a:theme>
</file>

<file path=ppt/theme/theme17.xml><?xml version="1.0" encoding="utf-8"?>
<a:theme xmlns:a="http://schemas.openxmlformats.org/drawingml/2006/main" name="Navina Smart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A4355ACD-722A-49C1-952E-5ED8DBB49AE9}"/>
    </a:ext>
  </a:extLst>
</a:theme>
</file>

<file path=ppt/theme/theme18.xml><?xml version="1.0" encoding="utf-8"?>
<a:theme xmlns:a="http://schemas.openxmlformats.org/drawingml/2006/main" name="Navina Classic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724AE6A-FF90-468C-8775-F8FA8E253694}"/>
    </a:ext>
  </a:extLst>
</a:theme>
</file>

<file path=ppt/theme/theme1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Fr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oFric Origo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FAB6AC2F-FCB8-4E54-A875-E61C43E18A0A}"/>
    </a:ext>
  </a:extLst>
</a:theme>
</file>

<file path=ppt/theme/theme4.xml><?xml version="1.0" encoding="utf-8"?>
<a:theme xmlns:a="http://schemas.openxmlformats.org/drawingml/2006/main" name="LoFric Sens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00FBEE4-2386-404C-BA14-DAB26BB1BDD4}"/>
    </a:ext>
  </a:extLst>
</a:theme>
</file>

<file path=ppt/theme/theme5.xml><?xml version="1.0" encoding="utf-8"?>
<a:theme xmlns:a="http://schemas.openxmlformats.org/drawingml/2006/main" name="LoFric Ell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3747A18-44D3-4A0F-8190-2692F998FE2D}"/>
    </a:ext>
  </a:extLst>
</a:theme>
</file>

<file path=ppt/theme/theme6.xml><?xml version="1.0" encoding="utf-8"?>
<a:theme xmlns:a="http://schemas.openxmlformats.org/drawingml/2006/main" name="LoFric Hydro-Ki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2F47F52-3D91-402D-A810-00851D0E89BE}"/>
    </a:ext>
  </a:extLst>
</a:theme>
</file>

<file path=ppt/theme/theme7.xml><?xml version="1.0" encoding="utf-8"?>
<a:theme xmlns:a="http://schemas.openxmlformats.org/drawingml/2006/main" name="Navina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F2046B7-AF35-4AF0-BBAA-42120CC66AA8}"/>
    </a:ext>
  </a:extLst>
</a:theme>
</file>

<file path=ppt/theme/theme8.xml><?xml version="1.0" encoding="utf-8"?>
<a:theme xmlns:a="http://schemas.openxmlformats.org/drawingml/2006/main" name="Navina Smar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F23294B-9FA1-450E-AC23-FFBEB8A8051D}"/>
    </a:ext>
  </a:extLst>
</a:theme>
</file>

<file path=ppt/theme/theme9.xml><?xml version="1.0" encoding="utf-8"?>
<a:theme xmlns:a="http://schemas.openxmlformats.org/drawingml/2006/main" name="Navina Class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71DA4B3-91B3-45A5-8699-7B39FD323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Wellspect theme</Template>
  <TotalTime>0</TotalTime>
  <Words>198</Words>
  <Application>Microsoft Office PowerPoint</Application>
  <PresentationFormat>Anpassad</PresentationFormat>
  <Paragraphs>15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18</vt:i4>
      </vt:variant>
      <vt:variant>
        <vt:lpstr>Bildrubriker</vt:lpstr>
      </vt:variant>
      <vt:variant>
        <vt:i4>4</vt:i4>
      </vt:variant>
    </vt:vector>
  </HeadingPairs>
  <TitlesOfParts>
    <vt:vector size="25" baseType="lpstr">
      <vt:lpstr>Arial</vt:lpstr>
      <vt:lpstr>Calibri</vt:lpstr>
      <vt:lpstr>Calibri Light</vt:lpstr>
      <vt:lpstr>Wellspect theme</vt:lpstr>
      <vt:lpstr>LoFric</vt:lpstr>
      <vt:lpstr>LoFric Origo</vt:lpstr>
      <vt:lpstr>LoFric Sense</vt:lpstr>
      <vt:lpstr>LoFric Elle</vt:lpstr>
      <vt:lpstr>LoFric Hydro-Kit</vt:lpstr>
      <vt:lpstr>Navina</vt:lpstr>
      <vt:lpstr>Navina Smart</vt:lpstr>
      <vt:lpstr>Navina Classic</vt:lpstr>
      <vt:lpstr>Corporate - neg</vt:lpstr>
      <vt:lpstr>LoFric - neg</vt:lpstr>
      <vt:lpstr>LoFric Origo - neg</vt:lpstr>
      <vt:lpstr>LoFric Sense - neg</vt:lpstr>
      <vt:lpstr>LoFric Elle - neg</vt:lpstr>
      <vt:lpstr>LoFric Hydro-Kit - neg</vt:lpstr>
      <vt:lpstr>Navina - neg</vt:lpstr>
      <vt:lpstr>Navina Smart - neg</vt:lpstr>
      <vt:lpstr>Navina Classic - neg</vt:lpstr>
      <vt:lpstr>PowerPoint-presentation</vt:lpstr>
      <vt:lpstr>Velkommen til billedbanken med fokus  på børn og RIK!</vt:lpstr>
      <vt:lpstr>Vælg udseende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2023-03-02T09:46:33Z</dcterms:created>
  <dcterms:modified xsi:type="dcterms:W3CDTF">2023-03-12T14:03:03Z</dcterms:modified>
</cp:coreProperties>
</file>