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Masters/slideMaster16.xml" ContentType="application/vnd.openxmlformats-officedocument.presentationml.slideMaster+xml"/>
  <Override PartName="/ppt/slideMasters/slideMaster17.xml" ContentType="application/vnd.openxmlformats-officedocument.presentationml.slideMaster+xml"/>
  <Override PartName="/ppt/slideMasters/slideMaster18.xml" ContentType="application/vnd.openxmlformats-officedocument.presentationml.slideMaster+xml"/>
  <Override PartName="/ppt/slideMasters/slideMaster19.xml" ContentType="application/vnd.openxmlformats-officedocument.presentationml.slideMaster+xml"/>
  <Override PartName="/ppt/slideMasters/slideMaster20.xml" ContentType="application/vnd.openxmlformats-officedocument.presentationml.slideMaster+xml"/>
  <Override PartName="/ppt/slideMasters/slideMaster2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3.xml" ContentType="application/vnd.openxmlformats-officedocument.theme+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4.xml" ContentType="application/vnd.openxmlformats-officedocument.theme+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5.xml" ContentType="application/vnd.openxmlformats-officedocument.theme+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6.xml" ContentType="application/vnd.openxmlformats-officedocument.theme+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7.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8.xml" ContentType="application/vnd.openxmlformats-officedocument.theme+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9.xml" ContentType="application/vnd.openxmlformats-officedocument.theme+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10.xml" ContentType="application/vnd.openxmlformats-officedocument.theme+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11.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12.xml" ContentType="application/vnd.openxmlformats-officedocument.theme+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13.xml" ContentType="application/vnd.openxmlformats-officedocument.theme+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theme/theme14.xml" ContentType="application/vnd.openxmlformats-officedocument.theme+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15.xml" ContentType="application/vnd.openxmlformats-officedocument.theme+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theme/theme16.xml" ContentType="application/vnd.openxmlformats-officedocument.theme+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theme/theme17.xml" ContentType="application/vnd.openxmlformats-officedocument.theme+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18.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theme/theme19.xml" ContentType="application/vnd.openxmlformats-officedocument.theme+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theme/theme20.xml" ContentType="application/vnd.openxmlformats-officedocument.theme+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21.xml" ContentType="application/vnd.openxmlformats-officedocument.theme+xml"/>
  <Override PartName="/ppt/theme/theme22.xml" ContentType="application/vnd.openxmlformats-officedocument.theme+xml"/>
  <Override PartName="/ppt/theme/theme2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61" r:id="rId4"/>
    <p:sldMasterId id="2147483669" r:id="rId5"/>
    <p:sldMasterId id="2147483673" r:id="rId6"/>
    <p:sldMasterId id="2147483677" r:id="rId7"/>
    <p:sldMasterId id="2147483741" r:id="rId8"/>
    <p:sldMasterId id="2147483665" r:id="rId9"/>
    <p:sldMasterId id="2147483681" r:id="rId10"/>
    <p:sldMasterId id="2147483685" r:id="rId11"/>
    <p:sldMasterId id="2147483689" r:id="rId12"/>
    <p:sldMasterId id="2147483693" r:id="rId13"/>
    <p:sldMasterId id="2147483697" r:id="rId14"/>
    <p:sldMasterId id="2147483701" r:id="rId15"/>
    <p:sldMasterId id="2147483705" r:id="rId16"/>
    <p:sldMasterId id="2147483746" r:id="rId17"/>
    <p:sldMasterId id="2147483709" r:id="rId18"/>
    <p:sldMasterId id="2147483713" r:id="rId19"/>
    <p:sldMasterId id="2147483717" r:id="rId20"/>
    <p:sldMasterId id="2147483721" r:id="rId21"/>
    <p:sldMasterId id="2147483750" r:id="rId22"/>
    <p:sldMasterId id="2147483811" r:id="rId23"/>
    <p:sldMasterId id="2147483817" r:id="rId24"/>
  </p:sldMasterIdLst>
  <p:notesMasterIdLst>
    <p:notesMasterId r:id="rId52"/>
  </p:notesMasterIdLst>
  <p:handoutMasterIdLst>
    <p:handoutMasterId r:id="rId53"/>
  </p:handoutMasterIdLst>
  <p:sldIdLst>
    <p:sldId id="259" r:id="rId25"/>
    <p:sldId id="261" r:id="rId26"/>
    <p:sldId id="262" r:id="rId27"/>
    <p:sldId id="263" r:id="rId28"/>
    <p:sldId id="264" r:id="rId29"/>
    <p:sldId id="265" r:id="rId30"/>
    <p:sldId id="266" r:id="rId31"/>
    <p:sldId id="267" r:id="rId32"/>
    <p:sldId id="268" r:id="rId33"/>
    <p:sldId id="269" r:id="rId34"/>
    <p:sldId id="288" r:id="rId35"/>
    <p:sldId id="271" r:id="rId36"/>
    <p:sldId id="272" r:id="rId37"/>
    <p:sldId id="273" r:id="rId38"/>
    <p:sldId id="274" r:id="rId39"/>
    <p:sldId id="275" r:id="rId40"/>
    <p:sldId id="276" r:id="rId41"/>
    <p:sldId id="277" r:id="rId42"/>
    <p:sldId id="278" r:id="rId43"/>
    <p:sldId id="279" r:id="rId44"/>
    <p:sldId id="280" r:id="rId45"/>
    <p:sldId id="281" r:id="rId46"/>
    <p:sldId id="282" r:id="rId47"/>
    <p:sldId id="283" r:id="rId48"/>
    <p:sldId id="284" r:id="rId49"/>
    <p:sldId id="285" r:id="rId50"/>
    <p:sldId id="290" r:id="rId5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2F2F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1515A83-7770-9F0F-E3C9-E0189F0FACEA}" v="27" dt="2024-03-15T14:23:58.30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49471" autoAdjust="0"/>
  </p:normalViewPr>
  <p:slideViewPr>
    <p:cSldViewPr snapToGrid="0">
      <p:cViewPr varScale="1">
        <p:scale>
          <a:sx n="56" d="100"/>
          <a:sy n="56" d="100"/>
        </p:scale>
        <p:origin x="2652" y="72"/>
      </p:cViewPr>
      <p:guideLst/>
    </p:cSldViewPr>
  </p:slideViewPr>
  <p:notesTextViewPr>
    <p:cViewPr>
      <p:scale>
        <a:sx n="3" d="2"/>
        <a:sy n="3" d="2"/>
      </p:scale>
      <p:origin x="0" y="-240"/>
    </p:cViewPr>
  </p:notesTextViewPr>
  <p:sorterViewPr>
    <p:cViewPr varScale="1">
      <p:scale>
        <a:sx n="100" d="100"/>
        <a:sy n="100" d="100"/>
      </p:scale>
      <p:origin x="0" y="0"/>
    </p:cViewPr>
  </p:sorterViewPr>
  <p:notesViewPr>
    <p:cSldViewPr snapToGrid="0">
      <p:cViewPr varScale="1">
        <p:scale>
          <a:sx n="65" d="100"/>
          <a:sy n="65" d="100"/>
        </p:scale>
        <p:origin x="2405" y="48"/>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Master" Target="slideMasters/slideMaster10.xml"/><Relationship Id="rId18" Type="http://schemas.openxmlformats.org/officeDocument/2006/relationships/slideMaster" Target="slideMasters/slideMaster15.xml"/><Relationship Id="rId26" Type="http://schemas.openxmlformats.org/officeDocument/2006/relationships/slide" Target="slides/slide2.xml"/><Relationship Id="rId39" Type="http://schemas.openxmlformats.org/officeDocument/2006/relationships/slide" Target="slides/slide15.xml"/><Relationship Id="rId21" Type="http://schemas.openxmlformats.org/officeDocument/2006/relationships/slideMaster" Target="slideMasters/slideMaster18.xml"/><Relationship Id="rId34" Type="http://schemas.openxmlformats.org/officeDocument/2006/relationships/slide" Target="slides/slide10.xml"/><Relationship Id="rId42" Type="http://schemas.openxmlformats.org/officeDocument/2006/relationships/slide" Target="slides/slide18.xml"/><Relationship Id="rId47" Type="http://schemas.openxmlformats.org/officeDocument/2006/relationships/slide" Target="slides/slide23.xml"/><Relationship Id="rId50" Type="http://schemas.openxmlformats.org/officeDocument/2006/relationships/slide" Target="slides/slide26.xml"/><Relationship Id="rId55" Type="http://schemas.openxmlformats.org/officeDocument/2006/relationships/viewProps" Target="viewProps.xml"/><Relationship Id="rId7" Type="http://schemas.openxmlformats.org/officeDocument/2006/relationships/slideMaster" Target="slideMasters/slideMaster4.xml"/><Relationship Id="rId12" Type="http://schemas.openxmlformats.org/officeDocument/2006/relationships/slideMaster" Target="slideMasters/slideMaster9.xml"/><Relationship Id="rId17" Type="http://schemas.openxmlformats.org/officeDocument/2006/relationships/slideMaster" Target="slideMasters/slideMaster14.xml"/><Relationship Id="rId25" Type="http://schemas.openxmlformats.org/officeDocument/2006/relationships/slide" Target="slides/slide1.xml"/><Relationship Id="rId33" Type="http://schemas.openxmlformats.org/officeDocument/2006/relationships/slide" Target="slides/slide9.xml"/><Relationship Id="rId38" Type="http://schemas.openxmlformats.org/officeDocument/2006/relationships/slide" Target="slides/slide14.xml"/><Relationship Id="rId46" Type="http://schemas.openxmlformats.org/officeDocument/2006/relationships/slide" Target="slides/slide22.xml"/><Relationship Id="rId59" Type="http://schemas.microsoft.com/office/2018/10/relationships/authors" Target="authors.xml"/><Relationship Id="rId2" Type="http://schemas.openxmlformats.org/officeDocument/2006/relationships/customXml" Target="../customXml/item2.xml"/><Relationship Id="rId16" Type="http://schemas.openxmlformats.org/officeDocument/2006/relationships/slideMaster" Target="slideMasters/slideMaster13.xml"/><Relationship Id="rId20" Type="http://schemas.openxmlformats.org/officeDocument/2006/relationships/slideMaster" Target="slideMasters/slideMaster17.xml"/><Relationship Id="rId29" Type="http://schemas.openxmlformats.org/officeDocument/2006/relationships/slide" Target="slides/slide5.xml"/><Relationship Id="rId41" Type="http://schemas.openxmlformats.org/officeDocument/2006/relationships/slide" Target="slides/slide17.xml"/><Relationship Id="rId54"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Master" Target="slideMasters/slideMaster8.xml"/><Relationship Id="rId24" Type="http://schemas.openxmlformats.org/officeDocument/2006/relationships/slideMaster" Target="slideMasters/slideMaster21.xml"/><Relationship Id="rId32" Type="http://schemas.openxmlformats.org/officeDocument/2006/relationships/slide" Target="slides/slide8.xml"/><Relationship Id="rId37" Type="http://schemas.openxmlformats.org/officeDocument/2006/relationships/slide" Target="slides/slide13.xml"/><Relationship Id="rId40" Type="http://schemas.openxmlformats.org/officeDocument/2006/relationships/slide" Target="slides/slide16.xml"/><Relationship Id="rId45" Type="http://schemas.openxmlformats.org/officeDocument/2006/relationships/slide" Target="slides/slide21.xml"/><Relationship Id="rId53" Type="http://schemas.openxmlformats.org/officeDocument/2006/relationships/handoutMaster" Target="handoutMasters/handoutMaster1.xml"/><Relationship Id="rId58" Type="http://schemas.microsoft.com/office/2015/10/relationships/revisionInfo" Target="revisionInfo.xml"/><Relationship Id="rId5" Type="http://schemas.openxmlformats.org/officeDocument/2006/relationships/slideMaster" Target="slideMasters/slideMaster2.xml"/><Relationship Id="rId15" Type="http://schemas.openxmlformats.org/officeDocument/2006/relationships/slideMaster" Target="slideMasters/slideMaster12.xml"/><Relationship Id="rId23" Type="http://schemas.openxmlformats.org/officeDocument/2006/relationships/slideMaster" Target="slideMasters/slideMaster20.xml"/><Relationship Id="rId28" Type="http://schemas.openxmlformats.org/officeDocument/2006/relationships/slide" Target="slides/slide4.xml"/><Relationship Id="rId36" Type="http://schemas.openxmlformats.org/officeDocument/2006/relationships/slide" Target="slides/slide12.xml"/><Relationship Id="rId49" Type="http://schemas.openxmlformats.org/officeDocument/2006/relationships/slide" Target="slides/slide25.xml"/><Relationship Id="rId57" Type="http://schemas.openxmlformats.org/officeDocument/2006/relationships/tableStyles" Target="tableStyles.xml"/><Relationship Id="rId10" Type="http://schemas.openxmlformats.org/officeDocument/2006/relationships/slideMaster" Target="slideMasters/slideMaster7.xml"/><Relationship Id="rId19" Type="http://schemas.openxmlformats.org/officeDocument/2006/relationships/slideMaster" Target="slideMasters/slideMaster16.xml"/><Relationship Id="rId31" Type="http://schemas.openxmlformats.org/officeDocument/2006/relationships/slide" Target="slides/slide7.xml"/><Relationship Id="rId44" Type="http://schemas.openxmlformats.org/officeDocument/2006/relationships/slide" Target="slides/slide20.xml"/><Relationship Id="rId52"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Master" Target="slideMasters/slideMaster11.xml"/><Relationship Id="rId22" Type="http://schemas.openxmlformats.org/officeDocument/2006/relationships/slideMaster" Target="slideMasters/slideMaster19.xml"/><Relationship Id="rId27" Type="http://schemas.openxmlformats.org/officeDocument/2006/relationships/slide" Target="slides/slide3.xml"/><Relationship Id="rId30" Type="http://schemas.openxmlformats.org/officeDocument/2006/relationships/slide" Target="slides/slide6.xml"/><Relationship Id="rId35" Type="http://schemas.openxmlformats.org/officeDocument/2006/relationships/slide" Target="slides/slide11.xml"/><Relationship Id="rId43" Type="http://schemas.openxmlformats.org/officeDocument/2006/relationships/slide" Target="slides/slide19.xml"/><Relationship Id="rId48" Type="http://schemas.openxmlformats.org/officeDocument/2006/relationships/slide" Target="slides/slide24.xml"/><Relationship Id="rId56" Type="http://schemas.openxmlformats.org/officeDocument/2006/relationships/theme" Target="theme/theme1.xml"/><Relationship Id="rId8" Type="http://schemas.openxmlformats.org/officeDocument/2006/relationships/slideMaster" Target="slideMasters/slideMaster5.xml"/><Relationship Id="rId51" Type="http://schemas.openxmlformats.org/officeDocument/2006/relationships/slide" Target="slides/slide27.xml"/><Relationship Id="rId3" Type="http://schemas.openxmlformats.org/officeDocument/2006/relationships/customXml" Target="../customXml/item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BF8381AF-414B-4BCE-81A4-0A6F75BC8A43}"/>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EEDCD517-567C-4648-9668-0EBA35311FA8}"/>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EA12A7FB-C3E4-458E-9330-FFDA791D709E}" type="datetimeFigureOut">
              <a:rPr lang="en-US" smtClean="0"/>
              <a:t>3/15/2024</a:t>
            </a:fld>
            <a:endParaRPr lang="en-US"/>
          </a:p>
        </p:txBody>
      </p:sp>
      <p:sp>
        <p:nvSpPr>
          <p:cNvPr id="4" name="Footer Placeholder 3">
            <a:extLst>
              <a:ext uri="{FF2B5EF4-FFF2-40B4-BE49-F238E27FC236}">
                <a16:creationId xmlns:a16="http://schemas.microsoft.com/office/drawing/2014/main" id="{57DAF626-C698-4274-9FEF-5ECB8FF1044C}"/>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1428C017-EF8A-4E22-B17A-061898A4FD00}"/>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7A915D19-1439-4187-8EFF-F3A149298D40}" type="slidenum">
              <a:rPr lang="en-US" smtClean="0"/>
              <a:t>‹nr.›</a:t>
            </a:fld>
            <a:endParaRPr lang="en-US"/>
          </a:p>
        </p:txBody>
      </p:sp>
    </p:spTree>
    <p:extLst>
      <p:ext uri="{BB962C8B-B14F-4D97-AF65-F5344CB8AC3E}">
        <p14:creationId xmlns:p14="http://schemas.microsoft.com/office/powerpoint/2010/main" val="355628171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189D0DD-81A8-480E-886F-2C5E662EB20D}" type="datetimeFigureOut">
              <a:rPr lang="en-US" smtClean="0"/>
              <a:t>3/15/2024</a:t>
            </a:fld>
            <a:endParaRPr lang="en-US"/>
          </a:p>
        </p:txBody>
      </p:sp>
      <p:sp>
        <p:nvSpPr>
          <p:cNvPr id="4" name="Platshållare för bildobjekt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US"/>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D4018D2-26EA-4626-92F2-1F10E443FD0D}" type="slidenum">
              <a:rPr lang="en-US" smtClean="0"/>
              <a:t>‹nr.›</a:t>
            </a:fld>
            <a:endParaRPr lang="en-US"/>
          </a:p>
        </p:txBody>
      </p:sp>
    </p:spTree>
    <p:extLst>
      <p:ext uri="{BB962C8B-B14F-4D97-AF65-F5344CB8AC3E}">
        <p14:creationId xmlns:p14="http://schemas.microsoft.com/office/powerpoint/2010/main" val="42813525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l-NL" kern="0" dirty="0">
                <a:solidFill>
                  <a:schemeClr val="bg2"/>
                </a:solidFill>
                <a:cs typeface="Calibri"/>
                <a:sym typeface="Calibri"/>
              </a:rPr>
              <a:t>Dit materiaal is ontwikkeld door Agneta Sandberg, verpleegkundig specialist kindergeneeskunde, Zweden, 2023</a:t>
            </a:r>
            <a:endParaRPr lang="sv-SE" dirty="0"/>
          </a:p>
        </p:txBody>
      </p:sp>
      <p:sp>
        <p:nvSpPr>
          <p:cNvPr id="4" name="Slide Number Placeholder 3"/>
          <p:cNvSpPr>
            <a:spLocks noGrp="1"/>
          </p:cNvSpPr>
          <p:nvPr>
            <p:ph type="sldNum" sz="quarter" idx="5"/>
          </p:nvPr>
        </p:nvSpPr>
        <p:spPr/>
        <p:txBody>
          <a:bodyPr/>
          <a:lstStyle/>
          <a:p>
            <a:fld id="{6D4018D2-26EA-4626-92F2-1F10E443FD0D}" type="slidenum">
              <a:rPr lang="en-US" smtClean="0"/>
              <a:t>2</a:t>
            </a:fld>
            <a:endParaRPr lang="en-US"/>
          </a:p>
        </p:txBody>
      </p:sp>
    </p:spTree>
    <p:extLst>
      <p:ext uri="{BB962C8B-B14F-4D97-AF65-F5344CB8AC3E}">
        <p14:creationId xmlns:p14="http://schemas.microsoft.com/office/powerpoint/2010/main" val="323239513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
        <p:cNvGrpSpPr/>
        <p:nvPr/>
      </p:nvGrpSpPr>
      <p:grpSpPr>
        <a:xfrm>
          <a:off x="0" y="0"/>
          <a:ext cx="0" cy="0"/>
          <a:chOff x="0" y="0"/>
          <a:chExt cx="0" cy="0"/>
        </a:xfrm>
      </p:grpSpPr>
      <p:sp>
        <p:nvSpPr>
          <p:cNvPr id="167" name="Google Shape;167;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solidFill>
                  <a:srgbClr val="000000"/>
                </a:solidFill>
              </a:rPr>
              <a:t>11</a:t>
            </a:fld>
            <a:endParaRPr>
              <a:solidFill>
                <a:srgbClr val="000000"/>
              </a:solidFill>
            </a:endParaRPr>
          </a:p>
        </p:txBody>
      </p:sp>
      <p:sp>
        <p:nvSpPr>
          <p:cNvPr id="168" name="Google Shape;168;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69" name="Google Shape;169;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80000"/>
              </a:lnSpc>
              <a:spcBef>
                <a:spcPts val="0"/>
              </a:spcBef>
              <a:spcAft>
                <a:spcPts val="0"/>
              </a:spcAft>
              <a:buNone/>
            </a:pPr>
            <a:r>
              <a:rPr lang="nl-NL" sz="800" dirty="0"/>
              <a:t>Studies hebben een duidelijke correlatie aangetoond tussen lange intervallen tussen katheterisaties en de aanwezigheid van bacteriën in de urine. Er is een beschreven risico bij IC-intervallen die langer dan 4 uur duren en bij blaasvolumes van meer dan 400 ml. Het is belangrijk dat de IC tijdstippen van het kind worden aangepast aan het leven en de routines van het kind, maar de interval en het blaasvolume moet niet overschreden worden.</a:t>
            </a:r>
          </a:p>
          <a:p>
            <a:pPr marL="0" lvl="0" indent="0" algn="l" rtl="0">
              <a:lnSpc>
                <a:spcPct val="80000"/>
              </a:lnSpc>
              <a:spcBef>
                <a:spcPts val="0"/>
              </a:spcBef>
              <a:spcAft>
                <a:spcPts val="0"/>
              </a:spcAft>
              <a:buNone/>
            </a:pPr>
            <a:r>
              <a:rPr lang="nl-NL" sz="800" dirty="0"/>
              <a:t> </a:t>
            </a:r>
          </a:p>
          <a:p>
            <a:pPr marL="0" lvl="0" indent="0" algn="l" rtl="0">
              <a:lnSpc>
                <a:spcPct val="80000"/>
              </a:lnSpc>
              <a:spcBef>
                <a:spcPts val="0"/>
              </a:spcBef>
              <a:spcAft>
                <a:spcPts val="0"/>
              </a:spcAft>
              <a:buNone/>
            </a:pPr>
            <a:r>
              <a:rPr lang="nl-NL" sz="800" dirty="0"/>
              <a:t>Als de IC tijdstippen samenvallen met andere gebeurtenissen, zoals ontbijt, pauzes, het einde van de schooldag en bedtijd, moeten de tijdstippen worden aangepast. </a:t>
            </a:r>
          </a:p>
          <a:p>
            <a:pPr marL="0" lvl="0" indent="0" algn="l" rtl="0">
              <a:lnSpc>
                <a:spcPct val="80000"/>
              </a:lnSpc>
              <a:spcBef>
                <a:spcPts val="0"/>
              </a:spcBef>
              <a:spcAft>
                <a:spcPts val="0"/>
              </a:spcAft>
              <a:buNone/>
            </a:pPr>
            <a:endParaRPr lang="nl-NL" sz="800" dirty="0"/>
          </a:p>
          <a:p>
            <a:pPr marL="0" lvl="0" indent="0" algn="l" rtl="0">
              <a:lnSpc>
                <a:spcPct val="80000"/>
              </a:lnSpc>
              <a:spcBef>
                <a:spcPts val="0"/>
              </a:spcBef>
              <a:spcAft>
                <a:spcPts val="0"/>
              </a:spcAft>
              <a:buNone/>
            </a:pPr>
            <a:r>
              <a:rPr lang="nl-NL" sz="800" dirty="0"/>
              <a:t>Probeer trucjes te bedenken die het voor het kind gemakkelijker maken om te onthouden wanneer het tijd is om te katheteriseren. Een klok die afgaat of trilt of een gsm-signaal kan helpen om het geheugen van het kind te ondersteunen. </a:t>
            </a:r>
          </a:p>
          <a:p>
            <a:pPr marL="0" lvl="0" indent="0" algn="l" rtl="0">
              <a:lnSpc>
                <a:spcPct val="80000"/>
              </a:lnSpc>
              <a:spcBef>
                <a:spcPts val="0"/>
              </a:spcBef>
              <a:spcAft>
                <a:spcPts val="0"/>
              </a:spcAft>
              <a:buNone/>
            </a:pPr>
            <a:endParaRPr lang="nl-NL" sz="800" dirty="0"/>
          </a:p>
          <a:p>
            <a:pPr marL="0" lvl="0" indent="0" algn="l" rtl="0">
              <a:lnSpc>
                <a:spcPct val="80000"/>
              </a:lnSpc>
              <a:spcBef>
                <a:spcPts val="0"/>
              </a:spcBef>
              <a:spcAft>
                <a:spcPts val="0"/>
              </a:spcAft>
              <a:buNone/>
            </a:pPr>
            <a:r>
              <a:rPr lang="nl-NL" sz="800" dirty="0"/>
              <a:t>Het is beter om IC één keer te vaak uit te voeren dan één keer te weinig. Bij schoolkinderen mag IC niet tijdens de pauze worden uitgevoerd. Vanuit sociaal oogpunt is het belangrijk dat het kind tijdens de pauzes tijd doorbrengt met vriendjes. Het is net zo belangrijk om de pauze op hetzelfde moment te beginnen als de klasgenootjes om vanaf het begin betrokken te zijn. Het is ook niet geschikt om IC tijdstippen in te plannen aan het begin van een les. Het is beter voor het kind om naar het toilet te gaan aan het einde van de les, ruim voor de pauze. De leerkracht moet hiervan natuurlijk op de hoogte zijn, zodat de planning van de les kan worden aangepast.</a:t>
            </a:r>
            <a:endParaRPr lang="en-US" sz="800" dirty="0"/>
          </a:p>
        </p:txBody>
      </p:sp>
    </p:spTree>
    <p:extLst>
      <p:ext uri="{BB962C8B-B14F-4D97-AF65-F5344CB8AC3E}">
        <p14:creationId xmlns:p14="http://schemas.microsoft.com/office/powerpoint/2010/main" val="358806475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
        <p:cNvGrpSpPr/>
        <p:nvPr/>
      </p:nvGrpSpPr>
      <p:grpSpPr>
        <a:xfrm>
          <a:off x="0" y="0"/>
          <a:ext cx="0" cy="0"/>
          <a:chOff x="0" y="0"/>
          <a:chExt cx="0" cy="0"/>
        </a:xfrm>
      </p:grpSpPr>
      <p:sp>
        <p:nvSpPr>
          <p:cNvPr id="167" name="Google Shape;167;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solidFill>
                  <a:srgbClr val="000000"/>
                </a:solidFill>
              </a:rPr>
              <a:t>12</a:t>
            </a:fld>
            <a:endParaRPr>
              <a:solidFill>
                <a:srgbClr val="000000"/>
              </a:solidFill>
            </a:endParaRPr>
          </a:p>
        </p:txBody>
      </p:sp>
      <p:sp>
        <p:nvSpPr>
          <p:cNvPr id="168" name="Google Shape;168;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69" name="Google Shape;169;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80000"/>
              </a:lnSpc>
              <a:spcBef>
                <a:spcPts val="0"/>
              </a:spcBef>
              <a:spcAft>
                <a:spcPts val="0"/>
              </a:spcAft>
              <a:buClrTx/>
              <a:buSzTx/>
              <a:buFontTx/>
              <a:buNone/>
              <a:tabLst/>
              <a:defRPr/>
            </a:pPr>
            <a:r>
              <a:rPr lang="nl-NL" dirty="0"/>
              <a:t>De plaats waar IC wordt uitgevoerd varieert afhankelijk van de leeftijd van het kind. Bij baby's wordt IC meestal uitgevoerd tijdens het verschonen van de luier, waardoor de luiertafel een natuurlijke plaats wordt. Als het kind ouder wordt en stabiel kan zitten, heeft het de voorkeur dat IC op het toilet plaatsvindt. Eventueel moet de toiletbril aangepast worden zodat het kind veilig en ontspannen kan zitten. Hiervoor kan samengewerkt worden met bijvoorbeeld een ergotherapeut. Het is belangrijk dat de zithouding regelmatig wordt geëvalueerd, niet alleen vanuit veiligheids- en IC-technisch oogpunt, maar ook om de effectiviteit van het legen te beoordelen, d.w.z. om de resturine na het legen te meten. Evaluatie van de zithouding geldt niet alleen voor de thuissituatie, maar ook op plaatsen waar het kind veel tijd doorbrengt (peuterspeelzaal en school).</a:t>
            </a:r>
            <a:endParaRPr lang="en-US" sz="1200" i="0" dirty="0">
              <a:latin typeface="+mn-lt"/>
            </a:endParaRPr>
          </a:p>
        </p:txBody>
      </p:sp>
    </p:spTree>
    <p:extLst>
      <p:ext uri="{BB962C8B-B14F-4D97-AF65-F5344CB8AC3E}">
        <p14:creationId xmlns:p14="http://schemas.microsoft.com/office/powerpoint/2010/main" val="380908161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80000"/>
              </a:lnSpc>
              <a:spcBef>
                <a:spcPts val="0"/>
              </a:spcBef>
              <a:spcAft>
                <a:spcPts val="0"/>
              </a:spcAft>
              <a:buClrTx/>
              <a:buSzTx/>
              <a:buFontTx/>
              <a:buNone/>
              <a:tabLst/>
              <a:defRPr/>
            </a:pPr>
            <a:r>
              <a:rPr lang="nl-NL" dirty="0"/>
              <a:t>Kinderen merken het meteen als ouders zich angstig en bezorgd voelen. Het kan daarom waardevol zijn om ouders eerst alle informatie en tijd te geven die ze nodig hebben om zich zeker te voelen over het feit dat hun kind met IC begint, zodat ze hun kind vervolgens kunnen ondersteunen. Daarna kunnen kinderen en ouders samen informatie krijgen op een niveau dat aangepast is aan hun kind. Het is belangrijk dat kinderen en ouders begrijpen waarom ze met IC moeten beginnen – het creëren van vertrouwen tussen verpleegkundige, ouder en kind is heel belangrijk.</a:t>
            </a:r>
            <a:endParaRPr lang="sv-SE" dirty="0"/>
          </a:p>
        </p:txBody>
      </p:sp>
      <p:sp>
        <p:nvSpPr>
          <p:cNvPr id="4" name="Platshållare för bildnummer 3"/>
          <p:cNvSpPr>
            <a:spLocks noGrp="1"/>
          </p:cNvSpPr>
          <p:nvPr>
            <p:ph type="sldNum" sz="quarter" idx="5"/>
          </p:nvPr>
        </p:nvSpPr>
        <p:spPr/>
        <p:txBody>
          <a:bodyPr/>
          <a:lstStyle/>
          <a:p>
            <a:fld id="{6D4018D2-26EA-4626-92F2-1F10E443FD0D}" type="slidenum">
              <a:rPr lang="en-US" smtClean="0"/>
              <a:t>13</a:t>
            </a:fld>
            <a:endParaRPr lang="en-US"/>
          </a:p>
        </p:txBody>
      </p:sp>
    </p:spTree>
    <p:extLst>
      <p:ext uri="{BB962C8B-B14F-4D97-AF65-F5344CB8AC3E}">
        <p14:creationId xmlns:p14="http://schemas.microsoft.com/office/powerpoint/2010/main" val="196796552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
        <p:cNvGrpSpPr/>
        <p:nvPr/>
      </p:nvGrpSpPr>
      <p:grpSpPr>
        <a:xfrm>
          <a:off x="0" y="0"/>
          <a:ext cx="0" cy="0"/>
          <a:chOff x="0" y="0"/>
          <a:chExt cx="0" cy="0"/>
        </a:xfrm>
      </p:grpSpPr>
      <p:sp>
        <p:nvSpPr>
          <p:cNvPr id="167" name="Google Shape;167;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solidFill>
                  <a:srgbClr val="000000"/>
                </a:solidFill>
              </a:rPr>
              <a:t>14</a:t>
            </a:fld>
            <a:endParaRPr>
              <a:solidFill>
                <a:srgbClr val="000000"/>
              </a:solidFill>
            </a:endParaRPr>
          </a:p>
        </p:txBody>
      </p:sp>
      <p:sp>
        <p:nvSpPr>
          <p:cNvPr id="168" name="Google Shape;168;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69" name="Google Shape;169;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80000"/>
              </a:lnSpc>
              <a:spcBef>
                <a:spcPts val="0"/>
              </a:spcBef>
              <a:spcAft>
                <a:spcPts val="0"/>
              </a:spcAft>
              <a:buNone/>
            </a:pPr>
            <a:r>
              <a:rPr lang="nl-NL" dirty="0"/>
              <a:t>Hoewel het kind op deze leeftijd meestal niet continent is, is het belangrijk dat het de blaas volledig leegt om infecties en </a:t>
            </a:r>
            <a:r>
              <a:rPr lang="nl-NL" dirty="0" err="1"/>
              <a:t>nierschade</a:t>
            </a:r>
            <a:r>
              <a:rPr lang="nl-NL" dirty="0"/>
              <a:t> te voorkomen. </a:t>
            </a:r>
          </a:p>
          <a:p>
            <a:pPr marL="0" lvl="0" indent="0" algn="l" rtl="0">
              <a:lnSpc>
                <a:spcPct val="80000"/>
              </a:lnSpc>
              <a:spcBef>
                <a:spcPts val="0"/>
              </a:spcBef>
              <a:spcAft>
                <a:spcPts val="0"/>
              </a:spcAft>
              <a:buNone/>
            </a:pPr>
            <a:endParaRPr lang="nl-NL" dirty="0"/>
          </a:p>
          <a:p>
            <a:pPr marL="0" lvl="0" indent="0" algn="l" rtl="0">
              <a:lnSpc>
                <a:spcPct val="80000"/>
              </a:lnSpc>
              <a:spcBef>
                <a:spcPts val="0"/>
              </a:spcBef>
              <a:spcAft>
                <a:spcPts val="0"/>
              </a:spcAft>
              <a:buNone/>
            </a:pPr>
            <a:r>
              <a:rPr lang="nl-NL" dirty="0"/>
              <a:t>Door een kussen onder de rug van je kind te leggen, maak je een hoek waardoor je gemakkelijker kunt controleren of de blaas helemaal leeg is. Je kunt ook lichte druk uitoefenen met je hand op het schaambeen als de urine is gestopt met stromen voordat je de katheter uit de plasbuis trekt. Het is goed als het kind blijft zitten tijdens het uitvoeren van de IC zodra het kind stevig op het potje of de toiletbril zit. </a:t>
            </a:r>
          </a:p>
          <a:p>
            <a:pPr marL="0" lvl="0" indent="0" algn="l" rtl="0">
              <a:lnSpc>
                <a:spcPct val="80000"/>
              </a:lnSpc>
              <a:spcBef>
                <a:spcPts val="0"/>
              </a:spcBef>
              <a:spcAft>
                <a:spcPts val="0"/>
              </a:spcAft>
              <a:buNone/>
            </a:pPr>
            <a:endParaRPr lang="nl-NL" dirty="0"/>
          </a:p>
          <a:p>
            <a:pPr marL="0" lvl="0" indent="0" algn="l" rtl="0">
              <a:lnSpc>
                <a:spcPct val="80000"/>
              </a:lnSpc>
              <a:spcBef>
                <a:spcPts val="0"/>
              </a:spcBef>
              <a:spcAft>
                <a:spcPts val="0"/>
              </a:spcAft>
              <a:buNone/>
            </a:pPr>
            <a:r>
              <a:rPr lang="nl-NL" dirty="0"/>
              <a:t>Laat het kind meedoen, rond de leeftijd van 1 jaar of wanneer het kind interesse toont in een deel van de therapie, bijvoorbeeld het uitnemen van de katheter en het openen van de katheterverpakking.</a:t>
            </a:r>
            <a:endParaRPr lang="sv-SE" sz="1200" dirty="0"/>
          </a:p>
        </p:txBody>
      </p:sp>
    </p:spTree>
    <p:extLst>
      <p:ext uri="{BB962C8B-B14F-4D97-AF65-F5344CB8AC3E}">
        <p14:creationId xmlns:p14="http://schemas.microsoft.com/office/powerpoint/2010/main" val="365301048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dirty="0"/>
              <a:t>Het kind leren plassen met behulp van een katheter is een proces. Pas de training altijd aan de omstandigheden van het kind aan. Kinderen op deze leeftijd zijn vaak motorisch actief en hebben een sterke eigen wil, wat het moeilijk kan maken om op deze leeftijd met IC te beginnen. Voor kinderen die voor deze leeftijd al met IC zijn begonnen, is dit zelden een probleem. Het is waardevol om het kind zo vroeg mogelijk te laten meedoen en leren te katheteriseren. De training om zelf te katheteriseren wordt individueel aangepast en met de juiste mijlpalen, allemaal gebaseerd op de cognitieve vaardigheden en handfunctie van het kind.</a:t>
            </a:r>
            <a:endParaRPr lang="sv-SE" dirty="0"/>
          </a:p>
        </p:txBody>
      </p:sp>
      <p:sp>
        <p:nvSpPr>
          <p:cNvPr id="4" name="Platshållare för bildnummer 3"/>
          <p:cNvSpPr>
            <a:spLocks noGrp="1"/>
          </p:cNvSpPr>
          <p:nvPr>
            <p:ph type="sldNum" sz="quarter" idx="5"/>
          </p:nvPr>
        </p:nvSpPr>
        <p:spPr/>
        <p:txBody>
          <a:bodyPr/>
          <a:lstStyle/>
          <a:p>
            <a:fld id="{6D4018D2-26EA-4626-92F2-1F10E443FD0D}" type="slidenum">
              <a:rPr lang="en-US" smtClean="0"/>
              <a:t>15</a:t>
            </a:fld>
            <a:endParaRPr lang="en-US"/>
          </a:p>
        </p:txBody>
      </p:sp>
    </p:spTree>
    <p:extLst>
      <p:ext uri="{BB962C8B-B14F-4D97-AF65-F5344CB8AC3E}">
        <p14:creationId xmlns:p14="http://schemas.microsoft.com/office/powerpoint/2010/main" val="78518207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dirty="0"/>
              <a:t>Het kind leren plassen met behulp van een katheter is een proces. Pas de training altijd aan de omstandigheden van het kind aan. Kinderen op deze leeftijd zijn vaak motorisch actief en hebben een sterke eigen wil, wat het moeilijk kan maken om op deze leeftijd met IC te beginnen. Voor kinderen die al met IC zijn begonnen, is dit zelden een probleem. Het is waardevol om het kind zo vroeg mogelijk te laten meedoen en leren katheteriseren. De training om zelf te katheteriseren wordt individueel aangepast en met de juiste mijlpalen, allemaal gebaseerd op de cognitieve vaardigheden en handfunctie van het kind.</a:t>
            </a:r>
            <a:endParaRPr lang="sv-SE" sz="1200" dirty="0"/>
          </a:p>
        </p:txBody>
      </p:sp>
      <p:sp>
        <p:nvSpPr>
          <p:cNvPr id="4" name="Platshållare för bildnummer 3"/>
          <p:cNvSpPr>
            <a:spLocks noGrp="1"/>
          </p:cNvSpPr>
          <p:nvPr>
            <p:ph type="sldNum" sz="quarter" idx="5"/>
          </p:nvPr>
        </p:nvSpPr>
        <p:spPr/>
        <p:txBody>
          <a:bodyPr/>
          <a:lstStyle/>
          <a:p>
            <a:fld id="{6D4018D2-26EA-4626-92F2-1F10E443FD0D}" type="slidenum">
              <a:rPr lang="en-US" smtClean="0"/>
              <a:t>16</a:t>
            </a:fld>
            <a:endParaRPr lang="en-US"/>
          </a:p>
        </p:txBody>
      </p:sp>
    </p:spTree>
    <p:extLst>
      <p:ext uri="{BB962C8B-B14F-4D97-AF65-F5344CB8AC3E}">
        <p14:creationId xmlns:p14="http://schemas.microsoft.com/office/powerpoint/2010/main" val="103082138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dirty="0"/>
              <a:t>Het is van groot belang dat de </a:t>
            </a:r>
            <a:r>
              <a:rPr lang="nl-NL" dirty="0" err="1"/>
              <a:t>urotherapeut</a:t>
            </a:r>
            <a:r>
              <a:rPr lang="nl-NL" dirty="0"/>
              <a:t>/verpleegkundige een vertrouwensband creëert met het kind en het gezin. </a:t>
            </a:r>
          </a:p>
          <a:p>
            <a:pPr marL="0" marR="0" lvl="0" indent="0" algn="l" defTabSz="914400" rtl="0" eaLnBrk="1" fontAlgn="auto" latinLnBrk="0" hangingPunct="1">
              <a:lnSpc>
                <a:spcPct val="100000"/>
              </a:lnSpc>
              <a:spcBef>
                <a:spcPts val="0"/>
              </a:spcBef>
              <a:spcAft>
                <a:spcPts val="0"/>
              </a:spcAft>
              <a:buClrTx/>
              <a:buSzTx/>
              <a:buFontTx/>
              <a:buNone/>
              <a:tabLst/>
              <a:defRPr/>
            </a:pPr>
            <a:endParaRPr lang="nl-NL" dirty="0"/>
          </a:p>
          <a:p>
            <a:pPr marL="0" marR="0" lvl="0" indent="0" algn="l" defTabSz="914400" rtl="0" eaLnBrk="1" fontAlgn="auto" latinLnBrk="0" hangingPunct="1">
              <a:lnSpc>
                <a:spcPct val="100000"/>
              </a:lnSpc>
              <a:spcBef>
                <a:spcPts val="0"/>
              </a:spcBef>
              <a:spcAft>
                <a:spcPts val="0"/>
              </a:spcAft>
              <a:buClrTx/>
              <a:buSzTx/>
              <a:buFontTx/>
              <a:buNone/>
              <a:tabLst/>
              <a:defRPr/>
            </a:pPr>
            <a:r>
              <a:rPr lang="nl-NL" dirty="0"/>
              <a:t>Laat het kind vertellen hoe de blaas en de nieren werken met behulp van zijn eigen beeldtaal (tekening of schilderij).</a:t>
            </a:r>
          </a:p>
          <a:p>
            <a:pPr marL="0" marR="0" lvl="0" indent="0" algn="l" defTabSz="914400" rtl="0" eaLnBrk="1" fontAlgn="auto" latinLnBrk="0" hangingPunct="1">
              <a:lnSpc>
                <a:spcPct val="100000"/>
              </a:lnSpc>
              <a:spcBef>
                <a:spcPts val="0"/>
              </a:spcBef>
              <a:spcAft>
                <a:spcPts val="0"/>
              </a:spcAft>
              <a:buClrTx/>
              <a:buSzTx/>
              <a:buFontTx/>
              <a:buNone/>
              <a:tabLst/>
              <a:defRPr/>
            </a:pPr>
            <a:endParaRPr lang="nl-NL" dirty="0"/>
          </a:p>
          <a:p>
            <a:pPr marL="0" marR="0" lvl="0" indent="0" algn="l" defTabSz="914400" rtl="0" eaLnBrk="1" fontAlgn="auto" latinLnBrk="0" hangingPunct="1">
              <a:lnSpc>
                <a:spcPct val="100000"/>
              </a:lnSpc>
              <a:spcBef>
                <a:spcPts val="0"/>
              </a:spcBef>
              <a:spcAft>
                <a:spcPts val="0"/>
              </a:spcAft>
              <a:buClrTx/>
              <a:buSzTx/>
              <a:buFontTx/>
              <a:buNone/>
              <a:tabLst/>
              <a:defRPr/>
            </a:pPr>
            <a:r>
              <a:rPr lang="nl-NL" dirty="0"/>
              <a:t>De rol van de </a:t>
            </a:r>
            <a:r>
              <a:rPr lang="nl-NL" dirty="0" err="1"/>
              <a:t>urotherapeut</a:t>
            </a:r>
            <a:r>
              <a:rPr lang="nl-NL" dirty="0"/>
              <a:t> is om IC-technieken te leren aan ouders en kinderen. </a:t>
            </a:r>
          </a:p>
          <a:p>
            <a:pPr marL="0" marR="0" lvl="0" indent="0" algn="l" defTabSz="914400" rtl="0" eaLnBrk="1" fontAlgn="auto" latinLnBrk="0" hangingPunct="1">
              <a:lnSpc>
                <a:spcPct val="100000"/>
              </a:lnSpc>
              <a:spcBef>
                <a:spcPts val="0"/>
              </a:spcBef>
              <a:spcAft>
                <a:spcPts val="0"/>
              </a:spcAft>
              <a:buClrTx/>
              <a:buSzTx/>
              <a:buFontTx/>
              <a:buNone/>
              <a:tabLst/>
              <a:defRPr/>
            </a:pPr>
            <a:endParaRPr lang="nl-NL" dirty="0"/>
          </a:p>
          <a:p>
            <a:pPr marL="0" marR="0" lvl="0" indent="0" algn="l" defTabSz="914400" rtl="0" eaLnBrk="1" fontAlgn="auto" latinLnBrk="0" hangingPunct="1">
              <a:lnSpc>
                <a:spcPct val="100000"/>
              </a:lnSpc>
              <a:spcBef>
                <a:spcPts val="0"/>
              </a:spcBef>
              <a:spcAft>
                <a:spcPts val="0"/>
              </a:spcAft>
              <a:buClrTx/>
              <a:buSzTx/>
              <a:buFontTx/>
              <a:buNone/>
              <a:tabLst/>
              <a:defRPr/>
            </a:pPr>
            <a:r>
              <a:rPr lang="nl-NL" dirty="0"/>
              <a:t>Op kleuterscholen, peuterspeelzalen en scholen is het meestal de taak van de ouders om IC te leren en, indien nodig, kan een </a:t>
            </a:r>
            <a:r>
              <a:rPr lang="nl-NL" dirty="0" err="1"/>
              <a:t>urotherapeut</a:t>
            </a:r>
            <a:r>
              <a:rPr lang="nl-NL" dirty="0"/>
              <a:t>/verpleegkundige deelnemen. Het belangrijkste op deze leeftijd is om het kind te motiveren om zoveel mogelijk van het katheterisatieproces aan te kunnen. Dit betekent uitkleden en aankleden, de tijd onthouden, naar het toilet gaan, de katheter voorbereiden, handen wassen, de katheter inbrengen, zorgen dat de blaas leeg is, de katheter verwijderen en weggooien, aankleden, handen wassen.</a:t>
            </a:r>
            <a:endParaRPr lang="sv-SE" sz="1200" dirty="0">
              <a:effectLst/>
              <a:latin typeface="+mn-lt"/>
              <a:ea typeface="Calibri" panose="020F0502020204030204" pitchFamily="34" charset="0"/>
              <a:cs typeface="Times New Roman" panose="02020603050405020304" pitchFamily="18" charset="0"/>
            </a:endParaRPr>
          </a:p>
        </p:txBody>
      </p:sp>
      <p:sp>
        <p:nvSpPr>
          <p:cNvPr id="4" name="Platshållare för bildnummer 3"/>
          <p:cNvSpPr>
            <a:spLocks noGrp="1"/>
          </p:cNvSpPr>
          <p:nvPr>
            <p:ph type="sldNum" sz="quarter" idx="5"/>
          </p:nvPr>
        </p:nvSpPr>
        <p:spPr/>
        <p:txBody>
          <a:bodyPr/>
          <a:lstStyle/>
          <a:p>
            <a:fld id="{6D4018D2-26EA-4626-92F2-1F10E443FD0D}" type="slidenum">
              <a:rPr lang="en-US" smtClean="0"/>
              <a:t>17</a:t>
            </a:fld>
            <a:endParaRPr lang="en-US"/>
          </a:p>
        </p:txBody>
      </p:sp>
    </p:spTree>
    <p:extLst>
      <p:ext uri="{BB962C8B-B14F-4D97-AF65-F5344CB8AC3E}">
        <p14:creationId xmlns:p14="http://schemas.microsoft.com/office/powerpoint/2010/main" val="15259194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3"/>
        <p:cNvGrpSpPr/>
        <p:nvPr/>
      </p:nvGrpSpPr>
      <p:grpSpPr>
        <a:xfrm>
          <a:off x="0" y="0"/>
          <a:ext cx="0" cy="0"/>
          <a:chOff x="0" y="0"/>
          <a:chExt cx="0" cy="0"/>
        </a:xfrm>
      </p:grpSpPr>
      <p:sp>
        <p:nvSpPr>
          <p:cNvPr id="304" name="Google Shape;304;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05" name="Google Shape;305;p1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nl-NL" sz="1200" b="0" dirty="0">
                <a:solidFill>
                  <a:srgbClr val="000000"/>
                </a:solidFill>
              </a:rPr>
              <a:t>Net zoals blijkt uit gepubliceerde studies is het van groot belang om goede voorlichting en informatie te geven aan de patiënt voordat de IC wordt gestart, evenals een grondige follow-up.</a:t>
            </a:r>
          </a:p>
          <a:p>
            <a:pPr marL="0" lvl="0" indent="0" algn="l" rtl="0">
              <a:spcBef>
                <a:spcPts val="0"/>
              </a:spcBef>
              <a:spcAft>
                <a:spcPts val="0"/>
              </a:spcAft>
              <a:buNone/>
            </a:pPr>
            <a:endParaRPr lang="nl-NL" sz="1200" b="0" dirty="0">
              <a:solidFill>
                <a:srgbClr val="000000"/>
              </a:solidFill>
            </a:endParaRPr>
          </a:p>
          <a:p>
            <a:pPr marL="0" lvl="0" indent="0" algn="l" rtl="0">
              <a:spcBef>
                <a:spcPts val="0"/>
              </a:spcBef>
              <a:spcAft>
                <a:spcPts val="0"/>
              </a:spcAft>
              <a:buNone/>
            </a:pPr>
            <a:r>
              <a:rPr lang="nl-NL" sz="1200" b="0" dirty="0" err="1">
                <a:solidFill>
                  <a:srgbClr val="000000"/>
                </a:solidFill>
              </a:rPr>
              <a:t>Wellspect</a:t>
            </a:r>
            <a:r>
              <a:rPr lang="nl-NL" sz="1200" b="0" dirty="0">
                <a:solidFill>
                  <a:srgbClr val="000000"/>
                </a:solidFill>
              </a:rPr>
              <a:t> biedt een breed scala aan informatie om een goede start voor de patiënt mogelijk te maken.</a:t>
            </a:r>
            <a:endParaRPr lang="en-US" sz="1200" b="0" dirty="0">
              <a:solidFill>
                <a:srgbClr val="000000"/>
              </a:solidFill>
            </a:endParaRPr>
          </a:p>
        </p:txBody>
      </p:sp>
      <p:sp>
        <p:nvSpPr>
          <p:cNvPr id="306" name="Google Shape;306;p1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ea typeface="+mn-ea"/>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18</a:t>
            </a:fld>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l-NL" dirty="0"/>
              <a:t>Beginnen met IC bij een kind in de peuterleeftijd vereist geduld en een zeer zorgvuldige voorbereiding om een traumatische ervaring voor het kind te voorkomen. Bouw vertrouwen op met het kind - vorm een team. </a:t>
            </a:r>
          </a:p>
          <a:p>
            <a:endParaRPr lang="nl-NL" dirty="0"/>
          </a:p>
          <a:p>
            <a:r>
              <a:rPr lang="nl-NL" dirty="0"/>
              <a:t>Neem kleine stapjes en spreek met het kind af wanneer het tijd is voor de volgende stap. </a:t>
            </a:r>
          </a:p>
          <a:p>
            <a:endParaRPr lang="nl-NL" dirty="0"/>
          </a:p>
          <a:p>
            <a:r>
              <a:rPr lang="nl-NL" dirty="0"/>
              <a:t>Doe niet meer dan je hebt beloofd. </a:t>
            </a:r>
          </a:p>
          <a:p>
            <a:endParaRPr lang="nl-NL" dirty="0"/>
          </a:p>
          <a:p>
            <a:r>
              <a:rPr lang="nl-NL" dirty="0"/>
              <a:t>Beloof niet meer dan je kunt waarmaken. </a:t>
            </a:r>
          </a:p>
          <a:p>
            <a:endParaRPr lang="nl-NL" dirty="0"/>
          </a:p>
          <a:p>
            <a:r>
              <a:rPr lang="nl-NL" dirty="0"/>
              <a:t>Voor kleine kinderen die op jonge leeftijd met IC beginnen, ontstaan er later zelden problemen wanneer het kind iets nieuws moet leren (bv. een andere katheter gaan gebruiken). IC is een routine geworden voor zowel kind als ouder. Het kind was al betrokken bij de training voor IC. Het wordt natuurlijk voor het kind om stap voor stap te zien en te leren van zijn ouders; kleine aanpassingen daarin zijn voor kinderen die al vroeg zijn begonnen met IC vaak geen probleem.</a:t>
            </a:r>
            <a:endParaRPr lang="sv-SE" sz="1200" dirty="0">
              <a:solidFill>
                <a:srgbClr val="FF0000"/>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4" name="Slide Number Placeholder 3"/>
          <p:cNvSpPr>
            <a:spLocks noGrp="1"/>
          </p:cNvSpPr>
          <p:nvPr>
            <p:ph type="sldNum" sz="quarter" idx="5"/>
          </p:nvPr>
        </p:nvSpPr>
        <p:spPr/>
        <p:txBody>
          <a:bodyPr/>
          <a:lstStyle/>
          <a:p>
            <a:fld id="{6D4018D2-26EA-4626-92F2-1F10E443FD0D}" type="slidenum">
              <a:rPr lang="en-US" smtClean="0"/>
              <a:t>19</a:t>
            </a:fld>
            <a:endParaRPr lang="en-US"/>
          </a:p>
        </p:txBody>
      </p:sp>
    </p:spTree>
    <p:extLst>
      <p:ext uri="{BB962C8B-B14F-4D97-AF65-F5344CB8AC3E}">
        <p14:creationId xmlns:p14="http://schemas.microsoft.com/office/powerpoint/2010/main" val="368695947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3"/>
        <p:cNvGrpSpPr/>
        <p:nvPr/>
      </p:nvGrpSpPr>
      <p:grpSpPr>
        <a:xfrm>
          <a:off x="0" y="0"/>
          <a:ext cx="0" cy="0"/>
          <a:chOff x="0" y="0"/>
          <a:chExt cx="0" cy="0"/>
        </a:xfrm>
      </p:grpSpPr>
      <p:sp>
        <p:nvSpPr>
          <p:cNvPr id="354" name="Google Shape;354;p2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55" name="Google Shape;355;p2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228600" lvl="1" indent="-228600">
              <a:buFont typeface="+mj-lt"/>
              <a:buAutoNum type="arabicPeriod"/>
            </a:pPr>
            <a:r>
              <a:rPr lang="nl-NL" dirty="0"/>
              <a:t>Kies het materiaal dat nodig is voor de IC (katheter en eventueel nieuw </a:t>
            </a:r>
            <a:r>
              <a:rPr lang="nl-NL" sz="1200" dirty="0">
                <a:latin typeface="Calibri" panose="020F0502020204030204" pitchFamily="34" charset="0"/>
                <a:ea typeface="Calibri" panose="020F0502020204030204" pitchFamily="34" charset="0"/>
                <a:cs typeface="Calibri" panose="020F0502020204030204" pitchFamily="34" charset="0"/>
              </a:rPr>
              <a:t>continentiemateriaal</a:t>
            </a:r>
            <a:r>
              <a:rPr lang="nl-NL" dirty="0"/>
              <a:t>).</a:t>
            </a:r>
          </a:p>
          <a:p>
            <a:pPr marL="228600" lvl="1" indent="-228600">
              <a:buFont typeface="+mj-lt"/>
              <a:buAutoNum type="arabicPeriod"/>
            </a:pPr>
            <a:r>
              <a:rPr lang="nl-NL" dirty="0"/>
              <a:t>Was je handen.</a:t>
            </a:r>
          </a:p>
          <a:p>
            <a:pPr marL="228600" lvl="1" indent="-228600">
              <a:buFont typeface="+mj-lt"/>
              <a:buAutoNum type="arabicPeriod"/>
            </a:pPr>
            <a:r>
              <a:rPr lang="nl-NL" dirty="0"/>
              <a:t>Maak de katheter klaar.</a:t>
            </a:r>
          </a:p>
          <a:p>
            <a:pPr marL="228600" lvl="1" indent="-228600">
              <a:buFont typeface="+mj-lt"/>
              <a:buAutoNum type="arabicPeriod"/>
            </a:pPr>
            <a:r>
              <a:rPr lang="nl-NL" dirty="0"/>
              <a:t>Ga in de voor jouw optimale zithouding zitten of sta over het toilet.</a:t>
            </a:r>
          </a:p>
          <a:p>
            <a:pPr marL="228600" lvl="1" indent="-228600">
              <a:buFont typeface="+mj-lt"/>
              <a:buAutoNum type="arabicPeriod"/>
            </a:pPr>
            <a:r>
              <a:rPr lang="nl-NL" dirty="0"/>
              <a:t>Met één hand: scheid de schaamlippen.</a:t>
            </a:r>
          </a:p>
          <a:p>
            <a:pPr marL="228600" lvl="1" indent="-228600">
              <a:buFont typeface="+mj-lt"/>
              <a:buAutoNum type="arabicPeriod"/>
            </a:pPr>
            <a:r>
              <a:rPr lang="nl-NL" dirty="0"/>
              <a:t>Met de andere hand: breng de katheter in tot de urine begint te stromen. </a:t>
            </a:r>
          </a:p>
          <a:p>
            <a:pPr marL="228600" lvl="1" indent="-228600">
              <a:buFont typeface="+mj-lt"/>
              <a:buAutoNum type="arabicPeriod"/>
            </a:pPr>
            <a:r>
              <a:rPr lang="nl-NL" dirty="0"/>
              <a:t>Houd de katheter vast totdat de urine stopt met stromen.</a:t>
            </a:r>
          </a:p>
          <a:p>
            <a:pPr marL="228600" lvl="1" indent="-228600">
              <a:buFont typeface="+mj-lt"/>
              <a:buAutoNum type="arabicPeriod"/>
            </a:pPr>
            <a:r>
              <a:rPr lang="nl-NL" dirty="0"/>
              <a:t>Als de urine gestopt is met stromen, trek de katheter dan een klein beetje terug.</a:t>
            </a:r>
          </a:p>
          <a:p>
            <a:pPr marL="228600" lvl="1" indent="-228600">
              <a:buFont typeface="+mj-lt"/>
              <a:buAutoNum type="arabicPeriod"/>
            </a:pPr>
            <a:r>
              <a:rPr lang="nl-NL" dirty="0"/>
              <a:t>Als de urine weer begint te stromen, wacht dan tot de urine stopt met stromen en trek de katheter er dan langzaam helemaal uit. </a:t>
            </a:r>
          </a:p>
          <a:p>
            <a:pPr marL="228600" lvl="1" indent="-228600">
              <a:buFont typeface="+mj-lt"/>
              <a:buAutoNum type="arabicPeriod"/>
            </a:pPr>
            <a:r>
              <a:rPr lang="nl-NL" dirty="0"/>
              <a:t>Als de blaas moeilijk te legen is, druk dan op de buik of hoest met de katheter in de blaas.</a:t>
            </a:r>
          </a:p>
          <a:p>
            <a:pPr marL="228600" lvl="1" indent="-228600">
              <a:buFont typeface="+mj-lt"/>
              <a:buAutoNum type="arabicPeriod"/>
            </a:pPr>
            <a:endParaRPr lang="nl-NL" dirty="0"/>
          </a:p>
          <a:p>
            <a:pPr marL="0" lvl="1" indent="0">
              <a:buFont typeface="+mj-lt"/>
              <a:buNone/>
            </a:pPr>
            <a:r>
              <a:rPr lang="nl-NL" dirty="0"/>
              <a:t>Zorg ervoor dat je je handen wast voor IC en na toiletgebruik. Handontsmettingsmiddel is ideaal in openbare toiletten. Was de geslachtsdelen één keer per dag, maar voor elke IC als er ook sprake is van fecale incontinentie en veel urineverlies. Zorg dat het oppervlak van de katheter nergens mee in contact komt voordat het in de plasbuis wordt ingebracht. Als een meisje zeker is van haar anatomie, gaat ze op de toiletbril zitten en gebruikt ze eventueel een spiegel om te zien waar de plasbuis zit. Het is belangrijk dat het meisje weet waar de urethra-opening is en uiteindelijk geen spiegel nodig heeft tijdens de IC-procedure.</a:t>
            </a:r>
            <a:endParaRPr lang="sv-SE" dirty="0"/>
          </a:p>
        </p:txBody>
      </p:sp>
      <p:sp>
        <p:nvSpPr>
          <p:cNvPr id="356" name="Google Shape;356;p2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ea typeface="+mn-ea"/>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20</a:t>
            </a:fld>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Tree>
    <p:extLst>
      <p:ext uri="{BB962C8B-B14F-4D97-AF65-F5344CB8AC3E}">
        <p14:creationId xmlns:p14="http://schemas.microsoft.com/office/powerpoint/2010/main" val="4825277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1000" dirty="0"/>
              <a:t>De urinewegen zijn een van de meest vitale systemen in het menselijk lichaam. Dat het goed functioneert, is van vitaal belang voor de gezondheid van een kind. Als een kind op het punt staat te beginnen met IC, is het belangrijk dat kinderen en ouders kennis opdoen over de anatomie en fysiologie van de urinewegen en over waarom het kind moet beginnen met IC. </a:t>
            </a:r>
          </a:p>
          <a:p>
            <a:pPr marL="0" marR="0" lvl="0" indent="0" algn="l" defTabSz="914400" rtl="0" eaLnBrk="1" fontAlgn="auto" latinLnBrk="0" hangingPunct="1">
              <a:lnSpc>
                <a:spcPct val="100000"/>
              </a:lnSpc>
              <a:spcBef>
                <a:spcPts val="0"/>
              </a:spcBef>
              <a:spcAft>
                <a:spcPts val="0"/>
              </a:spcAft>
              <a:buClrTx/>
              <a:buSzTx/>
              <a:buFontTx/>
              <a:buNone/>
              <a:tabLst/>
              <a:defRPr/>
            </a:pPr>
            <a:endParaRPr lang="nl-NL" sz="1000" dirty="0"/>
          </a:p>
          <a:p>
            <a:pPr marL="0" marR="0" lvl="0" indent="0" algn="l" defTabSz="914400" rtl="0" eaLnBrk="1" fontAlgn="auto" latinLnBrk="0" hangingPunct="1">
              <a:lnSpc>
                <a:spcPct val="100000"/>
              </a:lnSpc>
              <a:spcBef>
                <a:spcPts val="0"/>
              </a:spcBef>
              <a:spcAft>
                <a:spcPts val="0"/>
              </a:spcAft>
              <a:buClrTx/>
              <a:buSzTx/>
              <a:buFontTx/>
              <a:buNone/>
              <a:tabLst/>
              <a:defRPr/>
            </a:pPr>
            <a:r>
              <a:rPr lang="nl-NL" sz="1000" dirty="0"/>
              <a:t>De gebruiksaanwijzing is een goed hulpmiddel voor de patiënt om te lezen over de therapie. Het is belangrijk om het kind zo vroeg mogelijk te laten meedoen en zelfstandig te leren katheteriseren. </a:t>
            </a:r>
          </a:p>
          <a:p>
            <a:pPr marL="0" marR="0" lvl="0" indent="0" algn="l" defTabSz="914400" rtl="0" eaLnBrk="1" fontAlgn="auto" latinLnBrk="0" hangingPunct="1">
              <a:lnSpc>
                <a:spcPct val="100000"/>
              </a:lnSpc>
              <a:spcBef>
                <a:spcPts val="0"/>
              </a:spcBef>
              <a:spcAft>
                <a:spcPts val="0"/>
              </a:spcAft>
              <a:buClrTx/>
              <a:buSzTx/>
              <a:buFontTx/>
              <a:buNone/>
              <a:tabLst/>
              <a:defRPr/>
            </a:pPr>
            <a:endParaRPr lang="nl-NL" sz="1000" dirty="0"/>
          </a:p>
          <a:p>
            <a:pPr marL="0" marR="0" lvl="0" indent="0" algn="l" defTabSz="914400" rtl="0" eaLnBrk="1" fontAlgn="auto" latinLnBrk="0" hangingPunct="1">
              <a:lnSpc>
                <a:spcPct val="100000"/>
              </a:lnSpc>
              <a:spcBef>
                <a:spcPts val="0"/>
              </a:spcBef>
              <a:spcAft>
                <a:spcPts val="0"/>
              </a:spcAft>
              <a:buClrTx/>
              <a:buSzTx/>
              <a:buFontTx/>
              <a:buNone/>
              <a:tabLst/>
              <a:defRPr/>
            </a:pPr>
            <a:r>
              <a:rPr lang="nl-NL" sz="1000" dirty="0"/>
              <a:t>Het kind leren plassen met behulp van een katheter kan een langdurig proces zijn, doe dit altijd op de voorwaarden van het kind zelf. Sommige beperkingen kunnen leermoeilijkheden tot gevolg hebben, waardoor het kind het katheterisatieproces niet zo snel of zo zelfstandig kan uitvoeren als normaal wordt verwacht.</a:t>
            </a:r>
          </a:p>
        </p:txBody>
      </p:sp>
      <p:sp>
        <p:nvSpPr>
          <p:cNvPr id="4" name="Slide Number Placeholder 3"/>
          <p:cNvSpPr>
            <a:spLocks noGrp="1"/>
          </p:cNvSpPr>
          <p:nvPr>
            <p:ph type="sldNum" sz="quarter" idx="5"/>
          </p:nvPr>
        </p:nvSpPr>
        <p:spPr/>
        <p:txBody>
          <a:bodyPr/>
          <a:lstStyle/>
          <a:p>
            <a:fld id="{6D4018D2-26EA-4626-92F2-1F10E443FD0D}" type="slidenum">
              <a:rPr lang="en-US" smtClean="0"/>
              <a:t>3</a:t>
            </a:fld>
            <a:endParaRPr lang="en-US"/>
          </a:p>
        </p:txBody>
      </p:sp>
    </p:spTree>
    <p:extLst>
      <p:ext uri="{BB962C8B-B14F-4D97-AF65-F5344CB8AC3E}">
        <p14:creationId xmlns:p14="http://schemas.microsoft.com/office/powerpoint/2010/main" val="173513233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3"/>
        <p:cNvGrpSpPr/>
        <p:nvPr/>
      </p:nvGrpSpPr>
      <p:grpSpPr>
        <a:xfrm>
          <a:off x="0" y="0"/>
          <a:ext cx="0" cy="0"/>
          <a:chOff x="0" y="0"/>
          <a:chExt cx="0" cy="0"/>
        </a:xfrm>
      </p:grpSpPr>
      <p:sp>
        <p:nvSpPr>
          <p:cNvPr id="354" name="Google Shape;354;p2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55" name="Google Shape;355;p2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228600" lvl="1" indent="-228600" algn="just">
              <a:lnSpc>
                <a:spcPct val="100000"/>
              </a:lnSpc>
              <a:buFont typeface="+mj-lt"/>
              <a:buAutoNum type="arabicPeriod"/>
            </a:pPr>
            <a:r>
              <a:rPr lang="nl-NL" dirty="0">
                <a:latin typeface="Calibri" panose="020F0502020204030204" pitchFamily="34" charset="0"/>
                <a:ea typeface="Calibri" panose="020F0502020204030204" pitchFamily="34" charset="0"/>
                <a:cs typeface="Calibri" panose="020F0502020204030204" pitchFamily="34" charset="0"/>
              </a:rPr>
              <a:t>Kies het materiaal dat nodig is voor de IC (katheter en eventueel nieuw </a:t>
            </a:r>
            <a:r>
              <a:rPr lang="nl-NL" sz="1200" dirty="0">
                <a:latin typeface="Calibri" panose="020F0502020204030204" pitchFamily="34" charset="0"/>
                <a:ea typeface="Calibri" panose="020F0502020204030204" pitchFamily="34" charset="0"/>
                <a:cs typeface="Calibri" panose="020F0502020204030204" pitchFamily="34" charset="0"/>
              </a:rPr>
              <a:t>continentiemateriaal</a:t>
            </a:r>
            <a:r>
              <a:rPr lang="nl-NL" dirty="0">
                <a:latin typeface="Calibri" panose="020F0502020204030204" pitchFamily="34" charset="0"/>
                <a:ea typeface="Calibri" panose="020F0502020204030204" pitchFamily="34" charset="0"/>
                <a:cs typeface="Calibri" panose="020F0502020204030204" pitchFamily="34" charset="0"/>
              </a:rPr>
              <a:t>).</a:t>
            </a:r>
          </a:p>
          <a:p>
            <a:pPr marL="228600" lvl="1" indent="-228600" algn="just">
              <a:lnSpc>
                <a:spcPct val="100000"/>
              </a:lnSpc>
              <a:buFont typeface="+mj-lt"/>
              <a:buAutoNum type="arabicPeriod"/>
            </a:pPr>
            <a:r>
              <a:rPr lang="nl-NL" dirty="0">
                <a:latin typeface="Calibri" panose="020F0502020204030204" pitchFamily="34" charset="0"/>
                <a:ea typeface="Calibri" panose="020F0502020204030204" pitchFamily="34" charset="0"/>
                <a:cs typeface="Calibri" panose="020F0502020204030204" pitchFamily="34" charset="0"/>
              </a:rPr>
              <a:t>Was je handen.</a:t>
            </a:r>
          </a:p>
          <a:p>
            <a:pPr marL="228600" lvl="1" indent="-228600" algn="just">
              <a:lnSpc>
                <a:spcPct val="100000"/>
              </a:lnSpc>
              <a:buFont typeface="+mj-lt"/>
              <a:buAutoNum type="arabicPeriod"/>
            </a:pPr>
            <a:r>
              <a:rPr lang="nl-NL" dirty="0">
                <a:latin typeface="Calibri" panose="020F0502020204030204" pitchFamily="34" charset="0"/>
                <a:ea typeface="Calibri" panose="020F0502020204030204" pitchFamily="34" charset="0"/>
                <a:cs typeface="Calibri" panose="020F0502020204030204" pitchFamily="34" charset="0"/>
              </a:rPr>
              <a:t>Maak de katheter klaar.</a:t>
            </a:r>
          </a:p>
          <a:p>
            <a:pPr marL="228600" lvl="1" indent="-228600" algn="just">
              <a:lnSpc>
                <a:spcPct val="100000"/>
              </a:lnSpc>
              <a:buFont typeface="+mj-lt"/>
              <a:buAutoNum type="arabicPeriod"/>
            </a:pPr>
            <a:r>
              <a:rPr lang="nl-NL" dirty="0">
                <a:latin typeface="Calibri" panose="020F0502020204030204" pitchFamily="34" charset="0"/>
                <a:ea typeface="Calibri" panose="020F0502020204030204" pitchFamily="34" charset="0"/>
                <a:cs typeface="Calibri" panose="020F0502020204030204" pitchFamily="34" charset="0"/>
              </a:rPr>
              <a:t>Ga in een voor jouw optimale zithouding zitten of sta voor of over het toilet.</a:t>
            </a:r>
          </a:p>
          <a:p>
            <a:pPr marL="228600" lvl="1" indent="-228600" algn="just">
              <a:lnSpc>
                <a:spcPct val="100000"/>
              </a:lnSpc>
              <a:buFont typeface="+mj-lt"/>
              <a:buAutoNum type="arabicPeriod"/>
            </a:pPr>
            <a:r>
              <a:rPr lang="nl-NL" dirty="0">
                <a:latin typeface="Calibri" panose="020F0502020204030204" pitchFamily="34" charset="0"/>
                <a:ea typeface="Calibri" panose="020F0502020204030204" pitchFamily="34" charset="0"/>
                <a:cs typeface="Calibri" panose="020F0502020204030204" pitchFamily="34" charset="0"/>
              </a:rPr>
              <a:t>Met één hand: houd de penis naar boven in de richting van de buik. </a:t>
            </a:r>
          </a:p>
          <a:p>
            <a:pPr marL="228600" lvl="1" indent="-228600" algn="just">
              <a:lnSpc>
                <a:spcPct val="100000"/>
              </a:lnSpc>
              <a:buFont typeface="+mj-lt"/>
              <a:buAutoNum type="arabicPeriod"/>
            </a:pPr>
            <a:r>
              <a:rPr lang="nl-NL" dirty="0">
                <a:latin typeface="Calibri" panose="020F0502020204030204" pitchFamily="34" charset="0"/>
                <a:ea typeface="Calibri" panose="020F0502020204030204" pitchFamily="34" charset="0"/>
                <a:cs typeface="Calibri" panose="020F0502020204030204" pitchFamily="34" charset="0"/>
              </a:rPr>
              <a:t>Met de andere hand: breng de katheter in tot de urine begint te stromen. </a:t>
            </a:r>
          </a:p>
          <a:p>
            <a:pPr marL="228600" lvl="1" indent="-228600" algn="just">
              <a:lnSpc>
                <a:spcPct val="100000"/>
              </a:lnSpc>
              <a:buFont typeface="+mj-lt"/>
              <a:buAutoNum type="arabicPeriod"/>
            </a:pPr>
            <a:r>
              <a:rPr lang="nl-NL" dirty="0">
                <a:latin typeface="Calibri" panose="020F0502020204030204" pitchFamily="34" charset="0"/>
                <a:ea typeface="Calibri" panose="020F0502020204030204" pitchFamily="34" charset="0"/>
                <a:cs typeface="Calibri" panose="020F0502020204030204" pitchFamily="34" charset="0"/>
              </a:rPr>
              <a:t>Houd de katheter vast totdat de urine stopt met stromen.</a:t>
            </a:r>
          </a:p>
          <a:p>
            <a:pPr marL="228600" lvl="1" indent="-228600" algn="just">
              <a:lnSpc>
                <a:spcPct val="100000"/>
              </a:lnSpc>
              <a:buFont typeface="+mj-lt"/>
              <a:buAutoNum type="arabicPeriod"/>
            </a:pPr>
            <a:r>
              <a:rPr lang="nl-NL" dirty="0">
                <a:latin typeface="Calibri" panose="020F0502020204030204" pitchFamily="34" charset="0"/>
                <a:ea typeface="Calibri" panose="020F0502020204030204" pitchFamily="34" charset="0"/>
                <a:cs typeface="Calibri" panose="020F0502020204030204" pitchFamily="34" charset="0"/>
              </a:rPr>
              <a:t>Als de urine is gestopt met stromen, trek de katheter dan een klein stukje terug. </a:t>
            </a:r>
          </a:p>
          <a:p>
            <a:pPr marL="228600" lvl="1" indent="-228600" algn="just">
              <a:lnSpc>
                <a:spcPct val="100000"/>
              </a:lnSpc>
              <a:buFont typeface="+mj-lt"/>
              <a:buAutoNum type="arabicPeriod"/>
            </a:pPr>
            <a:r>
              <a:rPr lang="nl-NL" dirty="0">
                <a:latin typeface="Calibri" panose="020F0502020204030204" pitchFamily="34" charset="0"/>
                <a:ea typeface="Calibri" panose="020F0502020204030204" pitchFamily="34" charset="0"/>
                <a:cs typeface="Calibri" panose="020F0502020204030204" pitchFamily="34" charset="0"/>
              </a:rPr>
              <a:t>Als de urine weer begint te stromen, wacht dan tot de urine stopt met stromen en trek de katheter er dan langzaam helemaal uit.</a:t>
            </a:r>
          </a:p>
          <a:p>
            <a:pPr marL="228600" lvl="1" indent="-228600" algn="just">
              <a:lnSpc>
                <a:spcPct val="100000"/>
              </a:lnSpc>
              <a:buFont typeface="+mj-lt"/>
              <a:buAutoNum type="arabicPeriod"/>
            </a:pPr>
            <a:r>
              <a:rPr lang="nl-NL" dirty="0">
                <a:latin typeface="Calibri" panose="020F0502020204030204" pitchFamily="34" charset="0"/>
                <a:ea typeface="Calibri" panose="020F0502020204030204" pitchFamily="34" charset="0"/>
                <a:cs typeface="Calibri" panose="020F0502020204030204" pitchFamily="34" charset="0"/>
              </a:rPr>
              <a:t>Als de blaas moeilijk te legen is, druk dan op de buik of hoest met de katheter in de blaas.</a:t>
            </a:r>
          </a:p>
          <a:p>
            <a:pPr marL="228600" lvl="1" indent="-228600" algn="just">
              <a:lnSpc>
                <a:spcPct val="100000"/>
              </a:lnSpc>
              <a:buFont typeface="+mj-lt"/>
              <a:buAutoNum type="arabicPeriod"/>
            </a:pPr>
            <a:endParaRPr lang="nl-NL" dirty="0">
              <a:latin typeface="Calibri" panose="020F0502020204030204" pitchFamily="34" charset="0"/>
              <a:ea typeface="Calibri" panose="020F0502020204030204" pitchFamily="34" charset="0"/>
              <a:cs typeface="Calibri" panose="020F0502020204030204" pitchFamily="34" charset="0"/>
            </a:endParaRPr>
          </a:p>
          <a:p>
            <a:pPr marL="0" lvl="1" indent="0" algn="just">
              <a:lnSpc>
                <a:spcPct val="100000"/>
              </a:lnSpc>
              <a:buFont typeface="+mj-lt"/>
              <a:buNone/>
            </a:pPr>
            <a:r>
              <a:rPr lang="nl-NL" dirty="0">
                <a:latin typeface="Calibri" panose="020F0502020204030204" pitchFamily="34" charset="0"/>
                <a:ea typeface="Calibri" panose="020F0502020204030204" pitchFamily="34" charset="0"/>
                <a:cs typeface="Calibri" panose="020F0502020204030204" pitchFamily="34" charset="0"/>
              </a:rPr>
              <a:t>Zorg ervoor dat je je handen wast voor IC en na toiletgebruik. Handontsmettingsmiddel is ideaal in openbare toiletten. Was de geslachtsdelen één keer per dag, maar elke keer als er sprake is van fecale incontinentie en/of veel urineverlies. Zorg dat het oppervlak van de katheter nergens mee in contact komt voordat hij in de plasbuis wordt ingebracht.</a:t>
            </a:r>
            <a:endParaRPr lang="sv-SE" dirty="0">
              <a:effectLst/>
              <a:latin typeface="Calibri" panose="020F0502020204030204" pitchFamily="34" charset="0"/>
              <a:ea typeface="Calibri" panose="020F0502020204030204" pitchFamily="34" charset="0"/>
              <a:cs typeface="Calibri" panose="020F0502020204030204" pitchFamily="34" charset="0"/>
            </a:endParaRPr>
          </a:p>
        </p:txBody>
      </p:sp>
      <p:sp>
        <p:nvSpPr>
          <p:cNvPr id="356" name="Google Shape;356;p2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ea typeface="+mn-ea"/>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21</a:t>
            </a:fld>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Tree>
    <p:extLst>
      <p:ext uri="{BB962C8B-B14F-4D97-AF65-F5344CB8AC3E}">
        <p14:creationId xmlns:p14="http://schemas.microsoft.com/office/powerpoint/2010/main" val="68623646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nl-NL" dirty="0"/>
              <a:t>Zorg ervoor dat je je handen wast voor IC en erna. Handontsmettingsmiddel is ideaal in openbare toiletten. Was de geslachtsdelen één keer per dag, maar bij fecale incontinentie en/of veel urineverlies voor elke IC. Zorg dat het oppervlak van de katheter nergens mee in contact komt voordat hij in de plasbuis wordt ingebracht. Als een meisje zeker is van haar anatomie, gaat ze op de toiletbril zitten en gebruikt ze eventueel een spiegel om te zien waar de plasbuis zit. Het uiteindelijke doel is dat het meisje weet waar de urethra-opening is en dat ze geen spiegel meer nodig heeft tijdens de IC-procedure.</a:t>
            </a:r>
          </a:p>
          <a:p>
            <a:endParaRPr lang="nl-NL" dirty="0"/>
          </a:p>
          <a:p>
            <a:pPr marL="228600" indent="-228600">
              <a:buFont typeface="+mj-lt"/>
              <a:buAutoNum type="arabicPeriod"/>
            </a:pPr>
            <a:r>
              <a:rPr lang="nl-NL" dirty="0"/>
              <a:t>Pak het materiaal dat nodig is voor IC (katheter en eventueel nieuw </a:t>
            </a:r>
            <a:r>
              <a:rPr lang="nl-NL" sz="1200" dirty="0">
                <a:latin typeface="Calibri" panose="020F0502020204030204" pitchFamily="34" charset="0"/>
                <a:ea typeface="Calibri" panose="020F0502020204030204" pitchFamily="34" charset="0"/>
                <a:cs typeface="Calibri" panose="020F0502020204030204" pitchFamily="34" charset="0"/>
              </a:rPr>
              <a:t>continentiemateriaal</a:t>
            </a:r>
            <a:r>
              <a:rPr lang="nl-NL" dirty="0"/>
              <a:t>).</a:t>
            </a:r>
          </a:p>
          <a:p>
            <a:pPr marL="228600" indent="-228600">
              <a:buFont typeface="+mj-lt"/>
              <a:buAutoNum type="arabicPeriod"/>
            </a:pPr>
            <a:r>
              <a:rPr lang="nl-NL" dirty="0"/>
              <a:t>Was je handen.</a:t>
            </a:r>
          </a:p>
          <a:p>
            <a:pPr marL="228600" indent="-228600">
              <a:buFont typeface="+mj-lt"/>
              <a:buAutoNum type="arabicPeriod"/>
            </a:pPr>
            <a:r>
              <a:rPr lang="nl-NL" dirty="0"/>
              <a:t>Maak de katheter klaar.</a:t>
            </a:r>
          </a:p>
          <a:p>
            <a:pPr marL="228600" indent="-228600">
              <a:buFont typeface="+mj-lt"/>
              <a:buAutoNum type="arabicPeriod"/>
            </a:pPr>
            <a:r>
              <a:rPr lang="nl-NL" dirty="0"/>
              <a:t>Ga in jouw optimale zithouding zitten of sta over het toilet.</a:t>
            </a:r>
          </a:p>
          <a:p>
            <a:pPr marL="228600" indent="-228600">
              <a:buFont typeface="+mj-lt"/>
              <a:buAutoNum type="arabicPeriod"/>
            </a:pPr>
            <a:r>
              <a:rPr lang="nl-NL" dirty="0"/>
              <a:t>Met één hand: scheid de schaamlippen.</a:t>
            </a:r>
          </a:p>
          <a:p>
            <a:pPr marL="228600" indent="-228600">
              <a:buFont typeface="+mj-lt"/>
              <a:buAutoNum type="arabicPeriod"/>
            </a:pPr>
            <a:r>
              <a:rPr lang="nl-NL" dirty="0"/>
              <a:t>Met de andere hand: breng de katheter in tot de urine begint te stromen. </a:t>
            </a:r>
          </a:p>
          <a:p>
            <a:pPr marL="228600" indent="-228600">
              <a:buFont typeface="+mj-lt"/>
              <a:buAutoNum type="arabicPeriod"/>
            </a:pPr>
            <a:r>
              <a:rPr lang="nl-NL" dirty="0"/>
              <a:t>Houd de katheter vast totdat de urine stopt met stromen.</a:t>
            </a:r>
          </a:p>
          <a:p>
            <a:pPr marL="228600" indent="-228600">
              <a:buFont typeface="+mj-lt"/>
              <a:buAutoNum type="arabicPeriod"/>
            </a:pPr>
            <a:r>
              <a:rPr lang="nl-NL" dirty="0"/>
              <a:t>Als de urine gestopt is met stromen, trek de katheter dan een klein stukje terug.</a:t>
            </a:r>
          </a:p>
          <a:p>
            <a:pPr marL="228600" indent="-228600">
              <a:buFont typeface="+mj-lt"/>
              <a:buAutoNum type="arabicPeriod"/>
            </a:pPr>
            <a:r>
              <a:rPr lang="nl-NL" dirty="0"/>
              <a:t>Als de urine weer begint te stromen, wacht dan tot de urine stopt met stromen en trek de katheter er dan langzaam uit. </a:t>
            </a:r>
          </a:p>
          <a:p>
            <a:pPr marL="228600" indent="-228600">
              <a:buFont typeface="+mj-lt"/>
              <a:buAutoNum type="arabicPeriod"/>
            </a:pPr>
            <a:r>
              <a:rPr lang="nl-NL" dirty="0"/>
              <a:t>Als de blaas moeilijk te legen is, druk dan op de buik of hoest terwijl de katheter in de blaas blijft.</a:t>
            </a:r>
            <a:endParaRPr lang="sv-SE" sz="3200" dirty="0"/>
          </a:p>
        </p:txBody>
      </p:sp>
      <p:sp>
        <p:nvSpPr>
          <p:cNvPr id="4" name="Platshållare för bildnummer 3"/>
          <p:cNvSpPr>
            <a:spLocks noGrp="1"/>
          </p:cNvSpPr>
          <p:nvPr>
            <p:ph type="sldNum" sz="quarter" idx="5"/>
          </p:nvPr>
        </p:nvSpPr>
        <p:spPr/>
        <p:txBody>
          <a:bodyPr/>
          <a:lstStyle/>
          <a:p>
            <a:fld id="{6D4018D2-26EA-4626-92F2-1F10E443FD0D}" type="slidenum">
              <a:rPr lang="en-US" smtClean="0"/>
              <a:t>22</a:t>
            </a:fld>
            <a:endParaRPr lang="en-US"/>
          </a:p>
        </p:txBody>
      </p:sp>
    </p:spTree>
    <p:extLst>
      <p:ext uri="{BB962C8B-B14F-4D97-AF65-F5344CB8AC3E}">
        <p14:creationId xmlns:p14="http://schemas.microsoft.com/office/powerpoint/2010/main" val="379419298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226800" lvl="1" indent="-226800" algn="just">
              <a:lnSpc>
                <a:spcPct val="100000"/>
              </a:lnSpc>
              <a:buFont typeface="+mj-lt"/>
              <a:buAutoNum type="arabicPeriod"/>
            </a:pPr>
            <a:r>
              <a:rPr lang="nl-NL" sz="3200" dirty="0">
                <a:latin typeface="Calibri" panose="020F0502020204030204" pitchFamily="34" charset="0"/>
                <a:ea typeface="Calibri" panose="020F0502020204030204" pitchFamily="34" charset="0"/>
                <a:cs typeface="Calibri" panose="020F0502020204030204" pitchFamily="34" charset="0"/>
              </a:rPr>
              <a:t>Kies het materiaal dat nodig is voor de IC (katheter en eventueel nieuw continentiemateriaal).</a:t>
            </a:r>
          </a:p>
          <a:p>
            <a:pPr marL="226800" lvl="1" indent="-226800" algn="just">
              <a:lnSpc>
                <a:spcPct val="100000"/>
              </a:lnSpc>
              <a:buFont typeface="+mj-lt"/>
              <a:buAutoNum type="arabicPeriod"/>
            </a:pPr>
            <a:r>
              <a:rPr lang="nl-NL" sz="3200" dirty="0">
                <a:latin typeface="Calibri" panose="020F0502020204030204" pitchFamily="34" charset="0"/>
                <a:ea typeface="Calibri" panose="020F0502020204030204" pitchFamily="34" charset="0"/>
                <a:cs typeface="Calibri" panose="020F0502020204030204" pitchFamily="34" charset="0"/>
              </a:rPr>
              <a:t>Was je handen.</a:t>
            </a:r>
          </a:p>
          <a:p>
            <a:pPr marL="226800" lvl="1" indent="-226800" algn="just">
              <a:lnSpc>
                <a:spcPct val="100000"/>
              </a:lnSpc>
              <a:buFont typeface="+mj-lt"/>
              <a:buAutoNum type="arabicPeriod"/>
            </a:pPr>
            <a:r>
              <a:rPr lang="nl-NL" sz="3200" dirty="0">
                <a:latin typeface="Calibri" panose="020F0502020204030204" pitchFamily="34" charset="0"/>
                <a:ea typeface="Calibri" panose="020F0502020204030204" pitchFamily="34" charset="0"/>
                <a:cs typeface="Calibri" panose="020F0502020204030204" pitchFamily="34" charset="0"/>
              </a:rPr>
              <a:t>Maak de katheter klaar.</a:t>
            </a:r>
          </a:p>
          <a:p>
            <a:pPr marL="226800" lvl="1" indent="-226800" algn="just">
              <a:lnSpc>
                <a:spcPct val="100000"/>
              </a:lnSpc>
              <a:buFont typeface="+mj-lt"/>
              <a:buAutoNum type="arabicPeriod"/>
            </a:pPr>
            <a:r>
              <a:rPr lang="nl-NL" sz="3200" dirty="0">
                <a:latin typeface="Calibri" panose="020F0502020204030204" pitchFamily="34" charset="0"/>
                <a:ea typeface="Calibri" panose="020F0502020204030204" pitchFamily="34" charset="0"/>
                <a:cs typeface="Calibri" panose="020F0502020204030204" pitchFamily="34" charset="0"/>
              </a:rPr>
              <a:t>Ga in jouw optimale zithouding zitten of sta voor/over het toilet.</a:t>
            </a:r>
          </a:p>
          <a:p>
            <a:pPr marL="226800" lvl="1" indent="-226800" algn="just">
              <a:lnSpc>
                <a:spcPct val="100000"/>
              </a:lnSpc>
              <a:buFont typeface="+mj-lt"/>
              <a:buAutoNum type="arabicPeriod"/>
            </a:pPr>
            <a:r>
              <a:rPr lang="nl-NL" sz="3200" dirty="0">
                <a:latin typeface="Calibri" panose="020F0502020204030204" pitchFamily="34" charset="0"/>
                <a:ea typeface="Calibri" panose="020F0502020204030204" pitchFamily="34" charset="0"/>
                <a:cs typeface="Calibri" panose="020F0502020204030204" pitchFamily="34" charset="0"/>
              </a:rPr>
              <a:t>Met één hand: houd de penis naar boven in de richting van de buik. </a:t>
            </a:r>
          </a:p>
          <a:p>
            <a:pPr marL="226800" lvl="1" indent="-226800" algn="just">
              <a:lnSpc>
                <a:spcPct val="100000"/>
              </a:lnSpc>
              <a:buFont typeface="+mj-lt"/>
              <a:buAutoNum type="arabicPeriod"/>
            </a:pPr>
            <a:r>
              <a:rPr lang="nl-NL" sz="3200" dirty="0">
                <a:latin typeface="Calibri" panose="020F0502020204030204" pitchFamily="34" charset="0"/>
                <a:ea typeface="Calibri" panose="020F0502020204030204" pitchFamily="34" charset="0"/>
                <a:cs typeface="Calibri" panose="020F0502020204030204" pitchFamily="34" charset="0"/>
              </a:rPr>
              <a:t>Met de andere hand: breng de katheter in tot de urine begint te stromen. </a:t>
            </a:r>
          </a:p>
          <a:p>
            <a:pPr marL="226800" lvl="1" indent="-226800" algn="just">
              <a:lnSpc>
                <a:spcPct val="100000"/>
              </a:lnSpc>
              <a:buFont typeface="+mj-lt"/>
              <a:buAutoNum type="arabicPeriod"/>
            </a:pPr>
            <a:r>
              <a:rPr lang="nl-NL" sz="3200" dirty="0">
                <a:latin typeface="Calibri" panose="020F0502020204030204" pitchFamily="34" charset="0"/>
                <a:ea typeface="Calibri" panose="020F0502020204030204" pitchFamily="34" charset="0"/>
                <a:cs typeface="Calibri" panose="020F0502020204030204" pitchFamily="34" charset="0"/>
              </a:rPr>
              <a:t>Houd de katheter op zijn plek totdat de urine stopt met stromen.</a:t>
            </a:r>
          </a:p>
          <a:p>
            <a:pPr marL="226800" lvl="1" indent="-226800" algn="just">
              <a:lnSpc>
                <a:spcPct val="100000"/>
              </a:lnSpc>
              <a:buFont typeface="+mj-lt"/>
              <a:buAutoNum type="arabicPeriod"/>
            </a:pPr>
            <a:r>
              <a:rPr lang="nl-NL" sz="3200" dirty="0">
                <a:latin typeface="Calibri" panose="020F0502020204030204" pitchFamily="34" charset="0"/>
                <a:ea typeface="Calibri" panose="020F0502020204030204" pitchFamily="34" charset="0"/>
                <a:cs typeface="Calibri" panose="020F0502020204030204" pitchFamily="34" charset="0"/>
              </a:rPr>
              <a:t>Als de urine is gestopt met stromen, trek de katheter dan iets terug. </a:t>
            </a:r>
          </a:p>
          <a:p>
            <a:pPr marL="226800" lvl="1" indent="-226800" algn="just">
              <a:lnSpc>
                <a:spcPct val="100000"/>
              </a:lnSpc>
              <a:buFont typeface="+mj-lt"/>
              <a:buAutoNum type="arabicPeriod"/>
            </a:pPr>
            <a:r>
              <a:rPr lang="nl-NL" sz="3200" dirty="0">
                <a:latin typeface="Calibri" panose="020F0502020204030204" pitchFamily="34" charset="0"/>
                <a:ea typeface="Calibri" panose="020F0502020204030204" pitchFamily="34" charset="0"/>
                <a:cs typeface="Calibri" panose="020F0502020204030204" pitchFamily="34" charset="0"/>
              </a:rPr>
              <a:t>Als de urine weer begint te stromen, wacht dan tot de urine stopt met stromen en trek de katheter er dan langzaam uit.</a:t>
            </a:r>
          </a:p>
          <a:p>
            <a:pPr marL="226800" lvl="1" indent="-226800" algn="just">
              <a:lnSpc>
                <a:spcPct val="100000"/>
              </a:lnSpc>
              <a:buFont typeface="+mj-lt"/>
              <a:buAutoNum type="arabicPeriod"/>
            </a:pPr>
            <a:r>
              <a:rPr lang="nl-NL" sz="3200" dirty="0">
                <a:latin typeface="Calibri" panose="020F0502020204030204" pitchFamily="34" charset="0"/>
                <a:ea typeface="Calibri" panose="020F0502020204030204" pitchFamily="34" charset="0"/>
                <a:cs typeface="Calibri" panose="020F0502020204030204" pitchFamily="34" charset="0"/>
              </a:rPr>
              <a:t>Als de blaas moeilijk te legen is, druk dan op de buik of hoest met de katheter in de blaas.</a:t>
            </a:r>
          </a:p>
          <a:p>
            <a:pPr marL="0" lvl="1" indent="0" algn="just">
              <a:lnSpc>
                <a:spcPct val="100000"/>
              </a:lnSpc>
              <a:buFont typeface="+mj-lt"/>
              <a:buNone/>
            </a:pPr>
            <a:endParaRPr lang="nl-NL" sz="3200" dirty="0">
              <a:latin typeface="Calibri" panose="020F0502020204030204" pitchFamily="34" charset="0"/>
              <a:ea typeface="Calibri" panose="020F0502020204030204" pitchFamily="34" charset="0"/>
              <a:cs typeface="Calibri" panose="020F0502020204030204" pitchFamily="34" charset="0"/>
            </a:endParaRPr>
          </a:p>
          <a:p>
            <a:pPr marL="0" lvl="1" indent="0" algn="just">
              <a:lnSpc>
                <a:spcPct val="100000"/>
              </a:lnSpc>
              <a:buFont typeface="+mj-lt"/>
              <a:buNone/>
            </a:pPr>
            <a:r>
              <a:rPr lang="nl-NL" sz="3200" dirty="0">
                <a:latin typeface="Calibri" panose="020F0502020204030204" pitchFamily="34" charset="0"/>
                <a:ea typeface="Calibri" panose="020F0502020204030204" pitchFamily="34" charset="0"/>
                <a:cs typeface="Calibri" panose="020F0502020204030204" pitchFamily="34" charset="0"/>
              </a:rPr>
              <a:t>Zorg ervoor dat je je handen wast voor IC en na toiletgebruik. Handontsmettingsmiddel is ideaal in openbare toiletten. Was de geslachtsdelen één keer per dag, maar elke keer voor IC als er sprake is van fecale incontinentie en/of veel urineverlies. Zorg dat het oppervlak van de katheter nergens mee in contact komt voordat hij in de plasbuis wordt ingebracht.</a:t>
            </a:r>
            <a:endParaRPr lang="sv-SE" dirty="0"/>
          </a:p>
        </p:txBody>
      </p:sp>
      <p:sp>
        <p:nvSpPr>
          <p:cNvPr id="4" name="Platshållare för bildnummer 3"/>
          <p:cNvSpPr>
            <a:spLocks noGrp="1"/>
          </p:cNvSpPr>
          <p:nvPr>
            <p:ph type="sldNum" sz="quarter" idx="5"/>
          </p:nvPr>
        </p:nvSpPr>
        <p:spPr/>
        <p:txBody>
          <a:bodyPr/>
          <a:lstStyle/>
          <a:p>
            <a:fld id="{6D4018D2-26EA-4626-92F2-1F10E443FD0D}" type="slidenum">
              <a:rPr lang="en-US" smtClean="0"/>
              <a:t>23</a:t>
            </a:fld>
            <a:endParaRPr lang="en-US"/>
          </a:p>
        </p:txBody>
      </p:sp>
    </p:spTree>
    <p:extLst>
      <p:ext uri="{BB962C8B-B14F-4D97-AF65-F5344CB8AC3E}">
        <p14:creationId xmlns:p14="http://schemas.microsoft.com/office/powerpoint/2010/main" val="278796054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
        <p:cNvGrpSpPr/>
        <p:nvPr/>
      </p:nvGrpSpPr>
      <p:grpSpPr>
        <a:xfrm>
          <a:off x="0" y="0"/>
          <a:ext cx="0" cy="0"/>
          <a:chOff x="0" y="0"/>
          <a:chExt cx="0" cy="0"/>
        </a:xfrm>
      </p:grpSpPr>
      <p:sp>
        <p:nvSpPr>
          <p:cNvPr id="167" name="Google Shape;167;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solidFill>
                  <a:srgbClr val="000000"/>
                </a:solidFill>
              </a:rPr>
              <a:t>24</a:t>
            </a:fld>
            <a:endParaRPr>
              <a:solidFill>
                <a:srgbClr val="000000"/>
              </a:solidFill>
            </a:endParaRPr>
          </a:p>
        </p:txBody>
      </p:sp>
      <p:sp>
        <p:nvSpPr>
          <p:cNvPr id="168" name="Google Shape;168;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69" name="Google Shape;169;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nl-NL" sz="1200" dirty="0"/>
              <a:t>Intermitterende katheterisatie (IC) is een veilige en effectieve methode waarbij de blaas regelmatig geleegd wordt met een eenmalige katheter door de patiënt zelf of door een andere persoon (verzorger). </a:t>
            </a:r>
            <a:r>
              <a:rPr kumimoji="0" lang="nl-NL" sz="1200" b="0" i="0" u="none" strike="noStrike" kern="1200" cap="none" spc="0" normalizeH="0" baseline="0" noProof="0" dirty="0">
                <a:ln>
                  <a:noFill/>
                </a:ln>
                <a:solidFill>
                  <a:prstClr val="black"/>
                </a:solidFill>
                <a:effectLst/>
                <a:uLnTx/>
                <a:uFillTx/>
                <a:latin typeface="+mn-lt"/>
                <a:ea typeface="+mn-ea"/>
                <a:cs typeface="+mn-cs"/>
              </a:rPr>
              <a:t>IC wordt dan ook beschouwd als de gouden standaard voor blaaslediging als blaasmanagement nodig is. IC wordt geassocieerd met veel minder complicaties in vergelijking met verblijfs- en suprapubische katheterisatie. IC bootst de natuurlijke manier van blaaslediging na </a:t>
            </a:r>
            <a:r>
              <a:rPr lang="nl-NL" sz="800" dirty="0"/>
              <a:t>en heeft weinig contra-indicaties. De blaas wordt regelmatig geleegd waardoor een hoge druk wordt voorkomen. </a:t>
            </a: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nl-NL" sz="800" dirty="0"/>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nl-NL" sz="800" dirty="0"/>
              <a:t>Het behoud van de gezondheid van de urinewegen, het behoud van de nierfunctie en een verminderd risico op </a:t>
            </a:r>
            <a:r>
              <a:rPr lang="nl-NL" sz="800" dirty="0" err="1"/>
              <a:t>UWI's</a:t>
            </a:r>
            <a:r>
              <a:rPr lang="nl-NL" sz="800" dirty="0"/>
              <a:t> zijn de belangrijkste redenen om IC aan te bevelen.  </a:t>
            </a: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nl-NL" sz="800" dirty="0"/>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nl-NL" sz="800" dirty="0"/>
              <a:t>De grootste voordelen voor het kind dat met IC begint, zijn dat het continent en onafhankelijk kan zijn.</a:t>
            </a:r>
            <a:endParaRPr kumimoji="0" lang="en-US" sz="8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sz="800" i="1" dirty="0"/>
          </a:p>
        </p:txBody>
      </p:sp>
    </p:spTree>
    <p:extLst>
      <p:ext uri="{BB962C8B-B14F-4D97-AF65-F5344CB8AC3E}">
        <p14:creationId xmlns:p14="http://schemas.microsoft.com/office/powerpoint/2010/main" val="263995161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
        <p:cNvGrpSpPr/>
        <p:nvPr/>
      </p:nvGrpSpPr>
      <p:grpSpPr>
        <a:xfrm>
          <a:off x="0" y="0"/>
          <a:ext cx="0" cy="0"/>
          <a:chOff x="0" y="0"/>
          <a:chExt cx="0" cy="0"/>
        </a:xfrm>
      </p:grpSpPr>
      <p:sp>
        <p:nvSpPr>
          <p:cNvPr id="167" name="Google Shape;167;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solidFill>
                  <a:srgbClr val="000000"/>
                </a:solidFill>
              </a:rPr>
              <a:t>25</a:t>
            </a:fld>
            <a:endParaRPr>
              <a:solidFill>
                <a:srgbClr val="000000"/>
              </a:solidFill>
            </a:endParaRPr>
          </a:p>
        </p:txBody>
      </p:sp>
      <p:sp>
        <p:nvSpPr>
          <p:cNvPr id="168" name="Google Shape;168;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69" name="Google Shape;169;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80000"/>
              </a:lnSpc>
              <a:spcBef>
                <a:spcPts val="0"/>
              </a:spcBef>
              <a:spcAft>
                <a:spcPts val="0"/>
              </a:spcAft>
              <a:buNone/>
            </a:pPr>
            <a:r>
              <a:rPr lang="nl-NL" sz="800" dirty="0"/>
              <a:t>Onvolledige lediging kan het gevolg zijn van constipatie. Een volle darm drukt op de blaas en bemoeilijkt het legen van de urine met de katheter. </a:t>
            </a:r>
          </a:p>
          <a:p>
            <a:pPr marL="0" lvl="0" indent="0" algn="l" rtl="0">
              <a:lnSpc>
                <a:spcPct val="80000"/>
              </a:lnSpc>
              <a:spcBef>
                <a:spcPts val="0"/>
              </a:spcBef>
              <a:spcAft>
                <a:spcPts val="0"/>
              </a:spcAft>
              <a:buNone/>
            </a:pPr>
            <a:endParaRPr lang="nl-NL" sz="800" dirty="0"/>
          </a:p>
          <a:p>
            <a:pPr marL="0" lvl="0" indent="0" algn="l" rtl="0">
              <a:lnSpc>
                <a:spcPct val="80000"/>
              </a:lnSpc>
              <a:spcBef>
                <a:spcPts val="0"/>
              </a:spcBef>
              <a:spcAft>
                <a:spcPts val="0"/>
              </a:spcAft>
              <a:buNone/>
            </a:pPr>
            <a:r>
              <a:rPr lang="nl-NL" sz="800" dirty="0"/>
              <a:t>Een te dunne katheter zorgt voor een slechtere doorstroming en het vaak voorkomende witte sediment in de blaas, dat bestaat uit zouten, dode cellen, bacteriën enz. kan moeilijk worden geleegd. </a:t>
            </a:r>
          </a:p>
          <a:p>
            <a:pPr marL="0" lvl="0" indent="0" algn="l" rtl="0">
              <a:lnSpc>
                <a:spcPct val="80000"/>
              </a:lnSpc>
              <a:spcBef>
                <a:spcPts val="0"/>
              </a:spcBef>
              <a:spcAft>
                <a:spcPts val="0"/>
              </a:spcAft>
              <a:buNone/>
            </a:pPr>
            <a:endParaRPr lang="nl-NL" sz="800" dirty="0"/>
          </a:p>
          <a:p>
            <a:pPr marL="0" lvl="0" indent="0" algn="l" rtl="0">
              <a:lnSpc>
                <a:spcPct val="80000"/>
              </a:lnSpc>
              <a:spcBef>
                <a:spcPts val="0"/>
              </a:spcBef>
              <a:spcAft>
                <a:spcPts val="0"/>
              </a:spcAft>
              <a:buNone/>
            </a:pPr>
            <a:r>
              <a:rPr lang="nl-NL" sz="800" dirty="0"/>
              <a:t>Optimaliseer de zithouding of lighouding van het kind. </a:t>
            </a:r>
          </a:p>
          <a:p>
            <a:pPr marL="0" lvl="0" indent="0" algn="l" rtl="0">
              <a:lnSpc>
                <a:spcPct val="80000"/>
              </a:lnSpc>
              <a:spcBef>
                <a:spcPts val="0"/>
              </a:spcBef>
              <a:spcAft>
                <a:spcPts val="0"/>
              </a:spcAft>
              <a:buNone/>
            </a:pPr>
            <a:r>
              <a:rPr lang="nl-NL" sz="800" dirty="0"/>
              <a:t>Een dunne katheter is meer puntig, wat het risico op een valse doorgang bij jongens kan verhogen. </a:t>
            </a:r>
          </a:p>
          <a:p>
            <a:pPr marL="0" lvl="0" indent="0" algn="l" rtl="0">
              <a:lnSpc>
                <a:spcPct val="80000"/>
              </a:lnSpc>
              <a:spcBef>
                <a:spcPts val="0"/>
              </a:spcBef>
              <a:spcAft>
                <a:spcPts val="0"/>
              </a:spcAft>
              <a:buNone/>
            </a:pPr>
            <a:endParaRPr lang="nl-NL" sz="800" dirty="0"/>
          </a:p>
          <a:p>
            <a:pPr marL="0" lvl="0" indent="0" algn="l" rtl="0">
              <a:lnSpc>
                <a:spcPct val="80000"/>
              </a:lnSpc>
              <a:spcBef>
                <a:spcPts val="0"/>
              </a:spcBef>
              <a:spcAft>
                <a:spcPts val="0"/>
              </a:spcAft>
              <a:buNone/>
            </a:pPr>
            <a:r>
              <a:rPr lang="nl-NL" sz="800" dirty="0"/>
              <a:t>Een katheter die te snel wordt verwijderd voordat de blaas leeg is, kan de oorzaak zijn van een onvolledige lediging. </a:t>
            </a:r>
          </a:p>
          <a:p>
            <a:pPr marL="0" lvl="0" indent="0" algn="l" rtl="0">
              <a:lnSpc>
                <a:spcPct val="80000"/>
              </a:lnSpc>
              <a:spcBef>
                <a:spcPts val="0"/>
              </a:spcBef>
              <a:spcAft>
                <a:spcPts val="0"/>
              </a:spcAft>
              <a:buNone/>
            </a:pPr>
            <a:endParaRPr lang="nl-NL" sz="800" dirty="0"/>
          </a:p>
          <a:p>
            <a:pPr marL="0" lvl="0" indent="0" algn="l" rtl="0">
              <a:lnSpc>
                <a:spcPct val="80000"/>
              </a:lnSpc>
              <a:spcBef>
                <a:spcPts val="0"/>
              </a:spcBef>
              <a:spcAft>
                <a:spcPts val="0"/>
              </a:spcAft>
              <a:buNone/>
            </a:pPr>
            <a:r>
              <a:rPr lang="nl-NL" sz="800" dirty="0"/>
              <a:t>Bloedsporen op de katheter komen vaak voor tijdens het begin van IC-behandeling en vereisen in principe geen actie. </a:t>
            </a:r>
          </a:p>
          <a:p>
            <a:pPr marL="0" lvl="0" indent="0" algn="l" rtl="0">
              <a:lnSpc>
                <a:spcPct val="80000"/>
              </a:lnSpc>
              <a:spcBef>
                <a:spcPts val="0"/>
              </a:spcBef>
              <a:spcAft>
                <a:spcPts val="0"/>
              </a:spcAft>
              <a:buNone/>
            </a:pPr>
            <a:endParaRPr lang="nl-NL" sz="800" dirty="0"/>
          </a:p>
          <a:p>
            <a:pPr marL="0" lvl="0" indent="0" algn="l" rtl="0">
              <a:lnSpc>
                <a:spcPct val="80000"/>
              </a:lnSpc>
              <a:spcBef>
                <a:spcPts val="0"/>
              </a:spcBef>
              <a:spcAft>
                <a:spcPts val="0"/>
              </a:spcAft>
              <a:buNone/>
            </a:pPr>
            <a:r>
              <a:rPr lang="nl-NL" sz="800" dirty="0"/>
              <a:t>Blaasstenen zijn meestal het gevolg van een slechte ledigingstechniek en/of de aanwezigheid van steenvormende bacteriën. </a:t>
            </a:r>
          </a:p>
          <a:p>
            <a:pPr marL="0" lvl="0" indent="0" algn="l" rtl="0">
              <a:lnSpc>
                <a:spcPct val="80000"/>
              </a:lnSpc>
              <a:spcBef>
                <a:spcPts val="0"/>
              </a:spcBef>
              <a:spcAft>
                <a:spcPts val="0"/>
              </a:spcAft>
              <a:buNone/>
            </a:pPr>
            <a:endParaRPr lang="nl-NL" sz="800" dirty="0"/>
          </a:p>
          <a:p>
            <a:pPr marL="0" lvl="0" indent="0" algn="l" rtl="0">
              <a:lnSpc>
                <a:spcPct val="80000"/>
              </a:lnSpc>
              <a:spcBef>
                <a:spcPts val="0"/>
              </a:spcBef>
              <a:spcAft>
                <a:spcPts val="0"/>
              </a:spcAft>
              <a:buNone/>
            </a:pPr>
            <a:r>
              <a:rPr lang="nl-NL" sz="800" dirty="0" err="1"/>
              <a:t>Epididymitis</a:t>
            </a:r>
            <a:r>
              <a:rPr lang="nl-NL" sz="800" dirty="0"/>
              <a:t> (ontsteking van de bijbal) komt niet vaak voor bij jonge jongens, maar kan voorkomen in combinatie met IC. </a:t>
            </a:r>
          </a:p>
          <a:p>
            <a:pPr marL="0" lvl="0" indent="0" algn="l" rtl="0">
              <a:lnSpc>
                <a:spcPct val="80000"/>
              </a:lnSpc>
              <a:spcBef>
                <a:spcPts val="0"/>
              </a:spcBef>
              <a:spcAft>
                <a:spcPts val="0"/>
              </a:spcAft>
              <a:buNone/>
            </a:pPr>
            <a:endParaRPr lang="nl-NL" sz="800" dirty="0"/>
          </a:p>
          <a:p>
            <a:pPr marL="0" lvl="0" indent="0" algn="l" rtl="0">
              <a:lnSpc>
                <a:spcPct val="80000"/>
              </a:lnSpc>
              <a:spcBef>
                <a:spcPts val="0"/>
              </a:spcBef>
              <a:spcAft>
                <a:spcPts val="0"/>
              </a:spcAft>
              <a:buNone/>
            </a:pPr>
            <a:r>
              <a:rPr lang="nl-NL" sz="800" dirty="0"/>
              <a:t>Studies tonen aan dat als iemand de katheter zelf kan inbrengen, er minder infecties en schade aan de plasbuis optreden.</a:t>
            </a:r>
            <a:endParaRPr lang="sv-SE" sz="500" b="0"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10442910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dirty="0"/>
              <a:t>De urethra-opening (meatus) bij meisjes kan soms moeilijk te vinden zijn. Het is daarom belangrijk dat het meisje haar anatomie kent en weet waar de plasbuis zit voordat ze begint te trainen met de katheter. Het kan helpen als het meisje op een bed ligt en een spiegel gebruikt om te laten zien waar de plasbuis zit. Als het meisje zeker is van haar anatomie, gaat ze op de toiletbril, waar ze ook een spiegel gebruikt om de plasbuis te lokaliseren. Daarna probeert ze de katheter zonder spiegel in te brengen. </a:t>
            </a:r>
          </a:p>
          <a:p>
            <a:pPr marL="0" marR="0" lvl="0" indent="0" algn="l" defTabSz="914400" rtl="0" eaLnBrk="1" fontAlgn="auto" latinLnBrk="0" hangingPunct="1">
              <a:lnSpc>
                <a:spcPct val="100000"/>
              </a:lnSpc>
              <a:spcBef>
                <a:spcPts val="0"/>
              </a:spcBef>
              <a:spcAft>
                <a:spcPts val="0"/>
              </a:spcAft>
              <a:buClrTx/>
              <a:buSzTx/>
              <a:buFontTx/>
              <a:buNone/>
              <a:tabLst/>
              <a:defRPr/>
            </a:pPr>
            <a:endParaRPr lang="nl-NL" dirty="0"/>
          </a:p>
          <a:p>
            <a:pPr marL="0" marR="0" lvl="0" indent="0" algn="l" defTabSz="914400" rtl="0" eaLnBrk="1" fontAlgn="auto" latinLnBrk="0" hangingPunct="1">
              <a:lnSpc>
                <a:spcPct val="100000"/>
              </a:lnSpc>
              <a:spcBef>
                <a:spcPts val="0"/>
              </a:spcBef>
              <a:spcAft>
                <a:spcPts val="0"/>
              </a:spcAft>
              <a:buClrTx/>
              <a:buSzTx/>
              <a:buFontTx/>
              <a:buNone/>
              <a:tabLst/>
              <a:defRPr/>
            </a:pPr>
            <a:r>
              <a:rPr lang="nl-NL" dirty="0"/>
              <a:t>Als het moeilijk is om de urethrale opening te lokaliseren, kan er verdovende gel worden geïnjecteerd om het onderste deel van de urethra op te vullen, wat dan te zien is als een vergrote donkere opening. </a:t>
            </a:r>
          </a:p>
          <a:p>
            <a:pPr marL="0" marR="0" lvl="0" indent="0" algn="l" defTabSz="914400" rtl="0" eaLnBrk="1" fontAlgn="auto" latinLnBrk="0" hangingPunct="1">
              <a:lnSpc>
                <a:spcPct val="100000"/>
              </a:lnSpc>
              <a:spcBef>
                <a:spcPts val="0"/>
              </a:spcBef>
              <a:spcAft>
                <a:spcPts val="0"/>
              </a:spcAft>
              <a:buClrTx/>
              <a:buSzTx/>
              <a:buFontTx/>
              <a:buNone/>
              <a:tabLst/>
              <a:defRPr/>
            </a:pPr>
            <a:endParaRPr lang="nl-NL" dirty="0"/>
          </a:p>
          <a:p>
            <a:pPr marL="0" marR="0" lvl="0" indent="0" algn="l" defTabSz="914400" rtl="0" eaLnBrk="1" fontAlgn="auto" latinLnBrk="0" hangingPunct="1">
              <a:lnSpc>
                <a:spcPct val="100000"/>
              </a:lnSpc>
              <a:spcBef>
                <a:spcPts val="0"/>
              </a:spcBef>
              <a:spcAft>
                <a:spcPts val="0"/>
              </a:spcAft>
              <a:buClrTx/>
              <a:buSzTx/>
              <a:buFontTx/>
              <a:buNone/>
              <a:tabLst/>
              <a:defRPr/>
            </a:pPr>
            <a:r>
              <a:rPr lang="nl-NL" dirty="0"/>
              <a:t>Bij kleine jongens hoeft de voorhuid niet volledig te worden teruggetrokken voordat de katheter in de urethra wordt ingebracht, maar de urethrale opening moet zichtbaar zijn, zodat de katheter zich niet onder de voorhuid een weg baant. Bij weerstand van de sluitspier vormt de katheter een "S". Het is dan raadzaam om even te wachten met de katheter op zijn plaats in de plasbuis. Het kind kan diep ademhalen en dan wordt een nieuwe poging gedaan om de katheter verder op te voeren op het moment dat het kind uitademt.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nl-NL" dirty="0"/>
          </a:p>
          <a:p>
            <a:pPr marL="0" marR="0" lvl="0" indent="0" algn="l" defTabSz="914400" rtl="0" eaLnBrk="1" fontAlgn="auto" latinLnBrk="0" hangingPunct="1">
              <a:lnSpc>
                <a:spcPct val="100000"/>
              </a:lnSpc>
              <a:spcBef>
                <a:spcPts val="0"/>
              </a:spcBef>
              <a:spcAft>
                <a:spcPts val="0"/>
              </a:spcAft>
              <a:buClrTx/>
              <a:buSzTx/>
              <a:buFontTx/>
              <a:buNone/>
              <a:tabLst/>
              <a:defRPr/>
            </a:pPr>
            <a:r>
              <a:rPr lang="nl-NL" dirty="0"/>
              <a:t>Het is goed voor kinderen en jongeren die IC gebruiken om de ervaring te delen met anderen die ook IC gebruiken. Het is ook goed en bemoedigend met verschillende beloningssystemen die training aan te moedigen. </a:t>
            </a:r>
          </a:p>
          <a:p>
            <a:pPr marL="0" marR="0" lvl="0" indent="0" algn="l" defTabSz="914400" rtl="0" eaLnBrk="1" fontAlgn="auto" latinLnBrk="0" hangingPunct="1">
              <a:lnSpc>
                <a:spcPct val="100000"/>
              </a:lnSpc>
              <a:spcBef>
                <a:spcPts val="0"/>
              </a:spcBef>
              <a:spcAft>
                <a:spcPts val="0"/>
              </a:spcAft>
              <a:buClrTx/>
              <a:buSzTx/>
              <a:buFontTx/>
              <a:buNone/>
              <a:tabLst/>
              <a:defRPr/>
            </a:pPr>
            <a:endParaRPr lang="nl-NL" dirty="0"/>
          </a:p>
          <a:p>
            <a:pPr marL="0" marR="0" lvl="0" indent="0" algn="l" defTabSz="914400" rtl="0" eaLnBrk="1" fontAlgn="auto" latinLnBrk="0" hangingPunct="1">
              <a:lnSpc>
                <a:spcPct val="100000"/>
              </a:lnSpc>
              <a:spcBef>
                <a:spcPts val="0"/>
              </a:spcBef>
              <a:spcAft>
                <a:spcPts val="0"/>
              </a:spcAft>
              <a:buClrTx/>
              <a:buSzTx/>
              <a:buFontTx/>
              <a:buNone/>
              <a:tabLst/>
              <a:defRPr/>
            </a:pPr>
            <a:r>
              <a:rPr lang="nl-NL" dirty="0"/>
              <a:t>Bewaar katheters op verschillende plaatsen waar het kind gewoonlijk verblijft: bij oma, in de auto, op het werk van moeder, enz.</a:t>
            </a:r>
            <a:endParaRPr lang="sv-SE" sz="1200" dirty="0">
              <a:effectLst/>
              <a:latin typeface="+mn-lt"/>
              <a:ea typeface="Calibri" panose="020F0502020204030204" pitchFamily="34" charset="0"/>
              <a:cs typeface="Times New Roman" panose="02020603050405020304" pitchFamily="18" charset="0"/>
            </a:endParaRPr>
          </a:p>
        </p:txBody>
      </p:sp>
      <p:sp>
        <p:nvSpPr>
          <p:cNvPr id="4" name="Platshållare för bildnummer 3"/>
          <p:cNvSpPr>
            <a:spLocks noGrp="1"/>
          </p:cNvSpPr>
          <p:nvPr>
            <p:ph type="sldNum" sz="quarter" idx="5"/>
          </p:nvPr>
        </p:nvSpPr>
        <p:spPr/>
        <p:txBody>
          <a:bodyPr/>
          <a:lstStyle/>
          <a:p>
            <a:fld id="{6D4018D2-26EA-4626-92F2-1F10E443FD0D}" type="slidenum">
              <a:rPr lang="en-US" smtClean="0"/>
              <a:t>26</a:t>
            </a:fld>
            <a:endParaRPr lang="en-US"/>
          </a:p>
        </p:txBody>
      </p:sp>
    </p:spTree>
    <p:extLst>
      <p:ext uri="{BB962C8B-B14F-4D97-AF65-F5344CB8AC3E}">
        <p14:creationId xmlns:p14="http://schemas.microsoft.com/office/powerpoint/2010/main" val="164280947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nl-NL" dirty="0"/>
              <a:t>Het niet op een normale manier kunnen legen van de blaas komt vaker voor dan je zou denken. Elk jaar worden er veel kinderen geboren die om verschillende redenen niet kunnen plassen zoals anderen. Oudere kinderen (en volwassenen) kunnen ook problemen hebben met plassen door ziekte, verwondingen, operaties of medicatie. Voor sommige mensen zijn deze problemen tijdelijk, terwijl anderen er de rest van hun leven last van hebben. </a:t>
            </a:r>
          </a:p>
          <a:p>
            <a:endParaRPr lang="nl-NL" dirty="0"/>
          </a:p>
          <a:p>
            <a:r>
              <a:rPr lang="nl-NL" dirty="0"/>
              <a:t>Tegenwoordig worden de meeste mensen met dit soort problemen geholpen door een therapie die Intermitterende Katheterisatie (IC) wordt genoemd. Dit betekent dat de blaas onder schone omstandigheden via de plasbuis wordt geleegd met een eenmalige katheter, waarna de katheter er weer wordt verwijderd en weggegooid. </a:t>
            </a:r>
          </a:p>
          <a:p>
            <a:endParaRPr lang="nl-NL" dirty="0"/>
          </a:p>
          <a:p>
            <a:r>
              <a:rPr lang="nl-NL" dirty="0"/>
              <a:t>In de jaren 1960 observeerde </a:t>
            </a:r>
            <a:r>
              <a:rPr lang="nl-NL" dirty="0" err="1"/>
              <a:t>Hinnan</a:t>
            </a:r>
            <a:r>
              <a:rPr lang="nl-NL" dirty="0"/>
              <a:t> dat wanneer </a:t>
            </a:r>
            <a:r>
              <a:rPr lang="nl-NL" dirty="0" err="1"/>
              <a:t>E.coli</a:t>
            </a:r>
            <a:r>
              <a:rPr lang="nl-NL" dirty="0"/>
              <a:t> in een gezonde blaas werd ingebracht, er geen infectie optrad wanneer de patiënt de blaas volledig kon legen. Jack </a:t>
            </a:r>
            <a:r>
              <a:rPr lang="nl-NL" dirty="0" err="1"/>
              <a:t>Lapides</a:t>
            </a:r>
            <a:r>
              <a:rPr lang="nl-NL" dirty="0"/>
              <a:t> concludeerde toen dat voor patiënten die moeite hebben met het legen van de blaas "intermitterende katheterisatie een ongevaarlijke procedure zou moeten zijn, mits de blaas niet uitgerekt is. Verder zou een schone en niet aseptische techniek voldoende moeten zijn, omdat eventuele bacteriën die door de katheter worden ingebracht, geneutraliseerd worden door de weerstand van de gastheer". </a:t>
            </a:r>
          </a:p>
          <a:p>
            <a:endParaRPr lang="nl-NL" dirty="0"/>
          </a:p>
          <a:p>
            <a:r>
              <a:rPr lang="nl-NL" dirty="0"/>
              <a:t>Intermitterende katheterisatie (IC) is een beproefde methode die in de jaren 1970 werd gestart door Dr. Jack </a:t>
            </a:r>
            <a:r>
              <a:rPr lang="nl-NL" dirty="0" err="1"/>
              <a:t>Lapides</a:t>
            </a:r>
            <a:r>
              <a:rPr lang="nl-NL" dirty="0"/>
              <a:t>. Hij stelde dat het belangrijker was om de blaas regelmatig te legen dan om een steriele behandeling uit te voeren. Hij introduceerde het concept IC en deze therapie is sindsdien de belangrijkste methode voor het legen van de blaas als het eigen vermogen om de blaas te legen niet naar voldoende werkt. </a:t>
            </a:r>
          </a:p>
          <a:p>
            <a:endParaRPr lang="nl-NL" dirty="0"/>
          </a:p>
          <a:p>
            <a:r>
              <a:rPr lang="nl-NL" dirty="0"/>
              <a:t>Katheters voor IC zijn verkrijgbaar in verschillende maten en met verschillende kathetertips. De meeste kinderen zullen katheteriseren met een zgn. </a:t>
            </a:r>
            <a:r>
              <a:rPr lang="nl-NL" dirty="0" err="1"/>
              <a:t>Nelaton</a:t>
            </a:r>
            <a:r>
              <a:rPr lang="nl-NL" dirty="0"/>
              <a:t> katheter.</a:t>
            </a:r>
          </a:p>
        </p:txBody>
      </p:sp>
      <p:sp>
        <p:nvSpPr>
          <p:cNvPr id="4" name="Platshållare för bildnummer 3"/>
          <p:cNvSpPr>
            <a:spLocks noGrp="1"/>
          </p:cNvSpPr>
          <p:nvPr>
            <p:ph type="sldNum" sz="quarter" idx="5"/>
          </p:nvPr>
        </p:nvSpPr>
        <p:spPr/>
        <p:txBody>
          <a:bodyPr/>
          <a:lstStyle/>
          <a:p>
            <a:fld id="{6D4018D2-26EA-4626-92F2-1F10E443FD0D}" type="slidenum">
              <a:rPr lang="en-US" smtClean="0"/>
              <a:t>4</a:t>
            </a:fld>
            <a:endParaRPr lang="en-US"/>
          </a:p>
        </p:txBody>
      </p:sp>
    </p:spTree>
    <p:extLst>
      <p:ext uri="{BB962C8B-B14F-4D97-AF65-F5344CB8AC3E}">
        <p14:creationId xmlns:p14="http://schemas.microsoft.com/office/powerpoint/2010/main" val="404780859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
        <p:cNvGrpSpPr/>
        <p:nvPr/>
      </p:nvGrpSpPr>
      <p:grpSpPr>
        <a:xfrm>
          <a:off x="0" y="0"/>
          <a:ext cx="0" cy="0"/>
          <a:chOff x="0" y="0"/>
          <a:chExt cx="0" cy="0"/>
        </a:xfrm>
      </p:grpSpPr>
      <p:sp>
        <p:nvSpPr>
          <p:cNvPr id="167" name="Google Shape;167;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solidFill>
                  <a:srgbClr val="000000"/>
                </a:solidFill>
              </a:rPr>
              <a:t>5</a:t>
            </a:fld>
            <a:endParaRPr>
              <a:solidFill>
                <a:srgbClr val="000000"/>
              </a:solidFill>
            </a:endParaRPr>
          </a:p>
        </p:txBody>
      </p:sp>
      <p:sp>
        <p:nvSpPr>
          <p:cNvPr id="168" name="Google Shape;168;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69" name="Google Shape;169;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80000"/>
              </a:lnSpc>
              <a:spcBef>
                <a:spcPts val="0"/>
              </a:spcBef>
              <a:spcAft>
                <a:spcPts val="0"/>
              </a:spcAft>
              <a:buNone/>
            </a:pPr>
            <a:r>
              <a:rPr lang="nl-NL" dirty="0"/>
              <a:t>De belangrijkste taak van de nieren is het zuiveren van het bloed. De nieren filteren het bloed en vormen urine, die met behulp van de peristaltiek van de urineleiders naar de blaas wordt afgevoerd. De nieren regelen de water- en zoutbalans in het lichaam. Met de urine worden restproducten van de stofwisseling, ureum, medicijnen en andere lichaamsvreemde stoffen verwijderd. De nieren nemen onder andere ook deel aan de regulatie van de bloeddruk. De vochtbalans wordt gewaarborgd doordat de nieren de hoeveelheid urine reguleren, zodat de urine geconcentreerder wordt als het lichaam uitgedroogd is en meer verdund en in volume toeneemt als men veel gedronken heeft. </a:t>
            </a:r>
          </a:p>
          <a:p>
            <a:pPr marL="0" lvl="0" indent="0" algn="l" rtl="0">
              <a:lnSpc>
                <a:spcPct val="80000"/>
              </a:lnSpc>
              <a:spcBef>
                <a:spcPts val="0"/>
              </a:spcBef>
              <a:spcAft>
                <a:spcPts val="0"/>
              </a:spcAft>
              <a:buNone/>
            </a:pPr>
            <a:endParaRPr lang="nl-NL" dirty="0"/>
          </a:p>
          <a:p>
            <a:pPr marL="0" lvl="0" indent="0" algn="l" rtl="0">
              <a:lnSpc>
                <a:spcPct val="80000"/>
              </a:lnSpc>
              <a:spcBef>
                <a:spcPts val="0"/>
              </a:spcBef>
              <a:spcAft>
                <a:spcPts val="0"/>
              </a:spcAft>
              <a:buNone/>
            </a:pPr>
            <a:r>
              <a:rPr lang="nl-NL" dirty="0"/>
              <a:t>De blaas is een met spieren beklede zak die urine opslaat en leegt. Deze spier wordt de detrusor genoemd. De blaas verzamelt en bewaart urine tot het moment dat je moet plassen. De plasbuis is omgeven door twee ronde spieren, sluitspieren genaamd, die ervoor zorgen dat er geen urine uit de blaas lekt. De inwendige sluitspier werkt onwillekeurig, terwijl de uitwendige op wilskracht werkt, wat betekent dat hij kan worden gecontroleerd door te knijpen. </a:t>
            </a:r>
          </a:p>
          <a:p>
            <a:pPr marL="0" lvl="0" indent="0" algn="l" rtl="0">
              <a:lnSpc>
                <a:spcPct val="80000"/>
              </a:lnSpc>
              <a:spcBef>
                <a:spcPts val="0"/>
              </a:spcBef>
              <a:spcAft>
                <a:spcPts val="0"/>
              </a:spcAft>
              <a:buNone/>
            </a:pPr>
            <a:endParaRPr lang="nl-NL" dirty="0"/>
          </a:p>
          <a:p>
            <a:pPr marL="0" lvl="0" indent="0" algn="l" rtl="0">
              <a:lnSpc>
                <a:spcPct val="80000"/>
              </a:lnSpc>
              <a:spcBef>
                <a:spcPts val="0"/>
              </a:spcBef>
              <a:spcAft>
                <a:spcPts val="0"/>
              </a:spcAft>
              <a:buNone/>
            </a:pPr>
            <a:r>
              <a:rPr lang="nl-NL" dirty="0"/>
              <a:t>Als de blaas vol is, is de druk in de plasbuis hoger dan de druk in de blaas. Als het tijd is om te plassen, stuurt de blaas een bericht naar de hersenen dat het geleegd moet worden. Als het moment om te plassen daar is, sturen de hersenen signalen via het ruggenmerg naar de blaasspier (die samentrekt) en de sluitspieren (die ontspannen). Hierdoor kan de urine via de plasbuis naar buiten stromen. </a:t>
            </a:r>
          </a:p>
          <a:p>
            <a:pPr marL="0" lvl="0" indent="0" algn="l" rtl="0">
              <a:lnSpc>
                <a:spcPct val="80000"/>
              </a:lnSpc>
              <a:spcBef>
                <a:spcPts val="0"/>
              </a:spcBef>
              <a:spcAft>
                <a:spcPts val="0"/>
              </a:spcAft>
              <a:buNone/>
            </a:pPr>
            <a:endParaRPr lang="nl-NL" dirty="0"/>
          </a:p>
          <a:p>
            <a:pPr marL="0" lvl="0" indent="0" algn="l" rtl="0">
              <a:lnSpc>
                <a:spcPct val="80000"/>
              </a:lnSpc>
              <a:spcBef>
                <a:spcPts val="0"/>
              </a:spcBef>
              <a:spcAft>
                <a:spcPts val="0"/>
              </a:spcAft>
              <a:buNone/>
            </a:pPr>
            <a:r>
              <a:rPr lang="nl-NL" dirty="0"/>
              <a:t>Bij meisjes is de urinebuis recht en maar een paar centimeter lang. De opening (meatus) bevindt zich net boven de vagina. Bij jongens is de urinebuis langer, S-vormig en de meatus bevindt zich aan het uiteinde van de penis.</a:t>
            </a:r>
            <a:endParaRPr lang="sv-SE" sz="1200" dirty="0">
              <a:latin typeface="+mn-lt"/>
            </a:endParaRPr>
          </a:p>
        </p:txBody>
      </p:sp>
    </p:spTree>
    <p:extLst>
      <p:ext uri="{BB962C8B-B14F-4D97-AF65-F5344CB8AC3E}">
        <p14:creationId xmlns:p14="http://schemas.microsoft.com/office/powerpoint/2010/main" val="74705929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4"/>
        <p:cNvGrpSpPr/>
        <p:nvPr/>
      </p:nvGrpSpPr>
      <p:grpSpPr>
        <a:xfrm>
          <a:off x="0" y="0"/>
          <a:ext cx="0" cy="0"/>
          <a:chOff x="0" y="0"/>
          <a:chExt cx="0" cy="0"/>
        </a:xfrm>
      </p:grpSpPr>
      <p:sp>
        <p:nvSpPr>
          <p:cNvPr id="195" name="Google Shape;195;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6" name="Google Shape;196;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200"/>
              <a:buFont typeface="Arial"/>
              <a:buNone/>
              <a:tabLst/>
              <a:defRPr/>
            </a:pPr>
            <a:r>
              <a:rPr lang="nl-NL" sz="1200" kern="1200" dirty="0">
                <a:solidFill>
                  <a:schemeClr val="tx1"/>
                </a:solidFill>
                <a:latin typeface="+mn-lt"/>
                <a:ea typeface="+mn-ea"/>
                <a:cs typeface="+mn-cs"/>
              </a:rPr>
              <a:t>Een goede blaasfunctie vereist een gecoördineerde wisselwerking tussen het autonome, niet-willekeurig gestuurde zenuwstelsel en het somatische, </a:t>
            </a:r>
            <a:r>
              <a:rPr lang="nl-NL" sz="1200" kern="1200" dirty="0" err="1">
                <a:solidFill>
                  <a:schemeClr val="tx1"/>
                </a:solidFill>
                <a:latin typeface="+mn-lt"/>
                <a:ea typeface="+mn-ea"/>
                <a:cs typeface="+mn-cs"/>
              </a:rPr>
              <a:t>vrijwilling</a:t>
            </a:r>
            <a:r>
              <a:rPr lang="nl-NL" sz="1200" kern="1200" dirty="0">
                <a:solidFill>
                  <a:schemeClr val="tx1"/>
                </a:solidFill>
                <a:latin typeface="+mn-lt"/>
                <a:ea typeface="+mn-ea"/>
                <a:cs typeface="+mn-cs"/>
              </a:rPr>
              <a:t>  gestuurde zenuwstelsel. Dit gebeurt via een zeer ingewikkeld reflexsysteem en interactie tussen bewuste aansturing vanuit de hersenen en onbewuste aansturing van gladde spieren in de blaas en plasbuis. Het veronderstelt ook dat de zenuwcontrole van zowel de afferente als de efferente systemen functioneert in de centra in de hersenen, de hersenstam, het ruggenmerg en de perifere zenuwen naar de blaas en de spieren en slijmvliezen van de plasbuis - allemaal belangrijk voor gezonde urinewegen. Bij een volledig ontwikkeld individu werken de blaas en de plasbuis als een eenheid die wordt aangestuurd door het zenuwstelsel. </a:t>
            </a:r>
          </a:p>
          <a:p>
            <a:pPr marL="0" marR="0" lvl="0" indent="0" algn="l" defTabSz="914400" rtl="0" eaLnBrk="1" fontAlgn="auto" latinLnBrk="0" hangingPunct="1">
              <a:lnSpc>
                <a:spcPct val="100000"/>
              </a:lnSpc>
              <a:spcBef>
                <a:spcPts val="0"/>
              </a:spcBef>
              <a:spcAft>
                <a:spcPts val="0"/>
              </a:spcAft>
              <a:buClr>
                <a:schemeClr val="dk1"/>
              </a:buClr>
              <a:buSzPts val="1200"/>
              <a:buFont typeface="Arial"/>
              <a:buNone/>
              <a:tabLst/>
              <a:defRPr/>
            </a:pPr>
            <a:endParaRPr lang="nl-NL" sz="1200" kern="1200" dirty="0">
              <a:solidFill>
                <a:schemeClr val="tx1"/>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200"/>
              <a:buFont typeface="Arial"/>
              <a:buNone/>
              <a:tabLst/>
              <a:defRPr/>
            </a:pPr>
            <a:r>
              <a:rPr lang="nl-NL" sz="1200" kern="1200" dirty="0">
                <a:solidFill>
                  <a:schemeClr val="tx1"/>
                </a:solidFill>
                <a:latin typeface="+mn-lt"/>
                <a:ea typeface="+mn-ea"/>
                <a:cs typeface="+mn-cs"/>
              </a:rPr>
              <a:t>Het legen van de blaas wordt geregeld vanuit drie niveaus in het centrale zenuwstelsel: de frontale kwab van de hersenen (Central </a:t>
            </a:r>
            <a:r>
              <a:rPr lang="nl-NL" sz="1200" kern="1200" dirty="0" err="1">
                <a:solidFill>
                  <a:schemeClr val="tx1"/>
                </a:solidFill>
                <a:latin typeface="+mn-lt"/>
                <a:ea typeface="+mn-ea"/>
                <a:cs typeface="+mn-cs"/>
              </a:rPr>
              <a:t>Micturition</a:t>
            </a:r>
            <a:r>
              <a:rPr lang="nl-NL" sz="1200" kern="1200" dirty="0">
                <a:solidFill>
                  <a:schemeClr val="tx1"/>
                </a:solidFill>
                <a:latin typeface="+mn-lt"/>
                <a:ea typeface="+mn-ea"/>
                <a:cs typeface="+mn-cs"/>
              </a:rPr>
              <a:t> Center, CMC) met vrijwillige controle, het mictiecentrum in de hersenstam (</a:t>
            </a:r>
            <a:r>
              <a:rPr lang="nl-NL" sz="1200" kern="1200" dirty="0" err="1">
                <a:solidFill>
                  <a:schemeClr val="tx1"/>
                </a:solidFill>
                <a:latin typeface="+mn-lt"/>
                <a:ea typeface="+mn-ea"/>
                <a:cs typeface="+mn-cs"/>
              </a:rPr>
              <a:t>Pontina</a:t>
            </a:r>
            <a:r>
              <a:rPr lang="nl-NL" sz="1200" kern="1200" dirty="0">
                <a:solidFill>
                  <a:schemeClr val="tx1"/>
                </a:solidFill>
                <a:latin typeface="+mn-lt"/>
                <a:ea typeface="+mn-ea"/>
                <a:cs typeface="+mn-cs"/>
              </a:rPr>
              <a:t> </a:t>
            </a:r>
            <a:r>
              <a:rPr lang="nl-NL" sz="1200" kern="1200" dirty="0" err="1">
                <a:solidFill>
                  <a:schemeClr val="tx1"/>
                </a:solidFill>
                <a:latin typeface="+mn-lt"/>
                <a:ea typeface="+mn-ea"/>
                <a:cs typeface="+mn-cs"/>
              </a:rPr>
              <a:t>Micturition</a:t>
            </a:r>
            <a:r>
              <a:rPr lang="nl-NL" sz="1200" kern="1200" dirty="0">
                <a:solidFill>
                  <a:schemeClr val="tx1"/>
                </a:solidFill>
                <a:latin typeface="+mn-lt"/>
                <a:ea typeface="+mn-ea"/>
                <a:cs typeface="+mn-cs"/>
              </a:rPr>
              <a:t> Center, PMC) en in het onderste deel van het ruggenmerg (</a:t>
            </a:r>
            <a:r>
              <a:rPr lang="nl-NL" sz="1200" kern="1200" dirty="0" err="1">
                <a:solidFill>
                  <a:schemeClr val="tx1"/>
                </a:solidFill>
                <a:latin typeface="+mn-lt"/>
                <a:ea typeface="+mn-ea"/>
                <a:cs typeface="+mn-cs"/>
              </a:rPr>
              <a:t>Sacral</a:t>
            </a:r>
            <a:r>
              <a:rPr lang="nl-NL" sz="1200" kern="1200" dirty="0">
                <a:solidFill>
                  <a:schemeClr val="tx1"/>
                </a:solidFill>
                <a:latin typeface="+mn-lt"/>
                <a:ea typeface="+mn-ea"/>
                <a:cs typeface="+mn-cs"/>
              </a:rPr>
              <a:t> </a:t>
            </a:r>
            <a:r>
              <a:rPr lang="nl-NL" sz="1200" kern="1200" dirty="0" err="1">
                <a:solidFill>
                  <a:schemeClr val="tx1"/>
                </a:solidFill>
                <a:latin typeface="+mn-lt"/>
                <a:ea typeface="+mn-ea"/>
                <a:cs typeface="+mn-cs"/>
              </a:rPr>
              <a:t>Micturition</a:t>
            </a:r>
            <a:r>
              <a:rPr lang="nl-NL" sz="1200" kern="1200" dirty="0">
                <a:solidFill>
                  <a:schemeClr val="tx1"/>
                </a:solidFill>
                <a:latin typeface="+mn-lt"/>
                <a:ea typeface="+mn-ea"/>
                <a:cs typeface="+mn-cs"/>
              </a:rPr>
              <a:t> Center). In het CMC nemen we actief de beslissing om het legen van de blaas uit te stellen of toe te staan. Als besloten wordt dat het tijd is om te plassen, stuurt het CMC een signaal naar het PMC waarop de blaas samentrekt en de sluitspier ontspant. Het sacraal reflexcentrum bevindt zich in het onderste deel van het ruggenmerg. Hier vertakken de zenuwen die belangrijk zijn voor de blaasfunctie, de perifere zenuwen, zich van het ruggenmerg. In dit geval zijn er drie zenuwen die hiervoor uit het ruggenmerg komen: De </a:t>
            </a:r>
            <a:r>
              <a:rPr lang="nl-NL" sz="1200" kern="1200" dirty="0" err="1">
                <a:solidFill>
                  <a:schemeClr val="tx1"/>
                </a:solidFill>
                <a:latin typeface="+mn-lt"/>
                <a:ea typeface="+mn-ea"/>
                <a:cs typeface="+mn-cs"/>
              </a:rPr>
              <a:t>Hypogastrische</a:t>
            </a:r>
            <a:r>
              <a:rPr lang="nl-NL" sz="1200" kern="1200" dirty="0">
                <a:solidFill>
                  <a:schemeClr val="tx1"/>
                </a:solidFill>
                <a:latin typeface="+mn-lt"/>
                <a:ea typeface="+mn-ea"/>
                <a:cs typeface="+mn-cs"/>
              </a:rPr>
              <a:t> zenuw die verantwoordelijk is voor de actieve ontspanning van de blaasspieren tijdens het vullen. De Nervus Pelvicus, die ervoor zorgt dat de blaas samentrekt en de plasbuis ontspant tijdens het urineren. De derde zenuw, Nervus </a:t>
            </a:r>
            <a:r>
              <a:rPr lang="nl-NL" sz="1200" kern="1200" dirty="0" err="1">
                <a:solidFill>
                  <a:schemeClr val="tx1"/>
                </a:solidFill>
                <a:latin typeface="+mn-lt"/>
                <a:ea typeface="+mn-ea"/>
                <a:cs typeface="+mn-cs"/>
              </a:rPr>
              <a:t>Pudendalis</a:t>
            </a:r>
            <a:r>
              <a:rPr lang="nl-NL" sz="1200" kern="1200" dirty="0">
                <a:solidFill>
                  <a:schemeClr val="tx1"/>
                </a:solidFill>
                <a:latin typeface="+mn-lt"/>
                <a:ea typeface="+mn-ea"/>
                <a:cs typeface="+mn-cs"/>
              </a:rPr>
              <a:t> is een somatische zenuw (=een zenuw die we met onze wil kunnen beïnvloeden). Wanneer de blaas vol raakt, worden stressreceptoren in de blaaswand geactiveerd en wordt er een aandranggevoel geregistreerd. Als er een moment is waarbij geplast kan worden stuurt de CMC een signaal naar de PMC, die de sluitspier en detrusor coördineert.</a:t>
            </a:r>
          </a:p>
          <a:p>
            <a:pPr marL="0" marR="0" lvl="0" indent="0" algn="l" defTabSz="914400" rtl="0" eaLnBrk="1" fontAlgn="auto" latinLnBrk="0" hangingPunct="1">
              <a:lnSpc>
                <a:spcPct val="100000"/>
              </a:lnSpc>
              <a:spcBef>
                <a:spcPts val="0"/>
              </a:spcBef>
              <a:spcAft>
                <a:spcPts val="0"/>
              </a:spcAft>
              <a:buClr>
                <a:schemeClr val="dk1"/>
              </a:buClr>
              <a:buSzPts val="1200"/>
              <a:buFont typeface="Arial"/>
              <a:buNone/>
              <a:tabLst/>
              <a:defRPr/>
            </a:pPr>
            <a:endParaRPr lang="nl-NL" sz="1200" kern="1200" dirty="0">
              <a:solidFill>
                <a:schemeClr val="tx1"/>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200"/>
              <a:buFont typeface="Arial"/>
              <a:buNone/>
              <a:tabLst/>
              <a:defRPr/>
            </a:pPr>
            <a:r>
              <a:rPr lang="nl-NL" sz="1200" kern="1200" dirty="0">
                <a:solidFill>
                  <a:schemeClr val="tx1"/>
                </a:solidFill>
                <a:latin typeface="+mn-lt"/>
                <a:ea typeface="+mn-ea"/>
                <a:cs typeface="+mn-cs"/>
              </a:rPr>
              <a:t>Commando centra:</a:t>
            </a:r>
          </a:p>
          <a:p>
            <a:pPr marL="0" marR="0" lvl="0" indent="0" algn="l" defTabSz="914400" rtl="0" eaLnBrk="1" fontAlgn="auto" latinLnBrk="0" hangingPunct="1">
              <a:lnSpc>
                <a:spcPct val="100000"/>
              </a:lnSpc>
              <a:spcBef>
                <a:spcPts val="0"/>
              </a:spcBef>
              <a:spcAft>
                <a:spcPts val="0"/>
              </a:spcAft>
              <a:buClr>
                <a:schemeClr val="dk1"/>
              </a:buClr>
              <a:buSzPts val="1200"/>
              <a:buFont typeface="Arial"/>
              <a:buNone/>
              <a:tabLst/>
              <a:defRPr/>
            </a:pPr>
            <a:r>
              <a:rPr lang="nl-NL" sz="1200" kern="1200" dirty="0">
                <a:solidFill>
                  <a:schemeClr val="tx1"/>
                </a:solidFill>
                <a:latin typeface="+mn-lt"/>
                <a:ea typeface="+mn-ea"/>
                <a:cs typeface="+mn-cs"/>
              </a:rPr>
              <a:t>Het cerebrale mictiecentrum, CMC</a:t>
            </a:r>
          </a:p>
          <a:p>
            <a:pPr marL="0" marR="0" lvl="0" indent="0" algn="l" defTabSz="914400" rtl="0" eaLnBrk="1" fontAlgn="auto" latinLnBrk="0" hangingPunct="1">
              <a:lnSpc>
                <a:spcPct val="100000"/>
              </a:lnSpc>
              <a:spcBef>
                <a:spcPts val="0"/>
              </a:spcBef>
              <a:spcAft>
                <a:spcPts val="0"/>
              </a:spcAft>
              <a:buClr>
                <a:schemeClr val="dk1"/>
              </a:buClr>
              <a:buSzPts val="1200"/>
              <a:buFont typeface="Arial"/>
              <a:buNone/>
              <a:tabLst/>
              <a:defRPr/>
            </a:pPr>
            <a:r>
              <a:rPr lang="nl-NL" sz="1200" kern="1200" dirty="0">
                <a:solidFill>
                  <a:schemeClr val="tx1"/>
                </a:solidFill>
                <a:latin typeface="+mn-lt"/>
                <a:ea typeface="+mn-ea"/>
                <a:cs typeface="+mn-cs"/>
              </a:rPr>
              <a:t>Het cerebrale mictiecentrum bevindt zich in de frontale kwab van de hersenen. Hier nemen we actief de beslissing om het legen van de blaas uit te stellen of toe te staan. Dit gebeurt door een signaal te sturen naar het </a:t>
            </a:r>
            <a:r>
              <a:rPr lang="nl-NL" sz="1200" kern="1200" dirty="0" err="1">
                <a:solidFill>
                  <a:schemeClr val="tx1"/>
                </a:solidFill>
                <a:latin typeface="+mn-lt"/>
                <a:ea typeface="+mn-ea"/>
                <a:cs typeface="+mn-cs"/>
              </a:rPr>
              <a:t>pontine</a:t>
            </a:r>
            <a:r>
              <a:rPr lang="nl-NL" sz="1200" kern="1200" dirty="0">
                <a:solidFill>
                  <a:schemeClr val="tx1"/>
                </a:solidFill>
                <a:latin typeface="+mn-lt"/>
                <a:ea typeface="+mn-ea"/>
                <a:cs typeface="+mn-cs"/>
              </a:rPr>
              <a:t> mictiecentrum (PMC).</a:t>
            </a:r>
          </a:p>
          <a:p>
            <a:pPr marL="0" marR="0" lvl="0" indent="0" algn="l" defTabSz="914400" rtl="0" eaLnBrk="1" fontAlgn="auto" latinLnBrk="0" hangingPunct="1">
              <a:lnSpc>
                <a:spcPct val="100000"/>
              </a:lnSpc>
              <a:spcBef>
                <a:spcPts val="0"/>
              </a:spcBef>
              <a:spcAft>
                <a:spcPts val="0"/>
              </a:spcAft>
              <a:buClr>
                <a:schemeClr val="dk1"/>
              </a:buClr>
              <a:buSzPts val="1200"/>
              <a:buFont typeface="Arial"/>
              <a:buNone/>
              <a:tabLst/>
              <a:defRPr/>
            </a:pPr>
            <a:endParaRPr lang="nl-NL" sz="1200" kern="1200" dirty="0">
              <a:solidFill>
                <a:schemeClr val="tx1"/>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200"/>
              <a:buFont typeface="Arial"/>
              <a:buNone/>
              <a:tabLst/>
              <a:defRPr/>
            </a:pPr>
            <a:r>
              <a:rPr lang="nl-NL" sz="1200" kern="1200" dirty="0">
                <a:solidFill>
                  <a:schemeClr val="tx1"/>
                </a:solidFill>
                <a:latin typeface="+mn-lt"/>
                <a:ea typeface="+mn-ea"/>
                <a:cs typeface="+mn-cs"/>
              </a:rPr>
              <a:t>Het </a:t>
            </a:r>
            <a:r>
              <a:rPr lang="nl-NL" sz="1200" kern="1200" dirty="0" err="1">
                <a:solidFill>
                  <a:schemeClr val="tx1"/>
                </a:solidFill>
                <a:latin typeface="+mn-lt"/>
                <a:ea typeface="+mn-ea"/>
                <a:cs typeface="+mn-cs"/>
              </a:rPr>
              <a:t>pontine</a:t>
            </a:r>
            <a:r>
              <a:rPr lang="nl-NL" sz="1200" kern="1200" dirty="0">
                <a:solidFill>
                  <a:schemeClr val="tx1"/>
                </a:solidFill>
                <a:latin typeface="+mn-lt"/>
                <a:ea typeface="+mn-ea"/>
                <a:cs typeface="+mn-cs"/>
              </a:rPr>
              <a:t> mictiecentrum, PMC</a:t>
            </a:r>
          </a:p>
          <a:p>
            <a:pPr marL="0" marR="0" lvl="0" indent="0" algn="l" defTabSz="914400" rtl="0" eaLnBrk="1" fontAlgn="auto" latinLnBrk="0" hangingPunct="1">
              <a:lnSpc>
                <a:spcPct val="100000"/>
              </a:lnSpc>
              <a:spcBef>
                <a:spcPts val="0"/>
              </a:spcBef>
              <a:spcAft>
                <a:spcPts val="0"/>
              </a:spcAft>
              <a:buClr>
                <a:schemeClr val="dk1"/>
              </a:buClr>
              <a:buSzPts val="1200"/>
              <a:buFont typeface="Arial"/>
              <a:buNone/>
              <a:tabLst/>
              <a:defRPr/>
            </a:pPr>
            <a:r>
              <a:rPr lang="nl-NL" sz="1200" kern="1200" dirty="0">
                <a:solidFill>
                  <a:schemeClr val="tx1"/>
                </a:solidFill>
                <a:latin typeface="+mn-lt"/>
                <a:ea typeface="+mn-ea"/>
                <a:cs typeface="+mn-cs"/>
              </a:rPr>
              <a:t>Het PMC bevindt zich in de hersenstam en coördineert de sluitspier en de blaasspieren. Het werkt als een aan/uit-schakelaar. Als je het legen van de blaas wilt uitstellen, stuurt het PMC signalen door het ruggenmerg, via het sacrale reflexcentrum, om de blaas ontspannen te houden en de sluitspier samen te trekken. Wanneer je besluit dat het tijd is om te plassen, laat de PMC de blaas samentrekken en de sluitspier ontspannen.</a:t>
            </a:r>
          </a:p>
          <a:p>
            <a:pPr marL="0" marR="0" lvl="0" indent="0" algn="l" defTabSz="914400" rtl="0" eaLnBrk="1" fontAlgn="auto" latinLnBrk="0" hangingPunct="1">
              <a:lnSpc>
                <a:spcPct val="100000"/>
              </a:lnSpc>
              <a:spcBef>
                <a:spcPts val="0"/>
              </a:spcBef>
              <a:spcAft>
                <a:spcPts val="0"/>
              </a:spcAft>
              <a:buClr>
                <a:schemeClr val="dk1"/>
              </a:buClr>
              <a:buSzPts val="1200"/>
              <a:buFont typeface="Arial"/>
              <a:buNone/>
              <a:tabLst/>
              <a:defRPr/>
            </a:pPr>
            <a:endParaRPr lang="nl-NL" sz="1200" kern="1200" dirty="0">
              <a:solidFill>
                <a:schemeClr val="tx1"/>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200"/>
              <a:buFont typeface="Arial"/>
              <a:buNone/>
              <a:tabLst/>
              <a:defRPr/>
            </a:pPr>
            <a:r>
              <a:rPr lang="nl-NL" sz="1200" kern="1200" dirty="0">
                <a:solidFill>
                  <a:schemeClr val="tx1"/>
                </a:solidFill>
                <a:latin typeface="+mn-lt"/>
                <a:ea typeface="+mn-ea"/>
                <a:cs typeface="+mn-cs"/>
              </a:rPr>
              <a:t>Het sacraal reflexcentrum</a:t>
            </a:r>
          </a:p>
          <a:p>
            <a:pPr marL="0" marR="0" lvl="0" indent="0" algn="l" defTabSz="914400" rtl="0" eaLnBrk="1" fontAlgn="auto" latinLnBrk="0" hangingPunct="1">
              <a:lnSpc>
                <a:spcPct val="100000"/>
              </a:lnSpc>
              <a:spcBef>
                <a:spcPts val="0"/>
              </a:spcBef>
              <a:spcAft>
                <a:spcPts val="0"/>
              </a:spcAft>
              <a:buClr>
                <a:schemeClr val="dk1"/>
              </a:buClr>
              <a:buSzPts val="1200"/>
              <a:buFont typeface="Arial"/>
              <a:buNone/>
              <a:tabLst/>
              <a:defRPr/>
            </a:pPr>
            <a:r>
              <a:rPr lang="nl-NL" sz="1200" kern="1200" dirty="0">
                <a:solidFill>
                  <a:schemeClr val="tx1"/>
                </a:solidFill>
                <a:latin typeface="+mn-lt"/>
                <a:ea typeface="+mn-ea"/>
                <a:cs typeface="+mn-cs"/>
              </a:rPr>
              <a:t>Het sacrale reflexcentrum bevindt zich in het onderste deel van het ruggenmerg. Hier vertakken de zenuwen die belangrijk zijn voor de blaasfunctie, de perifere zenuwen, zich vanuit het ruggenmerg.</a:t>
            </a:r>
          </a:p>
          <a:p>
            <a:pPr marL="0" marR="0" lvl="0" indent="0" algn="l" defTabSz="914400" rtl="0" eaLnBrk="1" fontAlgn="auto" latinLnBrk="0" hangingPunct="1">
              <a:lnSpc>
                <a:spcPct val="100000"/>
              </a:lnSpc>
              <a:spcBef>
                <a:spcPts val="0"/>
              </a:spcBef>
              <a:spcAft>
                <a:spcPts val="0"/>
              </a:spcAft>
              <a:buClr>
                <a:schemeClr val="dk1"/>
              </a:buClr>
              <a:buSzPts val="1200"/>
              <a:buFont typeface="Arial"/>
              <a:buNone/>
              <a:tabLst/>
              <a:defRPr/>
            </a:pPr>
            <a:endParaRPr lang="nl-NL" sz="1200" kern="1200" dirty="0">
              <a:solidFill>
                <a:schemeClr val="tx1"/>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200"/>
              <a:buFont typeface="Arial"/>
              <a:buNone/>
              <a:tabLst/>
              <a:defRPr/>
            </a:pPr>
            <a:r>
              <a:rPr lang="nl-NL" sz="1200" kern="1200" dirty="0">
                <a:solidFill>
                  <a:schemeClr val="tx1"/>
                </a:solidFill>
                <a:latin typeface="+mn-lt"/>
                <a:ea typeface="+mn-ea"/>
                <a:cs typeface="+mn-cs"/>
              </a:rPr>
              <a:t>Perifere zenuwen</a:t>
            </a:r>
          </a:p>
          <a:p>
            <a:pPr marL="0" marR="0" lvl="0" indent="0" algn="l" defTabSz="914400" rtl="0" eaLnBrk="1" fontAlgn="auto" latinLnBrk="0" hangingPunct="1">
              <a:lnSpc>
                <a:spcPct val="100000"/>
              </a:lnSpc>
              <a:spcBef>
                <a:spcPts val="0"/>
              </a:spcBef>
              <a:spcAft>
                <a:spcPts val="0"/>
              </a:spcAft>
              <a:buClr>
                <a:schemeClr val="dk1"/>
              </a:buClr>
              <a:buSzPts val="1200"/>
              <a:buFont typeface="Arial"/>
              <a:buNone/>
              <a:tabLst/>
              <a:defRPr/>
            </a:pPr>
            <a:r>
              <a:rPr lang="nl-NL" sz="1200" kern="1200" dirty="0">
                <a:solidFill>
                  <a:schemeClr val="tx1"/>
                </a:solidFill>
                <a:latin typeface="+mn-lt"/>
                <a:ea typeface="+mn-ea"/>
                <a:cs typeface="+mn-cs"/>
              </a:rPr>
              <a:t>De PMC wordt geholpen door de drie hierboven benoemde zenuwen die uit het ruggenmerg komen.</a:t>
            </a:r>
          </a:p>
        </p:txBody>
      </p:sp>
      <p:sp>
        <p:nvSpPr>
          <p:cNvPr id="197" name="Google Shape;197;p8:notes"/>
          <p:cNvSpPr txBox="1">
            <a:spLocks noGrp="1"/>
          </p:cNvSpPr>
          <p:nvPr>
            <p:ph type="sldNum" idx="12"/>
          </p:nvPr>
        </p:nvSpPr>
        <p:spPr>
          <a:xfrm>
            <a:off x="3619088" y="8977134"/>
            <a:ext cx="3105348" cy="47420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6</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
        <p:cNvGrpSpPr/>
        <p:nvPr/>
      </p:nvGrpSpPr>
      <p:grpSpPr>
        <a:xfrm>
          <a:off x="0" y="0"/>
          <a:ext cx="0" cy="0"/>
          <a:chOff x="0" y="0"/>
          <a:chExt cx="0" cy="0"/>
        </a:xfrm>
      </p:grpSpPr>
      <p:sp>
        <p:nvSpPr>
          <p:cNvPr id="167" name="Google Shape;167;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solidFill>
                  <a:srgbClr val="000000"/>
                </a:solidFill>
              </a:rPr>
              <a:t>7</a:t>
            </a:fld>
            <a:endParaRPr>
              <a:solidFill>
                <a:srgbClr val="000000"/>
              </a:solidFill>
            </a:endParaRPr>
          </a:p>
        </p:txBody>
      </p:sp>
      <p:sp>
        <p:nvSpPr>
          <p:cNvPr id="168" name="Google Shape;168;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69" name="Google Shape;169;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80000"/>
              </a:lnSpc>
              <a:spcBef>
                <a:spcPts val="0"/>
              </a:spcBef>
              <a:spcAft>
                <a:spcPts val="0"/>
              </a:spcAft>
              <a:buNone/>
            </a:pPr>
            <a:r>
              <a:rPr lang="nl-NL" sz="1050" dirty="0"/>
              <a:t>Het feit dat foetussen en zuigelingen hun blaas meerdere keren per dag legen, geeft aan dat de coördinatie van het spierstelsel van de blaas en de spieren rond de plasbuis nog niet volledig ontwikkeld is. De blaas leegt in een reflex wanneer een bepaald volume is bereikt. Meestal leegt de blaas volledig, maar niet altijd. In die gevallen wordt de blaas snel weer geleegd om achterblijvende urine te voorkomen. </a:t>
            </a:r>
          </a:p>
          <a:p>
            <a:pPr marL="0" lvl="0" indent="0" algn="l" rtl="0">
              <a:lnSpc>
                <a:spcPct val="80000"/>
              </a:lnSpc>
              <a:spcBef>
                <a:spcPts val="0"/>
              </a:spcBef>
              <a:spcAft>
                <a:spcPts val="0"/>
              </a:spcAft>
              <a:buNone/>
            </a:pPr>
            <a:endParaRPr lang="nl-NL" sz="1050" dirty="0"/>
          </a:p>
          <a:p>
            <a:pPr marL="0" lvl="0" indent="0" algn="l" rtl="0">
              <a:lnSpc>
                <a:spcPct val="80000"/>
              </a:lnSpc>
              <a:spcBef>
                <a:spcPts val="0"/>
              </a:spcBef>
              <a:spcAft>
                <a:spcPts val="0"/>
              </a:spcAft>
              <a:buNone/>
            </a:pPr>
            <a:r>
              <a:rPr lang="nl-NL" sz="1050" dirty="0"/>
              <a:t>Het blijft belangrijk om te benadrukken dat een gezond kind in porties moet plassen. Er mag geen urineverlies zijn. Als er wel urineverlies is, is een kind wel fysiologisch continent, maar niet sociaal continent. </a:t>
            </a:r>
          </a:p>
          <a:p>
            <a:pPr marL="0" lvl="0" indent="0" algn="l" rtl="0">
              <a:lnSpc>
                <a:spcPct val="80000"/>
              </a:lnSpc>
              <a:spcBef>
                <a:spcPts val="0"/>
              </a:spcBef>
              <a:spcAft>
                <a:spcPts val="0"/>
              </a:spcAft>
              <a:buNone/>
            </a:pPr>
            <a:endParaRPr lang="nl-NL" sz="1050" dirty="0"/>
          </a:p>
          <a:p>
            <a:pPr marL="0" lvl="0" indent="0" algn="l" rtl="0">
              <a:lnSpc>
                <a:spcPct val="80000"/>
              </a:lnSpc>
              <a:spcBef>
                <a:spcPts val="0"/>
              </a:spcBef>
              <a:spcAft>
                <a:spcPts val="0"/>
              </a:spcAft>
              <a:buNone/>
            </a:pPr>
            <a:r>
              <a:rPr lang="nl-NL" sz="1050" dirty="0"/>
              <a:t>Op de leeftijd van 2 tot 3 jaar kunnen kinderen hun blaas met wilskracht onder controle krijgen en op de leeftijd van 3 jaar is meer dan 80% overdag continent. 90% van alle zesjarigen is zowel overdag als 's nachts droog. Ze hebben nu controle over zowel de sluitspier als de blaas en kunnen het plassen zowel inleiden als actief stoppen. </a:t>
            </a:r>
          </a:p>
          <a:p>
            <a:pPr marL="0" lvl="0" indent="0" algn="l" rtl="0">
              <a:lnSpc>
                <a:spcPct val="80000"/>
              </a:lnSpc>
              <a:spcBef>
                <a:spcPts val="0"/>
              </a:spcBef>
              <a:spcAft>
                <a:spcPts val="0"/>
              </a:spcAft>
              <a:buNone/>
            </a:pPr>
            <a:endParaRPr lang="nl-NL" sz="1050" dirty="0"/>
          </a:p>
          <a:p>
            <a:pPr marL="0" lvl="0" indent="0" algn="l" rtl="0">
              <a:lnSpc>
                <a:spcPct val="80000"/>
              </a:lnSpc>
              <a:spcBef>
                <a:spcPts val="0"/>
              </a:spcBef>
              <a:spcAft>
                <a:spcPts val="0"/>
              </a:spcAft>
              <a:buNone/>
            </a:pPr>
            <a:r>
              <a:rPr lang="nl-NL" sz="1050" dirty="0"/>
              <a:t>Tegen de tijd dat een kind de adolescentie heeft bereikt, heeft de blaas in de meeste gevallen een capaciteit van ongeveer 500 ml.</a:t>
            </a:r>
            <a:endParaRPr lang="sv-SE" sz="800" dirty="0"/>
          </a:p>
        </p:txBody>
      </p:sp>
    </p:spTree>
    <p:extLst>
      <p:ext uri="{BB962C8B-B14F-4D97-AF65-F5344CB8AC3E}">
        <p14:creationId xmlns:p14="http://schemas.microsoft.com/office/powerpoint/2010/main" val="176427935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
        <p:cNvGrpSpPr/>
        <p:nvPr/>
      </p:nvGrpSpPr>
      <p:grpSpPr>
        <a:xfrm>
          <a:off x="0" y="0"/>
          <a:ext cx="0" cy="0"/>
          <a:chOff x="0" y="0"/>
          <a:chExt cx="0" cy="0"/>
        </a:xfrm>
      </p:grpSpPr>
      <p:sp>
        <p:nvSpPr>
          <p:cNvPr id="167" name="Google Shape;167;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solidFill>
                  <a:srgbClr val="000000"/>
                </a:solidFill>
              </a:rPr>
              <a:t>8</a:t>
            </a:fld>
            <a:endParaRPr>
              <a:solidFill>
                <a:srgbClr val="000000"/>
              </a:solidFill>
            </a:endParaRPr>
          </a:p>
        </p:txBody>
      </p:sp>
      <p:sp>
        <p:nvSpPr>
          <p:cNvPr id="168" name="Google Shape;168;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69" name="Google Shape;169;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80000"/>
              </a:lnSpc>
              <a:spcBef>
                <a:spcPts val="0"/>
              </a:spcBef>
              <a:spcAft>
                <a:spcPts val="0"/>
              </a:spcAft>
              <a:buNone/>
            </a:pPr>
            <a:r>
              <a:rPr lang="nl-NL" sz="1800" b="0" i="0" dirty="0">
                <a:solidFill>
                  <a:srgbClr val="202124"/>
                </a:solidFill>
                <a:effectLst/>
                <a:latin typeface="arial" panose="020B0604020202020204" pitchFamily="34" charset="0"/>
              </a:rPr>
              <a:t>De blaas heeft twee functies: urine opslaan en legen. Als de blaas niet geleegd kan worden, wordt de nierfunctie ernstig bedreigd. Plotse volledige urinelozing of urine-incontinentie is sociaal en psychologisch erg lastig voor het kind en het gezin, maar geeft geen gevaar voor de nieren. Het komt best vaak voor dat kinderen verstoringen hebben in zowel de opslag als de lediging van urine. Het is van het grootste belang dat kinderen met opslag- en ledigingssymptomen worden onderzocht en behandeld.</a:t>
            </a:r>
            <a:endParaRPr sz="800" i="1" dirty="0"/>
          </a:p>
        </p:txBody>
      </p:sp>
    </p:spTree>
    <p:extLst>
      <p:ext uri="{BB962C8B-B14F-4D97-AF65-F5344CB8AC3E}">
        <p14:creationId xmlns:p14="http://schemas.microsoft.com/office/powerpoint/2010/main" val="399839851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
        <p:cNvGrpSpPr/>
        <p:nvPr/>
      </p:nvGrpSpPr>
      <p:grpSpPr>
        <a:xfrm>
          <a:off x="0" y="0"/>
          <a:ext cx="0" cy="0"/>
          <a:chOff x="0" y="0"/>
          <a:chExt cx="0" cy="0"/>
        </a:xfrm>
      </p:grpSpPr>
      <p:sp>
        <p:nvSpPr>
          <p:cNvPr id="167" name="Google Shape;167;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solidFill>
                  <a:srgbClr val="000000"/>
                </a:solidFill>
              </a:rPr>
              <a:t>9</a:t>
            </a:fld>
            <a:endParaRPr>
              <a:solidFill>
                <a:srgbClr val="000000"/>
              </a:solidFill>
            </a:endParaRPr>
          </a:p>
        </p:txBody>
      </p:sp>
      <p:sp>
        <p:nvSpPr>
          <p:cNvPr id="168" name="Google Shape;168;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69" name="Google Shape;169;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80000"/>
              </a:lnSpc>
              <a:spcBef>
                <a:spcPts val="0"/>
              </a:spcBef>
              <a:spcAft>
                <a:spcPts val="0"/>
              </a:spcAft>
              <a:buNone/>
            </a:pPr>
            <a:r>
              <a:rPr lang="nl-NL" sz="1050" dirty="0"/>
              <a:t>Neurogene schade: </a:t>
            </a:r>
          </a:p>
          <a:p>
            <a:pPr marL="0" lvl="0" indent="0" algn="l" rtl="0">
              <a:lnSpc>
                <a:spcPct val="80000"/>
              </a:lnSpc>
              <a:spcBef>
                <a:spcPts val="0"/>
              </a:spcBef>
              <a:spcAft>
                <a:spcPts val="0"/>
              </a:spcAft>
              <a:buNone/>
            </a:pPr>
            <a:r>
              <a:rPr lang="nl-NL" sz="1050" dirty="0"/>
              <a:t>Een neurogene blaasaandoening wordt veroorzaakt door een verstoorde innervatie via de zenuwen naar de blaas en/of sluitspier. Door deze beschadiging kan de blaas hypoactief zijn (wat betekent dat de blaas niet volledig kan samentrekken en legen) of hyperactief (waarbij de blaas te snel of vaak samentrekt). Zenuwbeschadiging kan leiden tot achteruitgang van de blaasspier en/of sluitspier. </a:t>
            </a:r>
          </a:p>
          <a:p>
            <a:pPr marL="0" lvl="0" indent="0" algn="l" rtl="0">
              <a:lnSpc>
                <a:spcPct val="80000"/>
              </a:lnSpc>
              <a:spcBef>
                <a:spcPts val="0"/>
              </a:spcBef>
              <a:spcAft>
                <a:spcPts val="0"/>
              </a:spcAft>
              <a:buNone/>
            </a:pPr>
            <a:endParaRPr lang="nl-NL" sz="1050" dirty="0"/>
          </a:p>
          <a:p>
            <a:pPr marL="0" lvl="0" indent="0" algn="l" rtl="0">
              <a:lnSpc>
                <a:spcPct val="80000"/>
              </a:lnSpc>
              <a:spcBef>
                <a:spcPts val="0"/>
              </a:spcBef>
              <a:spcAft>
                <a:spcPts val="0"/>
              </a:spcAft>
              <a:buNone/>
            </a:pPr>
            <a:r>
              <a:rPr lang="nl-NL" sz="1050" dirty="0"/>
              <a:t>Een neurogene blaasaandoening kan leiden tot drie belangrijke problemen: hoge druk in de blaas, moeite met (volledig) legen en urineverlies. </a:t>
            </a:r>
          </a:p>
          <a:p>
            <a:pPr marL="0" lvl="0" indent="0" algn="l" rtl="0">
              <a:lnSpc>
                <a:spcPct val="80000"/>
              </a:lnSpc>
              <a:spcBef>
                <a:spcPts val="0"/>
              </a:spcBef>
              <a:spcAft>
                <a:spcPts val="0"/>
              </a:spcAft>
              <a:buNone/>
            </a:pPr>
            <a:endParaRPr lang="nl-NL" sz="1050" dirty="0"/>
          </a:p>
          <a:p>
            <a:pPr marL="0" lvl="0" indent="0" algn="l" rtl="0">
              <a:lnSpc>
                <a:spcPct val="80000"/>
              </a:lnSpc>
              <a:spcBef>
                <a:spcPts val="0"/>
              </a:spcBef>
              <a:spcAft>
                <a:spcPts val="0"/>
              </a:spcAft>
              <a:buNone/>
            </a:pPr>
            <a:r>
              <a:rPr lang="nl-NL" sz="1050" dirty="0"/>
              <a:t>Bij hoge druk in de blaas kan de urine weer naar de nieren worden geperst, samen met bacteriën die daardoor infecties in de nieren kunnen veroorzaken. </a:t>
            </a:r>
          </a:p>
          <a:p>
            <a:pPr marL="0" lvl="0" indent="0" algn="l" rtl="0">
              <a:lnSpc>
                <a:spcPct val="80000"/>
              </a:lnSpc>
              <a:spcBef>
                <a:spcPts val="0"/>
              </a:spcBef>
              <a:spcAft>
                <a:spcPts val="0"/>
              </a:spcAft>
              <a:buNone/>
            </a:pPr>
            <a:endParaRPr lang="nl-NL" sz="1050" dirty="0"/>
          </a:p>
          <a:p>
            <a:pPr marL="0" lvl="0" indent="0" algn="l" rtl="0">
              <a:lnSpc>
                <a:spcPct val="80000"/>
              </a:lnSpc>
              <a:spcBef>
                <a:spcPts val="0"/>
              </a:spcBef>
              <a:spcAft>
                <a:spcPts val="0"/>
              </a:spcAft>
              <a:buNone/>
            </a:pPr>
            <a:r>
              <a:rPr lang="nl-NL" sz="1050" dirty="0"/>
              <a:t>Als de wisselwerking tussen de sluitspier en de blaasspieren niet goed werkt, trekken beide spieren tegelijkertijd samen als de blaas geleegd moet worden. Dit wordt detrusor-sfincter dissynergie genoemd en leidt tot het onvermogen van de blaas om zich volledig te legen. In de zogenaamde resturine kunnen bacteriën groeien en urineweginfecties veroorzaken. De meest voorkomende oorzaken van </a:t>
            </a:r>
            <a:r>
              <a:rPr lang="nl-NL" sz="1050" dirty="0" err="1"/>
              <a:t>nierschade</a:t>
            </a:r>
            <a:r>
              <a:rPr lang="nl-NL" sz="1050" dirty="0"/>
              <a:t> bij mensen met een neurogene blaasafwijking zijn hoge druk in de blaas en urineweginfecties.</a:t>
            </a:r>
          </a:p>
          <a:p>
            <a:pPr marL="0" lvl="0" indent="0" algn="l" rtl="0">
              <a:lnSpc>
                <a:spcPct val="80000"/>
              </a:lnSpc>
              <a:spcBef>
                <a:spcPts val="0"/>
              </a:spcBef>
              <a:spcAft>
                <a:spcPts val="0"/>
              </a:spcAft>
              <a:buNone/>
            </a:pPr>
            <a:endParaRPr lang="nl-NL" sz="1050" dirty="0"/>
          </a:p>
          <a:p>
            <a:pPr marL="0" lvl="0" indent="0" algn="l" rtl="0">
              <a:lnSpc>
                <a:spcPct val="80000"/>
              </a:lnSpc>
              <a:spcBef>
                <a:spcPts val="0"/>
              </a:spcBef>
              <a:spcAft>
                <a:spcPts val="0"/>
              </a:spcAft>
              <a:buNone/>
            </a:pPr>
            <a:r>
              <a:rPr lang="nl-NL" sz="1050" dirty="0"/>
              <a:t>Een obstructie tijdens het legen; iets dat de urinestroom in de weg zit. Obstructie van de uitstroom wordt gekenmerkt door hoge druk in de blaas en een zwakke stroom tijdens het plassen.</a:t>
            </a:r>
          </a:p>
          <a:p>
            <a:pPr marL="0" lvl="0" indent="0" algn="l" rtl="0">
              <a:lnSpc>
                <a:spcPct val="80000"/>
              </a:lnSpc>
              <a:spcBef>
                <a:spcPts val="0"/>
              </a:spcBef>
              <a:spcAft>
                <a:spcPts val="0"/>
              </a:spcAft>
              <a:buNone/>
            </a:pPr>
            <a:r>
              <a:rPr lang="nl-NL" sz="1050" dirty="0"/>
              <a:t> </a:t>
            </a:r>
          </a:p>
          <a:p>
            <a:pPr marL="0" lvl="0" indent="0" algn="l" rtl="0">
              <a:lnSpc>
                <a:spcPct val="80000"/>
              </a:lnSpc>
              <a:spcBef>
                <a:spcPts val="0"/>
              </a:spcBef>
              <a:spcAft>
                <a:spcPts val="0"/>
              </a:spcAft>
              <a:buNone/>
            </a:pPr>
            <a:r>
              <a:rPr lang="nl-NL" sz="1050" dirty="0"/>
              <a:t>Aangeboren afwijkingen: Blaas </a:t>
            </a:r>
            <a:r>
              <a:rPr lang="nl-NL" sz="1050" dirty="0" err="1"/>
              <a:t>exstrofie</a:t>
            </a:r>
            <a:r>
              <a:rPr lang="nl-NL" sz="1050" dirty="0"/>
              <a:t> is een aangeboren misvorming waarbij de blaas niet gesloten is maar open op het onderste deel van de buik ligt als de baby geboren wordt.</a:t>
            </a:r>
            <a:endParaRPr lang="en-US" sz="800" i="1" dirty="0"/>
          </a:p>
        </p:txBody>
      </p:sp>
    </p:spTree>
    <p:extLst>
      <p:ext uri="{BB962C8B-B14F-4D97-AF65-F5344CB8AC3E}">
        <p14:creationId xmlns:p14="http://schemas.microsoft.com/office/powerpoint/2010/main" val="268647254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nl-NL" sz="1200" dirty="0"/>
              <a:t>Duizenden kinderen, vrouwen en mannen over de hele wereld katheteriseren zichzelf meerdere keren (soms zelfs 4-6 keer) per dag, elke dag. </a:t>
            </a:r>
          </a:p>
          <a:p>
            <a:endParaRPr lang="nl-NL" sz="1200" dirty="0"/>
          </a:p>
          <a:p>
            <a:r>
              <a:rPr lang="nl-NL" sz="1200" dirty="0"/>
              <a:t>In het begin klinkt het misschien lastig en moeilijk, maar nadat de meeste mensen IC hebben aangeleerd, vinden ze het gemakkelijk. Om een kind IC aan te leren, is een (intensieve) training nodig voor het kind én de ouders. Dit wordt gedaan door routines en strategieën op te bouwen die gebaseerd zijn op iemands eigen vaardigheden en zelfvertrouwen. </a:t>
            </a:r>
          </a:p>
          <a:p>
            <a:endParaRPr lang="nl-NL" sz="1200" dirty="0"/>
          </a:p>
          <a:p>
            <a:r>
              <a:rPr lang="nl-NL" sz="1200" dirty="0"/>
              <a:t>Naast het daadwerkelijk inbrengen van de katheter in de blaas, moet het kind/de jongere in staat zijn om de momenten van IC, hoe het volledig uit te voeren, handen wassen, materialen brengen/wegleggen en aan- en uitkleden in een goede volgorde uitvoeren.</a:t>
            </a:r>
          </a:p>
          <a:p>
            <a:endParaRPr lang="nl-NL" sz="1200" dirty="0"/>
          </a:p>
          <a:p>
            <a:r>
              <a:rPr lang="nl-NL" sz="1200" dirty="0"/>
              <a:t>Na IC-training en gewenning zal IC een dagelijkse routine worden en geen belemmering meer vormen voor kind of ouder om een normaal leven te leiden. </a:t>
            </a:r>
          </a:p>
          <a:p>
            <a:r>
              <a:rPr lang="nl-NL" sz="1200" dirty="0"/>
              <a:t>Zoek situaties en momenten op de dag die geschikt zijn voor het uitvoeren van IC. Dit betekent dat IC niet te veel invloed heeft op school, spelen of andere activiteiten. </a:t>
            </a:r>
          </a:p>
          <a:p>
            <a:endParaRPr lang="nl-NL" sz="1200" dirty="0"/>
          </a:p>
          <a:p>
            <a:r>
              <a:rPr lang="nl-NL" sz="1200" dirty="0"/>
              <a:t>Kinderen met ruggenmergletsel kunnen een verminderde motorische functie en verminderd gevoel hebben, daarom is het belangrijk dat de omgeving en de materiaalkeuze voor IC worden aangepast aan de omstandigheden van het kind.</a:t>
            </a:r>
            <a:endParaRPr lang="sv-SE" sz="1200" dirty="0"/>
          </a:p>
        </p:txBody>
      </p:sp>
      <p:sp>
        <p:nvSpPr>
          <p:cNvPr id="4" name="Platshållare för bildnummer 3"/>
          <p:cNvSpPr>
            <a:spLocks noGrp="1"/>
          </p:cNvSpPr>
          <p:nvPr>
            <p:ph type="sldNum" sz="quarter" idx="5"/>
          </p:nvPr>
        </p:nvSpPr>
        <p:spPr/>
        <p:txBody>
          <a:bodyPr/>
          <a:lstStyle/>
          <a:p>
            <a:fld id="{6D4018D2-26EA-4626-92F2-1F10E443FD0D}" type="slidenum">
              <a:rPr lang="en-US" smtClean="0"/>
              <a:t>10</a:t>
            </a:fld>
            <a:endParaRPr lang="en-US"/>
          </a:p>
        </p:txBody>
      </p:sp>
    </p:spTree>
    <p:extLst>
      <p:ext uri="{BB962C8B-B14F-4D97-AF65-F5344CB8AC3E}">
        <p14:creationId xmlns:p14="http://schemas.microsoft.com/office/powerpoint/2010/main" val="355127387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086E72CF-7AF3-403D-ACEA-B171F246F574}"/>
              </a:ext>
            </a:extLst>
          </p:cNvPr>
          <p:cNvSpPr>
            <a:spLocks noGrp="1"/>
          </p:cNvSpPr>
          <p:nvPr>
            <p:ph type="ctrTitle" hasCustomPrompt="1"/>
          </p:nvPr>
        </p:nvSpPr>
        <p:spPr>
          <a:xfrm>
            <a:off x="1524000" y="1122363"/>
            <a:ext cx="9144000" cy="2387600"/>
          </a:xfrm>
        </p:spPr>
        <p:txBody>
          <a:bodyPr anchor="b">
            <a:normAutofit/>
          </a:bodyPr>
          <a:lstStyle>
            <a:lvl1pPr algn="ctr">
              <a:defRPr sz="5400" cap="all" baseline="0">
                <a:latin typeface="+mj-lt"/>
              </a:defRPr>
            </a:lvl1pPr>
          </a:lstStyle>
          <a:p>
            <a:r>
              <a:rPr lang="en-US" dirty="0"/>
              <a:t>Click to edit </a:t>
            </a:r>
            <a:br>
              <a:rPr lang="en-US" dirty="0"/>
            </a:br>
            <a:r>
              <a:rPr lang="en-US" dirty="0"/>
              <a:t>Master title style</a:t>
            </a:r>
          </a:p>
        </p:txBody>
      </p:sp>
      <p:sp>
        <p:nvSpPr>
          <p:cNvPr id="3" name="Subtitle">
            <a:extLst>
              <a:ext uri="{FF2B5EF4-FFF2-40B4-BE49-F238E27FC236}">
                <a16:creationId xmlns:a16="http://schemas.microsoft.com/office/drawing/2014/main" id="{5ABC3E57-27E3-4729-9159-D91256DB93B0}"/>
              </a:ext>
            </a:extLst>
          </p:cNvPr>
          <p:cNvSpPr>
            <a:spLocks noGrp="1"/>
          </p:cNvSpPr>
          <p:nvPr>
            <p:ph type="subTitle" idx="1" hasCustomPrompt="1"/>
          </p:nvPr>
        </p:nvSpPr>
        <p:spPr>
          <a:xfrm>
            <a:off x="1524000" y="3602038"/>
            <a:ext cx="9144000" cy="1655762"/>
          </a:xfrm>
        </p:spPr>
        <p:txBody>
          <a:bodyPr/>
          <a:lstStyle>
            <a:lvl1pPr marL="0" indent="0" algn="ctr">
              <a:buNone/>
              <a:defRPr sz="2400">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a:t>
            </a:r>
            <a:r>
              <a:rPr lang="en-US" dirty="0" err="1"/>
              <a:t>styleS</a:t>
            </a:r>
            <a:endParaRPr lang="en-US" dirty="0"/>
          </a:p>
        </p:txBody>
      </p:sp>
    </p:spTree>
    <p:extLst>
      <p:ext uri="{BB962C8B-B14F-4D97-AF65-F5344CB8AC3E}">
        <p14:creationId xmlns:p14="http://schemas.microsoft.com/office/powerpoint/2010/main" val="36998542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21D4D3A8-04BF-4016-8581-8CEAD7CE25B2}"/>
              </a:ext>
            </a:extLst>
          </p:cNvPr>
          <p:cNvSpPr>
            <a:spLocks noGrp="1"/>
          </p:cNvSpPr>
          <p:nvPr>
            <p:ph type="title"/>
          </p:nvPr>
        </p:nvSpPr>
        <p:spPr/>
        <p:txBody>
          <a:bodyPr/>
          <a:lstStyle/>
          <a:p>
            <a:r>
              <a:rPr lang="en-US" dirty="0"/>
              <a:t>Click to edit Master title style</a:t>
            </a:r>
          </a:p>
        </p:txBody>
      </p:sp>
      <p:sp>
        <p:nvSpPr>
          <p:cNvPr id="3" name="Text Content 1">
            <a:extLst>
              <a:ext uri="{FF2B5EF4-FFF2-40B4-BE49-F238E27FC236}">
                <a16:creationId xmlns:a16="http://schemas.microsoft.com/office/drawing/2014/main" id="{3C240AFC-67B3-42BB-8B2E-6F97C44781BF}"/>
              </a:ext>
            </a:extLst>
          </p:cNvPr>
          <p:cNvSpPr>
            <a:spLocks noGrp="1"/>
          </p:cNvSpPr>
          <p:nvPr>
            <p:ph sz="half" idx="1"/>
          </p:nvPr>
        </p:nvSpPr>
        <p:spPr>
          <a:xfrm>
            <a:off x="838200" y="2305317"/>
            <a:ext cx="5181600" cy="42300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Content 2">
            <a:extLst>
              <a:ext uri="{FF2B5EF4-FFF2-40B4-BE49-F238E27FC236}">
                <a16:creationId xmlns:a16="http://schemas.microsoft.com/office/drawing/2014/main" id="{62BC5A6B-23F7-4B64-ADA5-9567EC832B59}"/>
              </a:ext>
            </a:extLst>
          </p:cNvPr>
          <p:cNvSpPr>
            <a:spLocks noGrp="1"/>
          </p:cNvSpPr>
          <p:nvPr>
            <p:ph sz="half" idx="2"/>
          </p:nvPr>
        </p:nvSpPr>
        <p:spPr>
          <a:xfrm>
            <a:off x="6172200" y="2305317"/>
            <a:ext cx="5181600" cy="42300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7282404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086E72CF-7AF3-403D-ACEA-B171F246F574}"/>
              </a:ext>
            </a:extLst>
          </p:cNvPr>
          <p:cNvSpPr>
            <a:spLocks noGrp="1"/>
          </p:cNvSpPr>
          <p:nvPr>
            <p:ph type="ctrTitle" hasCustomPrompt="1"/>
          </p:nvPr>
        </p:nvSpPr>
        <p:spPr>
          <a:xfrm>
            <a:off x="1524000" y="1122363"/>
            <a:ext cx="9144000" cy="2387600"/>
          </a:xfrm>
        </p:spPr>
        <p:txBody>
          <a:bodyPr anchor="b">
            <a:normAutofit/>
          </a:bodyPr>
          <a:lstStyle>
            <a:lvl1pPr algn="ctr">
              <a:defRPr sz="5400" cap="all" baseline="0">
                <a:latin typeface="+mj-lt"/>
              </a:defRPr>
            </a:lvl1pPr>
          </a:lstStyle>
          <a:p>
            <a:r>
              <a:rPr lang="en-US" dirty="0"/>
              <a:t>Click to edit </a:t>
            </a:r>
            <a:br>
              <a:rPr lang="en-US" dirty="0"/>
            </a:br>
            <a:r>
              <a:rPr lang="en-US" dirty="0"/>
              <a:t>Master title style</a:t>
            </a:r>
          </a:p>
        </p:txBody>
      </p:sp>
      <p:sp>
        <p:nvSpPr>
          <p:cNvPr id="3" name="Subtitle">
            <a:extLst>
              <a:ext uri="{FF2B5EF4-FFF2-40B4-BE49-F238E27FC236}">
                <a16:creationId xmlns:a16="http://schemas.microsoft.com/office/drawing/2014/main" id="{5ABC3E57-27E3-4729-9159-D91256DB93B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397862730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9F021C88-7CC9-4AC2-8D5D-5B6175D9D576}"/>
              </a:ext>
            </a:extLst>
          </p:cNvPr>
          <p:cNvSpPr>
            <a:spLocks noGrp="1"/>
          </p:cNvSpPr>
          <p:nvPr>
            <p:ph type="title"/>
          </p:nvPr>
        </p:nvSpPr>
        <p:spPr/>
        <p:txBody>
          <a:bodyPr/>
          <a:lstStyle/>
          <a:p>
            <a:r>
              <a:rPr lang="en-US" dirty="0"/>
              <a:t>Click to edit Master title style</a:t>
            </a:r>
          </a:p>
        </p:txBody>
      </p:sp>
      <p:sp>
        <p:nvSpPr>
          <p:cNvPr id="3" name="Text Content">
            <a:extLst>
              <a:ext uri="{FF2B5EF4-FFF2-40B4-BE49-F238E27FC236}">
                <a16:creationId xmlns:a16="http://schemas.microsoft.com/office/drawing/2014/main" id="{E77E8318-568A-4DD7-A403-328D393A6A54}"/>
              </a:ext>
            </a:extLst>
          </p:cNvPr>
          <p:cNvSpPr>
            <a:spLocks noGrp="1"/>
          </p:cNvSpPr>
          <p:nvPr>
            <p:ph idx="1"/>
          </p:nvPr>
        </p:nvSpPr>
        <p:spPr>
          <a:xfrm>
            <a:off x="838200" y="2304000"/>
            <a:ext cx="10515600" cy="42300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80595369"/>
      </p:ext>
    </p:extLst>
  </p:cSld>
  <p:clrMapOvr>
    <a:masterClrMapping/>
  </p:clrMapOvr>
  <p:extLst>
    <p:ext uri="{DCECCB84-F9BA-43D5-87BE-67443E8EF086}">
      <p15:sldGuideLst xmlns:p15="http://schemas.microsoft.com/office/powerpoint/2012/main">
        <p15:guide id="4" orient="horz" pos="2160">
          <p15:clr>
            <a:srgbClr val="FBAE40"/>
          </p15:clr>
        </p15:guide>
        <p15:guide id="5" pos="3840">
          <p15:clr>
            <a:srgbClr val="FBAE40"/>
          </p15:clr>
        </p15:guide>
        <p15:guide id="6" orient="horz" pos="1434">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21D4D3A8-04BF-4016-8581-8CEAD7CE25B2}"/>
              </a:ext>
            </a:extLst>
          </p:cNvPr>
          <p:cNvSpPr>
            <a:spLocks noGrp="1"/>
          </p:cNvSpPr>
          <p:nvPr>
            <p:ph type="title"/>
          </p:nvPr>
        </p:nvSpPr>
        <p:spPr/>
        <p:txBody>
          <a:bodyPr/>
          <a:lstStyle/>
          <a:p>
            <a:r>
              <a:rPr lang="en-US" dirty="0"/>
              <a:t>Click to edit Master title style</a:t>
            </a:r>
          </a:p>
        </p:txBody>
      </p:sp>
      <p:sp>
        <p:nvSpPr>
          <p:cNvPr id="3" name="Text Content 1">
            <a:extLst>
              <a:ext uri="{FF2B5EF4-FFF2-40B4-BE49-F238E27FC236}">
                <a16:creationId xmlns:a16="http://schemas.microsoft.com/office/drawing/2014/main" id="{3C240AFC-67B3-42BB-8B2E-6F97C44781BF}"/>
              </a:ext>
            </a:extLst>
          </p:cNvPr>
          <p:cNvSpPr>
            <a:spLocks noGrp="1"/>
          </p:cNvSpPr>
          <p:nvPr>
            <p:ph sz="half" idx="1"/>
          </p:nvPr>
        </p:nvSpPr>
        <p:spPr>
          <a:xfrm>
            <a:off x="838200" y="2305317"/>
            <a:ext cx="5181600" cy="42300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Content 2">
            <a:extLst>
              <a:ext uri="{FF2B5EF4-FFF2-40B4-BE49-F238E27FC236}">
                <a16:creationId xmlns:a16="http://schemas.microsoft.com/office/drawing/2014/main" id="{62BC5A6B-23F7-4B64-ADA5-9567EC832B59}"/>
              </a:ext>
            </a:extLst>
          </p:cNvPr>
          <p:cNvSpPr>
            <a:spLocks noGrp="1"/>
          </p:cNvSpPr>
          <p:nvPr>
            <p:ph sz="half" idx="2"/>
          </p:nvPr>
        </p:nvSpPr>
        <p:spPr>
          <a:xfrm>
            <a:off x="6172200" y="2305317"/>
            <a:ext cx="5181600" cy="42300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0002152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086E72CF-7AF3-403D-ACEA-B171F246F574}"/>
              </a:ext>
            </a:extLst>
          </p:cNvPr>
          <p:cNvSpPr>
            <a:spLocks noGrp="1"/>
          </p:cNvSpPr>
          <p:nvPr>
            <p:ph type="ctrTitle" hasCustomPrompt="1"/>
          </p:nvPr>
        </p:nvSpPr>
        <p:spPr>
          <a:xfrm>
            <a:off x="1524000" y="1122363"/>
            <a:ext cx="9144000" cy="2387600"/>
          </a:xfrm>
        </p:spPr>
        <p:txBody>
          <a:bodyPr anchor="b">
            <a:normAutofit/>
          </a:bodyPr>
          <a:lstStyle>
            <a:lvl1pPr algn="ctr">
              <a:defRPr sz="5400" cap="all" baseline="0">
                <a:latin typeface="+mj-lt"/>
              </a:defRPr>
            </a:lvl1pPr>
          </a:lstStyle>
          <a:p>
            <a:r>
              <a:rPr lang="en-US" dirty="0"/>
              <a:t>Click to edit </a:t>
            </a:r>
            <a:br>
              <a:rPr lang="en-US" dirty="0"/>
            </a:br>
            <a:r>
              <a:rPr lang="en-US" dirty="0"/>
              <a:t>Master title style</a:t>
            </a:r>
          </a:p>
        </p:txBody>
      </p:sp>
      <p:sp>
        <p:nvSpPr>
          <p:cNvPr id="3" name="Subtitle">
            <a:extLst>
              <a:ext uri="{FF2B5EF4-FFF2-40B4-BE49-F238E27FC236}">
                <a16:creationId xmlns:a16="http://schemas.microsoft.com/office/drawing/2014/main" id="{5ABC3E57-27E3-4729-9159-D91256DB93B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332396781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9F021C88-7CC9-4AC2-8D5D-5B6175D9D576}"/>
              </a:ext>
            </a:extLst>
          </p:cNvPr>
          <p:cNvSpPr>
            <a:spLocks noGrp="1"/>
          </p:cNvSpPr>
          <p:nvPr>
            <p:ph type="title"/>
          </p:nvPr>
        </p:nvSpPr>
        <p:spPr/>
        <p:txBody>
          <a:bodyPr/>
          <a:lstStyle/>
          <a:p>
            <a:r>
              <a:rPr lang="en-US" dirty="0"/>
              <a:t>Click to edit Master title style</a:t>
            </a:r>
          </a:p>
        </p:txBody>
      </p:sp>
      <p:sp>
        <p:nvSpPr>
          <p:cNvPr id="3" name="Text Content">
            <a:extLst>
              <a:ext uri="{FF2B5EF4-FFF2-40B4-BE49-F238E27FC236}">
                <a16:creationId xmlns:a16="http://schemas.microsoft.com/office/drawing/2014/main" id="{E77E8318-568A-4DD7-A403-328D393A6A54}"/>
              </a:ext>
            </a:extLst>
          </p:cNvPr>
          <p:cNvSpPr>
            <a:spLocks noGrp="1"/>
          </p:cNvSpPr>
          <p:nvPr>
            <p:ph idx="1"/>
          </p:nvPr>
        </p:nvSpPr>
        <p:spPr>
          <a:xfrm>
            <a:off x="838200" y="2304000"/>
            <a:ext cx="10515600" cy="42300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808049510"/>
      </p:ext>
    </p:extLst>
  </p:cSld>
  <p:clrMapOvr>
    <a:masterClrMapping/>
  </p:clrMapOvr>
  <p:extLst>
    <p:ext uri="{DCECCB84-F9BA-43D5-87BE-67443E8EF086}">
      <p15:sldGuideLst xmlns:p15="http://schemas.microsoft.com/office/powerpoint/2012/main">
        <p15:guide id="4" orient="horz" pos="2160">
          <p15:clr>
            <a:srgbClr val="FBAE40"/>
          </p15:clr>
        </p15:guide>
        <p15:guide id="5" pos="3840">
          <p15:clr>
            <a:srgbClr val="FBAE40"/>
          </p15:clr>
        </p15:guide>
        <p15:guide id="6" orient="horz" pos="1434">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21D4D3A8-04BF-4016-8581-8CEAD7CE25B2}"/>
              </a:ext>
            </a:extLst>
          </p:cNvPr>
          <p:cNvSpPr>
            <a:spLocks noGrp="1"/>
          </p:cNvSpPr>
          <p:nvPr>
            <p:ph type="title"/>
          </p:nvPr>
        </p:nvSpPr>
        <p:spPr/>
        <p:txBody>
          <a:bodyPr/>
          <a:lstStyle/>
          <a:p>
            <a:r>
              <a:rPr lang="en-US" dirty="0"/>
              <a:t>Click to edit Master title style</a:t>
            </a:r>
          </a:p>
        </p:txBody>
      </p:sp>
      <p:sp>
        <p:nvSpPr>
          <p:cNvPr id="3" name="Text Content 1">
            <a:extLst>
              <a:ext uri="{FF2B5EF4-FFF2-40B4-BE49-F238E27FC236}">
                <a16:creationId xmlns:a16="http://schemas.microsoft.com/office/drawing/2014/main" id="{3C240AFC-67B3-42BB-8B2E-6F97C44781BF}"/>
              </a:ext>
            </a:extLst>
          </p:cNvPr>
          <p:cNvSpPr>
            <a:spLocks noGrp="1"/>
          </p:cNvSpPr>
          <p:nvPr>
            <p:ph sz="half" idx="1"/>
          </p:nvPr>
        </p:nvSpPr>
        <p:spPr>
          <a:xfrm>
            <a:off x="838200" y="2305317"/>
            <a:ext cx="5181600" cy="42300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Content 2">
            <a:extLst>
              <a:ext uri="{FF2B5EF4-FFF2-40B4-BE49-F238E27FC236}">
                <a16:creationId xmlns:a16="http://schemas.microsoft.com/office/drawing/2014/main" id="{62BC5A6B-23F7-4B64-ADA5-9567EC832B59}"/>
              </a:ext>
            </a:extLst>
          </p:cNvPr>
          <p:cNvSpPr>
            <a:spLocks noGrp="1"/>
          </p:cNvSpPr>
          <p:nvPr>
            <p:ph sz="half" idx="2"/>
          </p:nvPr>
        </p:nvSpPr>
        <p:spPr>
          <a:xfrm>
            <a:off x="6172200" y="2305317"/>
            <a:ext cx="5181600" cy="42300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97693645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086E72CF-7AF3-403D-ACEA-B171F246F574}"/>
              </a:ext>
            </a:extLst>
          </p:cNvPr>
          <p:cNvSpPr>
            <a:spLocks noGrp="1"/>
          </p:cNvSpPr>
          <p:nvPr>
            <p:ph type="ctrTitle" hasCustomPrompt="1"/>
          </p:nvPr>
        </p:nvSpPr>
        <p:spPr>
          <a:xfrm>
            <a:off x="1524000" y="1122363"/>
            <a:ext cx="9144000" cy="2387600"/>
          </a:xfrm>
        </p:spPr>
        <p:txBody>
          <a:bodyPr anchor="b">
            <a:normAutofit/>
          </a:bodyPr>
          <a:lstStyle>
            <a:lvl1pPr algn="ctr">
              <a:defRPr sz="5400" cap="all" baseline="0">
                <a:latin typeface="+mj-lt"/>
              </a:defRPr>
            </a:lvl1pPr>
          </a:lstStyle>
          <a:p>
            <a:r>
              <a:rPr lang="en-US" dirty="0"/>
              <a:t>Click to edit </a:t>
            </a:r>
            <a:br>
              <a:rPr lang="en-US" dirty="0"/>
            </a:br>
            <a:r>
              <a:rPr lang="en-US" dirty="0"/>
              <a:t>Master title style</a:t>
            </a:r>
          </a:p>
        </p:txBody>
      </p:sp>
      <p:sp>
        <p:nvSpPr>
          <p:cNvPr id="3" name="Subtitle">
            <a:extLst>
              <a:ext uri="{FF2B5EF4-FFF2-40B4-BE49-F238E27FC236}">
                <a16:creationId xmlns:a16="http://schemas.microsoft.com/office/drawing/2014/main" id="{5ABC3E57-27E3-4729-9159-D91256DB93B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267947753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9F021C88-7CC9-4AC2-8D5D-5B6175D9D576}"/>
              </a:ext>
            </a:extLst>
          </p:cNvPr>
          <p:cNvSpPr>
            <a:spLocks noGrp="1"/>
          </p:cNvSpPr>
          <p:nvPr>
            <p:ph type="title"/>
          </p:nvPr>
        </p:nvSpPr>
        <p:spPr/>
        <p:txBody>
          <a:bodyPr/>
          <a:lstStyle/>
          <a:p>
            <a:r>
              <a:rPr lang="en-US" dirty="0"/>
              <a:t>Click to edit Master title style</a:t>
            </a:r>
          </a:p>
        </p:txBody>
      </p:sp>
      <p:sp>
        <p:nvSpPr>
          <p:cNvPr id="3" name="Text Content">
            <a:extLst>
              <a:ext uri="{FF2B5EF4-FFF2-40B4-BE49-F238E27FC236}">
                <a16:creationId xmlns:a16="http://schemas.microsoft.com/office/drawing/2014/main" id="{E77E8318-568A-4DD7-A403-328D393A6A54}"/>
              </a:ext>
            </a:extLst>
          </p:cNvPr>
          <p:cNvSpPr>
            <a:spLocks noGrp="1"/>
          </p:cNvSpPr>
          <p:nvPr>
            <p:ph idx="1"/>
          </p:nvPr>
        </p:nvSpPr>
        <p:spPr>
          <a:xfrm>
            <a:off x="838200" y="2304000"/>
            <a:ext cx="10515600" cy="42300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810000592"/>
      </p:ext>
    </p:extLst>
  </p:cSld>
  <p:clrMapOvr>
    <a:masterClrMapping/>
  </p:clrMapOvr>
  <p:extLst>
    <p:ext uri="{DCECCB84-F9BA-43D5-87BE-67443E8EF086}">
      <p15:sldGuideLst xmlns:p15="http://schemas.microsoft.com/office/powerpoint/2012/main">
        <p15:guide id="4" orient="horz" pos="2160">
          <p15:clr>
            <a:srgbClr val="FBAE40"/>
          </p15:clr>
        </p15:guide>
        <p15:guide id="5" pos="3840">
          <p15:clr>
            <a:srgbClr val="FBAE40"/>
          </p15:clr>
        </p15:guide>
        <p15:guide id="6" orient="horz" pos="1434">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21D4D3A8-04BF-4016-8581-8CEAD7CE25B2}"/>
              </a:ext>
            </a:extLst>
          </p:cNvPr>
          <p:cNvSpPr>
            <a:spLocks noGrp="1"/>
          </p:cNvSpPr>
          <p:nvPr>
            <p:ph type="title"/>
          </p:nvPr>
        </p:nvSpPr>
        <p:spPr/>
        <p:txBody>
          <a:bodyPr/>
          <a:lstStyle/>
          <a:p>
            <a:r>
              <a:rPr lang="en-US" dirty="0"/>
              <a:t>Click to edit Master title style</a:t>
            </a:r>
          </a:p>
        </p:txBody>
      </p:sp>
      <p:sp>
        <p:nvSpPr>
          <p:cNvPr id="3" name="Text Content 1">
            <a:extLst>
              <a:ext uri="{FF2B5EF4-FFF2-40B4-BE49-F238E27FC236}">
                <a16:creationId xmlns:a16="http://schemas.microsoft.com/office/drawing/2014/main" id="{3C240AFC-67B3-42BB-8B2E-6F97C44781BF}"/>
              </a:ext>
            </a:extLst>
          </p:cNvPr>
          <p:cNvSpPr>
            <a:spLocks noGrp="1"/>
          </p:cNvSpPr>
          <p:nvPr>
            <p:ph sz="half" idx="1"/>
          </p:nvPr>
        </p:nvSpPr>
        <p:spPr>
          <a:xfrm>
            <a:off x="838200" y="2305317"/>
            <a:ext cx="5181600" cy="42300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Content 2">
            <a:extLst>
              <a:ext uri="{FF2B5EF4-FFF2-40B4-BE49-F238E27FC236}">
                <a16:creationId xmlns:a16="http://schemas.microsoft.com/office/drawing/2014/main" id="{62BC5A6B-23F7-4B64-ADA5-9567EC832B59}"/>
              </a:ext>
            </a:extLst>
          </p:cNvPr>
          <p:cNvSpPr>
            <a:spLocks noGrp="1"/>
          </p:cNvSpPr>
          <p:nvPr>
            <p:ph sz="half" idx="2"/>
          </p:nvPr>
        </p:nvSpPr>
        <p:spPr>
          <a:xfrm>
            <a:off x="6172200" y="2305317"/>
            <a:ext cx="5181600" cy="42300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3563067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9F021C88-7CC9-4AC2-8D5D-5B6175D9D576}"/>
              </a:ext>
            </a:extLst>
          </p:cNvPr>
          <p:cNvSpPr>
            <a:spLocks noGrp="1"/>
          </p:cNvSpPr>
          <p:nvPr>
            <p:ph type="title"/>
          </p:nvPr>
        </p:nvSpPr>
        <p:spPr/>
        <p:txBody>
          <a:bodyPr/>
          <a:lstStyle/>
          <a:p>
            <a:r>
              <a:rPr lang="en-US"/>
              <a:t>Click to edit Master title style</a:t>
            </a:r>
            <a:endParaRPr lang="en-US" dirty="0"/>
          </a:p>
        </p:txBody>
      </p:sp>
      <p:sp>
        <p:nvSpPr>
          <p:cNvPr id="3" name="Text Content">
            <a:extLst>
              <a:ext uri="{FF2B5EF4-FFF2-40B4-BE49-F238E27FC236}">
                <a16:creationId xmlns:a16="http://schemas.microsoft.com/office/drawing/2014/main" id="{E77E8318-568A-4DD7-A403-328D393A6A54}"/>
              </a:ext>
            </a:extLst>
          </p:cNvPr>
          <p:cNvSpPr>
            <a:spLocks noGrp="1"/>
          </p:cNvSpPr>
          <p:nvPr>
            <p:ph idx="1"/>
          </p:nvPr>
        </p:nvSpPr>
        <p:spPr>
          <a:xfrm>
            <a:off x="838200" y="2073600"/>
            <a:ext cx="10515600" cy="4230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29829272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1434">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086E72CF-7AF3-403D-ACEA-B171F246F574}"/>
              </a:ext>
            </a:extLst>
          </p:cNvPr>
          <p:cNvSpPr>
            <a:spLocks noGrp="1"/>
          </p:cNvSpPr>
          <p:nvPr>
            <p:ph type="ctrTitle" hasCustomPrompt="1"/>
          </p:nvPr>
        </p:nvSpPr>
        <p:spPr>
          <a:xfrm>
            <a:off x="1524000" y="1122363"/>
            <a:ext cx="9144000" cy="2387600"/>
          </a:xfrm>
        </p:spPr>
        <p:txBody>
          <a:bodyPr anchor="b">
            <a:normAutofit/>
          </a:bodyPr>
          <a:lstStyle>
            <a:lvl1pPr algn="ctr">
              <a:defRPr sz="5400" cap="all" baseline="0">
                <a:latin typeface="+mj-lt"/>
              </a:defRPr>
            </a:lvl1pPr>
          </a:lstStyle>
          <a:p>
            <a:r>
              <a:rPr lang="en-US" dirty="0"/>
              <a:t>Click to edit </a:t>
            </a:r>
            <a:br>
              <a:rPr lang="en-US" dirty="0"/>
            </a:br>
            <a:r>
              <a:rPr lang="en-US" dirty="0"/>
              <a:t>Master title style</a:t>
            </a:r>
          </a:p>
        </p:txBody>
      </p:sp>
      <p:sp>
        <p:nvSpPr>
          <p:cNvPr id="3" name="Subtitle">
            <a:extLst>
              <a:ext uri="{FF2B5EF4-FFF2-40B4-BE49-F238E27FC236}">
                <a16:creationId xmlns:a16="http://schemas.microsoft.com/office/drawing/2014/main" id="{5ABC3E57-27E3-4729-9159-D91256DB93B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396056536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9F021C88-7CC9-4AC2-8D5D-5B6175D9D576}"/>
              </a:ext>
            </a:extLst>
          </p:cNvPr>
          <p:cNvSpPr>
            <a:spLocks noGrp="1"/>
          </p:cNvSpPr>
          <p:nvPr>
            <p:ph type="title"/>
          </p:nvPr>
        </p:nvSpPr>
        <p:spPr/>
        <p:txBody>
          <a:bodyPr/>
          <a:lstStyle/>
          <a:p>
            <a:r>
              <a:rPr lang="en-US" dirty="0"/>
              <a:t>Click to edit Master title style</a:t>
            </a:r>
          </a:p>
        </p:txBody>
      </p:sp>
      <p:sp>
        <p:nvSpPr>
          <p:cNvPr id="3" name="Text Content">
            <a:extLst>
              <a:ext uri="{FF2B5EF4-FFF2-40B4-BE49-F238E27FC236}">
                <a16:creationId xmlns:a16="http://schemas.microsoft.com/office/drawing/2014/main" id="{E77E8318-568A-4DD7-A403-328D393A6A54}"/>
              </a:ext>
            </a:extLst>
          </p:cNvPr>
          <p:cNvSpPr>
            <a:spLocks noGrp="1"/>
          </p:cNvSpPr>
          <p:nvPr>
            <p:ph idx="1"/>
          </p:nvPr>
        </p:nvSpPr>
        <p:spPr>
          <a:xfrm>
            <a:off x="838200" y="2304000"/>
            <a:ext cx="10515600" cy="42300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910611655"/>
      </p:ext>
    </p:extLst>
  </p:cSld>
  <p:clrMapOvr>
    <a:masterClrMapping/>
  </p:clrMapOvr>
  <p:extLst>
    <p:ext uri="{DCECCB84-F9BA-43D5-87BE-67443E8EF086}">
      <p15:sldGuideLst xmlns:p15="http://schemas.microsoft.com/office/powerpoint/2012/main">
        <p15:guide id="4" orient="horz" pos="2160">
          <p15:clr>
            <a:srgbClr val="FBAE40"/>
          </p15:clr>
        </p15:guide>
        <p15:guide id="5" pos="3840">
          <p15:clr>
            <a:srgbClr val="FBAE40"/>
          </p15:clr>
        </p15:guide>
        <p15:guide id="6" orient="horz" pos="1434">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21D4D3A8-04BF-4016-8581-8CEAD7CE25B2}"/>
              </a:ext>
            </a:extLst>
          </p:cNvPr>
          <p:cNvSpPr>
            <a:spLocks noGrp="1"/>
          </p:cNvSpPr>
          <p:nvPr>
            <p:ph type="title"/>
          </p:nvPr>
        </p:nvSpPr>
        <p:spPr/>
        <p:txBody>
          <a:bodyPr/>
          <a:lstStyle/>
          <a:p>
            <a:r>
              <a:rPr lang="en-US" dirty="0"/>
              <a:t>Click to edit Master title style</a:t>
            </a:r>
          </a:p>
        </p:txBody>
      </p:sp>
      <p:sp>
        <p:nvSpPr>
          <p:cNvPr id="3" name="Text Content 1">
            <a:extLst>
              <a:ext uri="{FF2B5EF4-FFF2-40B4-BE49-F238E27FC236}">
                <a16:creationId xmlns:a16="http://schemas.microsoft.com/office/drawing/2014/main" id="{3C240AFC-67B3-42BB-8B2E-6F97C44781BF}"/>
              </a:ext>
            </a:extLst>
          </p:cNvPr>
          <p:cNvSpPr>
            <a:spLocks noGrp="1"/>
          </p:cNvSpPr>
          <p:nvPr>
            <p:ph sz="half" idx="1"/>
          </p:nvPr>
        </p:nvSpPr>
        <p:spPr>
          <a:xfrm>
            <a:off x="838200" y="2305317"/>
            <a:ext cx="5181600" cy="42300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Content 2">
            <a:extLst>
              <a:ext uri="{FF2B5EF4-FFF2-40B4-BE49-F238E27FC236}">
                <a16:creationId xmlns:a16="http://schemas.microsoft.com/office/drawing/2014/main" id="{62BC5A6B-23F7-4B64-ADA5-9567EC832B59}"/>
              </a:ext>
            </a:extLst>
          </p:cNvPr>
          <p:cNvSpPr>
            <a:spLocks noGrp="1"/>
          </p:cNvSpPr>
          <p:nvPr>
            <p:ph sz="half" idx="2"/>
          </p:nvPr>
        </p:nvSpPr>
        <p:spPr>
          <a:xfrm>
            <a:off x="6172200" y="2305317"/>
            <a:ext cx="5181600" cy="42300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89901413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086E72CF-7AF3-403D-ACEA-B171F246F574}"/>
              </a:ext>
            </a:extLst>
          </p:cNvPr>
          <p:cNvSpPr>
            <a:spLocks noGrp="1"/>
          </p:cNvSpPr>
          <p:nvPr>
            <p:ph type="ctrTitle" hasCustomPrompt="1"/>
          </p:nvPr>
        </p:nvSpPr>
        <p:spPr>
          <a:xfrm>
            <a:off x="1524000" y="1122363"/>
            <a:ext cx="9144000" cy="2387600"/>
          </a:xfrm>
        </p:spPr>
        <p:txBody>
          <a:bodyPr anchor="b">
            <a:normAutofit/>
          </a:bodyPr>
          <a:lstStyle>
            <a:lvl1pPr algn="ctr">
              <a:defRPr sz="5400" cap="all" baseline="0">
                <a:solidFill>
                  <a:schemeClr val="accent6"/>
                </a:solidFill>
                <a:latin typeface="+mj-lt"/>
              </a:defRPr>
            </a:lvl1pPr>
          </a:lstStyle>
          <a:p>
            <a:r>
              <a:rPr lang="en-US" dirty="0"/>
              <a:t>Click to edit </a:t>
            </a:r>
            <a:br>
              <a:rPr lang="en-US" dirty="0"/>
            </a:br>
            <a:r>
              <a:rPr lang="en-US" dirty="0"/>
              <a:t>Master title style</a:t>
            </a:r>
          </a:p>
        </p:txBody>
      </p:sp>
      <p:sp>
        <p:nvSpPr>
          <p:cNvPr id="3" name="Subtitle">
            <a:extLst>
              <a:ext uri="{FF2B5EF4-FFF2-40B4-BE49-F238E27FC236}">
                <a16:creationId xmlns:a16="http://schemas.microsoft.com/office/drawing/2014/main" id="{5ABC3E57-27E3-4729-9159-D91256DB93B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208037498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9F021C88-7CC9-4AC2-8D5D-5B6175D9D576}"/>
              </a:ext>
            </a:extLst>
          </p:cNvPr>
          <p:cNvSpPr>
            <a:spLocks noGrp="1"/>
          </p:cNvSpPr>
          <p:nvPr>
            <p:ph type="title"/>
          </p:nvPr>
        </p:nvSpPr>
        <p:spPr/>
        <p:txBody>
          <a:bodyPr/>
          <a:lstStyle/>
          <a:p>
            <a:r>
              <a:rPr lang="en-US" dirty="0"/>
              <a:t>Click to edit Master title style</a:t>
            </a:r>
          </a:p>
        </p:txBody>
      </p:sp>
      <p:sp>
        <p:nvSpPr>
          <p:cNvPr id="3" name="Text Content">
            <a:extLst>
              <a:ext uri="{FF2B5EF4-FFF2-40B4-BE49-F238E27FC236}">
                <a16:creationId xmlns:a16="http://schemas.microsoft.com/office/drawing/2014/main" id="{E77E8318-568A-4DD7-A403-328D393A6A54}"/>
              </a:ext>
            </a:extLst>
          </p:cNvPr>
          <p:cNvSpPr>
            <a:spLocks noGrp="1"/>
          </p:cNvSpPr>
          <p:nvPr>
            <p:ph idx="1"/>
          </p:nvPr>
        </p:nvSpPr>
        <p:spPr>
          <a:xfrm>
            <a:off x="838200" y="2304000"/>
            <a:ext cx="10515600" cy="42300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53282149"/>
      </p:ext>
    </p:extLst>
  </p:cSld>
  <p:clrMapOvr>
    <a:masterClrMapping/>
  </p:clrMapOvr>
  <p:extLst>
    <p:ext uri="{DCECCB84-F9BA-43D5-87BE-67443E8EF086}">
      <p15:sldGuideLst xmlns:p15="http://schemas.microsoft.com/office/powerpoint/2012/main">
        <p15:guide id="4" orient="horz" pos="2160">
          <p15:clr>
            <a:srgbClr val="FBAE40"/>
          </p15:clr>
        </p15:guide>
        <p15:guide id="5" pos="3840">
          <p15:clr>
            <a:srgbClr val="FBAE40"/>
          </p15:clr>
        </p15:guide>
        <p15:guide id="6" orient="horz" pos="1434">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21D4D3A8-04BF-4016-8581-8CEAD7CE25B2}"/>
              </a:ext>
            </a:extLst>
          </p:cNvPr>
          <p:cNvSpPr>
            <a:spLocks noGrp="1"/>
          </p:cNvSpPr>
          <p:nvPr>
            <p:ph type="title"/>
          </p:nvPr>
        </p:nvSpPr>
        <p:spPr/>
        <p:txBody>
          <a:bodyPr/>
          <a:lstStyle/>
          <a:p>
            <a:r>
              <a:rPr lang="en-US" dirty="0"/>
              <a:t>Click to edit Master title style</a:t>
            </a:r>
          </a:p>
        </p:txBody>
      </p:sp>
      <p:sp>
        <p:nvSpPr>
          <p:cNvPr id="3" name="Text Content 1">
            <a:extLst>
              <a:ext uri="{FF2B5EF4-FFF2-40B4-BE49-F238E27FC236}">
                <a16:creationId xmlns:a16="http://schemas.microsoft.com/office/drawing/2014/main" id="{3C240AFC-67B3-42BB-8B2E-6F97C44781BF}"/>
              </a:ext>
            </a:extLst>
          </p:cNvPr>
          <p:cNvSpPr>
            <a:spLocks noGrp="1"/>
          </p:cNvSpPr>
          <p:nvPr>
            <p:ph sz="half" idx="1"/>
          </p:nvPr>
        </p:nvSpPr>
        <p:spPr>
          <a:xfrm>
            <a:off x="838200" y="2305317"/>
            <a:ext cx="5181600" cy="42300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Content 2">
            <a:extLst>
              <a:ext uri="{FF2B5EF4-FFF2-40B4-BE49-F238E27FC236}">
                <a16:creationId xmlns:a16="http://schemas.microsoft.com/office/drawing/2014/main" id="{62BC5A6B-23F7-4B64-ADA5-9567EC832B59}"/>
              </a:ext>
            </a:extLst>
          </p:cNvPr>
          <p:cNvSpPr>
            <a:spLocks noGrp="1"/>
          </p:cNvSpPr>
          <p:nvPr>
            <p:ph sz="half" idx="2"/>
          </p:nvPr>
        </p:nvSpPr>
        <p:spPr>
          <a:xfrm>
            <a:off x="6172200" y="2305317"/>
            <a:ext cx="5181600" cy="42300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3182505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086E72CF-7AF3-403D-ACEA-B171F246F574}"/>
              </a:ext>
            </a:extLst>
          </p:cNvPr>
          <p:cNvSpPr>
            <a:spLocks noGrp="1"/>
          </p:cNvSpPr>
          <p:nvPr>
            <p:ph type="ctrTitle" hasCustomPrompt="1"/>
          </p:nvPr>
        </p:nvSpPr>
        <p:spPr>
          <a:xfrm>
            <a:off x="1524000" y="1122363"/>
            <a:ext cx="9144000" cy="2387600"/>
          </a:xfrm>
        </p:spPr>
        <p:txBody>
          <a:bodyPr anchor="b">
            <a:normAutofit/>
          </a:bodyPr>
          <a:lstStyle>
            <a:lvl1pPr algn="ctr">
              <a:defRPr sz="5400" cap="all" baseline="0">
                <a:latin typeface="+mj-lt"/>
              </a:defRPr>
            </a:lvl1pPr>
          </a:lstStyle>
          <a:p>
            <a:r>
              <a:rPr lang="en-US" dirty="0"/>
              <a:t>Click to edit </a:t>
            </a:r>
            <a:br>
              <a:rPr lang="en-US" dirty="0"/>
            </a:br>
            <a:r>
              <a:rPr lang="en-US" dirty="0"/>
              <a:t>Master title style</a:t>
            </a:r>
          </a:p>
        </p:txBody>
      </p:sp>
      <p:sp>
        <p:nvSpPr>
          <p:cNvPr id="3" name="Subtitle">
            <a:extLst>
              <a:ext uri="{FF2B5EF4-FFF2-40B4-BE49-F238E27FC236}">
                <a16:creationId xmlns:a16="http://schemas.microsoft.com/office/drawing/2014/main" id="{5ABC3E57-27E3-4729-9159-D91256DB93B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382380894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9F021C88-7CC9-4AC2-8D5D-5B6175D9D576}"/>
              </a:ext>
            </a:extLst>
          </p:cNvPr>
          <p:cNvSpPr>
            <a:spLocks noGrp="1"/>
          </p:cNvSpPr>
          <p:nvPr>
            <p:ph type="title"/>
          </p:nvPr>
        </p:nvSpPr>
        <p:spPr/>
        <p:txBody>
          <a:bodyPr/>
          <a:lstStyle/>
          <a:p>
            <a:r>
              <a:rPr lang="en-US" dirty="0"/>
              <a:t>Click to edit Master title style</a:t>
            </a:r>
          </a:p>
        </p:txBody>
      </p:sp>
      <p:sp>
        <p:nvSpPr>
          <p:cNvPr id="3" name="Text Content">
            <a:extLst>
              <a:ext uri="{FF2B5EF4-FFF2-40B4-BE49-F238E27FC236}">
                <a16:creationId xmlns:a16="http://schemas.microsoft.com/office/drawing/2014/main" id="{E77E8318-568A-4DD7-A403-328D393A6A54}"/>
              </a:ext>
            </a:extLst>
          </p:cNvPr>
          <p:cNvSpPr>
            <a:spLocks noGrp="1"/>
          </p:cNvSpPr>
          <p:nvPr>
            <p:ph idx="1"/>
          </p:nvPr>
        </p:nvSpPr>
        <p:spPr>
          <a:xfrm>
            <a:off x="838200" y="2304000"/>
            <a:ext cx="10515600" cy="42300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098500405"/>
      </p:ext>
    </p:extLst>
  </p:cSld>
  <p:clrMapOvr>
    <a:masterClrMapping/>
  </p:clrMapOvr>
  <p:extLst>
    <p:ext uri="{DCECCB84-F9BA-43D5-87BE-67443E8EF086}">
      <p15:sldGuideLst xmlns:p15="http://schemas.microsoft.com/office/powerpoint/2012/main">
        <p15:guide id="4" orient="horz" pos="2160">
          <p15:clr>
            <a:srgbClr val="FBAE40"/>
          </p15:clr>
        </p15:guide>
        <p15:guide id="5" pos="3840">
          <p15:clr>
            <a:srgbClr val="FBAE40"/>
          </p15:clr>
        </p15:guide>
        <p15:guide id="6" orient="horz" pos="1434">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21D4D3A8-04BF-4016-8581-8CEAD7CE25B2}"/>
              </a:ext>
            </a:extLst>
          </p:cNvPr>
          <p:cNvSpPr>
            <a:spLocks noGrp="1"/>
          </p:cNvSpPr>
          <p:nvPr>
            <p:ph type="title"/>
          </p:nvPr>
        </p:nvSpPr>
        <p:spPr/>
        <p:txBody>
          <a:bodyPr/>
          <a:lstStyle/>
          <a:p>
            <a:r>
              <a:rPr lang="en-US" dirty="0"/>
              <a:t>Click to edit Master title style</a:t>
            </a:r>
          </a:p>
        </p:txBody>
      </p:sp>
      <p:sp>
        <p:nvSpPr>
          <p:cNvPr id="3" name="Text Content 1">
            <a:extLst>
              <a:ext uri="{FF2B5EF4-FFF2-40B4-BE49-F238E27FC236}">
                <a16:creationId xmlns:a16="http://schemas.microsoft.com/office/drawing/2014/main" id="{3C240AFC-67B3-42BB-8B2E-6F97C44781BF}"/>
              </a:ext>
            </a:extLst>
          </p:cNvPr>
          <p:cNvSpPr>
            <a:spLocks noGrp="1"/>
          </p:cNvSpPr>
          <p:nvPr>
            <p:ph sz="half" idx="1"/>
          </p:nvPr>
        </p:nvSpPr>
        <p:spPr>
          <a:xfrm>
            <a:off x="838200" y="2305317"/>
            <a:ext cx="5181600" cy="42300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Content 2">
            <a:extLst>
              <a:ext uri="{FF2B5EF4-FFF2-40B4-BE49-F238E27FC236}">
                <a16:creationId xmlns:a16="http://schemas.microsoft.com/office/drawing/2014/main" id="{62BC5A6B-23F7-4B64-ADA5-9567EC832B59}"/>
              </a:ext>
            </a:extLst>
          </p:cNvPr>
          <p:cNvSpPr>
            <a:spLocks noGrp="1"/>
          </p:cNvSpPr>
          <p:nvPr>
            <p:ph sz="half" idx="2"/>
          </p:nvPr>
        </p:nvSpPr>
        <p:spPr>
          <a:xfrm>
            <a:off x="6172200" y="2305317"/>
            <a:ext cx="5181600" cy="42300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05379568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086E72CF-7AF3-403D-ACEA-B171F246F574}"/>
              </a:ext>
            </a:extLst>
          </p:cNvPr>
          <p:cNvSpPr>
            <a:spLocks noGrp="1"/>
          </p:cNvSpPr>
          <p:nvPr>
            <p:ph type="ctrTitle" hasCustomPrompt="1"/>
          </p:nvPr>
        </p:nvSpPr>
        <p:spPr>
          <a:xfrm>
            <a:off x="1524000" y="1122363"/>
            <a:ext cx="9144000" cy="2387600"/>
          </a:xfrm>
        </p:spPr>
        <p:txBody>
          <a:bodyPr anchor="b">
            <a:normAutofit/>
          </a:bodyPr>
          <a:lstStyle>
            <a:lvl1pPr algn="ctr">
              <a:defRPr sz="5400" cap="all" baseline="0">
                <a:latin typeface="+mj-lt"/>
              </a:defRPr>
            </a:lvl1pPr>
          </a:lstStyle>
          <a:p>
            <a:r>
              <a:rPr lang="en-US" dirty="0"/>
              <a:t>Click to edit </a:t>
            </a:r>
            <a:br>
              <a:rPr lang="en-US" dirty="0"/>
            </a:br>
            <a:r>
              <a:rPr lang="en-US" dirty="0"/>
              <a:t>Master title style</a:t>
            </a:r>
          </a:p>
        </p:txBody>
      </p:sp>
      <p:sp>
        <p:nvSpPr>
          <p:cNvPr id="3" name="Subtitle">
            <a:extLst>
              <a:ext uri="{FF2B5EF4-FFF2-40B4-BE49-F238E27FC236}">
                <a16:creationId xmlns:a16="http://schemas.microsoft.com/office/drawing/2014/main" id="{5ABC3E57-27E3-4729-9159-D91256DB93B0}"/>
              </a:ext>
            </a:extLst>
          </p:cNvPr>
          <p:cNvSpPr>
            <a:spLocks noGrp="1"/>
          </p:cNvSpPr>
          <p:nvPr>
            <p:ph type="subTitle" idx="1"/>
          </p:nvPr>
        </p:nvSpPr>
        <p:spPr>
          <a:xfrm>
            <a:off x="1524000" y="3602038"/>
            <a:ext cx="9144000" cy="1655762"/>
          </a:xfrm>
        </p:spPr>
        <p:txBody>
          <a:bodyPr/>
          <a:lstStyle>
            <a:lvl1pPr marL="0" indent="0" algn="ctr">
              <a:buNone/>
              <a:defRPr sz="2400">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30513412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21D4D3A8-04BF-4016-8581-8CEAD7CE25B2}"/>
              </a:ext>
            </a:extLst>
          </p:cNvPr>
          <p:cNvSpPr>
            <a:spLocks noGrp="1"/>
          </p:cNvSpPr>
          <p:nvPr>
            <p:ph type="title"/>
          </p:nvPr>
        </p:nvSpPr>
        <p:spPr/>
        <p:txBody>
          <a:bodyPr/>
          <a:lstStyle/>
          <a:p>
            <a:r>
              <a:rPr lang="en-US"/>
              <a:t>Click to edit Master title style</a:t>
            </a:r>
            <a:endParaRPr lang="en-US" dirty="0"/>
          </a:p>
        </p:txBody>
      </p:sp>
      <p:sp>
        <p:nvSpPr>
          <p:cNvPr id="3" name="Text Content 1">
            <a:extLst>
              <a:ext uri="{FF2B5EF4-FFF2-40B4-BE49-F238E27FC236}">
                <a16:creationId xmlns:a16="http://schemas.microsoft.com/office/drawing/2014/main" id="{3C240AFC-67B3-42BB-8B2E-6F97C44781BF}"/>
              </a:ext>
            </a:extLst>
          </p:cNvPr>
          <p:cNvSpPr>
            <a:spLocks noGrp="1"/>
          </p:cNvSpPr>
          <p:nvPr>
            <p:ph sz="half" idx="1"/>
          </p:nvPr>
        </p:nvSpPr>
        <p:spPr>
          <a:xfrm>
            <a:off x="838200" y="2073600"/>
            <a:ext cx="5181600" cy="4230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Cotent 2">
            <a:extLst>
              <a:ext uri="{FF2B5EF4-FFF2-40B4-BE49-F238E27FC236}">
                <a16:creationId xmlns:a16="http://schemas.microsoft.com/office/drawing/2014/main" id="{62BC5A6B-23F7-4B64-ADA5-9567EC832B59}"/>
              </a:ext>
            </a:extLst>
          </p:cNvPr>
          <p:cNvSpPr>
            <a:spLocks noGrp="1"/>
          </p:cNvSpPr>
          <p:nvPr>
            <p:ph sz="half" idx="2"/>
          </p:nvPr>
        </p:nvSpPr>
        <p:spPr>
          <a:xfrm>
            <a:off x="6172200" y="2073600"/>
            <a:ext cx="5181600" cy="4230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73893931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9F021C88-7CC9-4AC2-8D5D-5B6175D9D576}"/>
              </a:ext>
            </a:extLst>
          </p:cNvPr>
          <p:cNvSpPr>
            <a:spLocks noGrp="1"/>
          </p:cNvSpPr>
          <p:nvPr>
            <p:ph type="title"/>
          </p:nvPr>
        </p:nvSpPr>
        <p:spPr/>
        <p:txBody>
          <a:bodyPr/>
          <a:lstStyle/>
          <a:p>
            <a:r>
              <a:rPr lang="en-US" dirty="0"/>
              <a:t>Click to edit Master title style</a:t>
            </a:r>
          </a:p>
        </p:txBody>
      </p:sp>
      <p:sp>
        <p:nvSpPr>
          <p:cNvPr id="3" name="Text Content">
            <a:extLst>
              <a:ext uri="{FF2B5EF4-FFF2-40B4-BE49-F238E27FC236}">
                <a16:creationId xmlns:a16="http://schemas.microsoft.com/office/drawing/2014/main" id="{E77E8318-568A-4DD7-A403-328D393A6A54}"/>
              </a:ext>
            </a:extLst>
          </p:cNvPr>
          <p:cNvSpPr>
            <a:spLocks noGrp="1"/>
          </p:cNvSpPr>
          <p:nvPr>
            <p:ph idx="1"/>
          </p:nvPr>
        </p:nvSpPr>
        <p:spPr>
          <a:xfrm>
            <a:off x="838200" y="2073600"/>
            <a:ext cx="10515600" cy="42300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8977465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1434">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21D4D3A8-04BF-4016-8581-8CEAD7CE25B2}"/>
              </a:ext>
            </a:extLst>
          </p:cNvPr>
          <p:cNvSpPr>
            <a:spLocks noGrp="1"/>
          </p:cNvSpPr>
          <p:nvPr>
            <p:ph type="title"/>
          </p:nvPr>
        </p:nvSpPr>
        <p:spPr/>
        <p:txBody>
          <a:bodyPr/>
          <a:lstStyle/>
          <a:p>
            <a:r>
              <a:rPr lang="en-US" dirty="0"/>
              <a:t>Click to edit Master title style</a:t>
            </a:r>
          </a:p>
        </p:txBody>
      </p:sp>
      <p:sp>
        <p:nvSpPr>
          <p:cNvPr id="3" name="Text Content 1">
            <a:extLst>
              <a:ext uri="{FF2B5EF4-FFF2-40B4-BE49-F238E27FC236}">
                <a16:creationId xmlns:a16="http://schemas.microsoft.com/office/drawing/2014/main" id="{3C240AFC-67B3-42BB-8B2E-6F97C44781BF}"/>
              </a:ext>
            </a:extLst>
          </p:cNvPr>
          <p:cNvSpPr>
            <a:spLocks noGrp="1"/>
          </p:cNvSpPr>
          <p:nvPr>
            <p:ph sz="half" idx="1"/>
          </p:nvPr>
        </p:nvSpPr>
        <p:spPr>
          <a:xfrm>
            <a:off x="838200" y="2073600"/>
            <a:ext cx="5181600" cy="42300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Content 2">
            <a:extLst>
              <a:ext uri="{FF2B5EF4-FFF2-40B4-BE49-F238E27FC236}">
                <a16:creationId xmlns:a16="http://schemas.microsoft.com/office/drawing/2014/main" id="{62BC5A6B-23F7-4B64-ADA5-9567EC832B59}"/>
              </a:ext>
            </a:extLst>
          </p:cNvPr>
          <p:cNvSpPr>
            <a:spLocks noGrp="1"/>
          </p:cNvSpPr>
          <p:nvPr>
            <p:ph sz="half" idx="2"/>
          </p:nvPr>
        </p:nvSpPr>
        <p:spPr>
          <a:xfrm>
            <a:off x="6172200" y="2073600"/>
            <a:ext cx="5181600" cy="42300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45620126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086E72CF-7AF3-403D-ACEA-B171F246F574}"/>
              </a:ext>
            </a:extLst>
          </p:cNvPr>
          <p:cNvSpPr>
            <a:spLocks noGrp="1"/>
          </p:cNvSpPr>
          <p:nvPr>
            <p:ph type="ctrTitle" hasCustomPrompt="1"/>
          </p:nvPr>
        </p:nvSpPr>
        <p:spPr>
          <a:xfrm>
            <a:off x="1524000" y="1122363"/>
            <a:ext cx="9144000" cy="2387600"/>
          </a:xfrm>
        </p:spPr>
        <p:txBody>
          <a:bodyPr anchor="b">
            <a:normAutofit/>
          </a:bodyPr>
          <a:lstStyle>
            <a:lvl1pPr algn="ctr">
              <a:defRPr sz="5400" cap="all" baseline="0">
                <a:latin typeface="+mj-lt"/>
              </a:defRPr>
            </a:lvl1pPr>
          </a:lstStyle>
          <a:p>
            <a:r>
              <a:rPr lang="en-US" dirty="0"/>
              <a:t>Click to edit </a:t>
            </a:r>
            <a:br>
              <a:rPr lang="en-US" dirty="0"/>
            </a:br>
            <a:r>
              <a:rPr lang="en-US" dirty="0"/>
              <a:t>Master title style</a:t>
            </a:r>
          </a:p>
        </p:txBody>
      </p:sp>
      <p:sp>
        <p:nvSpPr>
          <p:cNvPr id="3" name="Subtitle">
            <a:extLst>
              <a:ext uri="{FF2B5EF4-FFF2-40B4-BE49-F238E27FC236}">
                <a16:creationId xmlns:a16="http://schemas.microsoft.com/office/drawing/2014/main" id="{5ABC3E57-27E3-4729-9159-D91256DB93B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264836611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9F021C88-7CC9-4AC2-8D5D-5B6175D9D576}"/>
              </a:ext>
            </a:extLst>
          </p:cNvPr>
          <p:cNvSpPr>
            <a:spLocks noGrp="1"/>
          </p:cNvSpPr>
          <p:nvPr>
            <p:ph type="title"/>
          </p:nvPr>
        </p:nvSpPr>
        <p:spPr/>
        <p:txBody>
          <a:bodyPr/>
          <a:lstStyle/>
          <a:p>
            <a:r>
              <a:rPr lang="en-US" dirty="0"/>
              <a:t>Click to edit Master title style</a:t>
            </a:r>
          </a:p>
        </p:txBody>
      </p:sp>
      <p:sp>
        <p:nvSpPr>
          <p:cNvPr id="3" name="Text Content">
            <a:extLst>
              <a:ext uri="{FF2B5EF4-FFF2-40B4-BE49-F238E27FC236}">
                <a16:creationId xmlns:a16="http://schemas.microsoft.com/office/drawing/2014/main" id="{E77E8318-568A-4DD7-A403-328D393A6A54}"/>
              </a:ext>
            </a:extLst>
          </p:cNvPr>
          <p:cNvSpPr>
            <a:spLocks noGrp="1"/>
          </p:cNvSpPr>
          <p:nvPr>
            <p:ph idx="1"/>
          </p:nvPr>
        </p:nvSpPr>
        <p:spPr>
          <a:xfrm>
            <a:off x="838200" y="2304000"/>
            <a:ext cx="10515600" cy="42300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619614392"/>
      </p:ext>
    </p:extLst>
  </p:cSld>
  <p:clrMapOvr>
    <a:masterClrMapping/>
  </p:clrMapOvr>
  <p:extLst>
    <p:ext uri="{DCECCB84-F9BA-43D5-87BE-67443E8EF086}">
      <p15:sldGuideLst xmlns:p15="http://schemas.microsoft.com/office/powerpoint/2012/main">
        <p15:guide id="4" orient="horz" pos="2160">
          <p15:clr>
            <a:srgbClr val="FBAE40"/>
          </p15:clr>
        </p15:guide>
        <p15:guide id="5" pos="3840">
          <p15:clr>
            <a:srgbClr val="FBAE40"/>
          </p15:clr>
        </p15:guide>
        <p15:guide id="6" orient="horz" pos="1434">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21D4D3A8-04BF-4016-8581-8CEAD7CE25B2}"/>
              </a:ext>
            </a:extLst>
          </p:cNvPr>
          <p:cNvSpPr>
            <a:spLocks noGrp="1"/>
          </p:cNvSpPr>
          <p:nvPr>
            <p:ph type="title"/>
          </p:nvPr>
        </p:nvSpPr>
        <p:spPr/>
        <p:txBody>
          <a:bodyPr/>
          <a:lstStyle/>
          <a:p>
            <a:r>
              <a:rPr lang="en-US" dirty="0"/>
              <a:t>Click to edit Master title style</a:t>
            </a:r>
          </a:p>
        </p:txBody>
      </p:sp>
      <p:sp>
        <p:nvSpPr>
          <p:cNvPr id="3" name="Text Content 1">
            <a:extLst>
              <a:ext uri="{FF2B5EF4-FFF2-40B4-BE49-F238E27FC236}">
                <a16:creationId xmlns:a16="http://schemas.microsoft.com/office/drawing/2014/main" id="{3C240AFC-67B3-42BB-8B2E-6F97C44781BF}"/>
              </a:ext>
            </a:extLst>
          </p:cNvPr>
          <p:cNvSpPr>
            <a:spLocks noGrp="1"/>
          </p:cNvSpPr>
          <p:nvPr>
            <p:ph sz="half" idx="1"/>
          </p:nvPr>
        </p:nvSpPr>
        <p:spPr>
          <a:xfrm>
            <a:off x="838200" y="2305317"/>
            <a:ext cx="5181600" cy="42300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Content 2">
            <a:extLst>
              <a:ext uri="{FF2B5EF4-FFF2-40B4-BE49-F238E27FC236}">
                <a16:creationId xmlns:a16="http://schemas.microsoft.com/office/drawing/2014/main" id="{62BC5A6B-23F7-4B64-ADA5-9567EC832B59}"/>
              </a:ext>
            </a:extLst>
          </p:cNvPr>
          <p:cNvSpPr>
            <a:spLocks noGrp="1"/>
          </p:cNvSpPr>
          <p:nvPr>
            <p:ph sz="half" idx="2"/>
          </p:nvPr>
        </p:nvSpPr>
        <p:spPr>
          <a:xfrm>
            <a:off x="6172200" y="2305317"/>
            <a:ext cx="5181600" cy="42300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23734755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086E72CF-7AF3-403D-ACEA-B171F246F574}"/>
              </a:ext>
            </a:extLst>
          </p:cNvPr>
          <p:cNvSpPr>
            <a:spLocks noGrp="1"/>
          </p:cNvSpPr>
          <p:nvPr>
            <p:ph type="ctrTitle" hasCustomPrompt="1"/>
          </p:nvPr>
        </p:nvSpPr>
        <p:spPr>
          <a:xfrm>
            <a:off x="1524000" y="1122363"/>
            <a:ext cx="9144000" cy="2387600"/>
          </a:xfrm>
        </p:spPr>
        <p:txBody>
          <a:bodyPr anchor="b">
            <a:normAutofit/>
          </a:bodyPr>
          <a:lstStyle>
            <a:lvl1pPr algn="ctr">
              <a:defRPr sz="5400" cap="all" baseline="0">
                <a:latin typeface="+mj-lt"/>
              </a:defRPr>
            </a:lvl1pPr>
          </a:lstStyle>
          <a:p>
            <a:r>
              <a:rPr lang="en-US" dirty="0"/>
              <a:t>Click to edit </a:t>
            </a:r>
            <a:br>
              <a:rPr lang="en-US" dirty="0"/>
            </a:br>
            <a:r>
              <a:rPr lang="en-US" dirty="0"/>
              <a:t>Master title style</a:t>
            </a:r>
          </a:p>
        </p:txBody>
      </p:sp>
      <p:sp>
        <p:nvSpPr>
          <p:cNvPr id="3" name="Subtitle">
            <a:extLst>
              <a:ext uri="{FF2B5EF4-FFF2-40B4-BE49-F238E27FC236}">
                <a16:creationId xmlns:a16="http://schemas.microsoft.com/office/drawing/2014/main" id="{5ABC3E57-27E3-4729-9159-D91256DB93B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376261682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9F021C88-7CC9-4AC2-8D5D-5B6175D9D576}"/>
              </a:ext>
            </a:extLst>
          </p:cNvPr>
          <p:cNvSpPr>
            <a:spLocks noGrp="1"/>
          </p:cNvSpPr>
          <p:nvPr>
            <p:ph type="title"/>
          </p:nvPr>
        </p:nvSpPr>
        <p:spPr/>
        <p:txBody>
          <a:bodyPr/>
          <a:lstStyle/>
          <a:p>
            <a:r>
              <a:rPr lang="en-US" dirty="0"/>
              <a:t>Click to edit Master title style</a:t>
            </a:r>
          </a:p>
        </p:txBody>
      </p:sp>
      <p:sp>
        <p:nvSpPr>
          <p:cNvPr id="3" name="Text Content">
            <a:extLst>
              <a:ext uri="{FF2B5EF4-FFF2-40B4-BE49-F238E27FC236}">
                <a16:creationId xmlns:a16="http://schemas.microsoft.com/office/drawing/2014/main" id="{E77E8318-568A-4DD7-A403-328D393A6A54}"/>
              </a:ext>
            </a:extLst>
          </p:cNvPr>
          <p:cNvSpPr>
            <a:spLocks noGrp="1"/>
          </p:cNvSpPr>
          <p:nvPr>
            <p:ph idx="1"/>
          </p:nvPr>
        </p:nvSpPr>
        <p:spPr>
          <a:xfrm>
            <a:off x="838200" y="2304000"/>
            <a:ext cx="10515600" cy="42300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953419215"/>
      </p:ext>
    </p:extLst>
  </p:cSld>
  <p:clrMapOvr>
    <a:masterClrMapping/>
  </p:clrMapOvr>
  <p:extLst>
    <p:ext uri="{DCECCB84-F9BA-43D5-87BE-67443E8EF086}">
      <p15:sldGuideLst xmlns:p15="http://schemas.microsoft.com/office/powerpoint/2012/main">
        <p15:guide id="4" orient="horz" pos="2160">
          <p15:clr>
            <a:srgbClr val="FBAE40"/>
          </p15:clr>
        </p15:guide>
        <p15:guide id="5" pos="3840">
          <p15:clr>
            <a:srgbClr val="FBAE40"/>
          </p15:clr>
        </p15:guide>
        <p15:guide id="6" orient="horz" pos="1434">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21D4D3A8-04BF-4016-8581-8CEAD7CE25B2}"/>
              </a:ext>
            </a:extLst>
          </p:cNvPr>
          <p:cNvSpPr>
            <a:spLocks noGrp="1"/>
          </p:cNvSpPr>
          <p:nvPr>
            <p:ph type="title"/>
          </p:nvPr>
        </p:nvSpPr>
        <p:spPr/>
        <p:txBody>
          <a:bodyPr/>
          <a:lstStyle/>
          <a:p>
            <a:r>
              <a:rPr lang="en-US" dirty="0"/>
              <a:t>Click to edit Master title style</a:t>
            </a:r>
          </a:p>
        </p:txBody>
      </p:sp>
      <p:sp>
        <p:nvSpPr>
          <p:cNvPr id="3" name="Text Content 1">
            <a:extLst>
              <a:ext uri="{FF2B5EF4-FFF2-40B4-BE49-F238E27FC236}">
                <a16:creationId xmlns:a16="http://schemas.microsoft.com/office/drawing/2014/main" id="{3C240AFC-67B3-42BB-8B2E-6F97C44781BF}"/>
              </a:ext>
            </a:extLst>
          </p:cNvPr>
          <p:cNvSpPr>
            <a:spLocks noGrp="1"/>
          </p:cNvSpPr>
          <p:nvPr>
            <p:ph sz="half" idx="1"/>
          </p:nvPr>
        </p:nvSpPr>
        <p:spPr>
          <a:xfrm>
            <a:off x="838200" y="2305317"/>
            <a:ext cx="5181600" cy="42300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Content 2">
            <a:extLst>
              <a:ext uri="{FF2B5EF4-FFF2-40B4-BE49-F238E27FC236}">
                <a16:creationId xmlns:a16="http://schemas.microsoft.com/office/drawing/2014/main" id="{62BC5A6B-23F7-4B64-ADA5-9567EC832B59}"/>
              </a:ext>
            </a:extLst>
          </p:cNvPr>
          <p:cNvSpPr>
            <a:spLocks noGrp="1"/>
          </p:cNvSpPr>
          <p:nvPr>
            <p:ph sz="half" idx="2"/>
          </p:nvPr>
        </p:nvSpPr>
        <p:spPr>
          <a:xfrm>
            <a:off x="6172200" y="2305317"/>
            <a:ext cx="5181600" cy="42300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72629481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086E72CF-7AF3-403D-ACEA-B171F246F574}"/>
              </a:ext>
            </a:extLst>
          </p:cNvPr>
          <p:cNvSpPr>
            <a:spLocks noGrp="1"/>
          </p:cNvSpPr>
          <p:nvPr>
            <p:ph type="ctrTitle" hasCustomPrompt="1"/>
          </p:nvPr>
        </p:nvSpPr>
        <p:spPr>
          <a:xfrm>
            <a:off x="1524000" y="1122363"/>
            <a:ext cx="9144000" cy="2387600"/>
          </a:xfrm>
        </p:spPr>
        <p:txBody>
          <a:bodyPr anchor="b">
            <a:normAutofit/>
          </a:bodyPr>
          <a:lstStyle>
            <a:lvl1pPr algn="ctr">
              <a:defRPr sz="5400" cap="all" baseline="0">
                <a:latin typeface="+mj-lt"/>
              </a:defRPr>
            </a:lvl1pPr>
          </a:lstStyle>
          <a:p>
            <a:r>
              <a:rPr lang="en-US" dirty="0"/>
              <a:t>Click to edit </a:t>
            </a:r>
            <a:br>
              <a:rPr lang="en-US" dirty="0"/>
            </a:br>
            <a:r>
              <a:rPr lang="en-US" dirty="0"/>
              <a:t>Master title style</a:t>
            </a:r>
          </a:p>
        </p:txBody>
      </p:sp>
      <p:sp>
        <p:nvSpPr>
          <p:cNvPr id="3" name="Subtitle">
            <a:extLst>
              <a:ext uri="{FF2B5EF4-FFF2-40B4-BE49-F238E27FC236}">
                <a16:creationId xmlns:a16="http://schemas.microsoft.com/office/drawing/2014/main" id="{5ABC3E57-27E3-4729-9159-D91256DB93B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233217848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9F021C88-7CC9-4AC2-8D5D-5B6175D9D576}"/>
              </a:ext>
            </a:extLst>
          </p:cNvPr>
          <p:cNvSpPr>
            <a:spLocks noGrp="1"/>
          </p:cNvSpPr>
          <p:nvPr>
            <p:ph type="title"/>
          </p:nvPr>
        </p:nvSpPr>
        <p:spPr/>
        <p:txBody>
          <a:bodyPr/>
          <a:lstStyle/>
          <a:p>
            <a:r>
              <a:rPr lang="en-US" dirty="0"/>
              <a:t>Click to edit Master title style</a:t>
            </a:r>
          </a:p>
        </p:txBody>
      </p:sp>
      <p:sp>
        <p:nvSpPr>
          <p:cNvPr id="3" name="Text Content">
            <a:extLst>
              <a:ext uri="{FF2B5EF4-FFF2-40B4-BE49-F238E27FC236}">
                <a16:creationId xmlns:a16="http://schemas.microsoft.com/office/drawing/2014/main" id="{E77E8318-568A-4DD7-A403-328D393A6A54}"/>
              </a:ext>
            </a:extLst>
          </p:cNvPr>
          <p:cNvSpPr>
            <a:spLocks noGrp="1"/>
          </p:cNvSpPr>
          <p:nvPr>
            <p:ph idx="1"/>
          </p:nvPr>
        </p:nvSpPr>
        <p:spPr>
          <a:xfrm>
            <a:off x="838200" y="2304000"/>
            <a:ext cx="10515600" cy="42300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70153303"/>
      </p:ext>
    </p:extLst>
  </p:cSld>
  <p:clrMapOvr>
    <a:masterClrMapping/>
  </p:clrMapOvr>
  <p:extLst>
    <p:ext uri="{DCECCB84-F9BA-43D5-87BE-67443E8EF086}">
      <p15:sldGuideLst xmlns:p15="http://schemas.microsoft.com/office/powerpoint/2012/main">
        <p15:guide id="4" orient="horz" pos="2160">
          <p15:clr>
            <a:srgbClr val="FBAE40"/>
          </p15:clr>
        </p15:guide>
        <p15:guide id="5" pos="3840">
          <p15:clr>
            <a:srgbClr val="FBAE40"/>
          </p15:clr>
        </p15:guide>
        <p15:guide id="6" orient="horz" pos="1434">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Custom Layout">
    <p:spTree>
      <p:nvGrpSpPr>
        <p:cNvPr id="1" name=""/>
        <p:cNvGrpSpPr/>
        <p:nvPr/>
      </p:nvGrpSpPr>
      <p:grpSpPr>
        <a:xfrm>
          <a:off x="0" y="0"/>
          <a:ext cx="0" cy="0"/>
          <a:chOff x="0" y="0"/>
          <a:chExt cx="0" cy="0"/>
        </a:xfrm>
      </p:grpSpPr>
      <p:sp>
        <p:nvSpPr>
          <p:cNvPr id="3" name="Smooth Curve">
            <a:extLst>
              <a:ext uri="{FF2B5EF4-FFF2-40B4-BE49-F238E27FC236}">
                <a16:creationId xmlns:a16="http://schemas.microsoft.com/office/drawing/2014/main" id="{0F74EA8F-19F8-4911-9230-0385C8FCB8E5}"/>
              </a:ext>
            </a:extLst>
          </p:cNvPr>
          <p:cNvSpPr>
            <a:spLocks/>
          </p:cNvSpPr>
          <p:nvPr userDrawn="1"/>
        </p:nvSpPr>
        <p:spPr bwMode="auto">
          <a:xfrm>
            <a:off x="214801" y="216000"/>
            <a:ext cx="11760266" cy="336550"/>
          </a:xfrm>
          <a:custGeom>
            <a:avLst/>
            <a:gdLst>
              <a:gd name="T0" fmla="*/ 2152 w 2152"/>
              <a:gd name="T1" fmla="*/ 0 h 104"/>
              <a:gd name="T2" fmla="*/ 104 w 2152"/>
              <a:gd name="T3" fmla="*/ 0 h 104"/>
              <a:gd name="T4" fmla="*/ 0 w 2152"/>
              <a:gd name="T5" fmla="*/ 104 h 104"/>
              <a:gd name="connsiteX0" fmla="*/ 17224 w 17224"/>
              <a:gd name="connsiteY0" fmla="*/ 0 h 10000"/>
              <a:gd name="connsiteX1" fmla="*/ 483 w 17224"/>
              <a:gd name="connsiteY1" fmla="*/ 0 h 10000"/>
              <a:gd name="connsiteX2" fmla="*/ 0 w 17224"/>
              <a:gd name="connsiteY2" fmla="*/ 10000 h 10000"/>
            </a:gdLst>
            <a:ahLst/>
            <a:cxnLst>
              <a:cxn ang="0">
                <a:pos x="connsiteX0" y="connsiteY0"/>
              </a:cxn>
              <a:cxn ang="0">
                <a:pos x="connsiteX1" y="connsiteY1"/>
              </a:cxn>
              <a:cxn ang="0">
                <a:pos x="connsiteX2" y="connsiteY2"/>
              </a:cxn>
            </a:cxnLst>
            <a:rect l="l" t="t" r="r" b="b"/>
            <a:pathLst>
              <a:path w="17224" h="10000">
                <a:moveTo>
                  <a:pt x="17224" y="0"/>
                </a:moveTo>
                <a:lnTo>
                  <a:pt x="483" y="0"/>
                </a:lnTo>
                <a:cubicBezTo>
                  <a:pt x="483" y="0"/>
                  <a:pt x="0" y="0"/>
                  <a:pt x="0" y="10000"/>
                </a:cubicBezTo>
              </a:path>
            </a:pathLst>
          </a:custGeom>
          <a:noFill/>
          <a:ln w="19050" cap="rnd">
            <a:solidFill>
              <a:schemeClr val="tx2"/>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 name="Wellspect">
            <a:extLst>
              <a:ext uri="{FF2B5EF4-FFF2-40B4-BE49-F238E27FC236}">
                <a16:creationId xmlns:a16="http://schemas.microsoft.com/office/drawing/2014/main" id="{C6467ED7-B491-4B3F-96CD-AEC6100E0035}"/>
              </a:ext>
            </a:extLst>
          </p:cNvPr>
          <p:cNvSpPr>
            <a:spLocks noEditPoints="1"/>
          </p:cNvSpPr>
          <p:nvPr userDrawn="1"/>
        </p:nvSpPr>
        <p:spPr bwMode="auto">
          <a:xfrm>
            <a:off x="10528300" y="348085"/>
            <a:ext cx="1439863" cy="436563"/>
          </a:xfrm>
          <a:custGeom>
            <a:avLst/>
            <a:gdLst>
              <a:gd name="T0" fmla="*/ 142 w 2268"/>
              <a:gd name="T1" fmla="*/ 392 h 687"/>
              <a:gd name="T2" fmla="*/ 147 w 2268"/>
              <a:gd name="T3" fmla="*/ 293 h 687"/>
              <a:gd name="T4" fmla="*/ 451 w 2268"/>
              <a:gd name="T5" fmla="*/ 18 h 687"/>
              <a:gd name="T6" fmla="*/ 677 w 2268"/>
              <a:gd name="T7" fmla="*/ 220 h 687"/>
              <a:gd name="T8" fmla="*/ 505 w 2268"/>
              <a:gd name="T9" fmla="*/ 356 h 687"/>
              <a:gd name="T10" fmla="*/ 542 w 2268"/>
              <a:gd name="T11" fmla="*/ 326 h 687"/>
              <a:gd name="T12" fmla="*/ 813 w 2268"/>
              <a:gd name="T13" fmla="*/ 368 h 687"/>
              <a:gd name="T14" fmla="*/ 919 w 2268"/>
              <a:gd name="T15" fmla="*/ 25 h 687"/>
              <a:gd name="T16" fmla="*/ 1066 w 2268"/>
              <a:gd name="T17" fmla="*/ 101 h 687"/>
              <a:gd name="T18" fmla="*/ 982 w 2268"/>
              <a:gd name="T19" fmla="*/ 287 h 687"/>
              <a:gd name="T20" fmla="*/ 1337 w 2268"/>
              <a:gd name="T21" fmla="*/ 142 h 687"/>
              <a:gd name="T22" fmla="*/ 1234 w 2268"/>
              <a:gd name="T23" fmla="*/ 495 h 687"/>
              <a:gd name="T24" fmla="*/ 1234 w 2268"/>
              <a:gd name="T25" fmla="*/ 103 h 687"/>
              <a:gd name="T26" fmla="*/ 1720 w 2268"/>
              <a:gd name="T27" fmla="*/ 261 h 687"/>
              <a:gd name="T28" fmla="*/ 1723 w 2268"/>
              <a:gd name="T29" fmla="*/ 352 h 687"/>
              <a:gd name="T30" fmla="*/ 1720 w 2268"/>
              <a:gd name="T31" fmla="*/ 261 h 687"/>
              <a:gd name="T32" fmla="*/ 2002 w 2268"/>
              <a:gd name="T33" fmla="*/ 152 h 687"/>
              <a:gd name="T34" fmla="*/ 1969 w 2268"/>
              <a:gd name="T35" fmla="*/ 302 h 687"/>
              <a:gd name="T36" fmla="*/ 2099 w 2268"/>
              <a:gd name="T37" fmla="*/ 331 h 687"/>
              <a:gd name="T38" fmla="*/ 2072 w 2268"/>
              <a:gd name="T39" fmla="*/ 19 h 687"/>
              <a:gd name="T40" fmla="*/ 2216 w 2268"/>
              <a:gd name="T41" fmla="*/ 45 h 687"/>
              <a:gd name="T42" fmla="*/ 2244 w 2268"/>
              <a:gd name="T43" fmla="*/ 64 h 687"/>
              <a:gd name="T44" fmla="*/ 2208 w 2268"/>
              <a:gd name="T45" fmla="*/ 28 h 687"/>
              <a:gd name="T46" fmla="*/ 2224 w 2268"/>
              <a:gd name="T47" fmla="*/ 90 h 687"/>
              <a:gd name="T48" fmla="*/ 29 w 2268"/>
              <a:gd name="T49" fmla="*/ 686 h 687"/>
              <a:gd name="T50" fmla="*/ 93 w 2268"/>
              <a:gd name="T51" fmla="*/ 570 h 687"/>
              <a:gd name="T52" fmla="*/ 101 w 2268"/>
              <a:gd name="T53" fmla="*/ 636 h 687"/>
              <a:gd name="T54" fmla="*/ 339 w 2268"/>
              <a:gd name="T55" fmla="*/ 686 h 687"/>
              <a:gd name="T56" fmla="*/ 261 w 2268"/>
              <a:gd name="T57" fmla="*/ 563 h 687"/>
              <a:gd name="T58" fmla="*/ 303 w 2268"/>
              <a:gd name="T59" fmla="*/ 623 h 687"/>
              <a:gd name="T60" fmla="*/ 468 w 2268"/>
              <a:gd name="T61" fmla="*/ 633 h 687"/>
              <a:gd name="T62" fmla="*/ 405 w 2268"/>
              <a:gd name="T63" fmla="*/ 563 h 687"/>
              <a:gd name="T64" fmla="*/ 610 w 2268"/>
              <a:gd name="T65" fmla="*/ 655 h 687"/>
              <a:gd name="T66" fmla="*/ 567 w 2268"/>
              <a:gd name="T67" fmla="*/ 570 h 687"/>
              <a:gd name="T68" fmla="*/ 692 w 2268"/>
              <a:gd name="T69" fmla="*/ 685 h 687"/>
              <a:gd name="T70" fmla="*/ 682 w 2268"/>
              <a:gd name="T71" fmla="*/ 674 h 687"/>
              <a:gd name="T72" fmla="*/ 877 w 2268"/>
              <a:gd name="T73" fmla="*/ 573 h 687"/>
              <a:gd name="T74" fmla="*/ 899 w 2268"/>
              <a:gd name="T75" fmla="*/ 665 h 687"/>
              <a:gd name="T76" fmla="*/ 1104 w 2268"/>
              <a:gd name="T77" fmla="*/ 675 h 687"/>
              <a:gd name="T78" fmla="*/ 1126 w 2268"/>
              <a:gd name="T79" fmla="*/ 582 h 687"/>
              <a:gd name="T80" fmla="*/ 1247 w 2268"/>
              <a:gd name="T81" fmla="*/ 686 h 687"/>
              <a:gd name="T82" fmla="*/ 1319 w 2268"/>
              <a:gd name="T83" fmla="*/ 582 h 687"/>
              <a:gd name="T84" fmla="*/ 1461 w 2268"/>
              <a:gd name="T85" fmla="*/ 675 h 687"/>
              <a:gd name="T86" fmla="*/ 1390 w 2268"/>
              <a:gd name="T87" fmla="*/ 582 h 687"/>
              <a:gd name="T88" fmla="*/ 1503 w 2268"/>
              <a:gd name="T89" fmla="*/ 675 h 687"/>
              <a:gd name="T90" fmla="*/ 1599 w 2268"/>
              <a:gd name="T91" fmla="*/ 668 h 687"/>
              <a:gd name="T92" fmla="*/ 1503 w 2268"/>
              <a:gd name="T93" fmla="*/ 675 h 687"/>
              <a:gd name="T94" fmla="*/ 1658 w 2268"/>
              <a:gd name="T95" fmla="*/ 685 h 687"/>
              <a:gd name="T96" fmla="*/ 1721 w 2268"/>
              <a:gd name="T97" fmla="*/ 614 h 687"/>
              <a:gd name="T98" fmla="*/ 1647 w 2268"/>
              <a:gd name="T99" fmla="*/ 674 h 687"/>
              <a:gd name="T100" fmla="*/ 1878 w 2268"/>
              <a:gd name="T101" fmla="*/ 686 h 687"/>
              <a:gd name="T102" fmla="*/ 1793 w 2268"/>
              <a:gd name="T103" fmla="*/ 562 h 687"/>
              <a:gd name="T104" fmla="*/ 1995 w 2268"/>
              <a:gd name="T105" fmla="*/ 667 h 687"/>
              <a:gd name="T106" fmla="*/ 1995 w 2268"/>
              <a:gd name="T107" fmla="*/ 560 h 687"/>
              <a:gd name="T108" fmla="*/ 2106 w 2268"/>
              <a:gd name="T109" fmla="*/ 666 h 687"/>
              <a:gd name="T110" fmla="*/ 2176 w 2268"/>
              <a:gd name="T111" fmla="*/ 572 h 6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268" h="687">
                <a:moveTo>
                  <a:pt x="394" y="374"/>
                </a:moveTo>
                <a:cubicBezTo>
                  <a:pt x="391" y="382"/>
                  <a:pt x="388" y="392"/>
                  <a:pt x="364" y="392"/>
                </a:cubicBezTo>
                <a:cubicBezTo>
                  <a:pt x="342" y="392"/>
                  <a:pt x="337" y="383"/>
                  <a:pt x="334" y="374"/>
                </a:cubicBezTo>
                <a:cubicBezTo>
                  <a:pt x="269" y="154"/>
                  <a:pt x="269" y="154"/>
                  <a:pt x="269" y="154"/>
                </a:cubicBezTo>
                <a:cubicBezTo>
                  <a:pt x="260" y="126"/>
                  <a:pt x="254" y="98"/>
                  <a:pt x="250" y="69"/>
                </a:cubicBezTo>
                <a:cubicBezTo>
                  <a:pt x="245" y="103"/>
                  <a:pt x="238" y="133"/>
                  <a:pt x="233" y="152"/>
                </a:cubicBezTo>
                <a:cubicBezTo>
                  <a:pt x="172" y="373"/>
                  <a:pt x="172" y="373"/>
                  <a:pt x="172" y="373"/>
                </a:cubicBezTo>
                <a:cubicBezTo>
                  <a:pt x="170" y="382"/>
                  <a:pt x="166" y="392"/>
                  <a:pt x="142" y="392"/>
                </a:cubicBezTo>
                <a:cubicBezTo>
                  <a:pt x="118" y="392"/>
                  <a:pt x="115" y="382"/>
                  <a:pt x="112" y="374"/>
                </a:cubicBezTo>
                <a:cubicBezTo>
                  <a:pt x="2" y="32"/>
                  <a:pt x="2" y="32"/>
                  <a:pt x="2" y="32"/>
                </a:cubicBezTo>
                <a:cubicBezTo>
                  <a:pt x="0" y="29"/>
                  <a:pt x="0" y="26"/>
                  <a:pt x="0" y="22"/>
                </a:cubicBezTo>
                <a:cubicBezTo>
                  <a:pt x="0" y="12"/>
                  <a:pt x="11" y="1"/>
                  <a:pt x="27" y="1"/>
                </a:cubicBezTo>
                <a:cubicBezTo>
                  <a:pt x="43" y="1"/>
                  <a:pt x="48" y="11"/>
                  <a:pt x="51" y="18"/>
                </a:cubicBezTo>
                <a:cubicBezTo>
                  <a:pt x="124" y="249"/>
                  <a:pt x="124" y="249"/>
                  <a:pt x="124" y="249"/>
                </a:cubicBezTo>
                <a:cubicBezTo>
                  <a:pt x="136" y="290"/>
                  <a:pt x="139" y="306"/>
                  <a:pt x="141" y="321"/>
                </a:cubicBezTo>
                <a:cubicBezTo>
                  <a:pt x="142" y="314"/>
                  <a:pt x="145" y="302"/>
                  <a:pt x="147" y="293"/>
                </a:cubicBezTo>
                <a:cubicBezTo>
                  <a:pt x="148" y="289"/>
                  <a:pt x="152" y="274"/>
                  <a:pt x="153" y="272"/>
                </a:cubicBezTo>
                <a:cubicBezTo>
                  <a:pt x="221" y="19"/>
                  <a:pt x="221" y="19"/>
                  <a:pt x="221" y="19"/>
                </a:cubicBezTo>
                <a:cubicBezTo>
                  <a:pt x="223" y="11"/>
                  <a:pt x="228" y="0"/>
                  <a:pt x="250" y="0"/>
                </a:cubicBezTo>
                <a:cubicBezTo>
                  <a:pt x="272" y="0"/>
                  <a:pt x="277" y="11"/>
                  <a:pt x="280" y="19"/>
                </a:cubicBezTo>
                <a:cubicBezTo>
                  <a:pt x="349" y="260"/>
                  <a:pt x="349" y="260"/>
                  <a:pt x="349" y="260"/>
                </a:cubicBezTo>
                <a:cubicBezTo>
                  <a:pt x="357" y="286"/>
                  <a:pt x="360" y="305"/>
                  <a:pt x="362" y="318"/>
                </a:cubicBezTo>
                <a:cubicBezTo>
                  <a:pt x="365" y="309"/>
                  <a:pt x="379" y="261"/>
                  <a:pt x="382" y="250"/>
                </a:cubicBezTo>
                <a:cubicBezTo>
                  <a:pt x="451" y="18"/>
                  <a:pt x="451" y="18"/>
                  <a:pt x="451" y="18"/>
                </a:cubicBezTo>
                <a:cubicBezTo>
                  <a:pt x="453" y="11"/>
                  <a:pt x="458" y="1"/>
                  <a:pt x="474" y="1"/>
                </a:cubicBezTo>
                <a:cubicBezTo>
                  <a:pt x="487" y="1"/>
                  <a:pt x="500" y="9"/>
                  <a:pt x="500" y="22"/>
                </a:cubicBezTo>
                <a:cubicBezTo>
                  <a:pt x="500" y="26"/>
                  <a:pt x="499" y="28"/>
                  <a:pt x="499" y="31"/>
                </a:cubicBezTo>
                <a:lnTo>
                  <a:pt x="394" y="374"/>
                </a:lnTo>
                <a:close/>
                <a:moveTo>
                  <a:pt x="521" y="220"/>
                </a:moveTo>
                <a:cubicBezTo>
                  <a:pt x="524" y="208"/>
                  <a:pt x="529" y="182"/>
                  <a:pt x="550" y="163"/>
                </a:cubicBezTo>
                <a:cubicBezTo>
                  <a:pt x="570" y="146"/>
                  <a:pt x="592" y="145"/>
                  <a:pt x="603" y="145"/>
                </a:cubicBezTo>
                <a:cubicBezTo>
                  <a:pt x="655" y="145"/>
                  <a:pt x="675" y="184"/>
                  <a:pt x="677" y="220"/>
                </a:cubicBezTo>
                <a:lnTo>
                  <a:pt x="521" y="220"/>
                </a:lnTo>
                <a:close/>
                <a:moveTo>
                  <a:pt x="704" y="261"/>
                </a:moveTo>
                <a:cubicBezTo>
                  <a:pt x="711" y="261"/>
                  <a:pt x="728" y="260"/>
                  <a:pt x="728" y="237"/>
                </a:cubicBezTo>
                <a:cubicBezTo>
                  <a:pt x="728" y="206"/>
                  <a:pt x="719" y="171"/>
                  <a:pt x="701" y="146"/>
                </a:cubicBezTo>
                <a:cubicBezTo>
                  <a:pt x="684" y="123"/>
                  <a:pt x="663" y="111"/>
                  <a:pt x="638" y="105"/>
                </a:cubicBezTo>
                <a:cubicBezTo>
                  <a:pt x="627" y="102"/>
                  <a:pt x="615" y="101"/>
                  <a:pt x="603" y="101"/>
                </a:cubicBezTo>
                <a:cubicBezTo>
                  <a:pt x="506" y="101"/>
                  <a:pt x="469" y="181"/>
                  <a:pt x="469" y="250"/>
                </a:cubicBezTo>
                <a:cubicBezTo>
                  <a:pt x="469" y="289"/>
                  <a:pt x="481" y="328"/>
                  <a:pt x="505" y="356"/>
                </a:cubicBezTo>
                <a:cubicBezTo>
                  <a:pt x="533" y="387"/>
                  <a:pt x="569" y="394"/>
                  <a:pt x="604" y="394"/>
                </a:cubicBezTo>
                <a:cubicBezTo>
                  <a:pt x="620" y="394"/>
                  <a:pt x="669" y="394"/>
                  <a:pt x="706" y="352"/>
                </a:cubicBezTo>
                <a:cubicBezTo>
                  <a:pt x="712" y="345"/>
                  <a:pt x="722" y="333"/>
                  <a:pt x="724" y="323"/>
                </a:cubicBezTo>
                <a:cubicBezTo>
                  <a:pt x="724" y="321"/>
                  <a:pt x="724" y="320"/>
                  <a:pt x="724" y="317"/>
                </a:cubicBezTo>
                <a:cubicBezTo>
                  <a:pt x="724" y="302"/>
                  <a:pt x="708" y="295"/>
                  <a:pt x="696" y="295"/>
                </a:cubicBezTo>
                <a:cubicBezTo>
                  <a:pt x="684" y="295"/>
                  <a:pt x="681" y="300"/>
                  <a:pt x="673" y="315"/>
                </a:cubicBezTo>
                <a:cubicBezTo>
                  <a:pt x="663" y="330"/>
                  <a:pt x="648" y="352"/>
                  <a:pt x="604" y="352"/>
                </a:cubicBezTo>
                <a:cubicBezTo>
                  <a:pt x="583" y="352"/>
                  <a:pt x="560" y="348"/>
                  <a:pt x="542" y="326"/>
                </a:cubicBezTo>
                <a:cubicBezTo>
                  <a:pt x="527" y="308"/>
                  <a:pt x="522" y="286"/>
                  <a:pt x="521" y="261"/>
                </a:cubicBezTo>
                <a:lnTo>
                  <a:pt x="704" y="261"/>
                </a:lnTo>
                <a:close/>
                <a:moveTo>
                  <a:pt x="813" y="25"/>
                </a:moveTo>
                <a:cubicBezTo>
                  <a:pt x="813" y="18"/>
                  <a:pt x="811" y="1"/>
                  <a:pt x="788" y="1"/>
                </a:cubicBezTo>
                <a:cubicBezTo>
                  <a:pt x="766" y="1"/>
                  <a:pt x="763" y="18"/>
                  <a:pt x="763" y="25"/>
                </a:cubicBezTo>
                <a:cubicBezTo>
                  <a:pt x="763" y="368"/>
                  <a:pt x="763" y="368"/>
                  <a:pt x="763" y="368"/>
                </a:cubicBezTo>
                <a:cubicBezTo>
                  <a:pt x="763" y="384"/>
                  <a:pt x="774" y="392"/>
                  <a:pt x="788" y="392"/>
                </a:cubicBezTo>
                <a:cubicBezTo>
                  <a:pt x="811" y="392"/>
                  <a:pt x="813" y="374"/>
                  <a:pt x="813" y="368"/>
                </a:cubicBezTo>
                <a:lnTo>
                  <a:pt x="813" y="25"/>
                </a:lnTo>
                <a:close/>
                <a:moveTo>
                  <a:pt x="919" y="25"/>
                </a:moveTo>
                <a:cubicBezTo>
                  <a:pt x="919" y="18"/>
                  <a:pt x="917" y="1"/>
                  <a:pt x="894" y="1"/>
                </a:cubicBezTo>
                <a:cubicBezTo>
                  <a:pt x="872" y="1"/>
                  <a:pt x="869" y="18"/>
                  <a:pt x="869" y="25"/>
                </a:cubicBezTo>
                <a:cubicBezTo>
                  <a:pt x="869" y="368"/>
                  <a:pt x="869" y="368"/>
                  <a:pt x="869" y="368"/>
                </a:cubicBezTo>
                <a:cubicBezTo>
                  <a:pt x="869" y="384"/>
                  <a:pt x="880" y="392"/>
                  <a:pt x="894" y="392"/>
                </a:cubicBezTo>
                <a:cubicBezTo>
                  <a:pt x="917" y="392"/>
                  <a:pt x="919" y="374"/>
                  <a:pt x="919" y="368"/>
                </a:cubicBezTo>
                <a:lnTo>
                  <a:pt x="919" y="25"/>
                </a:lnTo>
                <a:close/>
                <a:moveTo>
                  <a:pt x="1063" y="215"/>
                </a:moveTo>
                <a:cubicBezTo>
                  <a:pt x="1038" y="207"/>
                  <a:pt x="1016" y="201"/>
                  <a:pt x="1016" y="176"/>
                </a:cubicBezTo>
                <a:cubicBezTo>
                  <a:pt x="1016" y="164"/>
                  <a:pt x="1023" y="153"/>
                  <a:pt x="1032" y="147"/>
                </a:cubicBezTo>
                <a:cubicBezTo>
                  <a:pt x="1042" y="140"/>
                  <a:pt x="1057" y="139"/>
                  <a:pt x="1063" y="139"/>
                </a:cubicBezTo>
                <a:cubicBezTo>
                  <a:pt x="1107" y="139"/>
                  <a:pt x="1121" y="165"/>
                  <a:pt x="1126" y="174"/>
                </a:cubicBezTo>
                <a:cubicBezTo>
                  <a:pt x="1134" y="190"/>
                  <a:pt x="1138" y="196"/>
                  <a:pt x="1150" y="196"/>
                </a:cubicBezTo>
                <a:cubicBezTo>
                  <a:pt x="1158" y="196"/>
                  <a:pt x="1173" y="191"/>
                  <a:pt x="1173" y="175"/>
                </a:cubicBezTo>
                <a:cubicBezTo>
                  <a:pt x="1173" y="164"/>
                  <a:pt x="1158" y="101"/>
                  <a:pt x="1066" y="101"/>
                </a:cubicBezTo>
                <a:cubicBezTo>
                  <a:pt x="972" y="101"/>
                  <a:pt x="966" y="168"/>
                  <a:pt x="966" y="182"/>
                </a:cubicBezTo>
                <a:cubicBezTo>
                  <a:pt x="966" y="235"/>
                  <a:pt x="1013" y="250"/>
                  <a:pt x="1043" y="260"/>
                </a:cubicBezTo>
                <a:cubicBezTo>
                  <a:pt x="1074" y="269"/>
                  <a:pt x="1074" y="269"/>
                  <a:pt x="1074" y="269"/>
                </a:cubicBezTo>
                <a:cubicBezTo>
                  <a:pt x="1102" y="277"/>
                  <a:pt x="1127" y="284"/>
                  <a:pt x="1127" y="313"/>
                </a:cubicBezTo>
                <a:cubicBezTo>
                  <a:pt x="1127" y="338"/>
                  <a:pt x="1103" y="355"/>
                  <a:pt x="1071" y="355"/>
                </a:cubicBezTo>
                <a:cubicBezTo>
                  <a:pt x="1048" y="355"/>
                  <a:pt x="1025" y="347"/>
                  <a:pt x="1013" y="328"/>
                </a:cubicBezTo>
                <a:cubicBezTo>
                  <a:pt x="1009" y="322"/>
                  <a:pt x="1008" y="320"/>
                  <a:pt x="1001" y="299"/>
                </a:cubicBezTo>
                <a:cubicBezTo>
                  <a:pt x="998" y="294"/>
                  <a:pt x="995" y="287"/>
                  <a:pt x="982" y="287"/>
                </a:cubicBezTo>
                <a:cubicBezTo>
                  <a:pt x="974" y="287"/>
                  <a:pt x="956" y="292"/>
                  <a:pt x="956" y="310"/>
                </a:cubicBezTo>
                <a:cubicBezTo>
                  <a:pt x="956" y="318"/>
                  <a:pt x="960" y="348"/>
                  <a:pt x="986" y="369"/>
                </a:cubicBezTo>
                <a:cubicBezTo>
                  <a:pt x="1013" y="393"/>
                  <a:pt x="1052" y="394"/>
                  <a:pt x="1068" y="394"/>
                </a:cubicBezTo>
                <a:cubicBezTo>
                  <a:pt x="1093" y="394"/>
                  <a:pt x="1122" y="389"/>
                  <a:pt x="1143" y="375"/>
                </a:cubicBezTo>
                <a:cubicBezTo>
                  <a:pt x="1159" y="364"/>
                  <a:pt x="1177" y="343"/>
                  <a:pt x="1177" y="308"/>
                </a:cubicBezTo>
                <a:cubicBezTo>
                  <a:pt x="1177" y="249"/>
                  <a:pt x="1124" y="233"/>
                  <a:pt x="1095" y="225"/>
                </a:cubicBezTo>
                <a:lnTo>
                  <a:pt x="1063" y="215"/>
                </a:lnTo>
                <a:close/>
                <a:moveTo>
                  <a:pt x="1337" y="142"/>
                </a:moveTo>
                <a:cubicBezTo>
                  <a:pt x="1411" y="142"/>
                  <a:pt x="1413" y="219"/>
                  <a:pt x="1413" y="248"/>
                </a:cubicBezTo>
                <a:cubicBezTo>
                  <a:pt x="1413" y="274"/>
                  <a:pt x="1410" y="304"/>
                  <a:pt x="1394" y="325"/>
                </a:cubicBezTo>
                <a:cubicBezTo>
                  <a:pt x="1384" y="339"/>
                  <a:pt x="1365" y="354"/>
                  <a:pt x="1337" y="354"/>
                </a:cubicBezTo>
                <a:cubicBezTo>
                  <a:pt x="1284" y="354"/>
                  <a:pt x="1258" y="308"/>
                  <a:pt x="1258" y="244"/>
                </a:cubicBezTo>
                <a:cubicBezTo>
                  <a:pt x="1258" y="182"/>
                  <a:pt x="1286" y="142"/>
                  <a:pt x="1337" y="142"/>
                </a:cubicBezTo>
                <a:moveTo>
                  <a:pt x="1208" y="470"/>
                </a:moveTo>
                <a:cubicBezTo>
                  <a:pt x="1208" y="478"/>
                  <a:pt x="1210" y="486"/>
                  <a:pt x="1221" y="492"/>
                </a:cubicBezTo>
                <a:cubicBezTo>
                  <a:pt x="1225" y="494"/>
                  <a:pt x="1229" y="495"/>
                  <a:pt x="1234" y="495"/>
                </a:cubicBezTo>
                <a:cubicBezTo>
                  <a:pt x="1257" y="495"/>
                  <a:pt x="1259" y="477"/>
                  <a:pt x="1259" y="470"/>
                </a:cubicBezTo>
                <a:cubicBezTo>
                  <a:pt x="1259" y="356"/>
                  <a:pt x="1259" y="356"/>
                  <a:pt x="1259" y="356"/>
                </a:cubicBezTo>
                <a:cubicBezTo>
                  <a:pt x="1283" y="376"/>
                  <a:pt x="1304" y="394"/>
                  <a:pt x="1349" y="394"/>
                </a:cubicBezTo>
                <a:cubicBezTo>
                  <a:pt x="1435" y="394"/>
                  <a:pt x="1465" y="315"/>
                  <a:pt x="1465" y="247"/>
                </a:cubicBezTo>
                <a:cubicBezTo>
                  <a:pt x="1465" y="154"/>
                  <a:pt x="1413" y="100"/>
                  <a:pt x="1343" y="100"/>
                </a:cubicBezTo>
                <a:cubicBezTo>
                  <a:pt x="1308" y="100"/>
                  <a:pt x="1281" y="112"/>
                  <a:pt x="1259" y="139"/>
                </a:cubicBezTo>
                <a:cubicBezTo>
                  <a:pt x="1259" y="122"/>
                  <a:pt x="1259" y="112"/>
                  <a:pt x="1247" y="106"/>
                </a:cubicBezTo>
                <a:cubicBezTo>
                  <a:pt x="1241" y="103"/>
                  <a:pt x="1236" y="103"/>
                  <a:pt x="1234" y="103"/>
                </a:cubicBezTo>
                <a:cubicBezTo>
                  <a:pt x="1211" y="103"/>
                  <a:pt x="1208" y="121"/>
                  <a:pt x="1208" y="128"/>
                </a:cubicBezTo>
                <a:lnTo>
                  <a:pt x="1208" y="470"/>
                </a:lnTo>
                <a:close/>
                <a:moveTo>
                  <a:pt x="1537" y="220"/>
                </a:moveTo>
                <a:cubicBezTo>
                  <a:pt x="1540" y="208"/>
                  <a:pt x="1545" y="182"/>
                  <a:pt x="1567" y="163"/>
                </a:cubicBezTo>
                <a:cubicBezTo>
                  <a:pt x="1586" y="146"/>
                  <a:pt x="1608" y="145"/>
                  <a:pt x="1619" y="145"/>
                </a:cubicBezTo>
                <a:cubicBezTo>
                  <a:pt x="1671" y="145"/>
                  <a:pt x="1691" y="184"/>
                  <a:pt x="1693" y="220"/>
                </a:cubicBezTo>
                <a:lnTo>
                  <a:pt x="1537" y="220"/>
                </a:lnTo>
                <a:close/>
                <a:moveTo>
                  <a:pt x="1720" y="261"/>
                </a:moveTo>
                <a:cubicBezTo>
                  <a:pt x="1727" y="261"/>
                  <a:pt x="1744" y="260"/>
                  <a:pt x="1744" y="237"/>
                </a:cubicBezTo>
                <a:cubicBezTo>
                  <a:pt x="1744" y="206"/>
                  <a:pt x="1735" y="171"/>
                  <a:pt x="1717" y="146"/>
                </a:cubicBezTo>
                <a:cubicBezTo>
                  <a:pt x="1700" y="123"/>
                  <a:pt x="1679" y="111"/>
                  <a:pt x="1654" y="105"/>
                </a:cubicBezTo>
                <a:cubicBezTo>
                  <a:pt x="1643" y="102"/>
                  <a:pt x="1631" y="101"/>
                  <a:pt x="1619" y="101"/>
                </a:cubicBezTo>
                <a:cubicBezTo>
                  <a:pt x="1522" y="101"/>
                  <a:pt x="1485" y="181"/>
                  <a:pt x="1485" y="250"/>
                </a:cubicBezTo>
                <a:cubicBezTo>
                  <a:pt x="1485" y="289"/>
                  <a:pt x="1497" y="328"/>
                  <a:pt x="1521" y="356"/>
                </a:cubicBezTo>
                <a:cubicBezTo>
                  <a:pt x="1549" y="387"/>
                  <a:pt x="1585" y="394"/>
                  <a:pt x="1621" y="394"/>
                </a:cubicBezTo>
                <a:cubicBezTo>
                  <a:pt x="1636" y="394"/>
                  <a:pt x="1685" y="394"/>
                  <a:pt x="1723" y="352"/>
                </a:cubicBezTo>
                <a:cubicBezTo>
                  <a:pt x="1729" y="345"/>
                  <a:pt x="1738" y="333"/>
                  <a:pt x="1740" y="323"/>
                </a:cubicBezTo>
                <a:cubicBezTo>
                  <a:pt x="1741" y="321"/>
                  <a:pt x="1741" y="320"/>
                  <a:pt x="1741" y="317"/>
                </a:cubicBezTo>
                <a:cubicBezTo>
                  <a:pt x="1741" y="302"/>
                  <a:pt x="1724" y="295"/>
                  <a:pt x="1712" y="295"/>
                </a:cubicBezTo>
                <a:cubicBezTo>
                  <a:pt x="1700" y="295"/>
                  <a:pt x="1697" y="300"/>
                  <a:pt x="1689" y="315"/>
                </a:cubicBezTo>
                <a:cubicBezTo>
                  <a:pt x="1679" y="330"/>
                  <a:pt x="1664" y="352"/>
                  <a:pt x="1621" y="352"/>
                </a:cubicBezTo>
                <a:cubicBezTo>
                  <a:pt x="1599" y="352"/>
                  <a:pt x="1576" y="348"/>
                  <a:pt x="1558" y="326"/>
                </a:cubicBezTo>
                <a:cubicBezTo>
                  <a:pt x="1543" y="308"/>
                  <a:pt x="1538" y="286"/>
                  <a:pt x="1537" y="261"/>
                </a:cubicBezTo>
                <a:lnTo>
                  <a:pt x="1720" y="261"/>
                </a:lnTo>
                <a:close/>
                <a:moveTo>
                  <a:pt x="1969" y="302"/>
                </a:moveTo>
                <a:cubicBezTo>
                  <a:pt x="1961" y="320"/>
                  <a:pt x="1947" y="352"/>
                  <a:pt x="1897" y="352"/>
                </a:cubicBezTo>
                <a:cubicBezTo>
                  <a:pt x="1831" y="352"/>
                  <a:pt x="1817" y="292"/>
                  <a:pt x="1817" y="245"/>
                </a:cubicBezTo>
                <a:cubicBezTo>
                  <a:pt x="1817" y="192"/>
                  <a:pt x="1839" y="142"/>
                  <a:pt x="1897" y="142"/>
                </a:cubicBezTo>
                <a:cubicBezTo>
                  <a:pt x="1940" y="142"/>
                  <a:pt x="1955" y="170"/>
                  <a:pt x="1960" y="181"/>
                </a:cubicBezTo>
                <a:cubicBezTo>
                  <a:pt x="1966" y="194"/>
                  <a:pt x="1971" y="204"/>
                  <a:pt x="1986" y="204"/>
                </a:cubicBezTo>
                <a:cubicBezTo>
                  <a:pt x="2001" y="204"/>
                  <a:pt x="2013" y="194"/>
                  <a:pt x="2013" y="180"/>
                </a:cubicBezTo>
                <a:cubicBezTo>
                  <a:pt x="2013" y="176"/>
                  <a:pt x="2013" y="170"/>
                  <a:pt x="2002" y="152"/>
                </a:cubicBezTo>
                <a:cubicBezTo>
                  <a:pt x="1987" y="128"/>
                  <a:pt x="1962" y="101"/>
                  <a:pt x="1899" y="101"/>
                </a:cubicBezTo>
                <a:cubicBezTo>
                  <a:pt x="1878" y="101"/>
                  <a:pt x="1804" y="101"/>
                  <a:pt x="1774" y="184"/>
                </a:cubicBezTo>
                <a:cubicBezTo>
                  <a:pt x="1767" y="204"/>
                  <a:pt x="1764" y="225"/>
                  <a:pt x="1764" y="247"/>
                </a:cubicBezTo>
                <a:cubicBezTo>
                  <a:pt x="1764" y="315"/>
                  <a:pt x="1797" y="394"/>
                  <a:pt x="1896" y="394"/>
                </a:cubicBezTo>
                <a:cubicBezTo>
                  <a:pt x="1973" y="394"/>
                  <a:pt x="1998" y="352"/>
                  <a:pt x="2007" y="337"/>
                </a:cubicBezTo>
                <a:cubicBezTo>
                  <a:pt x="2015" y="323"/>
                  <a:pt x="2019" y="311"/>
                  <a:pt x="2019" y="304"/>
                </a:cubicBezTo>
                <a:cubicBezTo>
                  <a:pt x="2019" y="285"/>
                  <a:pt x="1999" y="281"/>
                  <a:pt x="1992" y="281"/>
                </a:cubicBezTo>
                <a:cubicBezTo>
                  <a:pt x="1978" y="281"/>
                  <a:pt x="1973" y="292"/>
                  <a:pt x="1969" y="302"/>
                </a:cubicBezTo>
                <a:moveTo>
                  <a:pt x="2047" y="149"/>
                </a:moveTo>
                <a:cubicBezTo>
                  <a:pt x="2047" y="309"/>
                  <a:pt x="2047" y="309"/>
                  <a:pt x="2047" y="309"/>
                </a:cubicBezTo>
                <a:cubicBezTo>
                  <a:pt x="2047" y="351"/>
                  <a:pt x="2052" y="392"/>
                  <a:pt x="2127" y="392"/>
                </a:cubicBezTo>
                <a:cubicBezTo>
                  <a:pt x="2132" y="392"/>
                  <a:pt x="2141" y="391"/>
                  <a:pt x="2144" y="391"/>
                </a:cubicBezTo>
                <a:cubicBezTo>
                  <a:pt x="2156" y="389"/>
                  <a:pt x="2174" y="386"/>
                  <a:pt x="2174" y="370"/>
                </a:cubicBezTo>
                <a:cubicBezTo>
                  <a:pt x="2174" y="351"/>
                  <a:pt x="2161" y="350"/>
                  <a:pt x="2148" y="349"/>
                </a:cubicBezTo>
                <a:cubicBezTo>
                  <a:pt x="2144" y="349"/>
                  <a:pt x="2132" y="350"/>
                  <a:pt x="2128" y="350"/>
                </a:cubicBezTo>
                <a:cubicBezTo>
                  <a:pt x="2115" y="349"/>
                  <a:pt x="2103" y="347"/>
                  <a:pt x="2099" y="331"/>
                </a:cubicBezTo>
                <a:cubicBezTo>
                  <a:pt x="2098" y="324"/>
                  <a:pt x="2097" y="320"/>
                  <a:pt x="2097" y="287"/>
                </a:cubicBezTo>
                <a:cubicBezTo>
                  <a:pt x="2097" y="149"/>
                  <a:pt x="2097" y="149"/>
                  <a:pt x="2097" y="149"/>
                </a:cubicBezTo>
                <a:cubicBezTo>
                  <a:pt x="2154" y="149"/>
                  <a:pt x="2154" y="149"/>
                  <a:pt x="2154" y="149"/>
                </a:cubicBezTo>
                <a:cubicBezTo>
                  <a:pt x="2160" y="149"/>
                  <a:pt x="2174" y="147"/>
                  <a:pt x="2174" y="128"/>
                </a:cubicBezTo>
                <a:cubicBezTo>
                  <a:pt x="2174" y="108"/>
                  <a:pt x="2160" y="106"/>
                  <a:pt x="2154" y="106"/>
                </a:cubicBezTo>
                <a:cubicBezTo>
                  <a:pt x="2097" y="106"/>
                  <a:pt x="2097" y="106"/>
                  <a:pt x="2097" y="106"/>
                </a:cubicBezTo>
                <a:cubicBezTo>
                  <a:pt x="2097" y="43"/>
                  <a:pt x="2097" y="43"/>
                  <a:pt x="2097" y="43"/>
                </a:cubicBezTo>
                <a:cubicBezTo>
                  <a:pt x="2097" y="35"/>
                  <a:pt x="2096" y="19"/>
                  <a:pt x="2072" y="19"/>
                </a:cubicBezTo>
                <a:cubicBezTo>
                  <a:pt x="2050" y="19"/>
                  <a:pt x="2048" y="36"/>
                  <a:pt x="2048" y="43"/>
                </a:cubicBezTo>
                <a:cubicBezTo>
                  <a:pt x="2048" y="106"/>
                  <a:pt x="2048" y="106"/>
                  <a:pt x="2048" y="106"/>
                </a:cubicBezTo>
                <a:lnTo>
                  <a:pt x="2047" y="149"/>
                </a:lnTo>
                <a:close/>
                <a:moveTo>
                  <a:pt x="2227" y="45"/>
                </a:moveTo>
                <a:cubicBezTo>
                  <a:pt x="2232" y="45"/>
                  <a:pt x="2236" y="42"/>
                  <a:pt x="2236" y="38"/>
                </a:cubicBezTo>
                <a:cubicBezTo>
                  <a:pt x="2236" y="33"/>
                  <a:pt x="2232" y="31"/>
                  <a:pt x="2227" y="31"/>
                </a:cubicBezTo>
                <a:cubicBezTo>
                  <a:pt x="2216" y="31"/>
                  <a:pt x="2216" y="31"/>
                  <a:pt x="2216" y="31"/>
                </a:cubicBezTo>
                <a:cubicBezTo>
                  <a:pt x="2216" y="45"/>
                  <a:pt x="2216" y="45"/>
                  <a:pt x="2216" y="45"/>
                </a:cubicBezTo>
                <a:lnTo>
                  <a:pt x="2227" y="45"/>
                </a:lnTo>
                <a:close/>
                <a:moveTo>
                  <a:pt x="2208" y="28"/>
                </a:moveTo>
                <a:cubicBezTo>
                  <a:pt x="2208" y="26"/>
                  <a:pt x="2209" y="24"/>
                  <a:pt x="2212" y="24"/>
                </a:cubicBezTo>
                <a:cubicBezTo>
                  <a:pt x="2227" y="24"/>
                  <a:pt x="2227" y="24"/>
                  <a:pt x="2227" y="24"/>
                </a:cubicBezTo>
                <a:cubicBezTo>
                  <a:pt x="2237" y="24"/>
                  <a:pt x="2244" y="28"/>
                  <a:pt x="2244" y="37"/>
                </a:cubicBezTo>
                <a:cubicBezTo>
                  <a:pt x="2244" y="44"/>
                  <a:pt x="2241" y="49"/>
                  <a:pt x="2235" y="51"/>
                </a:cubicBezTo>
                <a:cubicBezTo>
                  <a:pt x="2243" y="61"/>
                  <a:pt x="2243" y="61"/>
                  <a:pt x="2243" y="61"/>
                </a:cubicBezTo>
                <a:cubicBezTo>
                  <a:pt x="2244" y="62"/>
                  <a:pt x="2244" y="63"/>
                  <a:pt x="2244" y="64"/>
                </a:cubicBezTo>
                <a:cubicBezTo>
                  <a:pt x="2244" y="66"/>
                  <a:pt x="2243" y="68"/>
                  <a:pt x="2240" y="68"/>
                </a:cubicBezTo>
                <a:cubicBezTo>
                  <a:pt x="2239" y="68"/>
                  <a:pt x="2237" y="67"/>
                  <a:pt x="2236" y="66"/>
                </a:cubicBezTo>
                <a:cubicBezTo>
                  <a:pt x="2225" y="52"/>
                  <a:pt x="2225" y="52"/>
                  <a:pt x="2225" y="52"/>
                </a:cubicBezTo>
                <a:cubicBezTo>
                  <a:pt x="2216" y="52"/>
                  <a:pt x="2216" y="52"/>
                  <a:pt x="2216" y="52"/>
                </a:cubicBezTo>
                <a:cubicBezTo>
                  <a:pt x="2216" y="64"/>
                  <a:pt x="2216" y="64"/>
                  <a:pt x="2216" y="64"/>
                </a:cubicBezTo>
                <a:cubicBezTo>
                  <a:pt x="2216" y="66"/>
                  <a:pt x="2214" y="68"/>
                  <a:pt x="2212" y="68"/>
                </a:cubicBezTo>
                <a:cubicBezTo>
                  <a:pt x="2209" y="68"/>
                  <a:pt x="2208" y="66"/>
                  <a:pt x="2208" y="64"/>
                </a:cubicBezTo>
                <a:lnTo>
                  <a:pt x="2208" y="28"/>
                </a:lnTo>
                <a:close/>
                <a:moveTo>
                  <a:pt x="2224" y="85"/>
                </a:moveTo>
                <a:cubicBezTo>
                  <a:pt x="2246" y="85"/>
                  <a:pt x="2263" y="67"/>
                  <a:pt x="2263" y="46"/>
                </a:cubicBezTo>
                <a:cubicBezTo>
                  <a:pt x="2263" y="46"/>
                  <a:pt x="2263" y="46"/>
                  <a:pt x="2263" y="46"/>
                </a:cubicBezTo>
                <a:cubicBezTo>
                  <a:pt x="2263" y="25"/>
                  <a:pt x="2246" y="8"/>
                  <a:pt x="2224" y="8"/>
                </a:cubicBezTo>
                <a:cubicBezTo>
                  <a:pt x="2203" y="8"/>
                  <a:pt x="2186" y="25"/>
                  <a:pt x="2186" y="46"/>
                </a:cubicBezTo>
                <a:cubicBezTo>
                  <a:pt x="2186" y="46"/>
                  <a:pt x="2186" y="46"/>
                  <a:pt x="2186" y="46"/>
                </a:cubicBezTo>
                <a:cubicBezTo>
                  <a:pt x="2186" y="68"/>
                  <a:pt x="2203" y="85"/>
                  <a:pt x="2224" y="85"/>
                </a:cubicBezTo>
                <a:moveTo>
                  <a:pt x="2224" y="90"/>
                </a:moveTo>
                <a:cubicBezTo>
                  <a:pt x="2200" y="90"/>
                  <a:pt x="2181" y="70"/>
                  <a:pt x="2181" y="46"/>
                </a:cubicBezTo>
                <a:cubicBezTo>
                  <a:pt x="2181" y="46"/>
                  <a:pt x="2181" y="46"/>
                  <a:pt x="2181" y="46"/>
                </a:cubicBezTo>
                <a:cubicBezTo>
                  <a:pt x="2181" y="23"/>
                  <a:pt x="2200" y="3"/>
                  <a:pt x="2224" y="3"/>
                </a:cubicBezTo>
                <a:cubicBezTo>
                  <a:pt x="2249" y="3"/>
                  <a:pt x="2268" y="23"/>
                  <a:pt x="2268" y="46"/>
                </a:cubicBezTo>
                <a:cubicBezTo>
                  <a:pt x="2268" y="46"/>
                  <a:pt x="2268" y="46"/>
                  <a:pt x="2268" y="46"/>
                </a:cubicBezTo>
                <a:cubicBezTo>
                  <a:pt x="2268" y="70"/>
                  <a:pt x="2249" y="90"/>
                  <a:pt x="2224" y="90"/>
                </a:cubicBezTo>
                <a:moveTo>
                  <a:pt x="19" y="676"/>
                </a:moveTo>
                <a:cubicBezTo>
                  <a:pt x="19" y="681"/>
                  <a:pt x="24" y="686"/>
                  <a:pt x="29" y="686"/>
                </a:cubicBezTo>
                <a:cubicBezTo>
                  <a:pt x="34" y="686"/>
                  <a:pt x="38" y="683"/>
                  <a:pt x="39" y="679"/>
                </a:cubicBezTo>
                <a:cubicBezTo>
                  <a:pt x="50" y="655"/>
                  <a:pt x="50" y="655"/>
                  <a:pt x="50" y="655"/>
                </a:cubicBezTo>
                <a:cubicBezTo>
                  <a:pt x="109" y="655"/>
                  <a:pt x="109" y="655"/>
                  <a:pt x="109" y="655"/>
                </a:cubicBezTo>
                <a:cubicBezTo>
                  <a:pt x="119" y="678"/>
                  <a:pt x="119" y="678"/>
                  <a:pt x="119" y="678"/>
                </a:cubicBezTo>
                <a:cubicBezTo>
                  <a:pt x="121" y="683"/>
                  <a:pt x="124" y="686"/>
                  <a:pt x="129" y="686"/>
                </a:cubicBezTo>
                <a:cubicBezTo>
                  <a:pt x="135" y="686"/>
                  <a:pt x="140" y="681"/>
                  <a:pt x="140" y="675"/>
                </a:cubicBezTo>
                <a:cubicBezTo>
                  <a:pt x="140" y="674"/>
                  <a:pt x="139" y="672"/>
                  <a:pt x="138" y="671"/>
                </a:cubicBezTo>
                <a:cubicBezTo>
                  <a:pt x="93" y="570"/>
                  <a:pt x="93" y="570"/>
                  <a:pt x="93" y="570"/>
                </a:cubicBezTo>
                <a:cubicBezTo>
                  <a:pt x="90" y="564"/>
                  <a:pt x="86" y="561"/>
                  <a:pt x="80" y="561"/>
                </a:cubicBezTo>
                <a:cubicBezTo>
                  <a:pt x="79" y="561"/>
                  <a:pt x="79" y="561"/>
                  <a:pt x="79" y="561"/>
                </a:cubicBezTo>
                <a:cubicBezTo>
                  <a:pt x="73" y="561"/>
                  <a:pt x="69" y="564"/>
                  <a:pt x="66" y="570"/>
                </a:cubicBezTo>
                <a:cubicBezTo>
                  <a:pt x="21" y="671"/>
                  <a:pt x="21" y="671"/>
                  <a:pt x="21" y="671"/>
                </a:cubicBezTo>
                <a:cubicBezTo>
                  <a:pt x="20" y="673"/>
                  <a:pt x="19" y="674"/>
                  <a:pt x="19" y="676"/>
                </a:cubicBezTo>
                <a:close/>
                <a:moveTo>
                  <a:pt x="58" y="636"/>
                </a:moveTo>
                <a:cubicBezTo>
                  <a:pt x="79" y="587"/>
                  <a:pt x="79" y="587"/>
                  <a:pt x="79" y="587"/>
                </a:cubicBezTo>
                <a:cubicBezTo>
                  <a:pt x="101" y="636"/>
                  <a:pt x="101" y="636"/>
                  <a:pt x="101" y="636"/>
                </a:cubicBezTo>
                <a:lnTo>
                  <a:pt x="58" y="636"/>
                </a:lnTo>
                <a:close/>
                <a:moveTo>
                  <a:pt x="250" y="675"/>
                </a:moveTo>
                <a:cubicBezTo>
                  <a:pt x="250" y="681"/>
                  <a:pt x="255" y="686"/>
                  <a:pt x="261" y="686"/>
                </a:cubicBezTo>
                <a:cubicBezTo>
                  <a:pt x="267" y="686"/>
                  <a:pt x="272" y="681"/>
                  <a:pt x="272" y="675"/>
                </a:cubicBezTo>
                <a:cubicBezTo>
                  <a:pt x="272" y="642"/>
                  <a:pt x="272" y="642"/>
                  <a:pt x="272" y="642"/>
                </a:cubicBezTo>
                <a:cubicBezTo>
                  <a:pt x="299" y="642"/>
                  <a:pt x="299" y="642"/>
                  <a:pt x="299" y="642"/>
                </a:cubicBezTo>
                <a:cubicBezTo>
                  <a:pt x="329" y="680"/>
                  <a:pt x="329" y="680"/>
                  <a:pt x="329" y="680"/>
                </a:cubicBezTo>
                <a:cubicBezTo>
                  <a:pt x="331" y="683"/>
                  <a:pt x="334" y="686"/>
                  <a:pt x="339" y="686"/>
                </a:cubicBezTo>
                <a:cubicBezTo>
                  <a:pt x="344" y="686"/>
                  <a:pt x="349" y="682"/>
                  <a:pt x="349" y="676"/>
                </a:cubicBezTo>
                <a:cubicBezTo>
                  <a:pt x="349" y="672"/>
                  <a:pt x="348" y="670"/>
                  <a:pt x="346" y="668"/>
                </a:cubicBezTo>
                <a:cubicBezTo>
                  <a:pt x="323" y="638"/>
                  <a:pt x="323" y="638"/>
                  <a:pt x="323" y="638"/>
                </a:cubicBezTo>
                <a:cubicBezTo>
                  <a:pt x="339" y="633"/>
                  <a:pt x="350" y="621"/>
                  <a:pt x="350" y="602"/>
                </a:cubicBezTo>
                <a:cubicBezTo>
                  <a:pt x="350" y="601"/>
                  <a:pt x="350" y="601"/>
                  <a:pt x="350" y="601"/>
                </a:cubicBezTo>
                <a:cubicBezTo>
                  <a:pt x="350" y="591"/>
                  <a:pt x="347" y="581"/>
                  <a:pt x="340" y="575"/>
                </a:cubicBezTo>
                <a:cubicBezTo>
                  <a:pt x="332" y="567"/>
                  <a:pt x="320" y="563"/>
                  <a:pt x="305" y="563"/>
                </a:cubicBezTo>
                <a:cubicBezTo>
                  <a:pt x="261" y="563"/>
                  <a:pt x="261" y="563"/>
                  <a:pt x="261" y="563"/>
                </a:cubicBezTo>
                <a:cubicBezTo>
                  <a:pt x="255" y="563"/>
                  <a:pt x="250" y="567"/>
                  <a:pt x="250" y="573"/>
                </a:cubicBezTo>
                <a:lnTo>
                  <a:pt x="250" y="675"/>
                </a:lnTo>
                <a:close/>
                <a:moveTo>
                  <a:pt x="272" y="623"/>
                </a:moveTo>
                <a:cubicBezTo>
                  <a:pt x="272" y="582"/>
                  <a:pt x="272" y="582"/>
                  <a:pt x="272" y="582"/>
                </a:cubicBezTo>
                <a:cubicBezTo>
                  <a:pt x="303" y="582"/>
                  <a:pt x="303" y="582"/>
                  <a:pt x="303" y="582"/>
                </a:cubicBezTo>
                <a:cubicBezTo>
                  <a:pt x="319" y="582"/>
                  <a:pt x="328" y="589"/>
                  <a:pt x="328" y="602"/>
                </a:cubicBezTo>
                <a:cubicBezTo>
                  <a:pt x="328" y="603"/>
                  <a:pt x="328" y="603"/>
                  <a:pt x="328" y="603"/>
                </a:cubicBezTo>
                <a:cubicBezTo>
                  <a:pt x="328" y="615"/>
                  <a:pt x="319" y="623"/>
                  <a:pt x="303" y="623"/>
                </a:cubicBezTo>
                <a:lnTo>
                  <a:pt x="272" y="623"/>
                </a:lnTo>
                <a:close/>
                <a:moveTo>
                  <a:pt x="405" y="685"/>
                </a:moveTo>
                <a:cubicBezTo>
                  <a:pt x="477" y="685"/>
                  <a:pt x="477" y="685"/>
                  <a:pt x="477" y="685"/>
                </a:cubicBezTo>
                <a:cubicBezTo>
                  <a:pt x="482" y="685"/>
                  <a:pt x="487" y="681"/>
                  <a:pt x="487" y="675"/>
                </a:cubicBezTo>
                <a:cubicBezTo>
                  <a:pt x="487" y="670"/>
                  <a:pt x="482" y="666"/>
                  <a:pt x="477" y="666"/>
                </a:cubicBezTo>
                <a:cubicBezTo>
                  <a:pt x="416" y="666"/>
                  <a:pt x="416" y="666"/>
                  <a:pt x="416" y="666"/>
                </a:cubicBezTo>
                <a:cubicBezTo>
                  <a:pt x="416" y="633"/>
                  <a:pt x="416" y="633"/>
                  <a:pt x="416" y="633"/>
                </a:cubicBezTo>
                <a:cubicBezTo>
                  <a:pt x="468" y="633"/>
                  <a:pt x="468" y="633"/>
                  <a:pt x="468" y="633"/>
                </a:cubicBezTo>
                <a:cubicBezTo>
                  <a:pt x="474" y="633"/>
                  <a:pt x="478" y="629"/>
                  <a:pt x="478" y="623"/>
                </a:cubicBezTo>
                <a:cubicBezTo>
                  <a:pt x="478" y="618"/>
                  <a:pt x="474" y="614"/>
                  <a:pt x="468" y="614"/>
                </a:cubicBezTo>
                <a:cubicBezTo>
                  <a:pt x="416" y="614"/>
                  <a:pt x="416" y="614"/>
                  <a:pt x="416" y="614"/>
                </a:cubicBezTo>
                <a:cubicBezTo>
                  <a:pt x="416" y="582"/>
                  <a:pt x="416" y="582"/>
                  <a:pt x="416" y="582"/>
                </a:cubicBezTo>
                <a:cubicBezTo>
                  <a:pt x="476" y="582"/>
                  <a:pt x="476" y="582"/>
                  <a:pt x="476" y="582"/>
                </a:cubicBezTo>
                <a:cubicBezTo>
                  <a:pt x="481" y="582"/>
                  <a:pt x="486" y="578"/>
                  <a:pt x="486" y="572"/>
                </a:cubicBezTo>
                <a:cubicBezTo>
                  <a:pt x="486" y="567"/>
                  <a:pt x="481" y="563"/>
                  <a:pt x="476" y="563"/>
                </a:cubicBezTo>
                <a:cubicBezTo>
                  <a:pt x="405" y="563"/>
                  <a:pt x="405" y="563"/>
                  <a:pt x="405" y="563"/>
                </a:cubicBezTo>
                <a:cubicBezTo>
                  <a:pt x="399" y="563"/>
                  <a:pt x="394" y="567"/>
                  <a:pt x="394" y="573"/>
                </a:cubicBezTo>
                <a:cubicBezTo>
                  <a:pt x="394" y="674"/>
                  <a:pt x="394" y="674"/>
                  <a:pt x="394" y="674"/>
                </a:cubicBezTo>
                <a:cubicBezTo>
                  <a:pt x="394" y="680"/>
                  <a:pt x="399" y="685"/>
                  <a:pt x="405" y="685"/>
                </a:cubicBezTo>
                <a:close/>
                <a:moveTo>
                  <a:pt x="521" y="676"/>
                </a:moveTo>
                <a:cubicBezTo>
                  <a:pt x="521" y="681"/>
                  <a:pt x="525" y="686"/>
                  <a:pt x="530" y="686"/>
                </a:cubicBezTo>
                <a:cubicBezTo>
                  <a:pt x="535" y="686"/>
                  <a:pt x="539" y="683"/>
                  <a:pt x="540" y="679"/>
                </a:cubicBezTo>
                <a:cubicBezTo>
                  <a:pt x="551" y="655"/>
                  <a:pt x="551" y="655"/>
                  <a:pt x="551" y="655"/>
                </a:cubicBezTo>
                <a:cubicBezTo>
                  <a:pt x="610" y="655"/>
                  <a:pt x="610" y="655"/>
                  <a:pt x="610" y="655"/>
                </a:cubicBezTo>
                <a:cubicBezTo>
                  <a:pt x="620" y="678"/>
                  <a:pt x="620" y="678"/>
                  <a:pt x="620" y="678"/>
                </a:cubicBezTo>
                <a:cubicBezTo>
                  <a:pt x="622" y="683"/>
                  <a:pt x="626" y="686"/>
                  <a:pt x="631" y="686"/>
                </a:cubicBezTo>
                <a:cubicBezTo>
                  <a:pt x="636" y="686"/>
                  <a:pt x="641" y="681"/>
                  <a:pt x="641" y="675"/>
                </a:cubicBezTo>
                <a:cubicBezTo>
                  <a:pt x="641" y="674"/>
                  <a:pt x="640" y="672"/>
                  <a:pt x="640" y="671"/>
                </a:cubicBezTo>
                <a:cubicBezTo>
                  <a:pt x="594" y="570"/>
                  <a:pt x="594" y="570"/>
                  <a:pt x="594" y="570"/>
                </a:cubicBezTo>
                <a:cubicBezTo>
                  <a:pt x="592" y="564"/>
                  <a:pt x="587" y="561"/>
                  <a:pt x="581" y="561"/>
                </a:cubicBezTo>
                <a:cubicBezTo>
                  <a:pt x="580" y="561"/>
                  <a:pt x="580" y="561"/>
                  <a:pt x="580" y="561"/>
                </a:cubicBezTo>
                <a:cubicBezTo>
                  <a:pt x="574" y="561"/>
                  <a:pt x="570" y="564"/>
                  <a:pt x="567" y="570"/>
                </a:cubicBezTo>
                <a:cubicBezTo>
                  <a:pt x="522" y="671"/>
                  <a:pt x="522" y="671"/>
                  <a:pt x="522" y="671"/>
                </a:cubicBezTo>
                <a:cubicBezTo>
                  <a:pt x="521" y="673"/>
                  <a:pt x="521" y="674"/>
                  <a:pt x="521" y="676"/>
                </a:cubicBezTo>
                <a:close/>
                <a:moveTo>
                  <a:pt x="559" y="636"/>
                </a:moveTo>
                <a:cubicBezTo>
                  <a:pt x="580" y="587"/>
                  <a:pt x="580" y="587"/>
                  <a:pt x="580" y="587"/>
                </a:cubicBezTo>
                <a:cubicBezTo>
                  <a:pt x="602" y="636"/>
                  <a:pt x="602" y="636"/>
                  <a:pt x="602" y="636"/>
                </a:cubicBezTo>
                <a:lnTo>
                  <a:pt x="559" y="636"/>
                </a:lnTo>
                <a:close/>
                <a:moveTo>
                  <a:pt x="682" y="674"/>
                </a:moveTo>
                <a:cubicBezTo>
                  <a:pt x="682" y="680"/>
                  <a:pt x="686" y="685"/>
                  <a:pt x="692" y="685"/>
                </a:cubicBezTo>
                <a:cubicBezTo>
                  <a:pt x="758" y="685"/>
                  <a:pt x="758" y="685"/>
                  <a:pt x="758" y="685"/>
                </a:cubicBezTo>
                <a:cubicBezTo>
                  <a:pt x="764" y="685"/>
                  <a:pt x="768" y="680"/>
                  <a:pt x="768" y="675"/>
                </a:cubicBezTo>
                <a:cubicBezTo>
                  <a:pt x="768" y="670"/>
                  <a:pt x="764" y="665"/>
                  <a:pt x="758" y="665"/>
                </a:cubicBezTo>
                <a:cubicBezTo>
                  <a:pt x="703" y="665"/>
                  <a:pt x="703" y="665"/>
                  <a:pt x="703" y="665"/>
                </a:cubicBezTo>
                <a:cubicBezTo>
                  <a:pt x="703" y="572"/>
                  <a:pt x="703" y="572"/>
                  <a:pt x="703" y="572"/>
                </a:cubicBezTo>
                <a:cubicBezTo>
                  <a:pt x="703" y="566"/>
                  <a:pt x="698" y="562"/>
                  <a:pt x="692" y="562"/>
                </a:cubicBezTo>
                <a:cubicBezTo>
                  <a:pt x="686" y="562"/>
                  <a:pt x="682" y="566"/>
                  <a:pt x="682" y="572"/>
                </a:cubicBezTo>
                <a:lnTo>
                  <a:pt x="682" y="674"/>
                </a:lnTo>
                <a:close/>
                <a:moveTo>
                  <a:pt x="877" y="674"/>
                </a:moveTo>
                <a:cubicBezTo>
                  <a:pt x="877" y="680"/>
                  <a:pt x="882" y="685"/>
                  <a:pt x="888" y="685"/>
                </a:cubicBezTo>
                <a:cubicBezTo>
                  <a:pt x="923" y="685"/>
                  <a:pt x="923" y="685"/>
                  <a:pt x="923" y="685"/>
                </a:cubicBezTo>
                <a:cubicBezTo>
                  <a:pt x="961" y="685"/>
                  <a:pt x="988" y="658"/>
                  <a:pt x="988" y="624"/>
                </a:cubicBezTo>
                <a:cubicBezTo>
                  <a:pt x="988" y="623"/>
                  <a:pt x="988" y="623"/>
                  <a:pt x="988" y="623"/>
                </a:cubicBezTo>
                <a:cubicBezTo>
                  <a:pt x="988" y="589"/>
                  <a:pt x="961" y="563"/>
                  <a:pt x="923" y="563"/>
                </a:cubicBezTo>
                <a:cubicBezTo>
                  <a:pt x="888" y="563"/>
                  <a:pt x="888" y="563"/>
                  <a:pt x="888" y="563"/>
                </a:cubicBezTo>
                <a:cubicBezTo>
                  <a:pt x="882" y="563"/>
                  <a:pt x="877" y="567"/>
                  <a:pt x="877" y="573"/>
                </a:cubicBezTo>
                <a:lnTo>
                  <a:pt x="877" y="674"/>
                </a:lnTo>
                <a:close/>
                <a:moveTo>
                  <a:pt x="899" y="665"/>
                </a:moveTo>
                <a:cubicBezTo>
                  <a:pt x="899" y="582"/>
                  <a:pt x="899" y="582"/>
                  <a:pt x="899" y="582"/>
                </a:cubicBezTo>
                <a:cubicBezTo>
                  <a:pt x="923" y="582"/>
                  <a:pt x="923" y="582"/>
                  <a:pt x="923" y="582"/>
                </a:cubicBezTo>
                <a:cubicBezTo>
                  <a:pt x="949" y="582"/>
                  <a:pt x="965" y="600"/>
                  <a:pt x="965" y="624"/>
                </a:cubicBezTo>
                <a:cubicBezTo>
                  <a:pt x="965" y="624"/>
                  <a:pt x="965" y="624"/>
                  <a:pt x="965" y="624"/>
                </a:cubicBezTo>
                <a:cubicBezTo>
                  <a:pt x="965" y="648"/>
                  <a:pt x="949" y="665"/>
                  <a:pt x="923" y="665"/>
                </a:cubicBezTo>
                <a:lnTo>
                  <a:pt x="899" y="665"/>
                </a:lnTo>
                <a:close/>
                <a:moveTo>
                  <a:pt x="1033" y="675"/>
                </a:moveTo>
                <a:cubicBezTo>
                  <a:pt x="1033" y="681"/>
                  <a:pt x="1037" y="686"/>
                  <a:pt x="1043" y="686"/>
                </a:cubicBezTo>
                <a:cubicBezTo>
                  <a:pt x="1049" y="686"/>
                  <a:pt x="1054" y="681"/>
                  <a:pt x="1054" y="675"/>
                </a:cubicBezTo>
                <a:cubicBezTo>
                  <a:pt x="1054" y="572"/>
                  <a:pt x="1054" y="572"/>
                  <a:pt x="1054" y="572"/>
                </a:cubicBezTo>
                <a:cubicBezTo>
                  <a:pt x="1054" y="566"/>
                  <a:pt x="1049" y="562"/>
                  <a:pt x="1043" y="562"/>
                </a:cubicBezTo>
                <a:cubicBezTo>
                  <a:pt x="1037" y="562"/>
                  <a:pt x="1033" y="566"/>
                  <a:pt x="1033" y="572"/>
                </a:cubicBezTo>
                <a:lnTo>
                  <a:pt x="1033" y="675"/>
                </a:lnTo>
                <a:close/>
                <a:moveTo>
                  <a:pt x="1104" y="675"/>
                </a:moveTo>
                <a:cubicBezTo>
                  <a:pt x="1104" y="681"/>
                  <a:pt x="1109" y="686"/>
                  <a:pt x="1115" y="686"/>
                </a:cubicBezTo>
                <a:cubicBezTo>
                  <a:pt x="1121" y="686"/>
                  <a:pt x="1126" y="681"/>
                  <a:pt x="1126" y="675"/>
                </a:cubicBezTo>
                <a:cubicBezTo>
                  <a:pt x="1126" y="635"/>
                  <a:pt x="1126" y="635"/>
                  <a:pt x="1126" y="635"/>
                </a:cubicBezTo>
                <a:cubicBezTo>
                  <a:pt x="1179" y="635"/>
                  <a:pt x="1179" y="635"/>
                  <a:pt x="1179" y="635"/>
                </a:cubicBezTo>
                <a:cubicBezTo>
                  <a:pt x="1184" y="635"/>
                  <a:pt x="1188" y="631"/>
                  <a:pt x="1188" y="625"/>
                </a:cubicBezTo>
                <a:cubicBezTo>
                  <a:pt x="1188" y="620"/>
                  <a:pt x="1184" y="615"/>
                  <a:pt x="1179" y="615"/>
                </a:cubicBezTo>
                <a:cubicBezTo>
                  <a:pt x="1126" y="615"/>
                  <a:pt x="1126" y="615"/>
                  <a:pt x="1126" y="615"/>
                </a:cubicBezTo>
                <a:cubicBezTo>
                  <a:pt x="1126" y="582"/>
                  <a:pt x="1126" y="582"/>
                  <a:pt x="1126" y="582"/>
                </a:cubicBezTo>
                <a:cubicBezTo>
                  <a:pt x="1186" y="582"/>
                  <a:pt x="1186" y="582"/>
                  <a:pt x="1186" y="582"/>
                </a:cubicBezTo>
                <a:cubicBezTo>
                  <a:pt x="1192" y="582"/>
                  <a:pt x="1196" y="578"/>
                  <a:pt x="1196" y="572"/>
                </a:cubicBezTo>
                <a:cubicBezTo>
                  <a:pt x="1196" y="567"/>
                  <a:pt x="1192" y="563"/>
                  <a:pt x="1186" y="563"/>
                </a:cubicBezTo>
                <a:cubicBezTo>
                  <a:pt x="1115" y="563"/>
                  <a:pt x="1115" y="563"/>
                  <a:pt x="1115" y="563"/>
                </a:cubicBezTo>
                <a:cubicBezTo>
                  <a:pt x="1109" y="563"/>
                  <a:pt x="1104" y="567"/>
                  <a:pt x="1104" y="573"/>
                </a:cubicBezTo>
                <a:lnTo>
                  <a:pt x="1104" y="675"/>
                </a:lnTo>
                <a:close/>
                <a:moveTo>
                  <a:pt x="1237" y="675"/>
                </a:moveTo>
                <a:cubicBezTo>
                  <a:pt x="1237" y="681"/>
                  <a:pt x="1241" y="686"/>
                  <a:pt x="1247" y="686"/>
                </a:cubicBezTo>
                <a:cubicBezTo>
                  <a:pt x="1253" y="686"/>
                  <a:pt x="1258" y="681"/>
                  <a:pt x="1258" y="675"/>
                </a:cubicBezTo>
                <a:cubicBezTo>
                  <a:pt x="1258" y="635"/>
                  <a:pt x="1258" y="635"/>
                  <a:pt x="1258" y="635"/>
                </a:cubicBezTo>
                <a:cubicBezTo>
                  <a:pt x="1311" y="635"/>
                  <a:pt x="1311" y="635"/>
                  <a:pt x="1311" y="635"/>
                </a:cubicBezTo>
                <a:cubicBezTo>
                  <a:pt x="1316" y="635"/>
                  <a:pt x="1321" y="631"/>
                  <a:pt x="1321" y="625"/>
                </a:cubicBezTo>
                <a:cubicBezTo>
                  <a:pt x="1321" y="620"/>
                  <a:pt x="1316" y="615"/>
                  <a:pt x="1311" y="615"/>
                </a:cubicBezTo>
                <a:cubicBezTo>
                  <a:pt x="1258" y="615"/>
                  <a:pt x="1258" y="615"/>
                  <a:pt x="1258" y="615"/>
                </a:cubicBezTo>
                <a:cubicBezTo>
                  <a:pt x="1258" y="582"/>
                  <a:pt x="1258" y="582"/>
                  <a:pt x="1258" y="582"/>
                </a:cubicBezTo>
                <a:cubicBezTo>
                  <a:pt x="1319" y="582"/>
                  <a:pt x="1319" y="582"/>
                  <a:pt x="1319" y="582"/>
                </a:cubicBezTo>
                <a:cubicBezTo>
                  <a:pt x="1324" y="582"/>
                  <a:pt x="1328" y="578"/>
                  <a:pt x="1328" y="572"/>
                </a:cubicBezTo>
                <a:cubicBezTo>
                  <a:pt x="1328" y="567"/>
                  <a:pt x="1324" y="563"/>
                  <a:pt x="1319" y="563"/>
                </a:cubicBezTo>
                <a:cubicBezTo>
                  <a:pt x="1247" y="563"/>
                  <a:pt x="1247" y="563"/>
                  <a:pt x="1247" y="563"/>
                </a:cubicBezTo>
                <a:cubicBezTo>
                  <a:pt x="1241" y="563"/>
                  <a:pt x="1237" y="567"/>
                  <a:pt x="1237" y="573"/>
                </a:cubicBezTo>
                <a:lnTo>
                  <a:pt x="1237" y="675"/>
                </a:lnTo>
                <a:close/>
                <a:moveTo>
                  <a:pt x="1380" y="685"/>
                </a:moveTo>
                <a:cubicBezTo>
                  <a:pt x="1452" y="685"/>
                  <a:pt x="1452" y="685"/>
                  <a:pt x="1452" y="685"/>
                </a:cubicBezTo>
                <a:cubicBezTo>
                  <a:pt x="1457" y="685"/>
                  <a:pt x="1461" y="681"/>
                  <a:pt x="1461" y="675"/>
                </a:cubicBezTo>
                <a:cubicBezTo>
                  <a:pt x="1461" y="670"/>
                  <a:pt x="1457" y="666"/>
                  <a:pt x="1452" y="666"/>
                </a:cubicBezTo>
                <a:cubicBezTo>
                  <a:pt x="1390" y="666"/>
                  <a:pt x="1390" y="666"/>
                  <a:pt x="1390" y="666"/>
                </a:cubicBezTo>
                <a:cubicBezTo>
                  <a:pt x="1390" y="633"/>
                  <a:pt x="1390" y="633"/>
                  <a:pt x="1390" y="633"/>
                </a:cubicBezTo>
                <a:cubicBezTo>
                  <a:pt x="1443" y="633"/>
                  <a:pt x="1443" y="633"/>
                  <a:pt x="1443" y="633"/>
                </a:cubicBezTo>
                <a:cubicBezTo>
                  <a:pt x="1448" y="633"/>
                  <a:pt x="1452" y="629"/>
                  <a:pt x="1452" y="623"/>
                </a:cubicBezTo>
                <a:cubicBezTo>
                  <a:pt x="1452" y="618"/>
                  <a:pt x="1448" y="614"/>
                  <a:pt x="1443" y="614"/>
                </a:cubicBezTo>
                <a:cubicBezTo>
                  <a:pt x="1390" y="614"/>
                  <a:pt x="1390" y="614"/>
                  <a:pt x="1390" y="614"/>
                </a:cubicBezTo>
                <a:cubicBezTo>
                  <a:pt x="1390" y="582"/>
                  <a:pt x="1390" y="582"/>
                  <a:pt x="1390" y="582"/>
                </a:cubicBezTo>
                <a:cubicBezTo>
                  <a:pt x="1451" y="582"/>
                  <a:pt x="1451" y="582"/>
                  <a:pt x="1451" y="582"/>
                </a:cubicBezTo>
                <a:cubicBezTo>
                  <a:pt x="1456" y="582"/>
                  <a:pt x="1460" y="578"/>
                  <a:pt x="1460" y="572"/>
                </a:cubicBezTo>
                <a:cubicBezTo>
                  <a:pt x="1460" y="567"/>
                  <a:pt x="1456" y="563"/>
                  <a:pt x="1451" y="563"/>
                </a:cubicBezTo>
                <a:cubicBezTo>
                  <a:pt x="1380" y="563"/>
                  <a:pt x="1380" y="563"/>
                  <a:pt x="1380" y="563"/>
                </a:cubicBezTo>
                <a:cubicBezTo>
                  <a:pt x="1373" y="563"/>
                  <a:pt x="1369" y="567"/>
                  <a:pt x="1369" y="573"/>
                </a:cubicBezTo>
                <a:cubicBezTo>
                  <a:pt x="1369" y="674"/>
                  <a:pt x="1369" y="674"/>
                  <a:pt x="1369" y="674"/>
                </a:cubicBezTo>
                <a:cubicBezTo>
                  <a:pt x="1369" y="680"/>
                  <a:pt x="1373" y="685"/>
                  <a:pt x="1380" y="685"/>
                </a:cubicBezTo>
                <a:close/>
                <a:moveTo>
                  <a:pt x="1503" y="675"/>
                </a:moveTo>
                <a:cubicBezTo>
                  <a:pt x="1503" y="681"/>
                  <a:pt x="1508" y="686"/>
                  <a:pt x="1514" y="686"/>
                </a:cubicBezTo>
                <a:cubicBezTo>
                  <a:pt x="1520" y="686"/>
                  <a:pt x="1525" y="681"/>
                  <a:pt x="1525" y="675"/>
                </a:cubicBezTo>
                <a:cubicBezTo>
                  <a:pt x="1525" y="642"/>
                  <a:pt x="1525" y="642"/>
                  <a:pt x="1525" y="642"/>
                </a:cubicBezTo>
                <a:cubicBezTo>
                  <a:pt x="1552" y="642"/>
                  <a:pt x="1552" y="642"/>
                  <a:pt x="1552" y="642"/>
                </a:cubicBezTo>
                <a:cubicBezTo>
                  <a:pt x="1582" y="680"/>
                  <a:pt x="1582" y="680"/>
                  <a:pt x="1582" y="680"/>
                </a:cubicBezTo>
                <a:cubicBezTo>
                  <a:pt x="1584" y="683"/>
                  <a:pt x="1587" y="686"/>
                  <a:pt x="1592" y="686"/>
                </a:cubicBezTo>
                <a:cubicBezTo>
                  <a:pt x="1597" y="686"/>
                  <a:pt x="1602" y="682"/>
                  <a:pt x="1602" y="676"/>
                </a:cubicBezTo>
                <a:cubicBezTo>
                  <a:pt x="1602" y="672"/>
                  <a:pt x="1601" y="670"/>
                  <a:pt x="1599" y="668"/>
                </a:cubicBezTo>
                <a:cubicBezTo>
                  <a:pt x="1576" y="638"/>
                  <a:pt x="1576" y="638"/>
                  <a:pt x="1576" y="638"/>
                </a:cubicBezTo>
                <a:cubicBezTo>
                  <a:pt x="1592" y="633"/>
                  <a:pt x="1603" y="621"/>
                  <a:pt x="1603" y="602"/>
                </a:cubicBezTo>
                <a:cubicBezTo>
                  <a:pt x="1603" y="601"/>
                  <a:pt x="1603" y="601"/>
                  <a:pt x="1603" y="601"/>
                </a:cubicBezTo>
                <a:cubicBezTo>
                  <a:pt x="1603" y="591"/>
                  <a:pt x="1600" y="581"/>
                  <a:pt x="1593" y="575"/>
                </a:cubicBezTo>
                <a:cubicBezTo>
                  <a:pt x="1585" y="567"/>
                  <a:pt x="1573" y="563"/>
                  <a:pt x="1558" y="563"/>
                </a:cubicBezTo>
                <a:cubicBezTo>
                  <a:pt x="1514" y="563"/>
                  <a:pt x="1514" y="563"/>
                  <a:pt x="1514" y="563"/>
                </a:cubicBezTo>
                <a:cubicBezTo>
                  <a:pt x="1508" y="563"/>
                  <a:pt x="1503" y="567"/>
                  <a:pt x="1503" y="573"/>
                </a:cubicBezTo>
                <a:lnTo>
                  <a:pt x="1503" y="675"/>
                </a:lnTo>
                <a:close/>
                <a:moveTo>
                  <a:pt x="1525" y="623"/>
                </a:moveTo>
                <a:cubicBezTo>
                  <a:pt x="1525" y="582"/>
                  <a:pt x="1525" y="582"/>
                  <a:pt x="1525" y="582"/>
                </a:cubicBezTo>
                <a:cubicBezTo>
                  <a:pt x="1556" y="582"/>
                  <a:pt x="1556" y="582"/>
                  <a:pt x="1556" y="582"/>
                </a:cubicBezTo>
                <a:cubicBezTo>
                  <a:pt x="1572" y="582"/>
                  <a:pt x="1581" y="589"/>
                  <a:pt x="1581" y="602"/>
                </a:cubicBezTo>
                <a:cubicBezTo>
                  <a:pt x="1581" y="603"/>
                  <a:pt x="1581" y="603"/>
                  <a:pt x="1581" y="603"/>
                </a:cubicBezTo>
                <a:cubicBezTo>
                  <a:pt x="1581" y="615"/>
                  <a:pt x="1572" y="623"/>
                  <a:pt x="1556" y="623"/>
                </a:cubicBezTo>
                <a:lnTo>
                  <a:pt x="1525" y="623"/>
                </a:lnTo>
                <a:close/>
                <a:moveTo>
                  <a:pt x="1658" y="685"/>
                </a:moveTo>
                <a:cubicBezTo>
                  <a:pt x="1730" y="685"/>
                  <a:pt x="1730" y="685"/>
                  <a:pt x="1730" y="685"/>
                </a:cubicBezTo>
                <a:cubicBezTo>
                  <a:pt x="1735" y="685"/>
                  <a:pt x="1740" y="681"/>
                  <a:pt x="1740" y="675"/>
                </a:cubicBezTo>
                <a:cubicBezTo>
                  <a:pt x="1740" y="670"/>
                  <a:pt x="1735" y="666"/>
                  <a:pt x="1730" y="666"/>
                </a:cubicBezTo>
                <a:cubicBezTo>
                  <a:pt x="1669" y="666"/>
                  <a:pt x="1669" y="666"/>
                  <a:pt x="1669" y="666"/>
                </a:cubicBezTo>
                <a:cubicBezTo>
                  <a:pt x="1669" y="633"/>
                  <a:pt x="1669" y="633"/>
                  <a:pt x="1669" y="633"/>
                </a:cubicBezTo>
                <a:cubicBezTo>
                  <a:pt x="1721" y="633"/>
                  <a:pt x="1721" y="633"/>
                  <a:pt x="1721" y="633"/>
                </a:cubicBezTo>
                <a:cubicBezTo>
                  <a:pt x="1727" y="633"/>
                  <a:pt x="1731" y="629"/>
                  <a:pt x="1731" y="623"/>
                </a:cubicBezTo>
                <a:cubicBezTo>
                  <a:pt x="1731" y="618"/>
                  <a:pt x="1727" y="614"/>
                  <a:pt x="1721" y="614"/>
                </a:cubicBezTo>
                <a:cubicBezTo>
                  <a:pt x="1669" y="614"/>
                  <a:pt x="1669" y="614"/>
                  <a:pt x="1669" y="614"/>
                </a:cubicBezTo>
                <a:cubicBezTo>
                  <a:pt x="1669" y="582"/>
                  <a:pt x="1669" y="582"/>
                  <a:pt x="1669" y="582"/>
                </a:cubicBezTo>
                <a:cubicBezTo>
                  <a:pt x="1729" y="582"/>
                  <a:pt x="1729" y="582"/>
                  <a:pt x="1729" y="582"/>
                </a:cubicBezTo>
                <a:cubicBezTo>
                  <a:pt x="1734" y="582"/>
                  <a:pt x="1739" y="578"/>
                  <a:pt x="1739" y="572"/>
                </a:cubicBezTo>
                <a:cubicBezTo>
                  <a:pt x="1739" y="567"/>
                  <a:pt x="1734" y="563"/>
                  <a:pt x="1729" y="563"/>
                </a:cubicBezTo>
                <a:cubicBezTo>
                  <a:pt x="1658" y="563"/>
                  <a:pt x="1658" y="563"/>
                  <a:pt x="1658" y="563"/>
                </a:cubicBezTo>
                <a:cubicBezTo>
                  <a:pt x="1652" y="563"/>
                  <a:pt x="1647" y="567"/>
                  <a:pt x="1647" y="573"/>
                </a:cubicBezTo>
                <a:cubicBezTo>
                  <a:pt x="1647" y="674"/>
                  <a:pt x="1647" y="674"/>
                  <a:pt x="1647" y="674"/>
                </a:cubicBezTo>
                <a:cubicBezTo>
                  <a:pt x="1647" y="680"/>
                  <a:pt x="1652" y="685"/>
                  <a:pt x="1658" y="685"/>
                </a:cubicBezTo>
                <a:close/>
                <a:moveTo>
                  <a:pt x="1782" y="675"/>
                </a:moveTo>
                <a:cubicBezTo>
                  <a:pt x="1782" y="681"/>
                  <a:pt x="1787" y="686"/>
                  <a:pt x="1793" y="686"/>
                </a:cubicBezTo>
                <a:cubicBezTo>
                  <a:pt x="1798" y="686"/>
                  <a:pt x="1803" y="681"/>
                  <a:pt x="1803" y="675"/>
                </a:cubicBezTo>
                <a:cubicBezTo>
                  <a:pt x="1803" y="598"/>
                  <a:pt x="1803" y="598"/>
                  <a:pt x="1803" y="598"/>
                </a:cubicBezTo>
                <a:cubicBezTo>
                  <a:pt x="1866" y="679"/>
                  <a:pt x="1866" y="679"/>
                  <a:pt x="1866" y="679"/>
                </a:cubicBezTo>
                <a:cubicBezTo>
                  <a:pt x="1869" y="683"/>
                  <a:pt x="1872" y="686"/>
                  <a:pt x="1877" y="686"/>
                </a:cubicBezTo>
                <a:cubicBezTo>
                  <a:pt x="1878" y="686"/>
                  <a:pt x="1878" y="686"/>
                  <a:pt x="1878" y="686"/>
                </a:cubicBezTo>
                <a:cubicBezTo>
                  <a:pt x="1884" y="686"/>
                  <a:pt x="1889" y="681"/>
                  <a:pt x="1889" y="675"/>
                </a:cubicBezTo>
                <a:cubicBezTo>
                  <a:pt x="1889" y="572"/>
                  <a:pt x="1889" y="572"/>
                  <a:pt x="1889" y="572"/>
                </a:cubicBezTo>
                <a:cubicBezTo>
                  <a:pt x="1889" y="566"/>
                  <a:pt x="1884" y="562"/>
                  <a:pt x="1878" y="562"/>
                </a:cubicBezTo>
                <a:cubicBezTo>
                  <a:pt x="1872" y="562"/>
                  <a:pt x="1867" y="566"/>
                  <a:pt x="1867" y="572"/>
                </a:cubicBezTo>
                <a:cubicBezTo>
                  <a:pt x="1867" y="647"/>
                  <a:pt x="1867" y="647"/>
                  <a:pt x="1867" y="647"/>
                </a:cubicBezTo>
                <a:cubicBezTo>
                  <a:pt x="1806" y="568"/>
                  <a:pt x="1806" y="568"/>
                  <a:pt x="1806" y="568"/>
                </a:cubicBezTo>
                <a:cubicBezTo>
                  <a:pt x="1803" y="564"/>
                  <a:pt x="1800" y="562"/>
                  <a:pt x="1795" y="562"/>
                </a:cubicBezTo>
                <a:cubicBezTo>
                  <a:pt x="1793" y="562"/>
                  <a:pt x="1793" y="562"/>
                  <a:pt x="1793" y="562"/>
                </a:cubicBezTo>
                <a:cubicBezTo>
                  <a:pt x="1787" y="562"/>
                  <a:pt x="1782" y="567"/>
                  <a:pt x="1782" y="573"/>
                </a:cubicBezTo>
                <a:lnTo>
                  <a:pt x="1782" y="675"/>
                </a:lnTo>
                <a:close/>
                <a:moveTo>
                  <a:pt x="1994" y="687"/>
                </a:moveTo>
                <a:cubicBezTo>
                  <a:pt x="2014" y="687"/>
                  <a:pt x="2027" y="681"/>
                  <a:pt x="2039" y="671"/>
                </a:cubicBezTo>
                <a:cubicBezTo>
                  <a:pt x="2041" y="669"/>
                  <a:pt x="2042" y="666"/>
                  <a:pt x="2042" y="663"/>
                </a:cubicBezTo>
                <a:cubicBezTo>
                  <a:pt x="2042" y="657"/>
                  <a:pt x="2037" y="653"/>
                  <a:pt x="2032" y="653"/>
                </a:cubicBezTo>
                <a:cubicBezTo>
                  <a:pt x="2029" y="653"/>
                  <a:pt x="2027" y="654"/>
                  <a:pt x="2026" y="655"/>
                </a:cubicBezTo>
                <a:cubicBezTo>
                  <a:pt x="2017" y="663"/>
                  <a:pt x="2008" y="667"/>
                  <a:pt x="1995" y="667"/>
                </a:cubicBezTo>
                <a:cubicBezTo>
                  <a:pt x="1972" y="667"/>
                  <a:pt x="1955" y="648"/>
                  <a:pt x="1955" y="624"/>
                </a:cubicBezTo>
                <a:cubicBezTo>
                  <a:pt x="1955" y="623"/>
                  <a:pt x="1955" y="623"/>
                  <a:pt x="1955" y="623"/>
                </a:cubicBezTo>
                <a:cubicBezTo>
                  <a:pt x="1955" y="599"/>
                  <a:pt x="1972" y="580"/>
                  <a:pt x="1995" y="580"/>
                </a:cubicBezTo>
                <a:cubicBezTo>
                  <a:pt x="2007" y="580"/>
                  <a:pt x="2016" y="584"/>
                  <a:pt x="2024" y="591"/>
                </a:cubicBezTo>
                <a:cubicBezTo>
                  <a:pt x="2026" y="592"/>
                  <a:pt x="2028" y="593"/>
                  <a:pt x="2031" y="593"/>
                </a:cubicBezTo>
                <a:cubicBezTo>
                  <a:pt x="2037" y="593"/>
                  <a:pt x="2041" y="589"/>
                  <a:pt x="2041" y="583"/>
                </a:cubicBezTo>
                <a:cubicBezTo>
                  <a:pt x="2041" y="579"/>
                  <a:pt x="2039" y="576"/>
                  <a:pt x="2037" y="574"/>
                </a:cubicBezTo>
                <a:cubicBezTo>
                  <a:pt x="2026" y="566"/>
                  <a:pt x="2014" y="560"/>
                  <a:pt x="1995" y="560"/>
                </a:cubicBezTo>
                <a:cubicBezTo>
                  <a:pt x="1958" y="560"/>
                  <a:pt x="1932" y="589"/>
                  <a:pt x="1932" y="624"/>
                </a:cubicBezTo>
                <a:cubicBezTo>
                  <a:pt x="1932" y="624"/>
                  <a:pt x="1932" y="624"/>
                  <a:pt x="1932" y="624"/>
                </a:cubicBezTo>
                <a:cubicBezTo>
                  <a:pt x="1932" y="659"/>
                  <a:pt x="1959" y="687"/>
                  <a:pt x="1994" y="687"/>
                </a:cubicBezTo>
                <a:close/>
                <a:moveTo>
                  <a:pt x="2095" y="685"/>
                </a:moveTo>
                <a:cubicBezTo>
                  <a:pt x="2167" y="685"/>
                  <a:pt x="2167" y="685"/>
                  <a:pt x="2167" y="685"/>
                </a:cubicBezTo>
                <a:cubicBezTo>
                  <a:pt x="2172" y="685"/>
                  <a:pt x="2176" y="681"/>
                  <a:pt x="2176" y="675"/>
                </a:cubicBezTo>
                <a:cubicBezTo>
                  <a:pt x="2176" y="670"/>
                  <a:pt x="2172" y="666"/>
                  <a:pt x="2167" y="666"/>
                </a:cubicBezTo>
                <a:cubicBezTo>
                  <a:pt x="2106" y="666"/>
                  <a:pt x="2106" y="666"/>
                  <a:pt x="2106" y="666"/>
                </a:cubicBezTo>
                <a:cubicBezTo>
                  <a:pt x="2106" y="633"/>
                  <a:pt x="2106" y="633"/>
                  <a:pt x="2106" y="633"/>
                </a:cubicBezTo>
                <a:cubicBezTo>
                  <a:pt x="2158" y="633"/>
                  <a:pt x="2158" y="633"/>
                  <a:pt x="2158" y="633"/>
                </a:cubicBezTo>
                <a:cubicBezTo>
                  <a:pt x="2163" y="633"/>
                  <a:pt x="2168" y="629"/>
                  <a:pt x="2168" y="623"/>
                </a:cubicBezTo>
                <a:cubicBezTo>
                  <a:pt x="2168" y="618"/>
                  <a:pt x="2163" y="614"/>
                  <a:pt x="2158" y="614"/>
                </a:cubicBezTo>
                <a:cubicBezTo>
                  <a:pt x="2106" y="614"/>
                  <a:pt x="2106" y="614"/>
                  <a:pt x="2106" y="614"/>
                </a:cubicBezTo>
                <a:cubicBezTo>
                  <a:pt x="2106" y="582"/>
                  <a:pt x="2106" y="582"/>
                  <a:pt x="2106" y="582"/>
                </a:cubicBezTo>
                <a:cubicBezTo>
                  <a:pt x="2166" y="582"/>
                  <a:pt x="2166" y="582"/>
                  <a:pt x="2166" y="582"/>
                </a:cubicBezTo>
                <a:cubicBezTo>
                  <a:pt x="2171" y="582"/>
                  <a:pt x="2176" y="578"/>
                  <a:pt x="2176" y="572"/>
                </a:cubicBezTo>
                <a:cubicBezTo>
                  <a:pt x="2176" y="567"/>
                  <a:pt x="2171" y="563"/>
                  <a:pt x="2166" y="563"/>
                </a:cubicBezTo>
                <a:cubicBezTo>
                  <a:pt x="2095" y="563"/>
                  <a:pt x="2095" y="563"/>
                  <a:pt x="2095" y="563"/>
                </a:cubicBezTo>
                <a:cubicBezTo>
                  <a:pt x="2089" y="563"/>
                  <a:pt x="2084" y="567"/>
                  <a:pt x="2084" y="573"/>
                </a:cubicBezTo>
                <a:cubicBezTo>
                  <a:pt x="2084" y="674"/>
                  <a:pt x="2084" y="674"/>
                  <a:pt x="2084" y="674"/>
                </a:cubicBezTo>
                <a:cubicBezTo>
                  <a:pt x="2084" y="680"/>
                  <a:pt x="2089" y="685"/>
                  <a:pt x="2095" y="685"/>
                </a:cubicBez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en-US" dirty="0"/>
          </a:p>
        </p:txBody>
      </p:sp>
    </p:spTree>
    <p:extLst>
      <p:ext uri="{BB962C8B-B14F-4D97-AF65-F5344CB8AC3E}">
        <p14:creationId xmlns:p14="http://schemas.microsoft.com/office/powerpoint/2010/main" val="3432837"/>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21D4D3A8-04BF-4016-8581-8CEAD7CE25B2}"/>
              </a:ext>
            </a:extLst>
          </p:cNvPr>
          <p:cNvSpPr>
            <a:spLocks noGrp="1"/>
          </p:cNvSpPr>
          <p:nvPr>
            <p:ph type="title"/>
          </p:nvPr>
        </p:nvSpPr>
        <p:spPr/>
        <p:txBody>
          <a:bodyPr/>
          <a:lstStyle/>
          <a:p>
            <a:r>
              <a:rPr lang="en-US" dirty="0"/>
              <a:t>Click to edit Master title style</a:t>
            </a:r>
          </a:p>
        </p:txBody>
      </p:sp>
      <p:sp>
        <p:nvSpPr>
          <p:cNvPr id="3" name="Text Content 1">
            <a:extLst>
              <a:ext uri="{FF2B5EF4-FFF2-40B4-BE49-F238E27FC236}">
                <a16:creationId xmlns:a16="http://schemas.microsoft.com/office/drawing/2014/main" id="{3C240AFC-67B3-42BB-8B2E-6F97C44781BF}"/>
              </a:ext>
            </a:extLst>
          </p:cNvPr>
          <p:cNvSpPr>
            <a:spLocks noGrp="1"/>
          </p:cNvSpPr>
          <p:nvPr>
            <p:ph sz="half" idx="1"/>
          </p:nvPr>
        </p:nvSpPr>
        <p:spPr>
          <a:xfrm>
            <a:off x="838200" y="2305317"/>
            <a:ext cx="5181600" cy="42300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Content 2">
            <a:extLst>
              <a:ext uri="{FF2B5EF4-FFF2-40B4-BE49-F238E27FC236}">
                <a16:creationId xmlns:a16="http://schemas.microsoft.com/office/drawing/2014/main" id="{62BC5A6B-23F7-4B64-ADA5-9567EC832B59}"/>
              </a:ext>
            </a:extLst>
          </p:cNvPr>
          <p:cNvSpPr>
            <a:spLocks noGrp="1"/>
          </p:cNvSpPr>
          <p:nvPr>
            <p:ph sz="half" idx="2"/>
          </p:nvPr>
        </p:nvSpPr>
        <p:spPr>
          <a:xfrm>
            <a:off x="6172200" y="2305317"/>
            <a:ext cx="5181600" cy="42300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449773656"/>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086E72CF-7AF3-403D-ACEA-B171F246F574}"/>
              </a:ext>
            </a:extLst>
          </p:cNvPr>
          <p:cNvSpPr>
            <a:spLocks noGrp="1"/>
          </p:cNvSpPr>
          <p:nvPr>
            <p:ph type="ctrTitle" hasCustomPrompt="1"/>
          </p:nvPr>
        </p:nvSpPr>
        <p:spPr>
          <a:xfrm>
            <a:off x="1524000" y="1122363"/>
            <a:ext cx="9144000" cy="2387600"/>
          </a:xfrm>
        </p:spPr>
        <p:txBody>
          <a:bodyPr anchor="b">
            <a:normAutofit/>
          </a:bodyPr>
          <a:lstStyle>
            <a:lvl1pPr algn="ctr">
              <a:defRPr sz="5400" cap="all" baseline="0">
                <a:latin typeface="+mj-lt"/>
              </a:defRPr>
            </a:lvl1pPr>
          </a:lstStyle>
          <a:p>
            <a:r>
              <a:rPr lang="en-US" dirty="0"/>
              <a:t>Click to edit </a:t>
            </a:r>
            <a:br>
              <a:rPr lang="en-US" dirty="0"/>
            </a:br>
            <a:r>
              <a:rPr lang="en-US" dirty="0"/>
              <a:t>Master title style</a:t>
            </a:r>
          </a:p>
        </p:txBody>
      </p:sp>
      <p:sp>
        <p:nvSpPr>
          <p:cNvPr id="3" name="Subtitle">
            <a:extLst>
              <a:ext uri="{FF2B5EF4-FFF2-40B4-BE49-F238E27FC236}">
                <a16:creationId xmlns:a16="http://schemas.microsoft.com/office/drawing/2014/main" id="{5ABC3E57-27E3-4729-9159-D91256DB93B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140454048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9F021C88-7CC9-4AC2-8D5D-5B6175D9D576}"/>
              </a:ext>
            </a:extLst>
          </p:cNvPr>
          <p:cNvSpPr>
            <a:spLocks noGrp="1"/>
          </p:cNvSpPr>
          <p:nvPr>
            <p:ph type="title"/>
          </p:nvPr>
        </p:nvSpPr>
        <p:spPr/>
        <p:txBody>
          <a:bodyPr/>
          <a:lstStyle/>
          <a:p>
            <a:r>
              <a:rPr lang="en-US" dirty="0"/>
              <a:t>Click to edit Master title style</a:t>
            </a:r>
          </a:p>
        </p:txBody>
      </p:sp>
      <p:sp>
        <p:nvSpPr>
          <p:cNvPr id="3" name="Text Content">
            <a:extLst>
              <a:ext uri="{FF2B5EF4-FFF2-40B4-BE49-F238E27FC236}">
                <a16:creationId xmlns:a16="http://schemas.microsoft.com/office/drawing/2014/main" id="{E77E8318-568A-4DD7-A403-328D393A6A54}"/>
              </a:ext>
            </a:extLst>
          </p:cNvPr>
          <p:cNvSpPr>
            <a:spLocks noGrp="1"/>
          </p:cNvSpPr>
          <p:nvPr>
            <p:ph idx="1"/>
          </p:nvPr>
        </p:nvSpPr>
        <p:spPr>
          <a:xfrm>
            <a:off x="838200" y="2304000"/>
            <a:ext cx="10515600" cy="42300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226500996"/>
      </p:ext>
    </p:extLst>
  </p:cSld>
  <p:clrMapOvr>
    <a:masterClrMapping/>
  </p:clrMapOvr>
  <p:extLst>
    <p:ext uri="{DCECCB84-F9BA-43D5-87BE-67443E8EF086}">
      <p15:sldGuideLst xmlns:p15="http://schemas.microsoft.com/office/powerpoint/2012/main">
        <p15:guide id="4" orient="horz" pos="2160">
          <p15:clr>
            <a:srgbClr val="FBAE40"/>
          </p15:clr>
        </p15:guide>
        <p15:guide id="5" pos="3840">
          <p15:clr>
            <a:srgbClr val="FBAE40"/>
          </p15:clr>
        </p15:guide>
        <p15:guide id="6" orient="horz" pos="1434">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21D4D3A8-04BF-4016-8581-8CEAD7CE25B2}"/>
              </a:ext>
            </a:extLst>
          </p:cNvPr>
          <p:cNvSpPr>
            <a:spLocks noGrp="1"/>
          </p:cNvSpPr>
          <p:nvPr>
            <p:ph type="title"/>
          </p:nvPr>
        </p:nvSpPr>
        <p:spPr/>
        <p:txBody>
          <a:bodyPr/>
          <a:lstStyle/>
          <a:p>
            <a:r>
              <a:rPr lang="en-US" dirty="0"/>
              <a:t>Click to edit Master title style</a:t>
            </a:r>
          </a:p>
        </p:txBody>
      </p:sp>
      <p:sp>
        <p:nvSpPr>
          <p:cNvPr id="3" name="Text Content 1">
            <a:extLst>
              <a:ext uri="{FF2B5EF4-FFF2-40B4-BE49-F238E27FC236}">
                <a16:creationId xmlns:a16="http://schemas.microsoft.com/office/drawing/2014/main" id="{3C240AFC-67B3-42BB-8B2E-6F97C44781BF}"/>
              </a:ext>
            </a:extLst>
          </p:cNvPr>
          <p:cNvSpPr>
            <a:spLocks noGrp="1"/>
          </p:cNvSpPr>
          <p:nvPr>
            <p:ph sz="half" idx="1"/>
          </p:nvPr>
        </p:nvSpPr>
        <p:spPr>
          <a:xfrm>
            <a:off x="838200" y="2305317"/>
            <a:ext cx="5181600" cy="42300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Content 2">
            <a:extLst>
              <a:ext uri="{FF2B5EF4-FFF2-40B4-BE49-F238E27FC236}">
                <a16:creationId xmlns:a16="http://schemas.microsoft.com/office/drawing/2014/main" id="{62BC5A6B-23F7-4B64-ADA5-9567EC832B59}"/>
              </a:ext>
            </a:extLst>
          </p:cNvPr>
          <p:cNvSpPr>
            <a:spLocks noGrp="1"/>
          </p:cNvSpPr>
          <p:nvPr>
            <p:ph sz="half" idx="2"/>
          </p:nvPr>
        </p:nvSpPr>
        <p:spPr>
          <a:xfrm>
            <a:off x="6172200" y="2305317"/>
            <a:ext cx="5181600" cy="42300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706164739"/>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086E72CF-7AF3-403D-ACEA-B171F246F574}"/>
              </a:ext>
            </a:extLst>
          </p:cNvPr>
          <p:cNvSpPr>
            <a:spLocks noGrp="1"/>
          </p:cNvSpPr>
          <p:nvPr>
            <p:ph type="ctrTitle" hasCustomPrompt="1"/>
          </p:nvPr>
        </p:nvSpPr>
        <p:spPr>
          <a:xfrm>
            <a:off x="1524000" y="1122363"/>
            <a:ext cx="9144000" cy="2387600"/>
          </a:xfrm>
        </p:spPr>
        <p:txBody>
          <a:bodyPr anchor="b">
            <a:normAutofit/>
          </a:bodyPr>
          <a:lstStyle>
            <a:lvl1pPr algn="ctr">
              <a:defRPr sz="5400" cap="all" baseline="0">
                <a:latin typeface="+mj-lt"/>
              </a:defRPr>
            </a:lvl1pPr>
          </a:lstStyle>
          <a:p>
            <a:r>
              <a:rPr lang="en-US" dirty="0"/>
              <a:t>Click to edit </a:t>
            </a:r>
            <a:br>
              <a:rPr lang="en-US" dirty="0"/>
            </a:br>
            <a:r>
              <a:rPr lang="en-US" dirty="0"/>
              <a:t>Master title style</a:t>
            </a:r>
          </a:p>
        </p:txBody>
      </p:sp>
      <p:sp>
        <p:nvSpPr>
          <p:cNvPr id="3" name="Subtitle">
            <a:extLst>
              <a:ext uri="{FF2B5EF4-FFF2-40B4-BE49-F238E27FC236}">
                <a16:creationId xmlns:a16="http://schemas.microsoft.com/office/drawing/2014/main" id="{5ABC3E57-27E3-4729-9159-D91256DB93B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279181513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9F021C88-7CC9-4AC2-8D5D-5B6175D9D576}"/>
              </a:ext>
            </a:extLst>
          </p:cNvPr>
          <p:cNvSpPr>
            <a:spLocks noGrp="1"/>
          </p:cNvSpPr>
          <p:nvPr>
            <p:ph type="title"/>
          </p:nvPr>
        </p:nvSpPr>
        <p:spPr/>
        <p:txBody>
          <a:bodyPr/>
          <a:lstStyle/>
          <a:p>
            <a:r>
              <a:rPr lang="en-US" dirty="0"/>
              <a:t>Click to edit Master title style</a:t>
            </a:r>
          </a:p>
        </p:txBody>
      </p:sp>
      <p:sp>
        <p:nvSpPr>
          <p:cNvPr id="3" name="Text Content">
            <a:extLst>
              <a:ext uri="{FF2B5EF4-FFF2-40B4-BE49-F238E27FC236}">
                <a16:creationId xmlns:a16="http://schemas.microsoft.com/office/drawing/2014/main" id="{E77E8318-568A-4DD7-A403-328D393A6A54}"/>
              </a:ext>
            </a:extLst>
          </p:cNvPr>
          <p:cNvSpPr>
            <a:spLocks noGrp="1"/>
          </p:cNvSpPr>
          <p:nvPr>
            <p:ph idx="1"/>
          </p:nvPr>
        </p:nvSpPr>
        <p:spPr>
          <a:xfrm>
            <a:off x="838200" y="2304000"/>
            <a:ext cx="10515600" cy="42300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765484664"/>
      </p:ext>
    </p:extLst>
  </p:cSld>
  <p:clrMapOvr>
    <a:masterClrMapping/>
  </p:clrMapOvr>
  <p:extLst>
    <p:ext uri="{DCECCB84-F9BA-43D5-87BE-67443E8EF086}">
      <p15:sldGuideLst xmlns:p15="http://schemas.microsoft.com/office/powerpoint/2012/main">
        <p15:guide id="4" orient="horz" pos="2160">
          <p15:clr>
            <a:srgbClr val="FBAE40"/>
          </p15:clr>
        </p15:guide>
        <p15:guide id="5" pos="3840">
          <p15:clr>
            <a:srgbClr val="FBAE40"/>
          </p15:clr>
        </p15:guide>
        <p15:guide id="6" orient="horz" pos="1434">
          <p15:clr>
            <a:srgbClr val="FBAE40"/>
          </p15:clr>
        </p15:guide>
      </p15:sldGuideLst>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21D4D3A8-04BF-4016-8581-8CEAD7CE25B2}"/>
              </a:ext>
            </a:extLst>
          </p:cNvPr>
          <p:cNvSpPr>
            <a:spLocks noGrp="1"/>
          </p:cNvSpPr>
          <p:nvPr>
            <p:ph type="title"/>
          </p:nvPr>
        </p:nvSpPr>
        <p:spPr/>
        <p:txBody>
          <a:bodyPr/>
          <a:lstStyle/>
          <a:p>
            <a:r>
              <a:rPr lang="en-US" dirty="0"/>
              <a:t>Click to edit Master title style</a:t>
            </a:r>
          </a:p>
        </p:txBody>
      </p:sp>
      <p:sp>
        <p:nvSpPr>
          <p:cNvPr id="3" name="Text Content 1">
            <a:extLst>
              <a:ext uri="{FF2B5EF4-FFF2-40B4-BE49-F238E27FC236}">
                <a16:creationId xmlns:a16="http://schemas.microsoft.com/office/drawing/2014/main" id="{3C240AFC-67B3-42BB-8B2E-6F97C44781BF}"/>
              </a:ext>
            </a:extLst>
          </p:cNvPr>
          <p:cNvSpPr>
            <a:spLocks noGrp="1"/>
          </p:cNvSpPr>
          <p:nvPr>
            <p:ph sz="half" idx="1"/>
          </p:nvPr>
        </p:nvSpPr>
        <p:spPr>
          <a:xfrm>
            <a:off x="838200" y="2305317"/>
            <a:ext cx="5181600" cy="42300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Content 2">
            <a:extLst>
              <a:ext uri="{FF2B5EF4-FFF2-40B4-BE49-F238E27FC236}">
                <a16:creationId xmlns:a16="http://schemas.microsoft.com/office/drawing/2014/main" id="{62BC5A6B-23F7-4B64-ADA5-9567EC832B59}"/>
              </a:ext>
            </a:extLst>
          </p:cNvPr>
          <p:cNvSpPr>
            <a:spLocks noGrp="1"/>
          </p:cNvSpPr>
          <p:nvPr>
            <p:ph sz="half" idx="2"/>
          </p:nvPr>
        </p:nvSpPr>
        <p:spPr>
          <a:xfrm>
            <a:off x="6172200" y="2305317"/>
            <a:ext cx="5181600" cy="42300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320899680"/>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086E72CF-7AF3-403D-ACEA-B171F246F574}"/>
              </a:ext>
            </a:extLst>
          </p:cNvPr>
          <p:cNvSpPr>
            <a:spLocks noGrp="1"/>
          </p:cNvSpPr>
          <p:nvPr>
            <p:ph type="ctrTitle" hasCustomPrompt="1"/>
          </p:nvPr>
        </p:nvSpPr>
        <p:spPr>
          <a:xfrm>
            <a:off x="1524000" y="1122363"/>
            <a:ext cx="9144000" cy="2387600"/>
          </a:xfrm>
        </p:spPr>
        <p:txBody>
          <a:bodyPr anchor="b">
            <a:normAutofit/>
          </a:bodyPr>
          <a:lstStyle>
            <a:lvl1pPr algn="ctr">
              <a:defRPr sz="5400" cap="all" baseline="0">
                <a:latin typeface="+mj-lt"/>
              </a:defRPr>
            </a:lvl1pPr>
          </a:lstStyle>
          <a:p>
            <a:r>
              <a:rPr lang="en-US" dirty="0"/>
              <a:t>Click to edit </a:t>
            </a:r>
            <a:br>
              <a:rPr lang="en-US" dirty="0"/>
            </a:br>
            <a:r>
              <a:rPr lang="en-US" dirty="0"/>
              <a:t>Master title style</a:t>
            </a:r>
          </a:p>
        </p:txBody>
      </p:sp>
      <p:sp>
        <p:nvSpPr>
          <p:cNvPr id="3" name="Subtitle">
            <a:extLst>
              <a:ext uri="{FF2B5EF4-FFF2-40B4-BE49-F238E27FC236}">
                <a16:creationId xmlns:a16="http://schemas.microsoft.com/office/drawing/2014/main" id="{5ABC3E57-27E3-4729-9159-D91256DB93B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859291209"/>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9F021C88-7CC9-4AC2-8D5D-5B6175D9D576}"/>
              </a:ext>
            </a:extLst>
          </p:cNvPr>
          <p:cNvSpPr>
            <a:spLocks noGrp="1"/>
          </p:cNvSpPr>
          <p:nvPr>
            <p:ph type="title"/>
          </p:nvPr>
        </p:nvSpPr>
        <p:spPr/>
        <p:txBody>
          <a:bodyPr/>
          <a:lstStyle/>
          <a:p>
            <a:r>
              <a:rPr lang="en-US" dirty="0"/>
              <a:t>Click to edit Master title style</a:t>
            </a:r>
          </a:p>
        </p:txBody>
      </p:sp>
      <p:sp>
        <p:nvSpPr>
          <p:cNvPr id="3" name="Text Content">
            <a:extLst>
              <a:ext uri="{FF2B5EF4-FFF2-40B4-BE49-F238E27FC236}">
                <a16:creationId xmlns:a16="http://schemas.microsoft.com/office/drawing/2014/main" id="{E77E8318-568A-4DD7-A403-328D393A6A54}"/>
              </a:ext>
            </a:extLst>
          </p:cNvPr>
          <p:cNvSpPr>
            <a:spLocks noGrp="1"/>
          </p:cNvSpPr>
          <p:nvPr>
            <p:ph idx="1"/>
          </p:nvPr>
        </p:nvSpPr>
        <p:spPr>
          <a:xfrm>
            <a:off x="838200" y="2304000"/>
            <a:ext cx="10515600" cy="42300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816068618"/>
      </p:ext>
    </p:extLst>
  </p:cSld>
  <p:clrMapOvr>
    <a:masterClrMapping/>
  </p:clrMapOvr>
  <p:extLst>
    <p:ext uri="{DCECCB84-F9BA-43D5-87BE-67443E8EF086}">
      <p15:sldGuideLst xmlns:p15="http://schemas.microsoft.com/office/powerpoint/2012/main">
        <p15:guide id="4" orient="horz" pos="2160">
          <p15:clr>
            <a:srgbClr val="FBAE40"/>
          </p15:clr>
        </p15:guide>
        <p15:guide id="5" pos="3840">
          <p15:clr>
            <a:srgbClr val="FBAE40"/>
          </p15:clr>
        </p15:guide>
        <p15:guide id="6" orient="horz" pos="1434">
          <p15:clr>
            <a:srgbClr val="FBAE40"/>
          </p15:clr>
        </p15:guide>
      </p15:sldGuideLst>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21D4D3A8-04BF-4016-8581-8CEAD7CE25B2}"/>
              </a:ext>
            </a:extLst>
          </p:cNvPr>
          <p:cNvSpPr>
            <a:spLocks noGrp="1"/>
          </p:cNvSpPr>
          <p:nvPr>
            <p:ph type="title"/>
          </p:nvPr>
        </p:nvSpPr>
        <p:spPr/>
        <p:txBody>
          <a:bodyPr/>
          <a:lstStyle/>
          <a:p>
            <a:r>
              <a:rPr lang="en-US" dirty="0"/>
              <a:t>Click to edit Master title style</a:t>
            </a:r>
          </a:p>
        </p:txBody>
      </p:sp>
      <p:sp>
        <p:nvSpPr>
          <p:cNvPr id="3" name="Text Content 1">
            <a:extLst>
              <a:ext uri="{FF2B5EF4-FFF2-40B4-BE49-F238E27FC236}">
                <a16:creationId xmlns:a16="http://schemas.microsoft.com/office/drawing/2014/main" id="{3C240AFC-67B3-42BB-8B2E-6F97C44781BF}"/>
              </a:ext>
            </a:extLst>
          </p:cNvPr>
          <p:cNvSpPr>
            <a:spLocks noGrp="1"/>
          </p:cNvSpPr>
          <p:nvPr>
            <p:ph sz="half" idx="1"/>
          </p:nvPr>
        </p:nvSpPr>
        <p:spPr>
          <a:xfrm>
            <a:off x="838200" y="2305317"/>
            <a:ext cx="5181600" cy="42300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Content 2">
            <a:extLst>
              <a:ext uri="{FF2B5EF4-FFF2-40B4-BE49-F238E27FC236}">
                <a16:creationId xmlns:a16="http://schemas.microsoft.com/office/drawing/2014/main" id="{62BC5A6B-23F7-4B64-ADA5-9567EC832B59}"/>
              </a:ext>
            </a:extLst>
          </p:cNvPr>
          <p:cNvSpPr>
            <a:spLocks noGrp="1"/>
          </p:cNvSpPr>
          <p:nvPr>
            <p:ph sz="half" idx="2"/>
          </p:nvPr>
        </p:nvSpPr>
        <p:spPr>
          <a:xfrm>
            <a:off x="6172200" y="2305317"/>
            <a:ext cx="5181600" cy="42300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8219902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086E72CF-7AF3-403D-ACEA-B171F246F574}"/>
              </a:ext>
            </a:extLst>
          </p:cNvPr>
          <p:cNvSpPr>
            <a:spLocks noGrp="1"/>
          </p:cNvSpPr>
          <p:nvPr>
            <p:ph type="ctrTitle" hasCustomPrompt="1"/>
          </p:nvPr>
        </p:nvSpPr>
        <p:spPr>
          <a:xfrm>
            <a:off x="1524000" y="1122363"/>
            <a:ext cx="9144000" cy="2387600"/>
          </a:xfrm>
        </p:spPr>
        <p:txBody>
          <a:bodyPr anchor="b">
            <a:normAutofit/>
          </a:bodyPr>
          <a:lstStyle>
            <a:lvl1pPr algn="ctr">
              <a:defRPr sz="5400" cap="all" baseline="0">
                <a:latin typeface="+mj-lt"/>
              </a:defRPr>
            </a:lvl1pPr>
          </a:lstStyle>
          <a:p>
            <a:r>
              <a:rPr lang="en-US" dirty="0"/>
              <a:t>Click to edit </a:t>
            </a:r>
            <a:br>
              <a:rPr lang="en-US" dirty="0"/>
            </a:br>
            <a:r>
              <a:rPr lang="en-US" dirty="0"/>
              <a:t>Master title style</a:t>
            </a:r>
          </a:p>
        </p:txBody>
      </p:sp>
      <p:sp>
        <p:nvSpPr>
          <p:cNvPr id="3" name="Subtitle">
            <a:extLst>
              <a:ext uri="{FF2B5EF4-FFF2-40B4-BE49-F238E27FC236}">
                <a16:creationId xmlns:a16="http://schemas.microsoft.com/office/drawing/2014/main" id="{5ABC3E57-27E3-4729-9159-D91256DB93B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3932096744"/>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086E72CF-7AF3-403D-ACEA-B171F246F574}"/>
              </a:ext>
            </a:extLst>
          </p:cNvPr>
          <p:cNvSpPr>
            <a:spLocks noGrp="1"/>
          </p:cNvSpPr>
          <p:nvPr>
            <p:ph type="ctrTitle" hasCustomPrompt="1"/>
          </p:nvPr>
        </p:nvSpPr>
        <p:spPr>
          <a:xfrm>
            <a:off x="1524000" y="1122363"/>
            <a:ext cx="9144000" cy="2387600"/>
          </a:xfrm>
        </p:spPr>
        <p:txBody>
          <a:bodyPr anchor="b">
            <a:normAutofit/>
          </a:bodyPr>
          <a:lstStyle>
            <a:lvl1pPr algn="ctr">
              <a:defRPr sz="5400" cap="all" baseline="0">
                <a:latin typeface="+mj-lt"/>
              </a:defRPr>
            </a:lvl1pPr>
          </a:lstStyle>
          <a:p>
            <a:r>
              <a:rPr lang="en-US" dirty="0"/>
              <a:t>Click to edit </a:t>
            </a:r>
            <a:br>
              <a:rPr lang="en-US" dirty="0"/>
            </a:br>
            <a:r>
              <a:rPr lang="en-US" dirty="0"/>
              <a:t>Master title style</a:t>
            </a:r>
          </a:p>
        </p:txBody>
      </p:sp>
      <p:sp>
        <p:nvSpPr>
          <p:cNvPr id="3" name="Subtitle">
            <a:extLst>
              <a:ext uri="{FF2B5EF4-FFF2-40B4-BE49-F238E27FC236}">
                <a16:creationId xmlns:a16="http://schemas.microsoft.com/office/drawing/2014/main" id="{5ABC3E57-27E3-4729-9159-D91256DB93B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605514101"/>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9F021C88-7CC9-4AC2-8D5D-5B6175D9D576}"/>
              </a:ext>
            </a:extLst>
          </p:cNvPr>
          <p:cNvSpPr>
            <a:spLocks noGrp="1"/>
          </p:cNvSpPr>
          <p:nvPr>
            <p:ph type="title"/>
          </p:nvPr>
        </p:nvSpPr>
        <p:spPr/>
        <p:txBody>
          <a:bodyPr/>
          <a:lstStyle/>
          <a:p>
            <a:r>
              <a:rPr lang="en-US" dirty="0"/>
              <a:t>Click to edit Master title style</a:t>
            </a:r>
          </a:p>
        </p:txBody>
      </p:sp>
      <p:sp>
        <p:nvSpPr>
          <p:cNvPr id="3" name="Text Content">
            <a:extLst>
              <a:ext uri="{FF2B5EF4-FFF2-40B4-BE49-F238E27FC236}">
                <a16:creationId xmlns:a16="http://schemas.microsoft.com/office/drawing/2014/main" id="{E77E8318-568A-4DD7-A403-328D393A6A54}"/>
              </a:ext>
            </a:extLst>
          </p:cNvPr>
          <p:cNvSpPr>
            <a:spLocks noGrp="1"/>
          </p:cNvSpPr>
          <p:nvPr>
            <p:ph idx="1"/>
          </p:nvPr>
        </p:nvSpPr>
        <p:spPr>
          <a:xfrm>
            <a:off x="838200" y="2304000"/>
            <a:ext cx="10515600" cy="42300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076881334"/>
      </p:ext>
    </p:extLst>
  </p:cSld>
  <p:clrMapOvr>
    <a:masterClrMapping/>
  </p:clrMapOvr>
  <p:extLst>
    <p:ext uri="{DCECCB84-F9BA-43D5-87BE-67443E8EF086}">
      <p15:sldGuideLst xmlns:p15="http://schemas.microsoft.com/office/powerpoint/2012/main">
        <p15:guide id="4" orient="horz" pos="2160">
          <p15:clr>
            <a:srgbClr val="FBAE40"/>
          </p15:clr>
        </p15:guide>
        <p15:guide id="5" pos="3840">
          <p15:clr>
            <a:srgbClr val="FBAE40"/>
          </p15:clr>
        </p15:guide>
        <p15:guide id="6" orient="horz" pos="1434">
          <p15:clr>
            <a:srgbClr val="FBAE40"/>
          </p15:clr>
        </p15:guide>
      </p15:sldGuideLst>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21D4D3A8-04BF-4016-8581-8CEAD7CE25B2}"/>
              </a:ext>
            </a:extLst>
          </p:cNvPr>
          <p:cNvSpPr>
            <a:spLocks noGrp="1"/>
          </p:cNvSpPr>
          <p:nvPr>
            <p:ph type="title"/>
          </p:nvPr>
        </p:nvSpPr>
        <p:spPr/>
        <p:txBody>
          <a:bodyPr/>
          <a:lstStyle/>
          <a:p>
            <a:r>
              <a:rPr lang="en-US" dirty="0"/>
              <a:t>Click to edit Master title style</a:t>
            </a:r>
          </a:p>
        </p:txBody>
      </p:sp>
      <p:sp>
        <p:nvSpPr>
          <p:cNvPr id="3" name="Text Content 1">
            <a:extLst>
              <a:ext uri="{FF2B5EF4-FFF2-40B4-BE49-F238E27FC236}">
                <a16:creationId xmlns:a16="http://schemas.microsoft.com/office/drawing/2014/main" id="{3C240AFC-67B3-42BB-8B2E-6F97C44781BF}"/>
              </a:ext>
            </a:extLst>
          </p:cNvPr>
          <p:cNvSpPr>
            <a:spLocks noGrp="1"/>
          </p:cNvSpPr>
          <p:nvPr>
            <p:ph sz="half" idx="1"/>
          </p:nvPr>
        </p:nvSpPr>
        <p:spPr>
          <a:xfrm>
            <a:off x="838200" y="2305317"/>
            <a:ext cx="5181600" cy="42300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Content 2">
            <a:extLst>
              <a:ext uri="{FF2B5EF4-FFF2-40B4-BE49-F238E27FC236}">
                <a16:creationId xmlns:a16="http://schemas.microsoft.com/office/drawing/2014/main" id="{62BC5A6B-23F7-4B64-ADA5-9567EC832B59}"/>
              </a:ext>
            </a:extLst>
          </p:cNvPr>
          <p:cNvSpPr>
            <a:spLocks noGrp="1"/>
          </p:cNvSpPr>
          <p:nvPr>
            <p:ph sz="half" idx="2"/>
          </p:nvPr>
        </p:nvSpPr>
        <p:spPr>
          <a:xfrm>
            <a:off x="6172200" y="2305317"/>
            <a:ext cx="5181600" cy="42300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78265756"/>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086E72CF-7AF3-403D-ACEA-B171F246F574}"/>
              </a:ext>
            </a:extLst>
          </p:cNvPr>
          <p:cNvSpPr>
            <a:spLocks noGrp="1"/>
          </p:cNvSpPr>
          <p:nvPr>
            <p:ph type="ctrTitle" hasCustomPrompt="1"/>
          </p:nvPr>
        </p:nvSpPr>
        <p:spPr>
          <a:xfrm>
            <a:off x="1524000" y="1122363"/>
            <a:ext cx="9144000" cy="2387600"/>
          </a:xfrm>
        </p:spPr>
        <p:txBody>
          <a:bodyPr anchor="b">
            <a:normAutofit/>
          </a:bodyPr>
          <a:lstStyle>
            <a:lvl1pPr algn="ctr">
              <a:defRPr sz="5400" cap="all" baseline="0">
                <a:latin typeface="+mj-lt"/>
              </a:defRPr>
            </a:lvl1pPr>
          </a:lstStyle>
          <a:p>
            <a:r>
              <a:rPr lang="en-US" dirty="0"/>
              <a:t>Click to edit </a:t>
            </a:r>
            <a:br>
              <a:rPr lang="en-US" dirty="0"/>
            </a:br>
            <a:r>
              <a:rPr lang="en-US" dirty="0"/>
              <a:t>Master title style</a:t>
            </a:r>
          </a:p>
        </p:txBody>
      </p:sp>
      <p:sp>
        <p:nvSpPr>
          <p:cNvPr id="3" name="Subtitle">
            <a:extLst>
              <a:ext uri="{FF2B5EF4-FFF2-40B4-BE49-F238E27FC236}">
                <a16:creationId xmlns:a16="http://schemas.microsoft.com/office/drawing/2014/main" id="{5ABC3E57-27E3-4729-9159-D91256DB93B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1524939793"/>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9F021C88-7CC9-4AC2-8D5D-5B6175D9D576}"/>
              </a:ext>
            </a:extLst>
          </p:cNvPr>
          <p:cNvSpPr>
            <a:spLocks noGrp="1"/>
          </p:cNvSpPr>
          <p:nvPr>
            <p:ph type="title"/>
          </p:nvPr>
        </p:nvSpPr>
        <p:spPr/>
        <p:txBody>
          <a:bodyPr/>
          <a:lstStyle/>
          <a:p>
            <a:r>
              <a:rPr lang="en-US" dirty="0"/>
              <a:t>Click to edit Master title style</a:t>
            </a:r>
          </a:p>
        </p:txBody>
      </p:sp>
      <p:sp>
        <p:nvSpPr>
          <p:cNvPr id="3" name="Text Content">
            <a:extLst>
              <a:ext uri="{FF2B5EF4-FFF2-40B4-BE49-F238E27FC236}">
                <a16:creationId xmlns:a16="http://schemas.microsoft.com/office/drawing/2014/main" id="{E77E8318-568A-4DD7-A403-328D393A6A54}"/>
              </a:ext>
            </a:extLst>
          </p:cNvPr>
          <p:cNvSpPr>
            <a:spLocks noGrp="1"/>
          </p:cNvSpPr>
          <p:nvPr>
            <p:ph idx="1"/>
          </p:nvPr>
        </p:nvSpPr>
        <p:spPr>
          <a:xfrm>
            <a:off x="838200" y="2304000"/>
            <a:ext cx="10515600" cy="42300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967943724"/>
      </p:ext>
    </p:extLst>
  </p:cSld>
  <p:clrMapOvr>
    <a:masterClrMapping/>
  </p:clrMapOvr>
  <p:extLst>
    <p:ext uri="{DCECCB84-F9BA-43D5-87BE-67443E8EF086}">
      <p15:sldGuideLst xmlns:p15="http://schemas.microsoft.com/office/powerpoint/2012/main">
        <p15:guide id="4" orient="horz" pos="2160">
          <p15:clr>
            <a:srgbClr val="FBAE40"/>
          </p15:clr>
        </p15:guide>
        <p15:guide id="5" pos="3840">
          <p15:clr>
            <a:srgbClr val="FBAE40"/>
          </p15:clr>
        </p15:guide>
        <p15:guide id="6" orient="horz" pos="1434">
          <p15:clr>
            <a:srgbClr val="FBAE40"/>
          </p15:clr>
        </p15:guide>
      </p15:sldGuideLst>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21D4D3A8-04BF-4016-8581-8CEAD7CE25B2}"/>
              </a:ext>
            </a:extLst>
          </p:cNvPr>
          <p:cNvSpPr>
            <a:spLocks noGrp="1"/>
          </p:cNvSpPr>
          <p:nvPr>
            <p:ph type="title"/>
          </p:nvPr>
        </p:nvSpPr>
        <p:spPr/>
        <p:txBody>
          <a:bodyPr/>
          <a:lstStyle/>
          <a:p>
            <a:r>
              <a:rPr lang="en-US" dirty="0"/>
              <a:t>Click to edit Master title style</a:t>
            </a:r>
          </a:p>
        </p:txBody>
      </p:sp>
      <p:sp>
        <p:nvSpPr>
          <p:cNvPr id="3" name="Text Content 1">
            <a:extLst>
              <a:ext uri="{FF2B5EF4-FFF2-40B4-BE49-F238E27FC236}">
                <a16:creationId xmlns:a16="http://schemas.microsoft.com/office/drawing/2014/main" id="{3C240AFC-67B3-42BB-8B2E-6F97C44781BF}"/>
              </a:ext>
            </a:extLst>
          </p:cNvPr>
          <p:cNvSpPr>
            <a:spLocks noGrp="1"/>
          </p:cNvSpPr>
          <p:nvPr>
            <p:ph sz="half" idx="1"/>
          </p:nvPr>
        </p:nvSpPr>
        <p:spPr>
          <a:xfrm>
            <a:off x="838200" y="2305317"/>
            <a:ext cx="5181600" cy="42300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Content 2">
            <a:extLst>
              <a:ext uri="{FF2B5EF4-FFF2-40B4-BE49-F238E27FC236}">
                <a16:creationId xmlns:a16="http://schemas.microsoft.com/office/drawing/2014/main" id="{62BC5A6B-23F7-4B64-ADA5-9567EC832B59}"/>
              </a:ext>
            </a:extLst>
          </p:cNvPr>
          <p:cNvSpPr>
            <a:spLocks noGrp="1"/>
          </p:cNvSpPr>
          <p:nvPr>
            <p:ph sz="half" idx="2"/>
          </p:nvPr>
        </p:nvSpPr>
        <p:spPr>
          <a:xfrm>
            <a:off x="6172200" y="2305317"/>
            <a:ext cx="5181600" cy="42300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594877432"/>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86E72CF-7AF3-403D-ACEA-B171F246F574}"/>
              </a:ext>
            </a:extLst>
          </p:cNvPr>
          <p:cNvSpPr>
            <a:spLocks noGrp="1"/>
          </p:cNvSpPr>
          <p:nvPr>
            <p:ph type="ctrTitle" hasCustomPrompt="1"/>
          </p:nvPr>
        </p:nvSpPr>
        <p:spPr>
          <a:xfrm>
            <a:off x="1524000" y="1122363"/>
            <a:ext cx="9144000" cy="2387600"/>
          </a:xfrm>
        </p:spPr>
        <p:txBody>
          <a:bodyPr anchor="b">
            <a:normAutofit/>
          </a:bodyPr>
          <a:lstStyle>
            <a:lvl1pPr algn="ctr">
              <a:defRPr sz="5400" cap="all" baseline="0">
                <a:latin typeface="+mj-lt"/>
              </a:defRPr>
            </a:lvl1pPr>
          </a:lstStyle>
          <a:p>
            <a:r>
              <a:rPr lang="en-US" dirty="0"/>
              <a:t>Click to edit </a:t>
            </a:r>
            <a:br>
              <a:rPr lang="en-US" dirty="0"/>
            </a:br>
            <a:r>
              <a:rPr lang="en-US" dirty="0"/>
              <a:t>Master title style</a:t>
            </a:r>
          </a:p>
        </p:txBody>
      </p:sp>
      <p:sp>
        <p:nvSpPr>
          <p:cNvPr id="3" name="Underrubrik 2">
            <a:extLst>
              <a:ext uri="{FF2B5EF4-FFF2-40B4-BE49-F238E27FC236}">
                <a16:creationId xmlns:a16="http://schemas.microsoft.com/office/drawing/2014/main" id="{5ABC3E57-27E3-4729-9159-D91256DB93B0}"/>
              </a:ext>
            </a:extLst>
          </p:cNvPr>
          <p:cNvSpPr>
            <a:spLocks noGrp="1"/>
          </p:cNvSpPr>
          <p:nvPr>
            <p:ph type="subTitle" idx="1"/>
          </p:nvPr>
        </p:nvSpPr>
        <p:spPr>
          <a:xfrm>
            <a:off x="1524000" y="3602038"/>
            <a:ext cx="9144000" cy="1655762"/>
          </a:xfrm>
        </p:spPr>
        <p:txBody>
          <a:bodyPr/>
          <a:lstStyle>
            <a:lvl1pPr marL="0" indent="0" algn="ctr">
              <a:buNone/>
              <a:defRPr sz="2400">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format på underrubrik i bakgrunden</a:t>
            </a:r>
            <a:endParaRPr lang="en-US" dirty="0"/>
          </a:p>
        </p:txBody>
      </p:sp>
    </p:spTree>
    <p:extLst>
      <p:ext uri="{BB962C8B-B14F-4D97-AF65-F5344CB8AC3E}">
        <p14:creationId xmlns:p14="http://schemas.microsoft.com/office/powerpoint/2010/main" val="369985423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F021C88-7CC9-4AC2-8D5D-5B6175D9D576}"/>
              </a:ext>
            </a:extLst>
          </p:cNvPr>
          <p:cNvSpPr>
            <a:spLocks noGrp="1"/>
          </p:cNvSpPr>
          <p:nvPr>
            <p:ph type="title"/>
          </p:nvPr>
        </p:nvSpPr>
        <p:spPr/>
        <p:txBody>
          <a:bodyPr/>
          <a:lstStyle/>
          <a:p>
            <a:r>
              <a:rPr lang="sv-SE"/>
              <a:t>Klicka här för att ändra format</a:t>
            </a:r>
            <a:endParaRPr lang="en-US" dirty="0"/>
          </a:p>
        </p:txBody>
      </p:sp>
      <p:sp>
        <p:nvSpPr>
          <p:cNvPr id="3" name="Platshållare för innehåll 2">
            <a:extLst>
              <a:ext uri="{FF2B5EF4-FFF2-40B4-BE49-F238E27FC236}">
                <a16:creationId xmlns:a16="http://schemas.microsoft.com/office/drawing/2014/main" id="{E77E8318-568A-4DD7-A403-328D393A6A54}"/>
              </a:ext>
            </a:extLst>
          </p:cNvPr>
          <p:cNvSpPr>
            <a:spLocks noGrp="1"/>
          </p:cNvSpPr>
          <p:nvPr>
            <p:ph idx="1"/>
          </p:nvPr>
        </p:nvSpPr>
        <p:spPr>
          <a:xfrm>
            <a:off x="838200" y="2073600"/>
            <a:ext cx="10515600" cy="423000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Tree>
    <p:extLst>
      <p:ext uri="{BB962C8B-B14F-4D97-AF65-F5344CB8AC3E}">
        <p14:creationId xmlns:p14="http://schemas.microsoft.com/office/powerpoint/2010/main" val="329829272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1434">
          <p15:clr>
            <a:srgbClr val="FBAE40"/>
          </p15:clr>
        </p15:guide>
      </p15:sldGuideLst>
    </p:ext>
  </p:extLst>
</p:sldLayout>
</file>

<file path=ppt/slideLayouts/slideLayout58.xml><?xml version="1.0" encoding="utf-8"?>
<p:sldLayout xmlns:a="http://schemas.openxmlformats.org/drawingml/2006/main" xmlns:r="http://schemas.openxmlformats.org/officeDocument/2006/relationships" xmlns:p="http://schemas.openxmlformats.org/presentationml/2006/main" type="twoObj" preserve="1">
  <p:cSld name="Två innehållsde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1D4D3A8-04BF-4016-8581-8CEAD7CE25B2}"/>
              </a:ext>
            </a:extLst>
          </p:cNvPr>
          <p:cNvSpPr>
            <a:spLocks noGrp="1"/>
          </p:cNvSpPr>
          <p:nvPr>
            <p:ph type="title"/>
          </p:nvPr>
        </p:nvSpPr>
        <p:spPr/>
        <p:txBody>
          <a:bodyPr/>
          <a:lstStyle/>
          <a:p>
            <a:r>
              <a:rPr lang="sv-SE"/>
              <a:t>Klicka här för att ändra format</a:t>
            </a:r>
            <a:endParaRPr lang="en-US" dirty="0"/>
          </a:p>
        </p:txBody>
      </p:sp>
      <p:sp>
        <p:nvSpPr>
          <p:cNvPr id="3" name="Platshållare för innehåll 2">
            <a:extLst>
              <a:ext uri="{FF2B5EF4-FFF2-40B4-BE49-F238E27FC236}">
                <a16:creationId xmlns:a16="http://schemas.microsoft.com/office/drawing/2014/main" id="{3C240AFC-67B3-42BB-8B2E-6F97C44781BF}"/>
              </a:ext>
            </a:extLst>
          </p:cNvPr>
          <p:cNvSpPr>
            <a:spLocks noGrp="1"/>
          </p:cNvSpPr>
          <p:nvPr>
            <p:ph sz="half" idx="1"/>
          </p:nvPr>
        </p:nvSpPr>
        <p:spPr>
          <a:xfrm>
            <a:off x="838200" y="2073600"/>
            <a:ext cx="5181600" cy="423000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Platshållare för innehåll 3">
            <a:extLst>
              <a:ext uri="{FF2B5EF4-FFF2-40B4-BE49-F238E27FC236}">
                <a16:creationId xmlns:a16="http://schemas.microsoft.com/office/drawing/2014/main" id="{62BC5A6B-23F7-4B64-ADA5-9567EC832B59}"/>
              </a:ext>
            </a:extLst>
          </p:cNvPr>
          <p:cNvSpPr>
            <a:spLocks noGrp="1"/>
          </p:cNvSpPr>
          <p:nvPr>
            <p:ph sz="half" idx="2"/>
          </p:nvPr>
        </p:nvSpPr>
        <p:spPr>
          <a:xfrm>
            <a:off x="6172200" y="2073600"/>
            <a:ext cx="5181600" cy="423000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Tree>
    <p:extLst>
      <p:ext uri="{BB962C8B-B14F-4D97-AF65-F5344CB8AC3E}">
        <p14:creationId xmlns:p14="http://schemas.microsoft.com/office/powerpoint/2010/main" val="173893931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9.xml><?xml version="1.0" encoding="utf-8"?>
<p:sldLayout xmlns:a="http://schemas.openxmlformats.org/drawingml/2006/main" xmlns:r="http://schemas.openxmlformats.org/officeDocument/2006/relationships" xmlns:p="http://schemas.openxmlformats.org/presentationml/2006/main" userDrawn="1">
  <p:cSld name="Char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dirty="0"/>
              <a:t>Click to edit Master text styles</a:t>
            </a:r>
          </a:p>
        </p:txBody>
      </p:sp>
      <p:sp>
        <p:nvSpPr>
          <p:cNvPr id="6" name="Slide Number Placeholder 5"/>
          <p:cNvSpPr>
            <a:spLocks noGrp="1"/>
          </p:cNvSpPr>
          <p:nvPr>
            <p:ph type="sldNum" sz="quarter" idx="12"/>
          </p:nvPr>
        </p:nvSpPr>
        <p:spPr/>
        <p:txBody>
          <a:bodyPr/>
          <a:lstStyle/>
          <a:p>
            <a:fld id="{A88B48FB-E956-2048-9E74-C69E7CAA26CC}" type="slidenum">
              <a:rPr lang="en-US" smtClean="0"/>
              <a:t>‹nr.›</a:t>
            </a:fld>
            <a:endParaRPr lang="en-US"/>
          </a:p>
        </p:txBody>
      </p:sp>
    </p:spTree>
    <p:extLst>
      <p:ext uri="{BB962C8B-B14F-4D97-AF65-F5344CB8AC3E}">
        <p14:creationId xmlns:p14="http://schemas.microsoft.com/office/powerpoint/2010/main" val="339535104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9F021C88-7CC9-4AC2-8D5D-5B6175D9D576}"/>
              </a:ext>
            </a:extLst>
          </p:cNvPr>
          <p:cNvSpPr>
            <a:spLocks noGrp="1"/>
          </p:cNvSpPr>
          <p:nvPr>
            <p:ph type="title"/>
          </p:nvPr>
        </p:nvSpPr>
        <p:spPr/>
        <p:txBody>
          <a:bodyPr/>
          <a:lstStyle/>
          <a:p>
            <a:r>
              <a:rPr lang="en-US" dirty="0"/>
              <a:t>Click to edit Master title style</a:t>
            </a:r>
          </a:p>
        </p:txBody>
      </p:sp>
      <p:sp>
        <p:nvSpPr>
          <p:cNvPr id="3" name="Text Content">
            <a:extLst>
              <a:ext uri="{FF2B5EF4-FFF2-40B4-BE49-F238E27FC236}">
                <a16:creationId xmlns:a16="http://schemas.microsoft.com/office/drawing/2014/main" id="{E77E8318-568A-4DD7-A403-328D393A6A54}"/>
              </a:ext>
            </a:extLst>
          </p:cNvPr>
          <p:cNvSpPr>
            <a:spLocks noGrp="1"/>
          </p:cNvSpPr>
          <p:nvPr>
            <p:ph idx="1"/>
          </p:nvPr>
        </p:nvSpPr>
        <p:spPr>
          <a:xfrm>
            <a:off x="838200" y="2304000"/>
            <a:ext cx="10515600" cy="42300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903616664"/>
      </p:ext>
    </p:extLst>
  </p:cSld>
  <p:clrMapOvr>
    <a:masterClrMapping/>
  </p:clrMapOvr>
  <p:extLst>
    <p:ext uri="{DCECCB84-F9BA-43D5-87BE-67443E8EF086}">
      <p15:sldGuideLst xmlns:p15="http://schemas.microsoft.com/office/powerpoint/2012/main">
        <p15:guide id="4" orient="horz" pos="2160">
          <p15:clr>
            <a:srgbClr val="FBAE40"/>
          </p15:clr>
        </p15:guide>
        <p15:guide id="5" pos="3840">
          <p15:clr>
            <a:srgbClr val="FBAE40"/>
          </p15:clr>
        </p15:guide>
        <p15:guide id="6" orient="horz" pos="1434">
          <p15:clr>
            <a:srgbClr val="FBAE40"/>
          </p15:clr>
        </p15:guide>
      </p15:sldGuideLst>
    </p:ext>
  </p:extLst>
</p:sldLayout>
</file>

<file path=ppt/slideLayouts/slideLayout6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86E72CF-7AF3-403D-ACEA-B171F246F574}"/>
              </a:ext>
            </a:extLst>
          </p:cNvPr>
          <p:cNvSpPr>
            <a:spLocks noGrp="1"/>
          </p:cNvSpPr>
          <p:nvPr>
            <p:ph type="ctrTitle" hasCustomPrompt="1"/>
          </p:nvPr>
        </p:nvSpPr>
        <p:spPr>
          <a:xfrm>
            <a:off x="1524000" y="1122363"/>
            <a:ext cx="9144000" cy="2387600"/>
          </a:xfrm>
        </p:spPr>
        <p:txBody>
          <a:bodyPr anchor="b">
            <a:normAutofit/>
          </a:bodyPr>
          <a:lstStyle>
            <a:lvl1pPr algn="ctr">
              <a:defRPr sz="5400" cap="all" baseline="0">
                <a:latin typeface="+mj-lt"/>
              </a:defRPr>
            </a:lvl1pPr>
          </a:lstStyle>
          <a:p>
            <a:r>
              <a:rPr lang="en-US" dirty="0"/>
              <a:t>Click to edit </a:t>
            </a:r>
            <a:br>
              <a:rPr lang="en-US" dirty="0"/>
            </a:br>
            <a:r>
              <a:rPr lang="en-US" dirty="0"/>
              <a:t>Master title style</a:t>
            </a:r>
          </a:p>
        </p:txBody>
      </p:sp>
      <p:sp>
        <p:nvSpPr>
          <p:cNvPr id="3" name="Underrubrik 2">
            <a:extLst>
              <a:ext uri="{FF2B5EF4-FFF2-40B4-BE49-F238E27FC236}">
                <a16:creationId xmlns:a16="http://schemas.microsoft.com/office/drawing/2014/main" id="{5ABC3E57-27E3-4729-9159-D91256DB93B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2888892496"/>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F021C88-7CC9-4AC2-8D5D-5B6175D9D576}"/>
              </a:ext>
            </a:extLst>
          </p:cNvPr>
          <p:cNvSpPr>
            <a:spLocks noGrp="1"/>
          </p:cNvSpPr>
          <p:nvPr>
            <p:ph type="title"/>
          </p:nvPr>
        </p:nvSpPr>
        <p:spPr/>
        <p:txBody>
          <a:bodyPr/>
          <a:lstStyle/>
          <a:p>
            <a:r>
              <a:rPr lang="en-US" dirty="0"/>
              <a:t>Click to edit Master title style</a:t>
            </a:r>
          </a:p>
        </p:txBody>
      </p:sp>
      <p:sp>
        <p:nvSpPr>
          <p:cNvPr id="3" name="Platshållare för innehåll 2">
            <a:extLst>
              <a:ext uri="{FF2B5EF4-FFF2-40B4-BE49-F238E27FC236}">
                <a16:creationId xmlns:a16="http://schemas.microsoft.com/office/drawing/2014/main" id="{E77E8318-568A-4DD7-A403-328D393A6A54}"/>
              </a:ext>
            </a:extLst>
          </p:cNvPr>
          <p:cNvSpPr>
            <a:spLocks noGrp="1"/>
          </p:cNvSpPr>
          <p:nvPr>
            <p:ph idx="1"/>
          </p:nvPr>
        </p:nvSpPr>
        <p:spPr>
          <a:xfrm>
            <a:off x="838200" y="2304000"/>
            <a:ext cx="10515600" cy="42300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269131905"/>
      </p:ext>
    </p:extLst>
  </p:cSld>
  <p:clrMapOvr>
    <a:masterClrMapping/>
  </p:clrMapOvr>
  <p:extLst>
    <p:ext uri="{DCECCB84-F9BA-43D5-87BE-67443E8EF086}">
      <p15:sldGuideLst xmlns:p15="http://schemas.microsoft.com/office/powerpoint/2012/main">
        <p15:guide id="4" orient="horz" pos="2160">
          <p15:clr>
            <a:srgbClr val="FBAE40"/>
          </p15:clr>
        </p15:guide>
        <p15:guide id="5" pos="3840">
          <p15:clr>
            <a:srgbClr val="FBAE40"/>
          </p15:clr>
        </p15:guide>
        <p15:guide id="6" orient="horz" pos="1434">
          <p15:clr>
            <a:srgbClr val="FBAE40"/>
          </p15:clr>
        </p15:guide>
      </p15:sldGuideLst>
    </p:ext>
  </p:extLst>
</p:sldLayout>
</file>

<file path=ppt/slideLayouts/slideLayout6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1D4D3A8-04BF-4016-8581-8CEAD7CE25B2}"/>
              </a:ext>
            </a:extLst>
          </p:cNvPr>
          <p:cNvSpPr>
            <a:spLocks noGrp="1"/>
          </p:cNvSpPr>
          <p:nvPr>
            <p:ph type="title"/>
          </p:nvPr>
        </p:nvSpPr>
        <p:spPr/>
        <p:txBody>
          <a:bodyPr/>
          <a:lstStyle/>
          <a:p>
            <a:r>
              <a:rPr lang="en-US" dirty="0"/>
              <a:t>Click to edit Master title style</a:t>
            </a:r>
          </a:p>
        </p:txBody>
      </p:sp>
      <p:sp>
        <p:nvSpPr>
          <p:cNvPr id="3" name="Platshållare för innehåll 2">
            <a:extLst>
              <a:ext uri="{FF2B5EF4-FFF2-40B4-BE49-F238E27FC236}">
                <a16:creationId xmlns:a16="http://schemas.microsoft.com/office/drawing/2014/main" id="{3C240AFC-67B3-42BB-8B2E-6F97C44781BF}"/>
              </a:ext>
            </a:extLst>
          </p:cNvPr>
          <p:cNvSpPr>
            <a:spLocks noGrp="1"/>
          </p:cNvSpPr>
          <p:nvPr>
            <p:ph sz="half" idx="1"/>
          </p:nvPr>
        </p:nvSpPr>
        <p:spPr>
          <a:xfrm>
            <a:off x="838200" y="2305317"/>
            <a:ext cx="5181600" cy="42300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Platshållare för innehåll 3">
            <a:extLst>
              <a:ext uri="{FF2B5EF4-FFF2-40B4-BE49-F238E27FC236}">
                <a16:creationId xmlns:a16="http://schemas.microsoft.com/office/drawing/2014/main" id="{62BC5A6B-23F7-4B64-ADA5-9567EC832B59}"/>
              </a:ext>
            </a:extLst>
          </p:cNvPr>
          <p:cNvSpPr>
            <a:spLocks noGrp="1"/>
          </p:cNvSpPr>
          <p:nvPr>
            <p:ph sz="half" idx="2"/>
          </p:nvPr>
        </p:nvSpPr>
        <p:spPr>
          <a:xfrm>
            <a:off x="6172200" y="2305317"/>
            <a:ext cx="5181600" cy="42300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14784563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86E72CF-7AF3-403D-ACEA-B171F246F574}"/>
              </a:ext>
            </a:extLst>
          </p:cNvPr>
          <p:cNvSpPr>
            <a:spLocks noGrp="1"/>
          </p:cNvSpPr>
          <p:nvPr>
            <p:ph type="ctrTitle" hasCustomPrompt="1"/>
          </p:nvPr>
        </p:nvSpPr>
        <p:spPr>
          <a:xfrm>
            <a:off x="0" y="685800"/>
            <a:ext cx="12192000" cy="4025349"/>
          </a:xfrm>
        </p:spPr>
        <p:txBody>
          <a:bodyPr anchor="b">
            <a:normAutofit/>
          </a:bodyPr>
          <a:lstStyle>
            <a:lvl1pPr algn="ctr">
              <a:lnSpc>
                <a:spcPts val="6580"/>
              </a:lnSpc>
              <a:defRPr sz="6500" cap="all" baseline="0">
                <a:solidFill>
                  <a:schemeClr val="bg1"/>
                </a:solidFill>
                <a:latin typeface="+mj-lt"/>
              </a:defRPr>
            </a:lvl1pPr>
          </a:lstStyle>
          <a:p>
            <a:r>
              <a:rPr lang="en-US" dirty="0"/>
              <a:t>Click to edit </a:t>
            </a:r>
            <a:br>
              <a:rPr lang="en-US" dirty="0"/>
            </a:br>
            <a:r>
              <a:rPr lang="en-US" dirty="0"/>
              <a:t>Master title style</a:t>
            </a:r>
          </a:p>
        </p:txBody>
      </p:sp>
    </p:spTree>
    <p:extLst>
      <p:ext uri="{BB962C8B-B14F-4D97-AF65-F5344CB8AC3E}">
        <p14:creationId xmlns:p14="http://schemas.microsoft.com/office/powerpoint/2010/main" val="2508094838"/>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86E72CF-7AF3-403D-ACEA-B171F246F574}"/>
              </a:ext>
            </a:extLst>
          </p:cNvPr>
          <p:cNvSpPr>
            <a:spLocks noGrp="1"/>
          </p:cNvSpPr>
          <p:nvPr>
            <p:ph type="ctrTitle" hasCustomPrompt="1"/>
          </p:nvPr>
        </p:nvSpPr>
        <p:spPr>
          <a:xfrm>
            <a:off x="1524000" y="1782763"/>
            <a:ext cx="9144000" cy="2387600"/>
          </a:xfrm>
        </p:spPr>
        <p:txBody>
          <a:bodyPr anchor="b">
            <a:normAutofit/>
          </a:bodyPr>
          <a:lstStyle>
            <a:lvl1pPr algn="ctr">
              <a:lnSpc>
                <a:spcPts val="5380"/>
              </a:lnSpc>
              <a:defRPr sz="5400" cap="all" baseline="0">
                <a:latin typeface="+mj-lt"/>
              </a:defRPr>
            </a:lvl1pPr>
          </a:lstStyle>
          <a:p>
            <a:r>
              <a:rPr lang="en-US" dirty="0"/>
              <a:t>Click to edit </a:t>
            </a:r>
            <a:br>
              <a:rPr lang="en-US" dirty="0"/>
            </a:br>
            <a:r>
              <a:rPr lang="en-US" dirty="0"/>
              <a:t>Master title style</a:t>
            </a:r>
          </a:p>
        </p:txBody>
      </p:sp>
      <p:sp>
        <p:nvSpPr>
          <p:cNvPr id="3" name="Underrubrik 2">
            <a:extLst>
              <a:ext uri="{FF2B5EF4-FFF2-40B4-BE49-F238E27FC236}">
                <a16:creationId xmlns:a16="http://schemas.microsoft.com/office/drawing/2014/main" id="{5ABC3E57-27E3-4729-9159-D91256DB93B0}"/>
              </a:ext>
            </a:extLst>
          </p:cNvPr>
          <p:cNvSpPr>
            <a:spLocks noGrp="1"/>
          </p:cNvSpPr>
          <p:nvPr>
            <p:ph type="subTitle" idx="1"/>
          </p:nvPr>
        </p:nvSpPr>
        <p:spPr>
          <a:xfrm>
            <a:off x="1524000" y="4262437"/>
            <a:ext cx="9144000" cy="1655763"/>
          </a:xfrm>
        </p:spPr>
        <p:txBody>
          <a:bodyPr/>
          <a:lstStyle>
            <a:lvl1pPr marL="0" indent="0" algn="ctr">
              <a:buNone/>
              <a:defRPr sz="2400">
                <a:latin typeface="+mn-lt"/>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3699854237"/>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F021C88-7CC9-4AC2-8D5D-5B6175D9D576}"/>
              </a:ext>
            </a:extLst>
          </p:cNvPr>
          <p:cNvSpPr>
            <a:spLocks noGrp="1"/>
          </p:cNvSpPr>
          <p:nvPr>
            <p:ph type="title"/>
          </p:nvPr>
        </p:nvSpPr>
        <p:spPr/>
        <p:txBody>
          <a:bodyPr/>
          <a:lstStyle/>
          <a:p>
            <a:r>
              <a:rPr lang="en-US"/>
              <a:t>Click to edit Master title style</a:t>
            </a:r>
            <a:endParaRPr lang="en-US" dirty="0"/>
          </a:p>
        </p:txBody>
      </p:sp>
      <p:sp>
        <p:nvSpPr>
          <p:cNvPr id="3" name="Platshållare för innehåll 2">
            <a:extLst>
              <a:ext uri="{FF2B5EF4-FFF2-40B4-BE49-F238E27FC236}">
                <a16:creationId xmlns:a16="http://schemas.microsoft.com/office/drawing/2014/main" id="{E77E8318-568A-4DD7-A403-328D393A6A54}"/>
              </a:ext>
            </a:extLst>
          </p:cNvPr>
          <p:cNvSpPr>
            <a:spLocks noGrp="1"/>
          </p:cNvSpPr>
          <p:nvPr>
            <p:ph idx="1"/>
          </p:nvPr>
        </p:nvSpPr>
        <p:spPr>
          <a:xfrm>
            <a:off x="838200" y="2073600"/>
            <a:ext cx="10515600" cy="4230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29829272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guide id="3" orient="horz" pos="1435" userDrawn="1">
          <p15:clr>
            <a:srgbClr val="FBAE40"/>
          </p15:clr>
        </p15:guide>
      </p15:sldGuideLst>
    </p:ext>
  </p:extLst>
</p:sldLayout>
</file>

<file path=ppt/slideLayouts/slideLayout6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1D4D3A8-04BF-4016-8581-8CEAD7CE25B2}"/>
              </a:ext>
            </a:extLst>
          </p:cNvPr>
          <p:cNvSpPr>
            <a:spLocks noGrp="1"/>
          </p:cNvSpPr>
          <p:nvPr>
            <p:ph type="title"/>
          </p:nvPr>
        </p:nvSpPr>
        <p:spPr/>
        <p:txBody>
          <a:bodyPr/>
          <a:lstStyle>
            <a:lvl1pPr>
              <a:defRPr>
                <a:latin typeface="+mj-lt"/>
              </a:defRPr>
            </a:lvl1pPr>
          </a:lstStyle>
          <a:p>
            <a:r>
              <a:rPr lang="en-US" dirty="0"/>
              <a:t>Click to edit Master title style</a:t>
            </a:r>
          </a:p>
        </p:txBody>
      </p:sp>
      <p:sp>
        <p:nvSpPr>
          <p:cNvPr id="3" name="Platshållare för innehåll 2">
            <a:extLst>
              <a:ext uri="{FF2B5EF4-FFF2-40B4-BE49-F238E27FC236}">
                <a16:creationId xmlns:a16="http://schemas.microsoft.com/office/drawing/2014/main" id="{3C240AFC-67B3-42BB-8B2E-6F97C44781BF}"/>
              </a:ext>
            </a:extLst>
          </p:cNvPr>
          <p:cNvSpPr>
            <a:spLocks noGrp="1"/>
          </p:cNvSpPr>
          <p:nvPr>
            <p:ph sz="half" idx="1"/>
          </p:nvPr>
        </p:nvSpPr>
        <p:spPr>
          <a:xfrm>
            <a:off x="838200" y="2073600"/>
            <a:ext cx="5181600" cy="4230000"/>
          </a:xfrm>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Platshållare för innehåll 3">
            <a:extLst>
              <a:ext uri="{FF2B5EF4-FFF2-40B4-BE49-F238E27FC236}">
                <a16:creationId xmlns:a16="http://schemas.microsoft.com/office/drawing/2014/main" id="{62BC5A6B-23F7-4B64-ADA5-9567EC832B59}"/>
              </a:ext>
            </a:extLst>
          </p:cNvPr>
          <p:cNvSpPr>
            <a:spLocks noGrp="1"/>
          </p:cNvSpPr>
          <p:nvPr>
            <p:ph sz="half" idx="2"/>
          </p:nvPr>
        </p:nvSpPr>
        <p:spPr>
          <a:xfrm>
            <a:off x="6172200" y="2073600"/>
            <a:ext cx="5181600" cy="4230000"/>
          </a:xfrm>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7389393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21D4D3A8-04BF-4016-8581-8CEAD7CE25B2}"/>
              </a:ext>
            </a:extLst>
          </p:cNvPr>
          <p:cNvSpPr>
            <a:spLocks noGrp="1"/>
          </p:cNvSpPr>
          <p:nvPr>
            <p:ph type="title"/>
          </p:nvPr>
        </p:nvSpPr>
        <p:spPr/>
        <p:txBody>
          <a:bodyPr/>
          <a:lstStyle/>
          <a:p>
            <a:r>
              <a:rPr lang="en-US" dirty="0"/>
              <a:t>Click to edit Master title style</a:t>
            </a:r>
          </a:p>
        </p:txBody>
      </p:sp>
      <p:sp>
        <p:nvSpPr>
          <p:cNvPr id="3" name="Text Content 1">
            <a:extLst>
              <a:ext uri="{FF2B5EF4-FFF2-40B4-BE49-F238E27FC236}">
                <a16:creationId xmlns:a16="http://schemas.microsoft.com/office/drawing/2014/main" id="{3C240AFC-67B3-42BB-8B2E-6F97C44781BF}"/>
              </a:ext>
            </a:extLst>
          </p:cNvPr>
          <p:cNvSpPr>
            <a:spLocks noGrp="1"/>
          </p:cNvSpPr>
          <p:nvPr>
            <p:ph sz="half" idx="1"/>
          </p:nvPr>
        </p:nvSpPr>
        <p:spPr>
          <a:xfrm>
            <a:off x="838200" y="2305317"/>
            <a:ext cx="5181600" cy="42300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Content 2">
            <a:extLst>
              <a:ext uri="{FF2B5EF4-FFF2-40B4-BE49-F238E27FC236}">
                <a16:creationId xmlns:a16="http://schemas.microsoft.com/office/drawing/2014/main" id="{62BC5A6B-23F7-4B64-ADA5-9567EC832B59}"/>
              </a:ext>
            </a:extLst>
          </p:cNvPr>
          <p:cNvSpPr>
            <a:spLocks noGrp="1"/>
          </p:cNvSpPr>
          <p:nvPr>
            <p:ph sz="half" idx="2"/>
          </p:nvPr>
        </p:nvSpPr>
        <p:spPr>
          <a:xfrm>
            <a:off x="6172200" y="2305317"/>
            <a:ext cx="5181600" cy="42300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7008637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086E72CF-7AF3-403D-ACEA-B171F246F574}"/>
              </a:ext>
            </a:extLst>
          </p:cNvPr>
          <p:cNvSpPr>
            <a:spLocks noGrp="1"/>
          </p:cNvSpPr>
          <p:nvPr>
            <p:ph type="ctrTitle" hasCustomPrompt="1"/>
          </p:nvPr>
        </p:nvSpPr>
        <p:spPr>
          <a:xfrm>
            <a:off x="1524000" y="1122363"/>
            <a:ext cx="9144000" cy="2387600"/>
          </a:xfrm>
        </p:spPr>
        <p:txBody>
          <a:bodyPr anchor="b">
            <a:normAutofit/>
          </a:bodyPr>
          <a:lstStyle>
            <a:lvl1pPr algn="ctr">
              <a:defRPr sz="5400" cap="all" baseline="0">
                <a:latin typeface="+mj-lt"/>
              </a:defRPr>
            </a:lvl1pPr>
          </a:lstStyle>
          <a:p>
            <a:r>
              <a:rPr lang="en-US" dirty="0"/>
              <a:t>Click to edit </a:t>
            </a:r>
            <a:br>
              <a:rPr lang="en-US" dirty="0"/>
            </a:br>
            <a:r>
              <a:rPr lang="en-US" dirty="0"/>
              <a:t>Master title style</a:t>
            </a:r>
          </a:p>
        </p:txBody>
      </p:sp>
      <p:sp>
        <p:nvSpPr>
          <p:cNvPr id="3" name="Subtitle">
            <a:extLst>
              <a:ext uri="{FF2B5EF4-FFF2-40B4-BE49-F238E27FC236}">
                <a16:creationId xmlns:a16="http://schemas.microsoft.com/office/drawing/2014/main" id="{5ABC3E57-27E3-4729-9159-D91256DB93B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17040313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9F021C88-7CC9-4AC2-8D5D-5B6175D9D576}"/>
              </a:ext>
            </a:extLst>
          </p:cNvPr>
          <p:cNvSpPr>
            <a:spLocks noGrp="1"/>
          </p:cNvSpPr>
          <p:nvPr>
            <p:ph type="title"/>
          </p:nvPr>
        </p:nvSpPr>
        <p:spPr/>
        <p:txBody>
          <a:bodyPr/>
          <a:lstStyle/>
          <a:p>
            <a:r>
              <a:rPr lang="en-US" dirty="0"/>
              <a:t>Click to edit Master title style</a:t>
            </a:r>
          </a:p>
        </p:txBody>
      </p:sp>
      <p:sp>
        <p:nvSpPr>
          <p:cNvPr id="3" name="Text Content">
            <a:extLst>
              <a:ext uri="{FF2B5EF4-FFF2-40B4-BE49-F238E27FC236}">
                <a16:creationId xmlns:a16="http://schemas.microsoft.com/office/drawing/2014/main" id="{E77E8318-568A-4DD7-A403-328D393A6A54}"/>
              </a:ext>
            </a:extLst>
          </p:cNvPr>
          <p:cNvSpPr>
            <a:spLocks noGrp="1"/>
          </p:cNvSpPr>
          <p:nvPr>
            <p:ph idx="1"/>
          </p:nvPr>
        </p:nvSpPr>
        <p:spPr>
          <a:xfrm>
            <a:off x="838200" y="2304000"/>
            <a:ext cx="10515600" cy="42300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367193597"/>
      </p:ext>
    </p:extLst>
  </p:cSld>
  <p:clrMapOvr>
    <a:masterClrMapping/>
  </p:clrMapOvr>
  <p:extLst>
    <p:ext uri="{DCECCB84-F9BA-43D5-87BE-67443E8EF086}">
      <p15:sldGuideLst xmlns:p15="http://schemas.microsoft.com/office/powerpoint/2012/main">
        <p15:guide id="4" orient="horz" pos="2160">
          <p15:clr>
            <a:srgbClr val="FBAE40"/>
          </p15:clr>
        </p15:guide>
        <p15:guide id="5" pos="3840">
          <p15:clr>
            <a:srgbClr val="FBAE40"/>
          </p15:clr>
        </p15:guide>
        <p15:guide id="6" orient="horz" pos="1434">
          <p15:clr>
            <a:srgbClr val="FBAE40"/>
          </p15:clr>
        </p15:guide>
      </p15:sldGuideLst>
    </p:ext>
  </p:extLst>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10.xml.rels><?xml version="1.0" encoding="UTF-8" standalone="yes"?>
<Relationships xmlns="http://schemas.openxmlformats.org/package/2006/relationships"><Relationship Id="rId3" Type="http://schemas.openxmlformats.org/officeDocument/2006/relationships/slideLayout" Target="../slideLayouts/slideLayout31.xml"/><Relationship Id="rId2" Type="http://schemas.openxmlformats.org/officeDocument/2006/relationships/slideLayout" Target="../slideLayouts/slideLayout30.xml"/><Relationship Id="rId1" Type="http://schemas.openxmlformats.org/officeDocument/2006/relationships/slideLayout" Target="../slideLayouts/slideLayout29.xml"/><Relationship Id="rId4" Type="http://schemas.openxmlformats.org/officeDocument/2006/relationships/theme" Target="../theme/theme10.xml"/></Relationships>
</file>

<file path=ppt/slideMasters/_rels/slideMaster11.xml.rels><?xml version="1.0" encoding="UTF-8" standalone="yes"?>
<Relationships xmlns="http://schemas.openxmlformats.org/package/2006/relationships"><Relationship Id="rId3" Type="http://schemas.openxmlformats.org/officeDocument/2006/relationships/slideLayout" Target="../slideLayouts/slideLayout34.xml"/><Relationship Id="rId2" Type="http://schemas.openxmlformats.org/officeDocument/2006/relationships/slideLayout" Target="../slideLayouts/slideLayout33.xml"/><Relationship Id="rId1" Type="http://schemas.openxmlformats.org/officeDocument/2006/relationships/slideLayout" Target="../slideLayouts/slideLayout32.xml"/><Relationship Id="rId6" Type="http://schemas.openxmlformats.org/officeDocument/2006/relationships/image" Target="../media/image3.svg"/><Relationship Id="rId5" Type="http://schemas.openxmlformats.org/officeDocument/2006/relationships/image" Target="../media/image1.png"/><Relationship Id="rId4" Type="http://schemas.openxmlformats.org/officeDocument/2006/relationships/theme" Target="../theme/theme11.xml"/></Relationships>
</file>

<file path=ppt/slideMasters/_rels/slideMaster12.xml.rels><?xml version="1.0" encoding="UTF-8" standalone="yes"?>
<Relationships xmlns="http://schemas.openxmlformats.org/package/2006/relationships"><Relationship Id="rId3" Type="http://schemas.openxmlformats.org/officeDocument/2006/relationships/slideLayout" Target="../slideLayouts/slideLayout37.xml"/><Relationship Id="rId2" Type="http://schemas.openxmlformats.org/officeDocument/2006/relationships/slideLayout" Target="../slideLayouts/slideLayout36.xml"/><Relationship Id="rId1" Type="http://schemas.openxmlformats.org/officeDocument/2006/relationships/slideLayout" Target="../slideLayouts/slideLayout35.xml"/><Relationship Id="rId6" Type="http://schemas.openxmlformats.org/officeDocument/2006/relationships/image" Target="../media/image3.svg"/><Relationship Id="rId5" Type="http://schemas.openxmlformats.org/officeDocument/2006/relationships/image" Target="../media/image1.png"/><Relationship Id="rId4" Type="http://schemas.openxmlformats.org/officeDocument/2006/relationships/theme" Target="../theme/theme12.xml"/></Relationships>
</file>

<file path=ppt/slideMasters/_rels/slideMaster13.xml.rels><?xml version="1.0" encoding="UTF-8" standalone="yes"?>
<Relationships xmlns="http://schemas.openxmlformats.org/package/2006/relationships"><Relationship Id="rId3" Type="http://schemas.openxmlformats.org/officeDocument/2006/relationships/slideLayout" Target="../slideLayouts/slideLayout40.xml"/><Relationship Id="rId2" Type="http://schemas.openxmlformats.org/officeDocument/2006/relationships/slideLayout" Target="../slideLayouts/slideLayout39.xml"/><Relationship Id="rId1" Type="http://schemas.openxmlformats.org/officeDocument/2006/relationships/slideLayout" Target="../slideLayouts/slideLayout38.xml"/><Relationship Id="rId6" Type="http://schemas.openxmlformats.org/officeDocument/2006/relationships/image" Target="../media/image3.svg"/><Relationship Id="rId5" Type="http://schemas.openxmlformats.org/officeDocument/2006/relationships/image" Target="../media/image1.png"/><Relationship Id="rId4" Type="http://schemas.openxmlformats.org/officeDocument/2006/relationships/theme" Target="../theme/theme13.xml"/></Relationships>
</file>

<file path=ppt/slideMasters/_rels/slideMaster14.xml.rels><?xml version="1.0" encoding="UTF-8" standalone="yes"?>
<Relationships xmlns="http://schemas.openxmlformats.org/package/2006/relationships"><Relationship Id="rId3" Type="http://schemas.openxmlformats.org/officeDocument/2006/relationships/slideLayout" Target="../slideLayouts/slideLayout43.xml"/><Relationship Id="rId7" Type="http://schemas.openxmlformats.org/officeDocument/2006/relationships/image" Target="../media/image3.svg"/><Relationship Id="rId2" Type="http://schemas.openxmlformats.org/officeDocument/2006/relationships/slideLayout" Target="../slideLayouts/slideLayout42.xml"/><Relationship Id="rId1" Type="http://schemas.openxmlformats.org/officeDocument/2006/relationships/slideLayout" Target="../slideLayouts/slideLayout41.xml"/><Relationship Id="rId6" Type="http://schemas.openxmlformats.org/officeDocument/2006/relationships/image" Target="../media/image1.png"/><Relationship Id="rId5" Type="http://schemas.openxmlformats.org/officeDocument/2006/relationships/image" Target="../media/image4.jpeg"/><Relationship Id="rId4" Type="http://schemas.openxmlformats.org/officeDocument/2006/relationships/theme" Target="../theme/theme14.xml"/></Relationships>
</file>

<file path=ppt/slideMasters/_rels/slideMaster15.xml.rels><?xml version="1.0" encoding="UTF-8" standalone="yes"?>
<Relationships xmlns="http://schemas.openxmlformats.org/package/2006/relationships"><Relationship Id="rId3" Type="http://schemas.openxmlformats.org/officeDocument/2006/relationships/slideLayout" Target="../slideLayouts/slideLayout46.xml"/><Relationship Id="rId2" Type="http://schemas.openxmlformats.org/officeDocument/2006/relationships/slideLayout" Target="../slideLayouts/slideLayout45.xml"/><Relationship Id="rId1" Type="http://schemas.openxmlformats.org/officeDocument/2006/relationships/slideLayout" Target="../slideLayouts/slideLayout44.xml"/><Relationship Id="rId6" Type="http://schemas.openxmlformats.org/officeDocument/2006/relationships/image" Target="../media/image3.svg"/><Relationship Id="rId5" Type="http://schemas.openxmlformats.org/officeDocument/2006/relationships/image" Target="../media/image1.png"/><Relationship Id="rId4" Type="http://schemas.openxmlformats.org/officeDocument/2006/relationships/theme" Target="../theme/theme15.xml"/></Relationships>
</file>

<file path=ppt/slideMasters/_rels/slideMaster16.xml.rels><?xml version="1.0" encoding="UTF-8" standalone="yes"?>
<Relationships xmlns="http://schemas.openxmlformats.org/package/2006/relationships"><Relationship Id="rId3" Type="http://schemas.openxmlformats.org/officeDocument/2006/relationships/slideLayout" Target="../slideLayouts/slideLayout49.xml"/><Relationship Id="rId2" Type="http://schemas.openxmlformats.org/officeDocument/2006/relationships/slideLayout" Target="../slideLayouts/slideLayout48.xml"/><Relationship Id="rId1" Type="http://schemas.openxmlformats.org/officeDocument/2006/relationships/slideLayout" Target="../slideLayouts/slideLayout47.xml"/><Relationship Id="rId6" Type="http://schemas.openxmlformats.org/officeDocument/2006/relationships/image" Target="../media/image3.svg"/><Relationship Id="rId5" Type="http://schemas.openxmlformats.org/officeDocument/2006/relationships/image" Target="../media/image1.png"/><Relationship Id="rId4" Type="http://schemas.openxmlformats.org/officeDocument/2006/relationships/theme" Target="../theme/theme16.xml"/></Relationships>
</file>

<file path=ppt/slideMasters/_rels/slideMaster17.xml.rels><?xml version="1.0" encoding="UTF-8" standalone="yes"?>
<Relationships xmlns="http://schemas.openxmlformats.org/package/2006/relationships"><Relationship Id="rId3" Type="http://schemas.openxmlformats.org/officeDocument/2006/relationships/slideLayout" Target="../slideLayouts/slideLayout52.xml"/><Relationship Id="rId2" Type="http://schemas.openxmlformats.org/officeDocument/2006/relationships/slideLayout" Target="../slideLayouts/slideLayout51.xml"/><Relationship Id="rId1" Type="http://schemas.openxmlformats.org/officeDocument/2006/relationships/slideLayout" Target="../slideLayouts/slideLayout50.xml"/><Relationship Id="rId6" Type="http://schemas.openxmlformats.org/officeDocument/2006/relationships/image" Target="../media/image3.svg"/><Relationship Id="rId5" Type="http://schemas.openxmlformats.org/officeDocument/2006/relationships/image" Target="../media/image1.png"/><Relationship Id="rId4" Type="http://schemas.openxmlformats.org/officeDocument/2006/relationships/theme" Target="../theme/theme17.xml"/></Relationships>
</file>

<file path=ppt/slideMasters/_rels/slideMaster18.xml.rels><?xml version="1.0" encoding="UTF-8" standalone="yes"?>
<Relationships xmlns="http://schemas.openxmlformats.org/package/2006/relationships"><Relationship Id="rId3" Type="http://schemas.openxmlformats.org/officeDocument/2006/relationships/slideLayout" Target="../slideLayouts/slideLayout55.xml"/><Relationship Id="rId2" Type="http://schemas.openxmlformats.org/officeDocument/2006/relationships/slideLayout" Target="../slideLayouts/slideLayout54.xml"/><Relationship Id="rId1" Type="http://schemas.openxmlformats.org/officeDocument/2006/relationships/slideLayout" Target="../slideLayouts/slideLayout53.xml"/><Relationship Id="rId6" Type="http://schemas.openxmlformats.org/officeDocument/2006/relationships/image" Target="../media/image3.svg"/><Relationship Id="rId5" Type="http://schemas.openxmlformats.org/officeDocument/2006/relationships/image" Target="../media/image1.png"/><Relationship Id="rId4" Type="http://schemas.openxmlformats.org/officeDocument/2006/relationships/theme" Target="../theme/theme18.xml"/></Relationships>
</file>

<file path=ppt/slideMasters/_rels/slideMaster19.xml.rels><?xml version="1.0" encoding="UTF-8" standalone="yes"?>
<Relationships xmlns="http://schemas.openxmlformats.org/package/2006/relationships"><Relationship Id="rId3" Type="http://schemas.openxmlformats.org/officeDocument/2006/relationships/slideLayout" Target="../slideLayouts/slideLayout58.xml"/><Relationship Id="rId2" Type="http://schemas.openxmlformats.org/officeDocument/2006/relationships/slideLayout" Target="../slideLayouts/slideLayout57.xml"/><Relationship Id="rId1" Type="http://schemas.openxmlformats.org/officeDocument/2006/relationships/slideLayout" Target="../slideLayouts/slideLayout56.xml"/><Relationship Id="rId5" Type="http://schemas.openxmlformats.org/officeDocument/2006/relationships/theme" Target="../theme/theme19.xml"/><Relationship Id="rId4" Type="http://schemas.openxmlformats.org/officeDocument/2006/relationships/slideLayout" Target="../slideLayouts/slideLayout59.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slideLayout" Target="../slideLayouts/slideLayout6.xml"/><Relationship Id="rId1" Type="http://schemas.openxmlformats.org/officeDocument/2006/relationships/slideLayout" Target="../slideLayouts/slideLayout5.xml"/><Relationship Id="rId6" Type="http://schemas.openxmlformats.org/officeDocument/2006/relationships/image" Target="../media/image2.svg"/><Relationship Id="rId5" Type="http://schemas.openxmlformats.org/officeDocument/2006/relationships/image" Target="../media/image1.png"/><Relationship Id="rId4" Type="http://schemas.openxmlformats.org/officeDocument/2006/relationships/theme" Target="../theme/theme2.xml"/></Relationships>
</file>

<file path=ppt/slideMasters/_rels/slideMaster20.xml.rels><?xml version="1.0" encoding="UTF-8" standalone="yes"?>
<Relationships xmlns="http://schemas.openxmlformats.org/package/2006/relationships"><Relationship Id="rId3" Type="http://schemas.openxmlformats.org/officeDocument/2006/relationships/slideLayout" Target="../slideLayouts/slideLayout62.xml"/><Relationship Id="rId2" Type="http://schemas.openxmlformats.org/officeDocument/2006/relationships/slideLayout" Target="../slideLayouts/slideLayout61.xml"/><Relationship Id="rId1" Type="http://schemas.openxmlformats.org/officeDocument/2006/relationships/slideLayout" Target="../slideLayouts/slideLayout60.xml"/><Relationship Id="rId4" Type="http://schemas.openxmlformats.org/officeDocument/2006/relationships/theme" Target="../theme/theme20.xml"/></Relationships>
</file>

<file path=ppt/slideMasters/_rels/slideMaster21.xml.rels><?xml version="1.0" encoding="UTF-8" standalone="yes"?>
<Relationships xmlns="http://schemas.openxmlformats.org/package/2006/relationships"><Relationship Id="rId3" Type="http://schemas.openxmlformats.org/officeDocument/2006/relationships/slideLayout" Target="../slideLayouts/slideLayout65.xml"/><Relationship Id="rId2" Type="http://schemas.openxmlformats.org/officeDocument/2006/relationships/slideLayout" Target="../slideLayouts/slideLayout64.xml"/><Relationship Id="rId1" Type="http://schemas.openxmlformats.org/officeDocument/2006/relationships/slideLayout" Target="../slideLayouts/slideLayout63.xml"/><Relationship Id="rId5" Type="http://schemas.openxmlformats.org/officeDocument/2006/relationships/theme" Target="../theme/theme21.xml"/><Relationship Id="rId4" Type="http://schemas.openxmlformats.org/officeDocument/2006/relationships/slideLayout" Target="../slideLayouts/slideLayout66.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10.xml"/><Relationship Id="rId2" Type="http://schemas.openxmlformats.org/officeDocument/2006/relationships/slideLayout" Target="../slideLayouts/slideLayout9.xml"/><Relationship Id="rId1" Type="http://schemas.openxmlformats.org/officeDocument/2006/relationships/slideLayout" Target="../slideLayouts/slideLayout8.xml"/><Relationship Id="rId6" Type="http://schemas.openxmlformats.org/officeDocument/2006/relationships/image" Target="../media/image2.svg"/><Relationship Id="rId5" Type="http://schemas.openxmlformats.org/officeDocument/2006/relationships/image" Target="../media/image1.png"/><Relationship Id="rId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slideLayout" Target="../slideLayouts/slideLayout12.xml"/><Relationship Id="rId1" Type="http://schemas.openxmlformats.org/officeDocument/2006/relationships/slideLayout" Target="../slideLayouts/slideLayout11.xml"/><Relationship Id="rId6" Type="http://schemas.openxmlformats.org/officeDocument/2006/relationships/image" Target="../media/image2.svg"/><Relationship Id="rId5" Type="http://schemas.openxmlformats.org/officeDocument/2006/relationships/image" Target="../media/image1.png"/><Relationship Id="rId4"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3" Type="http://schemas.openxmlformats.org/officeDocument/2006/relationships/slideLayout" Target="../slideLayouts/slideLayout16.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image" Target="../media/image2.svg"/><Relationship Id="rId5" Type="http://schemas.openxmlformats.org/officeDocument/2006/relationships/image" Target="../media/image1.png"/><Relationship Id="rId4" Type="http://schemas.openxmlformats.org/officeDocument/2006/relationships/theme" Target="../theme/theme5.xml"/></Relationships>
</file>

<file path=ppt/slideMasters/_rels/slideMaster6.xml.rels><?xml version="1.0" encoding="UTF-8" standalone="yes"?>
<Relationships xmlns="http://schemas.openxmlformats.org/package/2006/relationships"><Relationship Id="rId3" Type="http://schemas.openxmlformats.org/officeDocument/2006/relationships/slideLayout" Target="../slideLayouts/slideLayout19.xml"/><Relationship Id="rId2" Type="http://schemas.openxmlformats.org/officeDocument/2006/relationships/slideLayout" Target="../slideLayouts/slideLayout18.xml"/><Relationship Id="rId1" Type="http://schemas.openxmlformats.org/officeDocument/2006/relationships/slideLayout" Target="../slideLayouts/slideLayout17.xml"/><Relationship Id="rId6" Type="http://schemas.openxmlformats.org/officeDocument/2006/relationships/image" Target="../media/image2.svg"/><Relationship Id="rId5" Type="http://schemas.openxmlformats.org/officeDocument/2006/relationships/image" Target="../media/image1.png"/><Relationship Id="rId4" Type="http://schemas.openxmlformats.org/officeDocument/2006/relationships/theme" Target="../theme/theme6.xml"/></Relationships>
</file>

<file path=ppt/slideMasters/_rels/slideMaster7.xml.rels><?xml version="1.0" encoding="UTF-8" standalone="yes"?>
<Relationships xmlns="http://schemas.openxmlformats.org/package/2006/relationships"><Relationship Id="rId3" Type="http://schemas.openxmlformats.org/officeDocument/2006/relationships/slideLayout" Target="../slideLayouts/slideLayout22.xml"/><Relationship Id="rId2" Type="http://schemas.openxmlformats.org/officeDocument/2006/relationships/slideLayout" Target="../slideLayouts/slideLayout21.xml"/><Relationship Id="rId1" Type="http://schemas.openxmlformats.org/officeDocument/2006/relationships/slideLayout" Target="../slideLayouts/slideLayout20.xml"/><Relationship Id="rId6" Type="http://schemas.openxmlformats.org/officeDocument/2006/relationships/image" Target="../media/image2.svg"/><Relationship Id="rId5" Type="http://schemas.openxmlformats.org/officeDocument/2006/relationships/image" Target="../media/image1.png"/><Relationship Id="rId4" Type="http://schemas.openxmlformats.org/officeDocument/2006/relationships/theme" Target="../theme/theme7.xml"/></Relationships>
</file>

<file path=ppt/slideMasters/_rels/slideMaster8.xml.rels><?xml version="1.0" encoding="UTF-8" standalone="yes"?>
<Relationships xmlns="http://schemas.openxmlformats.org/package/2006/relationships"><Relationship Id="rId3" Type="http://schemas.openxmlformats.org/officeDocument/2006/relationships/slideLayout" Target="../slideLayouts/slideLayout25.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image" Target="../media/image2.svg"/><Relationship Id="rId5" Type="http://schemas.openxmlformats.org/officeDocument/2006/relationships/image" Target="../media/image1.png"/><Relationship Id="rId4" Type="http://schemas.openxmlformats.org/officeDocument/2006/relationships/theme" Target="../theme/theme8.xml"/></Relationships>
</file>

<file path=ppt/slideMasters/_rels/slideMaster9.xml.rels><?xml version="1.0" encoding="UTF-8" standalone="yes"?>
<Relationships xmlns="http://schemas.openxmlformats.org/package/2006/relationships"><Relationship Id="rId3" Type="http://schemas.openxmlformats.org/officeDocument/2006/relationships/slideLayout" Target="../slideLayouts/slideLayout28.xml"/><Relationship Id="rId2" Type="http://schemas.openxmlformats.org/officeDocument/2006/relationships/slideLayout" Target="../slideLayouts/slideLayout27.xml"/><Relationship Id="rId1" Type="http://schemas.openxmlformats.org/officeDocument/2006/relationships/slideLayout" Target="../slideLayouts/slideLayout26.xml"/><Relationship Id="rId6" Type="http://schemas.openxmlformats.org/officeDocument/2006/relationships/image" Target="../media/image2.svg"/><Relationship Id="rId5" Type="http://schemas.openxmlformats.org/officeDocument/2006/relationships/image" Target="../media/image1.png"/><Relationship Id="rId4" Type="http://schemas.openxmlformats.org/officeDocument/2006/relationships/theme" Target="../theme/theme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Text Content">
            <a:extLst>
              <a:ext uri="{FF2B5EF4-FFF2-40B4-BE49-F238E27FC236}">
                <a16:creationId xmlns:a16="http://schemas.microsoft.com/office/drawing/2014/main" id="{28D972C8-5779-4779-A80E-ECE30A3ECB57}"/>
              </a:ext>
            </a:extLst>
          </p:cNvPr>
          <p:cNvSpPr>
            <a:spLocks noGrp="1"/>
          </p:cNvSpPr>
          <p:nvPr>
            <p:ph type="body" idx="1"/>
          </p:nvPr>
        </p:nvSpPr>
        <p:spPr>
          <a:xfrm>
            <a:off x="838200" y="2072535"/>
            <a:ext cx="10515600" cy="422523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Title">
            <a:extLst>
              <a:ext uri="{FF2B5EF4-FFF2-40B4-BE49-F238E27FC236}">
                <a16:creationId xmlns:a16="http://schemas.microsoft.com/office/drawing/2014/main" id="{3D1E63C8-E924-4DF0-82B5-41085E46340F}"/>
              </a:ext>
            </a:extLst>
          </p:cNvPr>
          <p:cNvSpPr>
            <a:spLocks noGrp="1"/>
          </p:cNvSpPr>
          <p:nvPr>
            <p:ph type="title"/>
          </p:nvPr>
        </p:nvSpPr>
        <p:spPr>
          <a:xfrm>
            <a:off x="838200" y="746971"/>
            <a:ext cx="10515600" cy="122349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7" name="Smooth Curve">
            <a:extLst>
              <a:ext uri="{FF2B5EF4-FFF2-40B4-BE49-F238E27FC236}">
                <a16:creationId xmlns:a16="http://schemas.microsoft.com/office/drawing/2014/main" id="{94AD8C86-734D-4CC3-8AFE-EFA75A733E27}"/>
              </a:ext>
            </a:extLst>
          </p:cNvPr>
          <p:cNvSpPr>
            <a:spLocks/>
          </p:cNvSpPr>
          <p:nvPr userDrawn="1"/>
        </p:nvSpPr>
        <p:spPr bwMode="auto">
          <a:xfrm>
            <a:off x="214801" y="216000"/>
            <a:ext cx="11760266" cy="336550"/>
          </a:xfrm>
          <a:custGeom>
            <a:avLst/>
            <a:gdLst>
              <a:gd name="T0" fmla="*/ 2152 w 2152"/>
              <a:gd name="T1" fmla="*/ 0 h 104"/>
              <a:gd name="T2" fmla="*/ 104 w 2152"/>
              <a:gd name="T3" fmla="*/ 0 h 104"/>
              <a:gd name="T4" fmla="*/ 0 w 2152"/>
              <a:gd name="T5" fmla="*/ 104 h 104"/>
              <a:gd name="connsiteX0" fmla="*/ 17224 w 17224"/>
              <a:gd name="connsiteY0" fmla="*/ 0 h 10000"/>
              <a:gd name="connsiteX1" fmla="*/ 483 w 17224"/>
              <a:gd name="connsiteY1" fmla="*/ 0 h 10000"/>
              <a:gd name="connsiteX2" fmla="*/ 0 w 17224"/>
              <a:gd name="connsiteY2" fmla="*/ 10000 h 10000"/>
            </a:gdLst>
            <a:ahLst/>
            <a:cxnLst>
              <a:cxn ang="0">
                <a:pos x="connsiteX0" y="connsiteY0"/>
              </a:cxn>
              <a:cxn ang="0">
                <a:pos x="connsiteX1" y="connsiteY1"/>
              </a:cxn>
              <a:cxn ang="0">
                <a:pos x="connsiteX2" y="connsiteY2"/>
              </a:cxn>
            </a:cxnLst>
            <a:rect l="l" t="t" r="r" b="b"/>
            <a:pathLst>
              <a:path w="17224" h="10000">
                <a:moveTo>
                  <a:pt x="17224" y="0"/>
                </a:moveTo>
                <a:lnTo>
                  <a:pt x="483" y="0"/>
                </a:lnTo>
                <a:cubicBezTo>
                  <a:pt x="483" y="0"/>
                  <a:pt x="0" y="0"/>
                  <a:pt x="0" y="10000"/>
                </a:cubicBezTo>
              </a:path>
            </a:pathLst>
          </a:custGeom>
          <a:noFill/>
          <a:ln w="19050" cap="rnd">
            <a:solidFill>
              <a:schemeClr val="tx2"/>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5" name="Wellspect">
            <a:extLst>
              <a:ext uri="{FF2B5EF4-FFF2-40B4-BE49-F238E27FC236}">
                <a16:creationId xmlns:a16="http://schemas.microsoft.com/office/drawing/2014/main" id="{9D44FDAC-07C9-4888-8618-7FDEFF1ADA78}"/>
              </a:ext>
            </a:extLst>
          </p:cNvPr>
          <p:cNvSpPr>
            <a:spLocks noEditPoints="1"/>
          </p:cNvSpPr>
          <p:nvPr userDrawn="1"/>
        </p:nvSpPr>
        <p:spPr bwMode="auto">
          <a:xfrm>
            <a:off x="10528300" y="348085"/>
            <a:ext cx="1439863" cy="436563"/>
          </a:xfrm>
          <a:custGeom>
            <a:avLst/>
            <a:gdLst>
              <a:gd name="T0" fmla="*/ 142 w 2268"/>
              <a:gd name="T1" fmla="*/ 392 h 687"/>
              <a:gd name="T2" fmla="*/ 147 w 2268"/>
              <a:gd name="T3" fmla="*/ 293 h 687"/>
              <a:gd name="T4" fmla="*/ 451 w 2268"/>
              <a:gd name="T5" fmla="*/ 18 h 687"/>
              <a:gd name="T6" fmla="*/ 677 w 2268"/>
              <a:gd name="T7" fmla="*/ 220 h 687"/>
              <a:gd name="T8" fmla="*/ 505 w 2268"/>
              <a:gd name="T9" fmla="*/ 356 h 687"/>
              <a:gd name="T10" fmla="*/ 542 w 2268"/>
              <a:gd name="T11" fmla="*/ 326 h 687"/>
              <a:gd name="T12" fmla="*/ 813 w 2268"/>
              <a:gd name="T13" fmla="*/ 368 h 687"/>
              <a:gd name="T14" fmla="*/ 919 w 2268"/>
              <a:gd name="T15" fmla="*/ 25 h 687"/>
              <a:gd name="T16" fmla="*/ 1066 w 2268"/>
              <a:gd name="T17" fmla="*/ 101 h 687"/>
              <a:gd name="T18" fmla="*/ 982 w 2268"/>
              <a:gd name="T19" fmla="*/ 287 h 687"/>
              <a:gd name="T20" fmla="*/ 1337 w 2268"/>
              <a:gd name="T21" fmla="*/ 142 h 687"/>
              <a:gd name="T22" fmla="*/ 1234 w 2268"/>
              <a:gd name="T23" fmla="*/ 495 h 687"/>
              <a:gd name="T24" fmla="*/ 1234 w 2268"/>
              <a:gd name="T25" fmla="*/ 103 h 687"/>
              <a:gd name="T26" fmla="*/ 1720 w 2268"/>
              <a:gd name="T27" fmla="*/ 261 h 687"/>
              <a:gd name="T28" fmla="*/ 1723 w 2268"/>
              <a:gd name="T29" fmla="*/ 352 h 687"/>
              <a:gd name="T30" fmla="*/ 1720 w 2268"/>
              <a:gd name="T31" fmla="*/ 261 h 687"/>
              <a:gd name="T32" fmla="*/ 2002 w 2268"/>
              <a:gd name="T33" fmla="*/ 152 h 687"/>
              <a:gd name="T34" fmla="*/ 1969 w 2268"/>
              <a:gd name="T35" fmla="*/ 302 h 687"/>
              <a:gd name="T36" fmla="*/ 2099 w 2268"/>
              <a:gd name="T37" fmla="*/ 331 h 687"/>
              <a:gd name="T38" fmla="*/ 2072 w 2268"/>
              <a:gd name="T39" fmla="*/ 19 h 687"/>
              <a:gd name="T40" fmla="*/ 2216 w 2268"/>
              <a:gd name="T41" fmla="*/ 45 h 687"/>
              <a:gd name="T42" fmla="*/ 2244 w 2268"/>
              <a:gd name="T43" fmla="*/ 64 h 687"/>
              <a:gd name="T44" fmla="*/ 2208 w 2268"/>
              <a:gd name="T45" fmla="*/ 28 h 687"/>
              <a:gd name="T46" fmla="*/ 2224 w 2268"/>
              <a:gd name="T47" fmla="*/ 90 h 687"/>
              <a:gd name="T48" fmla="*/ 29 w 2268"/>
              <a:gd name="T49" fmla="*/ 686 h 687"/>
              <a:gd name="T50" fmla="*/ 93 w 2268"/>
              <a:gd name="T51" fmla="*/ 570 h 687"/>
              <a:gd name="T52" fmla="*/ 101 w 2268"/>
              <a:gd name="T53" fmla="*/ 636 h 687"/>
              <a:gd name="T54" fmla="*/ 339 w 2268"/>
              <a:gd name="T55" fmla="*/ 686 h 687"/>
              <a:gd name="T56" fmla="*/ 261 w 2268"/>
              <a:gd name="T57" fmla="*/ 563 h 687"/>
              <a:gd name="T58" fmla="*/ 303 w 2268"/>
              <a:gd name="T59" fmla="*/ 623 h 687"/>
              <a:gd name="T60" fmla="*/ 468 w 2268"/>
              <a:gd name="T61" fmla="*/ 633 h 687"/>
              <a:gd name="T62" fmla="*/ 405 w 2268"/>
              <a:gd name="T63" fmla="*/ 563 h 687"/>
              <a:gd name="T64" fmla="*/ 610 w 2268"/>
              <a:gd name="T65" fmla="*/ 655 h 687"/>
              <a:gd name="T66" fmla="*/ 567 w 2268"/>
              <a:gd name="T67" fmla="*/ 570 h 687"/>
              <a:gd name="T68" fmla="*/ 692 w 2268"/>
              <a:gd name="T69" fmla="*/ 685 h 687"/>
              <a:gd name="T70" fmla="*/ 682 w 2268"/>
              <a:gd name="T71" fmla="*/ 674 h 687"/>
              <a:gd name="T72" fmla="*/ 877 w 2268"/>
              <a:gd name="T73" fmla="*/ 573 h 687"/>
              <a:gd name="T74" fmla="*/ 899 w 2268"/>
              <a:gd name="T75" fmla="*/ 665 h 687"/>
              <a:gd name="T76" fmla="*/ 1104 w 2268"/>
              <a:gd name="T77" fmla="*/ 675 h 687"/>
              <a:gd name="T78" fmla="*/ 1126 w 2268"/>
              <a:gd name="T79" fmla="*/ 582 h 687"/>
              <a:gd name="T80" fmla="*/ 1247 w 2268"/>
              <a:gd name="T81" fmla="*/ 686 h 687"/>
              <a:gd name="T82" fmla="*/ 1319 w 2268"/>
              <a:gd name="T83" fmla="*/ 582 h 687"/>
              <a:gd name="T84" fmla="*/ 1461 w 2268"/>
              <a:gd name="T85" fmla="*/ 675 h 687"/>
              <a:gd name="T86" fmla="*/ 1390 w 2268"/>
              <a:gd name="T87" fmla="*/ 582 h 687"/>
              <a:gd name="T88" fmla="*/ 1503 w 2268"/>
              <a:gd name="T89" fmla="*/ 675 h 687"/>
              <a:gd name="T90" fmla="*/ 1599 w 2268"/>
              <a:gd name="T91" fmla="*/ 668 h 687"/>
              <a:gd name="T92" fmla="*/ 1503 w 2268"/>
              <a:gd name="T93" fmla="*/ 675 h 687"/>
              <a:gd name="T94" fmla="*/ 1658 w 2268"/>
              <a:gd name="T95" fmla="*/ 685 h 687"/>
              <a:gd name="T96" fmla="*/ 1721 w 2268"/>
              <a:gd name="T97" fmla="*/ 614 h 687"/>
              <a:gd name="T98" fmla="*/ 1647 w 2268"/>
              <a:gd name="T99" fmla="*/ 674 h 687"/>
              <a:gd name="T100" fmla="*/ 1878 w 2268"/>
              <a:gd name="T101" fmla="*/ 686 h 687"/>
              <a:gd name="T102" fmla="*/ 1793 w 2268"/>
              <a:gd name="T103" fmla="*/ 562 h 687"/>
              <a:gd name="T104" fmla="*/ 1995 w 2268"/>
              <a:gd name="T105" fmla="*/ 667 h 687"/>
              <a:gd name="T106" fmla="*/ 1995 w 2268"/>
              <a:gd name="T107" fmla="*/ 560 h 687"/>
              <a:gd name="T108" fmla="*/ 2106 w 2268"/>
              <a:gd name="T109" fmla="*/ 666 h 687"/>
              <a:gd name="T110" fmla="*/ 2176 w 2268"/>
              <a:gd name="T111" fmla="*/ 572 h 6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268" h="687">
                <a:moveTo>
                  <a:pt x="394" y="374"/>
                </a:moveTo>
                <a:cubicBezTo>
                  <a:pt x="391" y="382"/>
                  <a:pt x="388" y="392"/>
                  <a:pt x="364" y="392"/>
                </a:cubicBezTo>
                <a:cubicBezTo>
                  <a:pt x="342" y="392"/>
                  <a:pt x="337" y="383"/>
                  <a:pt x="334" y="374"/>
                </a:cubicBezTo>
                <a:cubicBezTo>
                  <a:pt x="269" y="154"/>
                  <a:pt x="269" y="154"/>
                  <a:pt x="269" y="154"/>
                </a:cubicBezTo>
                <a:cubicBezTo>
                  <a:pt x="260" y="126"/>
                  <a:pt x="254" y="98"/>
                  <a:pt x="250" y="69"/>
                </a:cubicBezTo>
                <a:cubicBezTo>
                  <a:pt x="245" y="103"/>
                  <a:pt x="238" y="133"/>
                  <a:pt x="233" y="152"/>
                </a:cubicBezTo>
                <a:cubicBezTo>
                  <a:pt x="172" y="373"/>
                  <a:pt x="172" y="373"/>
                  <a:pt x="172" y="373"/>
                </a:cubicBezTo>
                <a:cubicBezTo>
                  <a:pt x="170" y="382"/>
                  <a:pt x="166" y="392"/>
                  <a:pt x="142" y="392"/>
                </a:cubicBezTo>
                <a:cubicBezTo>
                  <a:pt x="118" y="392"/>
                  <a:pt x="115" y="382"/>
                  <a:pt x="112" y="374"/>
                </a:cubicBezTo>
                <a:cubicBezTo>
                  <a:pt x="2" y="32"/>
                  <a:pt x="2" y="32"/>
                  <a:pt x="2" y="32"/>
                </a:cubicBezTo>
                <a:cubicBezTo>
                  <a:pt x="0" y="29"/>
                  <a:pt x="0" y="26"/>
                  <a:pt x="0" y="22"/>
                </a:cubicBezTo>
                <a:cubicBezTo>
                  <a:pt x="0" y="12"/>
                  <a:pt x="11" y="1"/>
                  <a:pt x="27" y="1"/>
                </a:cubicBezTo>
                <a:cubicBezTo>
                  <a:pt x="43" y="1"/>
                  <a:pt x="48" y="11"/>
                  <a:pt x="51" y="18"/>
                </a:cubicBezTo>
                <a:cubicBezTo>
                  <a:pt x="124" y="249"/>
                  <a:pt x="124" y="249"/>
                  <a:pt x="124" y="249"/>
                </a:cubicBezTo>
                <a:cubicBezTo>
                  <a:pt x="136" y="290"/>
                  <a:pt x="139" y="306"/>
                  <a:pt x="141" y="321"/>
                </a:cubicBezTo>
                <a:cubicBezTo>
                  <a:pt x="142" y="314"/>
                  <a:pt x="145" y="302"/>
                  <a:pt x="147" y="293"/>
                </a:cubicBezTo>
                <a:cubicBezTo>
                  <a:pt x="148" y="289"/>
                  <a:pt x="152" y="274"/>
                  <a:pt x="153" y="272"/>
                </a:cubicBezTo>
                <a:cubicBezTo>
                  <a:pt x="221" y="19"/>
                  <a:pt x="221" y="19"/>
                  <a:pt x="221" y="19"/>
                </a:cubicBezTo>
                <a:cubicBezTo>
                  <a:pt x="223" y="11"/>
                  <a:pt x="228" y="0"/>
                  <a:pt x="250" y="0"/>
                </a:cubicBezTo>
                <a:cubicBezTo>
                  <a:pt x="272" y="0"/>
                  <a:pt x="277" y="11"/>
                  <a:pt x="280" y="19"/>
                </a:cubicBezTo>
                <a:cubicBezTo>
                  <a:pt x="349" y="260"/>
                  <a:pt x="349" y="260"/>
                  <a:pt x="349" y="260"/>
                </a:cubicBezTo>
                <a:cubicBezTo>
                  <a:pt x="357" y="286"/>
                  <a:pt x="360" y="305"/>
                  <a:pt x="362" y="318"/>
                </a:cubicBezTo>
                <a:cubicBezTo>
                  <a:pt x="365" y="309"/>
                  <a:pt x="379" y="261"/>
                  <a:pt x="382" y="250"/>
                </a:cubicBezTo>
                <a:cubicBezTo>
                  <a:pt x="451" y="18"/>
                  <a:pt x="451" y="18"/>
                  <a:pt x="451" y="18"/>
                </a:cubicBezTo>
                <a:cubicBezTo>
                  <a:pt x="453" y="11"/>
                  <a:pt x="458" y="1"/>
                  <a:pt x="474" y="1"/>
                </a:cubicBezTo>
                <a:cubicBezTo>
                  <a:pt x="487" y="1"/>
                  <a:pt x="500" y="9"/>
                  <a:pt x="500" y="22"/>
                </a:cubicBezTo>
                <a:cubicBezTo>
                  <a:pt x="500" y="26"/>
                  <a:pt x="499" y="28"/>
                  <a:pt x="499" y="31"/>
                </a:cubicBezTo>
                <a:lnTo>
                  <a:pt x="394" y="374"/>
                </a:lnTo>
                <a:close/>
                <a:moveTo>
                  <a:pt x="521" y="220"/>
                </a:moveTo>
                <a:cubicBezTo>
                  <a:pt x="524" y="208"/>
                  <a:pt x="529" y="182"/>
                  <a:pt x="550" y="163"/>
                </a:cubicBezTo>
                <a:cubicBezTo>
                  <a:pt x="570" y="146"/>
                  <a:pt x="592" y="145"/>
                  <a:pt x="603" y="145"/>
                </a:cubicBezTo>
                <a:cubicBezTo>
                  <a:pt x="655" y="145"/>
                  <a:pt x="675" y="184"/>
                  <a:pt x="677" y="220"/>
                </a:cubicBezTo>
                <a:lnTo>
                  <a:pt x="521" y="220"/>
                </a:lnTo>
                <a:close/>
                <a:moveTo>
                  <a:pt x="704" y="261"/>
                </a:moveTo>
                <a:cubicBezTo>
                  <a:pt x="711" y="261"/>
                  <a:pt x="728" y="260"/>
                  <a:pt x="728" y="237"/>
                </a:cubicBezTo>
                <a:cubicBezTo>
                  <a:pt x="728" y="206"/>
                  <a:pt x="719" y="171"/>
                  <a:pt x="701" y="146"/>
                </a:cubicBezTo>
                <a:cubicBezTo>
                  <a:pt x="684" y="123"/>
                  <a:pt x="663" y="111"/>
                  <a:pt x="638" y="105"/>
                </a:cubicBezTo>
                <a:cubicBezTo>
                  <a:pt x="627" y="102"/>
                  <a:pt x="615" y="101"/>
                  <a:pt x="603" y="101"/>
                </a:cubicBezTo>
                <a:cubicBezTo>
                  <a:pt x="506" y="101"/>
                  <a:pt x="469" y="181"/>
                  <a:pt x="469" y="250"/>
                </a:cubicBezTo>
                <a:cubicBezTo>
                  <a:pt x="469" y="289"/>
                  <a:pt x="481" y="328"/>
                  <a:pt x="505" y="356"/>
                </a:cubicBezTo>
                <a:cubicBezTo>
                  <a:pt x="533" y="387"/>
                  <a:pt x="569" y="394"/>
                  <a:pt x="604" y="394"/>
                </a:cubicBezTo>
                <a:cubicBezTo>
                  <a:pt x="620" y="394"/>
                  <a:pt x="669" y="394"/>
                  <a:pt x="706" y="352"/>
                </a:cubicBezTo>
                <a:cubicBezTo>
                  <a:pt x="712" y="345"/>
                  <a:pt x="722" y="333"/>
                  <a:pt x="724" y="323"/>
                </a:cubicBezTo>
                <a:cubicBezTo>
                  <a:pt x="724" y="321"/>
                  <a:pt x="724" y="320"/>
                  <a:pt x="724" y="317"/>
                </a:cubicBezTo>
                <a:cubicBezTo>
                  <a:pt x="724" y="302"/>
                  <a:pt x="708" y="295"/>
                  <a:pt x="696" y="295"/>
                </a:cubicBezTo>
                <a:cubicBezTo>
                  <a:pt x="684" y="295"/>
                  <a:pt x="681" y="300"/>
                  <a:pt x="673" y="315"/>
                </a:cubicBezTo>
                <a:cubicBezTo>
                  <a:pt x="663" y="330"/>
                  <a:pt x="648" y="352"/>
                  <a:pt x="604" y="352"/>
                </a:cubicBezTo>
                <a:cubicBezTo>
                  <a:pt x="583" y="352"/>
                  <a:pt x="560" y="348"/>
                  <a:pt x="542" y="326"/>
                </a:cubicBezTo>
                <a:cubicBezTo>
                  <a:pt x="527" y="308"/>
                  <a:pt x="522" y="286"/>
                  <a:pt x="521" y="261"/>
                </a:cubicBezTo>
                <a:lnTo>
                  <a:pt x="704" y="261"/>
                </a:lnTo>
                <a:close/>
                <a:moveTo>
                  <a:pt x="813" y="25"/>
                </a:moveTo>
                <a:cubicBezTo>
                  <a:pt x="813" y="18"/>
                  <a:pt x="811" y="1"/>
                  <a:pt x="788" y="1"/>
                </a:cubicBezTo>
                <a:cubicBezTo>
                  <a:pt x="766" y="1"/>
                  <a:pt x="763" y="18"/>
                  <a:pt x="763" y="25"/>
                </a:cubicBezTo>
                <a:cubicBezTo>
                  <a:pt x="763" y="368"/>
                  <a:pt x="763" y="368"/>
                  <a:pt x="763" y="368"/>
                </a:cubicBezTo>
                <a:cubicBezTo>
                  <a:pt x="763" y="384"/>
                  <a:pt x="774" y="392"/>
                  <a:pt x="788" y="392"/>
                </a:cubicBezTo>
                <a:cubicBezTo>
                  <a:pt x="811" y="392"/>
                  <a:pt x="813" y="374"/>
                  <a:pt x="813" y="368"/>
                </a:cubicBezTo>
                <a:lnTo>
                  <a:pt x="813" y="25"/>
                </a:lnTo>
                <a:close/>
                <a:moveTo>
                  <a:pt x="919" y="25"/>
                </a:moveTo>
                <a:cubicBezTo>
                  <a:pt x="919" y="18"/>
                  <a:pt x="917" y="1"/>
                  <a:pt x="894" y="1"/>
                </a:cubicBezTo>
                <a:cubicBezTo>
                  <a:pt x="872" y="1"/>
                  <a:pt x="869" y="18"/>
                  <a:pt x="869" y="25"/>
                </a:cubicBezTo>
                <a:cubicBezTo>
                  <a:pt x="869" y="368"/>
                  <a:pt x="869" y="368"/>
                  <a:pt x="869" y="368"/>
                </a:cubicBezTo>
                <a:cubicBezTo>
                  <a:pt x="869" y="384"/>
                  <a:pt x="880" y="392"/>
                  <a:pt x="894" y="392"/>
                </a:cubicBezTo>
                <a:cubicBezTo>
                  <a:pt x="917" y="392"/>
                  <a:pt x="919" y="374"/>
                  <a:pt x="919" y="368"/>
                </a:cubicBezTo>
                <a:lnTo>
                  <a:pt x="919" y="25"/>
                </a:lnTo>
                <a:close/>
                <a:moveTo>
                  <a:pt x="1063" y="215"/>
                </a:moveTo>
                <a:cubicBezTo>
                  <a:pt x="1038" y="207"/>
                  <a:pt x="1016" y="201"/>
                  <a:pt x="1016" y="176"/>
                </a:cubicBezTo>
                <a:cubicBezTo>
                  <a:pt x="1016" y="164"/>
                  <a:pt x="1023" y="153"/>
                  <a:pt x="1032" y="147"/>
                </a:cubicBezTo>
                <a:cubicBezTo>
                  <a:pt x="1042" y="140"/>
                  <a:pt x="1057" y="139"/>
                  <a:pt x="1063" y="139"/>
                </a:cubicBezTo>
                <a:cubicBezTo>
                  <a:pt x="1107" y="139"/>
                  <a:pt x="1121" y="165"/>
                  <a:pt x="1126" y="174"/>
                </a:cubicBezTo>
                <a:cubicBezTo>
                  <a:pt x="1134" y="190"/>
                  <a:pt x="1138" y="196"/>
                  <a:pt x="1150" y="196"/>
                </a:cubicBezTo>
                <a:cubicBezTo>
                  <a:pt x="1158" y="196"/>
                  <a:pt x="1173" y="191"/>
                  <a:pt x="1173" y="175"/>
                </a:cubicBezTo>
                <a:cubicBezTo>
                  <a:pt x="1173" y="164"/>
                  <a:pt x="1158" y="101"/>
                  <a:pt x="1066" y="101"/>
                </a:cubicBezTo>
                <a:cubicBezTo>
                  <a:pt x="972" y="101"/>
                  <a:pt x="966" y="168"/>
                  <a:pt x="966" y="182"/>
                </a:cubicBezTo>
                <a:cubicBezTo>
                  <a:pt x="966" y="235"/>
                  <a:pt x="1013" y="250"/>
                  <a:pt x="1043" y="260"/>
                </a:cubicBezTo>
                <a:cubicBezTo>
                  <a:pt x="1074" y="269"/>
                  <a:pt x="1074" y="269"/>
                  <a:pt x="1074" y="269"/>
                </a:cubicBezTo>
                <a:cubicBezTo>
                  <a:pt x="1102" y="277"/>
                  <a:pt x="1127" y="284"/>
                  <a:pt x="1127" y="313"/>
                </a:cubicBezTo>
                <a:cubicBezTo>
                  <a:pt x="1127" y="338"/>
                  <a:pt x="1103" y="355"/>
                  <a:pt x="1071" y="355"/>
                </a:cubicBezTo>
                <a:cubicBezTo>
                  <a:pt x="1048" y="355"/>
                  <a:pt x="1025" y="347"/>
                  <a:pt x="1013" y="328"/>
                </a:cubicBezTo>
                <a:cubicBezTo>
                  <a:pt x="1009" y="322"/>
                  <a:pt x="1008" y="320"/>
                  <a:pt x="1001" y="299"/>
                </a:cubicBezTo>
                <a:cubicBezTo>
                  <a:pt x="998" y="294"/>
                  <a:pt x="995" y="287"/>
                  <a:pt x="982" y="287"/>
                </a:cubicBezTo>
                <a:cubicBezTo>
                  <a:pt x="974" y="287"/>
                  <a:pt x="956" y="292"/>
                  <a:pt x="956" y="310"/>
                </a:cubicBezTo>
                <a:cubicBezTo>
                  <a:pt x="956" y="318"/>
                  <a:pt x="960" y="348"/>
                  <a:pt x="986" y="369"/>
                </a:cubicBezTo>
                <a:cubicBezTo>
                  <a:pt x="1013" y="393"/>
                  <a:pt x="1052" y="394"/>
                  <a:pt x="1068" y="394"/>
                </a:cubicBezTo>
                <a:cubicBezTo>
                  <a:pt x="1093" y="394"/>
                  <a:pt x="1122" y="389"/>
                  <a:pt x="1143" y="375"/>
                </a:cubicBezTo>
                <a:cubicBezTo>
                  <a:pt x="1159" y="364"/>
                  <a:pt x="1177" y="343"/>
                  <a:pt x="1177" y="308"/>
                </a:cubicBezTo>
                <a:cubicBezTo>
                  <a:pt x="1177" y="249"/>
                  <a:pt x="1124" y="233"/>
                  <a:pt x="1095" y="225"/>
                </a:cubicBezTo>
                <a:lnTo>
                  <a:pt x="1063" y="215"/>
                </a:lnTo>
                <a:close/>
                <a:moveTo>
                  <a:pt x="1337" y="142"/>
                </a:moveTo>
                <a:cubicBezTo>
                  <a:pt x="1411" y="142"/>
                  <a:pt x="1413" y="219"/>
                  <a:pt x="1413" y="248"/>
                </a:cubicBezTo>
                <a:cubicBezTo>
                  <a:pt x="1413" y="274"/>
                  <a:pt x="1410" y="304"/>
                  <a:pt x="1394" y="325"/>
                </a:cubicBezTo>
                <a:cubicBezTo>
                  <a:pt x="1384" y="339"/>
                  <a:pt x="1365" y="354"/>
                  <a:pt x="1337" y="354"/>
                </a:cubicBezTo>
                <a:cubicBezTo>
                  <a:pt x="1284" y="354"/>
                  <a:pt x="1258" y="308"/>
                  <a:pt x="1258" y="244"/>
                </a:cubicBezTo>
                <a:cubicBezTo>
                  <a:pt x="1258" y="182"/>
                  <a:pt x="1286" y="142"/>
                  <a:pt x="1337" y="142"/>
                </a:cubicBezTo>
                <a:moveTo>
                  <a:pt x="1208" y="470"/>
                </a:moveTo>
                <a:cubicBezTo>
                  <a:pt x="1208" y="478"/>
                  <a:pt x="1210" y="486"/>
                  <a:pt x="1221" y="492"/>
                </a:cubicBezTo>
                <a:cubicBezTo>
                  <a:pt x="1225" y="494"/>
                  <a:pt x="1229" y="495"/>
                  <a:pt x="1234" y="495"/>
                </a:cubicBezTo>
                <a:cubicBezTo>
                  <a:pt x="1257" y="495"/>
                  <a:pt x="1259" y="477"/>
                  <a:pt x="1259" y="470"/>
                </a:cubicBezTo>
                <a:cubicBezTo>
                  <a:pt x="1259" y="356"/>
                  <a:pt x="1259" y="356"/>
                  <a:pt x="1259" y="356"/>
                </a:cubicBezTo>
                <a:cubicBezTo>
                  <a:pt x="1283" y="376"/>
                  <a:pt x="1304" y="394"/>
                  <a:pt x="1349" y="394"/>
                </a:cubicBezTo>
                <a:cubicBezTo>
                  <a:pt x="1435" y="394"/>
                  <a:pt x="1465" y="315"/>
                  <a:pt x="1465" y="247"/>
                </a:cubicBezTo>
                <a:cubicBezTo>
                  <a:pt x="1465" y="154"/>
                  <a:pt x="1413" y="100"/>
                  <a:pt x="1343" y="100"/>
                </a:cubicBezTo>
                <a:cubicBezTo>
                  <a:pt x="1308" y="100"/>
                  <a:pt x="1281" y="112"/>
                  <a:pt x="1259" y="139"/>
                </a:cubicBezTo>
                <a:cubicBezTo>
                  <a:pt x="1259" y="122"/>
                  <a:pt x="1259" y="112"/>
                  <a:pt x="1247" y="106"/>
                </a:cubicBezTo>
                <a:cubicBezTo>
                  <a:pt x="1241" y="103"/>
                  <a:pt x="1236" y="103"/>
                  <a:pt x="1234" y="103"/>
                </a:cubicBezTo>
                <a:cubicBezTo>
                  <a:pt x="1211" y="103"/>
                  <a:pt x="1208" y="121"/>
                  <a:pt x="1208" y="128"/>
                </a:cubicBezTo>
                <a:lnTo>
                  <a:pt x="1208" y="470"/>
                </a:lnTo>
                <a:close/>
                <a:moveTo>
                  <a:pt x="1537" y="220"/>
                </a:moveTo>
                <a:cubicBezTo>
                  <a:pt x="1540" y="208"/>
                  <a:pt x="1545" y="182"/>
                  <a:pt x="1567" y="163"/>
                </a:cubicBezTo>
                <a:cubicBezTo>
                  <a:pt x="1586" y="146"/>
                  <a:pt x="1608" y="145"/>
                  <a:pt x="1619" y="145"/>
                </a:cubicBezTo>
                <a:cubicBezTo>
                  <a:pt x="1671" y="145"/>
                  <a:pt x="1691" y="184"/>
                  <a:pt x="1693" y="220"/>
                </a:cubicBezTo>
                <a:lnTo>
                  <a:pt x="1537" y="220"/>
                </a:lnTo>
                <a:close/>
                <a:moveTo>
                  <a:pt x="1720" y="261"/>
                </a:moveTo>
                <a:cubicBezTo>
                  <a:pt x="1727" y="261"/>
                  <a:pt x="1744" y="260"/>
                  <a:pt x="1744" y="237"/>
                </a:cubicBezTo>
                <a:cubicBezTo>
                  <a:pt x="1744" y="206"/>
                  <a:pt x="1735" y="171"/>
                  <a:pt x="1717" y="146"/>
                </a:cubicBezTo>
                <a:cubicBezTo>
                  <a:pt x="1700" y="123"/>
                  <a:pt x="1679" y="111"/>
                  <a:pt x="1654" y="105"/>
                </a:cubicBezTo>
                <a:cubicBezTo>
                  <a:pt x="1643" y="102"/>
                  <a:pt x="1631" y="101"/>
                  <a:pt x="1619" y="101"/>
                </a:cubicBezTo>
                <a:cubicBezTo>
                  <a:pt x="1522" y="101"/>
                  <a:pt x="1485" y="181"/>
                  <a:pt x="1485" y="250"/>
                </a:cubicBezTo>
                <a:cubicBezTo>
                  <a:pt x="1485" y="289"/>
                  <a:pt x="1497" y="328"/>
                  <a:pt x="1521" y="356"/>
                </a:cubicBezTo>
                <a:cubicBezTo>
                  <a:pt x="1549" y="387"/>
                  <a:pt x="1585" y="394"/>
                  <a:pt x="1621" y="394"/>
                </a:cubicBezTo>
                <a:cubicBezTo>
                  <a:pt x="1636" y="394"/>
                  <a:pt x="1685" y="394"/>
                  <a:pt x="1723" y="352"/>
                </a:cubicBezTo>
                <a:cubicBezTo>
                  <a:pt x="1729" y="345"/>
                  <a:pt x="1738" y="333"/>
                  <a:pt x="1740" y="323"/>
                </a:cubicBezTo>
                <a:cubicBezTo>
                  <a:pt x="1741" y="321"/>
                  <a:pt x="1741" y="320"/>
                  <a:pt x="1741" y="317"/>
                </a:cubicBezTo>
                <a:cubicBezTo>
                  <a:pt x="1741" y="302"/>
                  <a:pt x="1724" y="295"/>
                  <a:pt x="1712" y="295"/>
                </a:cubicBezTo>
                <a:cubicBezTo>
                  <a:pt x="1700" y="295"/>
                  <a:pt x="1697" y="300"/>
                  <a:pt x="1689" y="315"/>
                </a:cubicBezTo>
                <a:cubicBezTo>
                  <a:pt x="1679" y="330"/>
                  <a:pt x="1664" y="352"/>
                  <a:pt x="1621" y="352"/>
                </a:cubicBezTo>
                <a:cubicBezTo>
                  <a:pt x="1599" y="352"/>
                  <a:pt x="1576" y="348"/>
                  <a:pt x="1558" y="326"/>
                </a:cubicBezTo>
                <a:cubicBezTo>
                  <a:pt x="1543" y="308"/>
                  <a:pt x="1538" y="286"/>
                  <a:pt x="1537" y="261"/>
                </a:cubicBezTo>
                <a:lnTo>
                  <a:pt x="1720" y="261"/>
                </a:lnTo>
                <a:close/>
                <a:moveTo>
                  <a:pt x="1969" y="302"/>
                </a:moveTo>
                <a:cubicBezTo>
                  <a:pt x="1961" y="320"/>
                  <a:pt x="1947" y="352"/>
                  <a:pt x="1897" y="352"/>
                </a:cubicBezTo>
                <a:cubicBezTo>
                  <a:pt x="1831" y="352"/>
                  <a:pt x="1817" y="292"/>
                  <a:pt x="1817" y="245"/>
                </a:cubicBezTo>
                <a:cubicBezTo>
                  <a:pt x="1817" y="192"/>
                  <a:pt x="1839" y="142"/>
                  <a:pt x="1897" y="142"/>
                </a:cubicBezTo>
                <a:cubicBezTo>
                  <a:pt x="1940" y="142"/>
                  <a:pt x="1955" y="170"/>
                  <a:pt x="1960" y="181"/>
                </a:cubicBezTo>
                <a:cubicBezTo>
                  <a:pt x="1966" y="194"/>
                  <a:pt x="1971" y="204"/>
                  <a:pt x="1986" y="204"/>
                </a:cubicBezTo>
                <a:cubicBezTo>
                  <a:pt x="2001" y="204"/>
                  <a:pt x="2013" y="194"/>
                  <a:pt x="2013" y="180"/>
                </a:cubicBezTo>
                <a:cubicBezTo>
                  <a:pt x="2013" y="176"/>
                  <a:pt x="2013" y="170"/>
                  <a:pt x="2002" y="152"/>
                </a:cubicBezTo>
                <a:cubicBezTo>
                  <a:pt x="1987" y="128"/>
                  <a:pt x="1962" y="101"/>
                  <a:pt x="1899" y="101"/>
                </a:cubicBezTo>
                <a:cubicBezTo>
                  <a:pt x="1878" y="101"/>
                  <a:pt x="1804" y="101"/>
                  <a:pt x="1774" y="184"/>
                </a:cubicBezTo>
                <a:cubicBezTo>
                  <a:pt x="1767" y="204"/>
                  <a:pt x="1764" y="225"/>
                  <a:pt x="1764" y="247"/>
                </a:cubicBezTo>
                <a:cubicBezTo>
                  <a:pt x="1764" y="315"/>
                  <a:pt x="1797" y="394"/>
                  <a:pt x="1896" y="394"/>
                </a:cubicBezTo>
                <a:cubicBezTo>
                  <a:pt x="1973" y="394"/>
                  <a:pt x="1998" y="352"/>
                  <a:pt x="2007" y="337"/>
                </a:cubicBezTo>
                <a:cubicBezTo>
                  <a:pt x="2015" y="323"/>
                  <a:pt x="2019" y="311"/>
                  <a:pt x="2019" y="304"/>
                </a:cubicBezTo>
                <a:cubicBezTo>
                  <a:pt x="2019" y="285"/>
                  <a:pt x="1999" y="281"/>
                  <a:pt x="1992" y="281"/>
                </a:cubicBezTo>
                <a:cubicBezTo>
                  <a:pt x="1978" y="281"/>
                  <a:pt x="1973" y="292"/>
                  <a:pt x="1969" y="302"/>
                </a:cubicBezTo>
                <a:moveTo>
                  <a:pt x="2047" y="149"/>
                </a:moveTo>
                <a:cubicBezTo>
                  <a:pt x="2047" y="309"/>
                  <a:pt x="2047" y="309"/>
                  <a:pt x="2047" y="309"/>
                </a:cubicBezTo>
                <a:cubicBezTo>
                  <a:pt x="2047" y="351"/>
                  <a:pt x="2052" y="392"/>
                  <a:pt x="2127" y="392"/>
                </a:cubicBezTo>
                <a:cubicBezTo>
                  <a:pt x="2132" y="392"/>
                  <a:pt x="2141" y="391"/>
                  <a:pt x="2144" y="391"/>
                </a:cubicBezTo>
                <a:cubicBezTo>
                  <a:pt x="2156" y="389"/>
                  <a:pt x="2174" y="386"/>
                  <a:pt x="2174" y="370"/>
                </a:cubicBezTo>
                <a:cubicBezTo>
                  <a:pt x="2174" y="351"/>
                  <a:pt x="2161" y="350"/>
                  <a:pt x="2148" y="349"/>
                </a:cubicBezTo>
                <a:cubicBezTo>
                  <a:pt x="2144" y="349"/>
                  <a:pt x="2132" y="350"/>
                  <a:pt x="2128" y="350"/>
                </a:cubicBezTo>
                <a:cubicBezTo>
                  <a:pt x="2115" y="349"/>
                  <a:pt x="2103" y="347"/>
                  <a:pt x="2099" y="331"/>
                </a:cubicBezTo>
                <a:cubicBezTo>
                  <a:pt x="2098" y="324"/>
                  <a:pt x="2097" y="320"/>
                  <a:pt x="2097" y="287"/>
                </a:cubicBezTo>
                <a:cubicBezTo>
                  <a:pt x="2097" y="149"/>
                  <a:pt x="2097" y="149"/>
                  <a:pt x="2097" y="149"/>
                </a:cubicBezTo>
                <a:cubicBezTo>
                  <a:pt x="2154" y="149"/>
                  <a:pt x="2154" y="149"/>
                  <a:pt x="2154" y="149"/>
                </a:cubicBezTo>
                <a:cubicBezTo>
                  <a:pt x="2160" y="149"/>
                  <a:pt x="2174" y="147"/>
                  <a:pt x="2174" y="128"/>
                </a:cubicBezTo>
                <a:cubicBezTo>
                  <a:pt x="2174" y="108"/>
                  <a:pt x="2160" y="106"/>
                  <a:pt x="2154" y="106"/>
                </a:cubicBezTo>
                <a:cubicBezTo>
                  <a:pt x="2097" y="106"/>
                  <a:pt x="2097" y="106"/>
                  <a:pt x="2097" y="106"/>
                </a:cubicBezTo>
                <a:cubicBezTo>
                  <a:pt x="2097" y="43"/>
                  <a:pt x="2097" y="43"/>
                  <a:pt x="2097" y="43"/>
                </a:cubicBezTo>
                <a:cubicBezTo>
                  <a:pt x="2097" y="35"/>
                  <a:pt x="2096" y="19"/>
                  <a:pt x="2072" y="19"/>
                </a:cubicBezTo>
                <a:cubicBezTo>
                  <a:pt x="2050" y="19"/>
                  <a:pt x="2048" y="36"/>
                  <a:pt x="2048" y="43"/>
                </a:cubicBezTo>
                <a:cubicBezTo>
                  <a:pt x="2048" y="106"/>
                  <a:pt x="2048" y="106"/>
                  <a:pt x="2048" y="106"/>
                </a:cubicBezTo>
                <a:lnTo>
                  <a:pt x="2047" y="149"/>
                </a:lnTo>
                <a:close/>
                <a:moveTo>
                  <a:pt x="2227" y="45"/>
                </a:moveTo>
                <a:cubicBezTo>
                  <a:pt x="2232" y="45"/>
                  <a:pt x="2236" y="42"/>
                  <a:pt x="2236" y="38"/>
                </a:cubicBezTo>
                <a:cubicBezTo>
                  <a:pt x="2236" y="33"/>
                  <a:pt x="2232" y="31"/>
                  <a:pt x="2227" y="31"/>
                </a:cubicBezTo>
                <a:cubicBezTo>
                  <a:pt x="2216" y="31"/>
                  <a:pt x="2216" y="31"/>
                  <a:pt x="2216" y="31"/>
                </a:cubicBezTo>
                <a:cubicBezTo>
                  <a:pt x="2216" y="45"/>
                  <a:pt x="2216" y="45"/>
                  <a:pt x="2216" y="45"/>
                </a:cubicBezTo>
                <a:lnTo>
                  <a:pt x="2227" y="45"/>
                </a:lnTo>
                <a:close/>
                <a:moveTo>
                  <a:pt x="2208" y="28"/>
                </a:moveTo>
                <a:cubicBezTo>
                  <a:pt x="2208" y="26"/>
                  <a:pt x="2209" y="24"/>
                  <a:pt x="2212" y="24"/>
                </a:cubicBezTo>
                <a:cubicBezTo>
                  <a:pt x="2227" y="24"/>
                  <a:pt x="2227" y="24"/>
                  <a:pt x="2227" y="24"/>
                </a:cubicBezTo>
                <a:cubicBezTo>
                  <a:pt x="2237" y="24"/>
                  <a:pt x="2244" y="28"/>
                  <a:pt x="2244" y="37"/>
                </a:cubicBezTo>
                <a:cubicBezTo>
                  <a:pt x="2244" y="44"/>
                  <a:pt x="2241" y="49"/>
                  <a:pt x="2235" y="51"/>
                </a:cubicBezTo>
                <a:cubicBezTo>
                  <a:pt x="2243" y="61"/>
                  <a:pt x="2243" y="61"/>
                  <a:pt x="2243" y="61"/>
                </a:cubicBezTo>
                <a:cubicBezTo>
                  <a:pt x="2244" y="62"/>
                  <a:pt x="2244" y="63"/>
                  <a:pt x="2244" y="64"/>
                </a:cubicBezTo>
                <a:cubicBezTo>
                  <a:pt x="2244" y="66"/>
                  <a:pt x="2243" y="68"/>
                  <a:pt x="2240" y="68"/>
                </a:cubicBezTo>
                <a:cubicBezTo>
                  <a:pt x="2239" y="68"/>
                  <a:pt x="2237" y="67"/>
                  <a:pt x="2236" y="66"/>
                </a:cubicBezTo>
                <a:cubicBezTo>
                  <a:pt x="2225" y="52"/>
                  <a:pt x="2225" y="52"/>
                  <a:pt x="2225" y="52"/>
                </a:cubicBezTo>
                <a:cubicBezTo>
                  <a:pt x="2216" y="52"/>
                  <a:pt x="2216" y="52"/>
                  <a:pt x="2216" y="52"/>
                </a:cubicBezTo>
                <a:cubicBezTo>
                  <a:pt x="2216" y="64"/>
                  <a:pt x="2216" y="64"/>
                  <a:pt x="2216" y="64"/>
                </a:cubicBezTo>
                <a:cubicBezTo>
                  <a:pt x="2216" y="66"/>
                  <a:pt x="2214" y="68"/>
                  <a:pt x="2212" y="68"/>
                </a:cubicBezTo>
                <a:cubicBezTo>
                  <a:pt x="2209" y="68"/>
                  <a:pt x="2208" y="66"/>
                  <a:pt x="2208" y="64"/>
                </a:cubicBezTo>
                <a:lnTo>
                  <a:pt x="2208" y="28"/>
                </a:lnTo>
                <a:close/>
                <a:moveTo>
                  <a:pt x="2224" y="85"/>
                </a:moveTo>
                <a:cubicBezTo>
                  <a:pt x="2246" y="85"/>
                  <a:pt x="2263" y="67"/>
                  <a:pt x="2263" y="46"/>
                </a:cubicBezTo>
                <a:cubicBezTo>
                  <a:pt x="2263" y="46"/>
                  <a:pt x="2263" y="46"/>
                  <a:pt x="2263" y="46"/>
                </a:cubicBezTo>
                <a:cubicBezTo>
                  <a:pt x="2263" y="25"/>
                  <a:pt x="2246" y="8"/>
                  <a:pt x="2224" y="8"/>
                </a:cubicBezTo>
                <a:cubicBezTo>
                  <a:pt x="2203" y="8"/>
                  <a:pt x="2186" y="25"/>
                  <a:pt x="2186" y="46"/>
                </a:cubicBezTo>
                <a:cubicBezTo>
                  <a:pt x="2186" y="46"/>
                  <a:pt x="2186" y="46"/>
                  <a:pt x="2186" y="46"/>
                </a:cubicBezTo>
                <a:cubicBezTo>
                  <a:pt x="2186" y="68"/>
                  <a:pt x="2203" y="85"/>
                  <a:pt x="2224" y="85"/>
                </a:cubicBezTo>
                <a:moveTo>
                  <a:pt x="2224" y="90"/>
                </a:moveTo>
                <a:cubicBezTo>
                  <a:pt x="2200" y="90"/>
                  <a:pt x="2181" y="70"/>
                  <a:pt x="2181" y="46"/>
                </a:cubicBezTo>
                <a:cubicBezTo>
                  <a:pt x="2181" y="46"/>
                  <a:pt x="2181" y="46"/>
                  <a:pt x="2181" y="46"/>
                </a:cubicBezTo>
                <a:cubicBezTo>
                  <a:pt x="2181" y="23"/>
                  <a:pt x="2200" y="3"/>
                  <a:pt x="2224" y="3"/>
                </a:cubicBezTo>
                <a:cubicBezTo>
                  <a:pt x="2249" y="3"/>
                  <a:pt x="2268" y="23"/>
                  <a:pt x="2268" y="46"/>
                </a:cubicBezTo>
                <a:cubicBezTo>
                  <a:pt x="2268" y="46"/>
                  <a:pt x="2268" y="46"/>
                  <a:pt x="2268" y="46"/>
                </a:cubicBezTo>
                <a:cubicBezTo>
                  <a:pt x="2268" y="70"/>
                  <a:pt x="2249" y="90"/>
                  <a:pt x="2224" y="90"/>
                </a:cubicBezTo>
                <a:moveTo>
                  <a:pt x="19" y="676"/>
                </a:moveTo>
                <a:cubicBezTo>
                  <a:pt x="19" y="681"/>
                  <a:pt x="24" y="686"/>
                  <a:pt x="29" y="686"/>
                </a:cubicBezTo>
                <a:cubicBezTo>
                  <a:pt x="34" y="686"/>
                  <a:pt x="38" y="683"/>
                  <a:pt x="39" y="679"/>
                </a:cubicBezTo>
                <a:cubicBezTo>
                  <a:pt x="50" y="655"/>
                  <a:pt x="50" y="655"/>
                  <a:pt x="50" y="655"/>
                </a:cubicBezTo>
                <a:cubicBezTo>
                  <a:pt x="109" y="655"/>
                  <a:pt x="109" y="655"/>
                  <a:pt x="109" y="655"/>
                </a:cubicBezTo>
                <a:cubicBezTo>
                  <a:pt x="119" y="678"/>
                  <a:pt x="119" y="678"/>
                  <a:pt x="119" y="678"/>
                </a:cubicBezTo>
                <a:cubicBezTo>
                  <a:pt x="121" y="683"/>
                  <a:pt x="124" y="686"/>
                  <a:pt x="129" y="686"/>
                </a:cubicBezTo>
                <a:cubicBezTo>
                  <a:pt x="135" y="686"/>
                  <a:pt x="140" y="681"/>
                  <a:pt x="140" y="675"/>
                </a:cubicBezTo>
                <a:cubicBezTo>
                  <a:pt x="140" y="674"/>
                  <a:pt x="139" y="672"/>
                  <a:pt x="138" y="671"/>
                </a:cubicBezTo>
                <a:cubicBezTo>
                  <a:pt x="93" y="570"/>
                  <a:pt x="93" y="570"/>
                  <a:pt x="93" y="570"/>
                </a:cubicBezTo>
                <a:cubicBezTo>
                  <a:pt x="90" y="564"/>
                  <a:pt x="86" y="561"/>
                  <a:pt x="80" y="561"/>
                </a:cubicBezTo>
                <a:cubicBezTo>
                  <a:pt x="79" y="561"/>
                  <a:pt x="79" y="561"/>
                  <a:pt x="79" y="561"/>
                </a:cubicBezTo>
                <a:cubicBezTo>
                  <a:pt x="73" y="561"/>
                  <a:pt x="69" y="564"/>
                  <a:pt x="66" y="570"/>
                </a:cubicBezTo>
                <a:cubicBezTo>
                  <a:pt x="21" y="671"/>
                  <a:pt x="21" y="671"/>
                  <a:pt x="21" y="671"/>
                </a:cubicBezTo>
                <a:cubicBezTo>
                  <a:pt x="20" y="673"/>
                  <a:pt x="19" y="674"/>
                  <a:pt x="19" y="676"/>
                </a:cubicBezTo>
                <a:close/>
                <a:moveTo>
                  <a:pt x="58" y="636"/>
                </a:moveTo>
                <a:cubicBezTo>
                  <a:pt x="79" y="587"/>
                  <a:pt x="79" y="587"/>
                  <a:pt x="79" y="587"/>
                </a:cubicBezTo>
                <a:cubicBezTo>
                  <a:pt x="101" y="636"/>
                  <a:pt x="101" y="636"/>
                  <a:pt x="101" y="636"/>
                </a:cubicBezTo>
                <a:lnTo>
                  <a:pt x="58" y="636"/>
                </a:lnTo>
                <a:close/>
                <a:moveTo>
                  <a:pt x="250" y="675"/>
                </a:moveTo>
                <a:cubicBezTo>
                  <a:pt x="250" y="681"/>
                  <a:pt x="255" y="686"/>
                  <a:pt x="261" y="686"/>
                </a:cubicBezTo>
                <a:cubicBezTo>
                  <a:pt x="267" y="686"/>
                  <a:pt x="272" y="681"/>
                  <a:pt x="272" y="675"/>
                </a:cubicBezTo>
                <a:cubicBezTo>
                  <a:pt x="272" y="642"/>
                  <a:pt x="272" y="642"/>
                  <a:pt x="272" y="642"/>
                </a:cubicBezTo>
                <a:cubicBezTo>
                  <a:pt x="299" y="642"/>
                  <a:pt x="299" y="642"/>
                  <a:pt x="299" y="642"/>
                </a:cubicBezTo>
                <a:cubicBezTo>
                  <a:pt x="329" y="680"/>
                  <a:pt x="329" y="680"/>
                  <a:pt x="329" y="680"/>
                </a:cubicBezTo>
                <a:cubicBezTo>
                  <a:pt x="331" y="683"/>
                  <a:pt x="334" y="686"/>
                  <a:pt x="339" y="686"/>
                </a:cubicBezTo>
                <a:cubicBezTo>
                  <a:pt x="344" y="686"/>
                  <a:pt x="349" y="682"/>
                  <a:pt x="349" y="676"/>
                </a:cubicBezTo>
                <a:cubicBezTo>
                  <a:pt x="349" y="672"/>
                  <a:pt x="348" y="670"/>
                  <a:pt x="346" y="668"/>
                </a:cubicBezTo>
                <a:cubicBezTo>
                  <a:pt x="323" y="638"/>
                  <a:pt x="323" y="638"/>
                  <a:pt x="323" y="638"/>
                </a:cubicBezTo>
                <a:cubicBezTo>
                  <a:pt x="339" y="633"/>
                  <a:pt x="350" y="621"/>
                  <a:pt x="350" y="602"/>
                </a:cubicBezTo>
                <a:cubicBezTo>
                  <a:pt x="350" y="601"/>
                  <a:pt x="350" y="601"/>
                  <a:pt x="350" y="601"/>
                </a:cubicBezTo>
                <a:cubicBezTo>
                  <a:pt x="350" y="591"/>
                  <a:pt x="347" y="581"/>
                  <a:pt x="340" y="575"/>
                </a:cubicBezTo>
                <a:cubicBezTo>
                  <a:pt x="332" y="567"/>
                  <a:pt x="320" y="563"/>
                  <a:pt x="305" y="563"/>
                </a:cubicBezTo>
                <a:cubicBezTo>
                  <a:pt x="261" y="563"/>
                  <a:pt x="261" y="563"/>
                  <a:pt x="261" y="563"/>
                </a:cubicBezTo>
                <a:cubicBezTo>
                  <a:pt x="255" y="563"/>
                  <a:pt x="250" y="567"/>
                  <a:pt x="250" y="573"/>
                </a:cubicBezTo>
                <a:lnTo>
                  <a:pt x="250" y="675"/>
                </a:lnTo>
                <a:close/>
                <a:moveTo>
                  <a:pt x="272" y="623"/>
                </a:moveTo>
                <a:cubicBezTo>
                  <a:pt x="272" y="582"/>
                  <a:pt x="272" y="582"/>
                  <a:pt x="272" y="582"/>
                </a:cubicBezTo>
                <a:cubicBezTo>
                  <a:pt x="303" y="582"/>
                  <a:pt x="303" y="582"/>
                  <a:pt x="303" y="582"/>
                </a:cubicBezTo>
                <a:cubicBezTo>
                  <a:pt x="319" y="582"/>
                  <a:pt x="328" y="589"/>
                  <a:pt x="328" y="602"/>
                </a:cubicBezTo>
                <a:cubicBezTo>
                  <a:pt x="328" y="603"/>
                  <a:pt x="328" y="603"/>
                  <a:pt x="328" y="603"/>
                </a:cubicBezTo>
                <a:cubicBezTo>
                  <a:pt x="328" y="615"/>
                  <a:pt x="319" y="623"/>
                  <a:pt x="303" y="623"/>
                </a:cubicBezTo>
                <a:lnTo>
                  <a:pt x="272" y="623"/>
                </a:lnTo>
                <a:close/>
                <a:moveTo>
                  <a:pt x="405" y="685"/>
                </a:moveTo>
                <a:cubicBezTo>
                  <a:pt x="477" y="685"/>
                  <a:pt x="477" y="685"/>
                  <a:pt x="477" y="685"/>
                </a:cubicBezTo>
                <a:cubicBezTo>
                  <a:pt x="482" y="685"/>
                  <a:pt x="487" y="681"/>
                  <a:pt x="487" y="675"/>
                </a:cubicBezTo>
                <a:cubicBezTo>
                  <a:pt x="487" y="670"/>
                  <a:pt x="482" y="666"/>
                  <a:pt x="477" y="666"/>
                </a:cubicBezTo>
                <a:cubicBezTo>
                  <a:pt x="416" y="666"/>
                  <a:pt x="416" y="666"/>
                  <a:pt x="416" y="666"/>
                </a:cubicBezTo>
                <a:cubicBezTo>
                  <a:pt x="416" y="633"/>
                  <a:pt x="416" y="633"/>
                  <a:pt x="416" y="633"/>
                </a:cubicBezTo>
                <a:cubicBezTo>
                  <a:pt x="468" y="633"/>
                  <a:pt x="468" y="633"/>
                  <a:pt x="468" y="633"/>
                </a:cubicBezTo>
                <a:cubicBezTo>
                  <a:pt x="474" y="633"/>
                  <a:pt x="478" y="629"/>
                  <a:pt x="478" y="623"/>
                </a:cubicBezTo>
                <a:cubicBezTo>
                  <a:pt x="478" y="618"/>
                  <a:pt x="474" y="614"/>
                  <a:pt x="468" y="614"/>
                </a:cubicBezTo>
                <a:cubicBezTo>
                  <a:pt x="416" y="614"/>
                  <a:pt x="416" y="614"/>
                  <a:pt x="416" y="614"/>
                </a:cubicBezTo>
                <a:cubicBezTo>
                  <a:pt x="416" y="582"/>
                  <a:pt x="416" y="582"/>
                  <a:pt x="416" y="582"/>
                </a:cubicBezTo>
                <a:cubicBezTo>
                  <a:pt x="476" y="582"/>
                  <a:pt x="476" y="582"/>
                  <a:pt x="476" y="582"/>
                </a:cubicBezTo>
                <a:cubicBezTo>
                  <a:pt x="481" y="582"/>
                  <a:pt x="486" y="578"/>
                  <a:pt x="486" y="572"/>
                </a:cubicBezTo>
                <a:cubicBezTo>
                  <a:pt x="486" y="567"/>
                  <a:pt x="481" y="563"/>
                  <a:pt x="476" y="563"/>
                </a:cubicBezTo>
                <a:cubicBezTo>
                  <a:pt x="405" y="563"/>
                  <a:pt x="405" y="563"/>
                  <a:pt x="405" y="563"/>
                </a:cubicBezTo>
                <a:cubicBezTo>
                  <a:pt x="399" y="563"/>
                  <a:pt x="394" y="567"/>
                  <a:pt x="394" y="573"/>
                </a:cubicBezTo>
                <a:cubicBezTo>
                  <a:pt x="394" y="674"/>
                  <a:pt x="394" y="674"/>
                  <a:pt x="394" y="674"/>
                </a:cubicBezTo>
                <a:cubicBezTo>
                  <a:pt x="394" y="680"/>
                  <a:pt x="399" y="685"/>
                  <a:pt x="405" y="685"/>
                </a:cubicBezTo>
                <a:close/>
                <a:moveTo>
                  <a:pt x="521" y="676"/>
                </a:moveTo>
                <a:cubicBezTo>
                  <a:pt x="521" y="681"/>
                  <a:pt x="525" y="686"/>
                  <a:pt x="530" y="686"/>
                </a:cubicBezTo>
                <a:cubicBezTo>
                  <a:pt x="535" y="686"/>
                  <a:pt x="539" y="683"/>
                  <a:pt x="540" y="679"/>
                </a:cubicBezTo>
                <a:cubicBezTo>
                  <a:pt x="551" y="655"/>
                  <a:pt x="551" y="655"/>
                  <a:pt x="551" y="655"/>
                </a:cubicBezTo>
                <a:cubicBezTo>
                  <a:pt x="610" y="655"/>
                  <a:pt x="610" y="655"/>
                  <a:pt x="610" y="655"/>
                </a:cubicBezTo>
                <a:cubicBezTo>
                  <a:pt x="620" y="678"/>
                  <a:pt x="620" y="678"/>
                  <a:pt x="620" y="678"/>
                </a:cubicBezTo>
                <a:cubicBezTo>
                  <a:pt x="622" y="683"/>
                  <a:pt x="626" y="686"/>
                  <a:pt x="631" y="686"/>
                </a:cubicBezTo>
                <a:cubicBezTo>
                  <a:pt x="636" y="686"/>
                  <a:pt x="641" y="681"/>
                  <a:pt x="641" y="675"/>
                </a:cubicBezTo>
                <a:cubicBezTo>
                  <a:pt x="641" y="674"/>
                  <a:pt x="640" y="672"/>
                  <a:pt x="640" y="671"/>
                </a:cubicBezTo>
                <a:cubicBezTo>
                  <a:pt x="594" y="570"/>
                  <a:pt x="594" y="570"/>
                  <a:pt x="594" y="570"/>
                </a:cubicBezTo>
                <a:cubicBezTo>
                  <a:pt x="592" y="564"/>
                  <a:pt x="587" y="561"/>
                  <a:pt x="581" y="561"/>
                </a:cubicBezTo>
                <a:cubicBezTo>
                  <a:pt x="580" y="561"/>
                  <a:pt x="580" y="561"/>
                  <a:pt x="580" y="561"/>
                </a:cubicBezTo>
                <a:cubicBezTo>
                  <a:pt x="574" y="561"/>
                  <a:pt x="570" y="564"/>
                  <a:pt x="567" y="570"/>
                </a:cubicBezTo>
                <a:cubicBezTo>
                  <a:pt x="522" y="671"/>
                  <a:pt x="522" y="671"/>
                  <a:pt x="522" y="671"/>
                </a:cubicBezTo>
                <a:cubicBezTo>
                  <a:pt x="521" y="673"/>
                  <a:pt x="521" y="674"/>
                  <a:pt x="521" y="676"/>
                </a:cubicBezTo>
                <a:close/>
                <a:moveTo>
                  <a:pt x="559" y="636"/>
                </a:moveTo>
                <a:cubicBezTo>
                  <a:pt x="580" y="587"/>
                  <a:pt x="580" y="587"/>
                  <a:pt x="580" y="587"/>
                </a:cubicBezTo>
                <a:cubicBezTo>
                  <a:pt x="602" y="636"/>
                  <a:pt x="602" y="636"/>
                  <a:pt x="602" y="636"/>
                </a:cubicBezTo>
                <a:lnTo>
                  <a:pt x="559" y="636"/>
                </a:lnTo>
                <a:close/>
                <a:moveTo>
                  <a:pt x="682" y="674"/>
                </a:moveTo>
                <a:cubicBezTo>
                  <a:pt x="682" y="680"/>
                  <a:pt x="686" y="685"/>
                  <a:pt x="692" y="685"/>
                </a:cubicBezTo>
                <a:cubicBezTo>
                  <a:pt x="758" y="685"/>
                  <a:pt x="758" y="685"/>
                  <a:pt x="758" y="685"/>
                </a:cubicBezTo>
                <a:cubicBezTo>
                  <a:pt x="764" y="685"/>
                  <a:pt x="768" y="680"/>
                  <a:pt x="768" y="675"/>
                </a:cubicBezTo>
                <a:cubicBezTo>
                  <a:pt x="768" y="670"/>
                  <a:pt x="764" y="665"/>
                  <a:pt x="758" y="665"/>
                </a:cubicBezTo>
                <a:cubicBezTo>
                  <a:pt x="703" y="665"/>
                  <a:pt x="703" y="665"/>
                  <a:pt x="703" y="665"/>
                </a:cubicBezTo>
                <a:cubicBezTo>
                  <a:pt x="703" y="572"/>
                  <a:pt x="703" y="572"/>
                  <a:pt x="703" y="572"/>
                </a:cubicBezTo>
                <a:cubicBezTo>
                  <a:pt x="703" y="566"/>
                  <a:pt x="698" y="562"/>
                  <a:pt x="692" y="562"/>
                </a:cubicBezTo>
                <a:cubicBezTo>
                  <a:pt x="686" y="562"/>
                  <a:pt x="682" y="566"/>
                  <a:pt x="682" y="572"/>
                </a:cubicBezTo>
                <a:lnTo>
                  <a:pt x="682" y="674"/>
                </a:lnTo>
                <a:close/>
                <a:moveTo>
                  <a:pt x="877" y="674"/>
                </a:moveTo>
                <a:cubicBezTo>
                  <a:pt x="877" y="680"/>
                  <a:pt x="882" y="685"/>
                  <a:pt x="888" y="685"/>
                </a:cubicBezTo>
                <a:cubicBezTo>
                  <a:pt x="923" y="685"/>
                  <a:pt x="923" y="685"/>
                  <a:pt x="923" y="685"/>
                </a:cubicBezTo>
                <a:cubicBezTo>
                  <a:pt x="961" y="685"/>
                  <a:pt x="988" y="658"/>
                  <a:pt x="988" y="624"/>
                </a:cubicBezTo>
                <a:cubicBezTo>
                  <a:pt x="988" y="623"/>
                  <a:pt x="988" y="623"/>
                  <a:pt x="988" y="623"/>
                </a:cubicBezTo>
                <a:cubicBezTo>
                  <a:pt x="988" y="589"/>
                  <a:pt x="961" y="563"/>
                  <a:pt x="923" y="563"/>
                </a:cubicBezTo>
                <a:cubicBezTo>
                  <a:pt x="888" y="563"/>
                  <a:pt x="888" y="563"/>
                  <a:pt x="888" y="563"/>
                </a:cubicBezTo>
                <a:cubicBezTo>
                  <a:pt x="882" y="563"/>
                  <a:pt x="877" y="567"/>
                  <a:pt x="877" y="573"/>
                </a:cubicBezTo>
                <a:lnTo>
                  <a:pt x="877" y="674"/>
                </a:lnTo>
                <a:close/>
                <a:moveTo>
                  <a:pt x="899" y="665"/>
                </a:moveTo>
                <a:cubicBezTo>
                  <a:pt x="899" y="582"/>
                  <a:pt x="899" y="582"/>
                  <a:pt x="899" y="582"/>
                </a:cubicBezTo>
                <a:cubicBezTo>
                  <a:pt x="923" y="582"/>
                  <a:pt x="923" y="582"/>
                  <a:pt x="923" y="582"/>
                </a:cubicBezTo>
                <a:cubicBezTo>
                  <a:pt x="949" y="582"/>
                  <a:pt x="965" y="600"/>
                  <a:pt x="965" y="624"/>
                </a:cubicBezTo>
                <a:cubicBezTo>
                  <a:pt x="965" y="624"/>
                  <a:pt x="965" y="624"/>
                  <a:pt x="965" y="624"/>
                </a:cubicBezTo>
                <a:cubicBezTo>
                  <a:pt x="965" y="648"/>
                  <a:pt x="949" y="665"/>
                  <a:pt x="923" y="665"/>
                </a:cubicBezTo>
                <a:lnTo>
                  <a:pt x="899" y="665"/>
                </a:lnTo>
                <a:close/>
                <a:moveTo>
                  <a:pt x="1033" y="675"/>
                </a:moveTo>
                <a:cubicBezTo>
                  <a:pt x="1033" y="681"/>
                  <a:pt x="1037" y="686"/>
                  <a:pt x="1043" y="686"/>
                </a:cubicBezTo>
                <a:cubicBezTo>
                  <a:pt x="1049" y="686"/>
                  <a:pt x="1054" y="681"/>
                  <a:pt x="1054" y="675"/>
                </a:cubicBezTo>
                <a:cubicBezTo>
                  <a:pt x="1054" y="572"/>
                  <a:pt x="1054" y="572"/>
                  <a:pt x="1054" y="572"/>
                </a:cubicBezTo>
                <a:cubicBezTo>
                  <a:pt x="1054" y="566"/>
                  <a:pt x="1049" y="562"/>
                  <a:pt x="1043" y="562"/>
                </a:cubicBezTo>
                <a:cubicBezTo>
                  <a:pt x="1037" y="562"/>
                  <a:pt x="1033" y="566"/>
                  <a:pt x="1033" y="572"/>
                </a:cubicBezTo>
                <a:lnTo>
                  <a:pt x="1033" y="675"/>
                </a:lnTo>
                <a:close/>
                <a:moveTo>
                  <a:pt x="1104" y="675"/>
                </a:moveTo>
                <a:cubicBezTo>
                  <a:pt x="1104" y="681"/>
                  <a:pt x="1109" y="686"/>
                  <a:pt x="1115" y="686"/>
                </a:cubicBezTo>
                <a:cubicBezTo>
                  <a:pt x="1121" y="686"/>
                  <a:pt x="1126" y="681"/>
                  <a:pt x="1126" y="675"/>
                </a:cubicBezTo>
                <a:cubicBezTo>
                  <a:pt x="1126" y="635"/>
                  <a:pt x="1126" y="635"/>
                  <a:pt x="1126" y="635"/>
                </a:cubicBezTo>
                <a:cubicBezTo>
                  <a:pt x="1179" y="635"/>
                  <a:pt x="1179" y="635"/>
                  <a:pt x="1179" y="635"/>
                </a:cubicBezTo>
                <a:cubicBezTo>
                  <a:pt x="1184" y="635"/>
                  <a:pt x="1188" y="631"/>
                  <a:pt x="1188" y="625"/>
                </a:cubicBezTo>
                <a:cubicBezTo>
                  <a:pt x="1188" y="620"/>
                  <a:pt x="1184" y="615"/>
                  <a:pt x="1179" y="615"/>
                </a:cubicBezTo>
                <a:cubicBezTo>
                  <a:pt x="1126" y="615"/>
                  <a:pt x="1126" y="615"/>
                  <a:pt x="1126" y="615"/>
                </a:cubicBezTo>
                <a:cubicBezTo>
                  <a:pt x="1126" y="582"/>
                  <a:pt x="1126" y="582"/>
                  <a:pt x="1126" y="582"/>
                </a:cubicBezTo>
                <a:cubicBezTo>
                  <a:pt x="1186" y="582"/>
                  <a:pt x="1186" y="582"/>
                  <a:pt x="1186" y="582"/>
                </a:cubicBezTo>
                <a:cubicBezTo>
                  <a:pt x="1192" y="582"/>
                  <a:pt x="1196" y="578"/>
                  <a:pt x="1196" y="572"/>
                </a:cubicBezTo>
                <a:cubicBezTo>
                  <a:pt x="1196" y="567"/>
                  <a:pt x="1192" y="563"/>
                  <a:pt x="1186" y="563"/>
                </a:cubicBezTo>
                <a:cubicBezTo>
                  <a:pt x="1115" y="563"/>
                  <a:pt x="1115" y="563"/>
                  <a:pt x="1115" y="563"/>
                </a:cubicBezTo>
                <a:cubicBezTo>
                  <a:pt x="1109" y="563"/>
                  <a:pt x="1104" y="567"/>
                  <a:pt x="1104" y="573"/>
                </a:cubicBezTo>
                <a:lnTo>
                  <a:pt x="1104" y="675"/>
                </a:lnTo>
                <a:close/>
                <a:moveTo>
                  <a:pt x="1237" y="675"/>
                </a:moveTo>
                <a:cubicBezTo>
                  <a:pt x="1237" y="681"/>
                  <a:pt x="1241" y="686"/>
                  <a:pt x="1247" y="686"/>
                </a:cubicBezTo>
                <a:cubicBezTo>
                  <a:pt x="1253" y="686"/>
                  <a:pt x="1258" y="681"/>
                  <a:pt x="1258" y="675"/>
                </a:cubicBezTo>
                <a:cubicBezTo>
                  <a:pt x="1258" y="635"/>
                  <a:pt x="1258" y="635"/>
                  <a:pt x="1258" y="635"/>
                </a:cubicBezTo>
                <a:cubicBezTo>
                  <a:pt x="1311" y="635"/>
                  <a:pt x="1311" y="635"/>
                  <a:pt x="1311" y="635"/>
                </a:cubicBezTo>
                <a:cubicBezTo>
                  <a:pt x="1316" y="635"/>
                  <a:pt x="1321" y="631"/>
                  <a:pt x="1321" y="625"/>
                </a:cubicBezTo>
                <a:cubicBezTo>
                  <a:pt x="1321" y="620"/>
                  <a:pt x="1316" y="615"/>
                  <a:pt x="1311" y="615"/>
                </a:cubicBezTo>
                <a:cubicBezTo>
                  <a:pt x="1258" y="615"/>
                  <a:pt x="1258" y="615"/>
                  <a:pt x="1258" y="615"/>
                </a:cubicBezTo>
                <a:cubicBezTo>
                  <a:pt x="1258" y="582"/>
                  <a:pt x="1258" y="582"/>
                  <a:pt x="1258" y="582"/>
                </a:cubicBezTo>
                <a:cubicBezTo>
                  <a:pt x="1319" y="582"/>
                  <a:pt x="1319" y="582"/>
                  <a:pt x="1319" y="582"/>
                </a:cubicBezTo>
                <a:cubicBezTo>
                  <a:pt x="1324" y="582"/>
                  <a:pt x="1328" y="578"/>
                  <a:pt x="1328" y="572"/>
                </a:cubicBezTo>
                <a:cubicBezTo>
                  <a:pt x="1328" y="567"/>
                  <a:pt x="1324" y="563"/>
                  <a:pt x="1319" y="563"/>
                </a:cubicBezTo>
                <a:cubicBezTo>
                  <a:pt x="1247" y="563"/>
                  <a:pt x="1247" y="563"/>
                  <a:pt x="1247" y="563"/>
                </a:cubicBezTo>
                <a:cubicBezTo>
                  <a:pt x="1241" y="563"/>
                  <a:pt x="1237" y="567"/>
                  <a:pt x="1237" y="573"/>
                </a:cubicBezTo>
                <a:lnTo>
                  <a:pt x="1237" y="675"/>
                </a:lnTo>
                <a:close/>
                <a:moveTo>
                  <a:pt x="1380" y="685"/>
                </a:moveTo>
                <a:cubicBezTo>
                  <a:pt x="1452" y="685"/>
                  <a:pt x="1452" y="685"/>
                  <a:pt x="1452" y="685"/>
                </a:cubicBezTo>
                <a:cubicBezTo>
                  <a:pt x="1457" y="685"/>
                  <a:pt x="1461" y="681"/>
                  <a:pt x="1461" y="675"/>
                </a:cubicBezTo>
                <a:cubicBezTo>
                  <a:pt x="1461" y="670"/>
                  <a:pt x="1457" y="666"/>
                  <a:pt x="1452" y="666"/>
                </a:cubicBezTo>
                <a:cubicBezTo>
                  <a:pt x="1390" y="666"/>
                  <a:pt x="1390" y="666"/>
                  <a:pt x="1390" y="666"/>
                </a:cubicBezTo>
                <a:cubicBezTo>
                  <a:pt x="1390" y="633"/>
                  <a:pt x="1390" y="633"/>
                  <a:pt x="1390" y="633"/>
                </a:cubicBezTo>
                <a:cubicBezTo>
                  <a:pt x="1443" y="633"/>
                  <a:pt x="1443" y="633"/>
                  <a:pt x="1443" y="633"/>
                </a:cubicBezTo>
                <a:cubicBezTo>
                  <a:pt x="1448" y="633"/>
                  <a:pt x="1452" y="629"/>
                  <a:pt x="1452" y="623"/>
                </a:cubicBezTo>
                <a:cubicBezTo>
                  <a:pt x="1452" y="618"/>
                  <a:pt x="1448" y="614"/>
                  <a:pt x="1443" y="614"/>
                </a:cubicBezTo>
                <a:cubicBezTo>
                  <a:pt x="1390" y="614"/>
                  <a:pt x="1390" y="614"/>
                  <a:pt x="1390" y="614"/>
                </a:cubicBezTo>
                <a:cubicBezTo>
                  <a:pt x="1390" y="582"/>
                  <a:pt x="1390" y="582"/>
                  <a:pt x="1390" y="582"/>
                </a:cubicBezTo>
                <a:cubicBezTo>
                  <a:pt x="1451" y="582"/>
                  <a:pt x="1451" y="582"/>
                  <a:pt x="1451" y="582"/>
                </a:cubicBezTo>
                <a:cubicBezTo>
                  <a:pt x="1456" y="582"/>
                  <a:pt x="1460" y="578"/>
                  <a:pt x="1460" y="572"/>
                </a:cubicBezTo>
                <a:cubicBezTo>
                  <a:pt x="1460" y="567"/>
                  <a:pt x="1456" y="563"/>
                  <a:pt x="1451" y="563"/>
                </a:cubicBezTo>
                <a:cubicBezTo>
                  <a:pt x="1380" y="563"/>
                  <a:pt x="1380" y="563"/>
                  <a:pt x="1380" y="563"/>
                </a:cubicBezTo>
                <a:cubicBezTo>
                  <a:pt x="1373" y="563"/>
                  <a:pt x="1369" y="567"/>
                  <a:pt x="1369" y="573"/>
                </a:cubicBezTo>
                <a:cubicBezTo>
                  <a:pt x="1369" y="674"/>
                  <a:pt x="1369" y="674"/>
                  <a:pt x="1369" y="674"/>
                </a:cubicBezTo>
                <a:cubicBezTo>
                  <a:pt x="1369" y="680"/>
                  <a:pt x="1373" y="685"/>
                  <a:pt x="1380" y="685"/>
                </a:cubicBezTo>
                <a:close/>
                <a:moveTo>
                  <a:pt x="1503" y="675"/>
                </a:moveTo>
                <a:cubicBezTo>
                  <a:pt x="1503" y="681"/>
                  <a:pt x="1508" y="686"/>
                  <a:pt x="1514" y="686"/>
                </a:cubicBezTo>
                <a:cubicBezTo>
                  <a:pt x="1520" y="686"/>
                  <a:pt x="1525" y="681"/>
                  <a:pt x="1525" y="675"/>
                </a:cubicBezTo>
                <a:cubicBezTo>
                  <a:pt x="1525" y="642"/>
                  <a:pt x="1525" y="642"/>
                  <a:pt x="1525" y="642"/>
                </a:cubicBezTo>
                <a:cubicBezTo>
                  <a:pt x="1552" y="642"/>
                  <a:pt x="1552" y="642"/>
                  <a:pt x="1552" y="642"/>
                </a:cubicBezTo>
                <a:cubicBezTo>
                  <a:pt x="1582" y="680"/>
                  <a:pt x="1582" y="680"/>
                  <a:pt x="1582" y="680"/>
                </a:cubicBezTo>
                <a:cubicBezTo>
                  <a:pt x="1584" y="683"/>
                  <a:pt x="1587" y="686"/>
                  <a:pt x="1592" y="686"/>
                </a:cubicBezTo>
                <a:cubicBezTo>
                  <a:pt x="1597" y="686"/>
                  <a:pt x="1602" y="682"/>
                  <a:pt x="1602" y="676"/>
                </a:cubicBezTo>
                <a:cubicBezTo>
                  <a:pt x="1602" y="672"/>
                  <a:pt x="1601" y="670"/>
                  <a:pt x="1599" y="668"/>
                </a:cubicBezTo>
                <a:cubicBezTo>
                  <a:pt x="1576" y="638"/>
                  <a:pt x="1576" y="638"/>
                  <a:pt x="1576" y="638"/>
                </a:cubicBezTo>
                <a:cubicBezTo>
                  <a:pt x="1592" y="633"/>
                  <a:pt x="1603" y="621"/>
                  <a:pt x="1603" y="602"/>
                </a:cubicBezTo>
                <a:cubicBezTo>
                  <a:pt x="1603" y="601"/>
                  <a:pt x="1603" y="601"/>
                  <a:pt x="1603" y="601"/>
                </a:cubicBezTo>
                <a:cubicBezTo>
                  <a:pt x="1603" y="591"/>
                  <a:pt x="1600" y="581"/>
                  <a:pt x="1593" y="575"/>
                </a:cubicBezTo>
                <a:cubicBezTo>
                  <a:pt x="1585" y="567"/>
                  <a:pt x="1573" y="563"/>
                  <a:pt x="1558" y="563"/>
                </a:cubicBezTo>
                <a:cubicBezTo>
                  <a:pt x="1514" y="563"/>
                  <a:pt x="1514" y="563"/>
                  <a:pt x="1514" y="563"/>
                </a:cubicBezTo>
                <a:cubicBezTo>
                  <a:pt x="1508" y="563"/>
                  <a:pt x="1503" y="567"/>
                  <a:pt x="1503" y="573"/>
                </a:cubicBezTo>
                <a:lnTo>
                  <a:pt x="1503" y="675"/>
                </a:lnTo>
                <a:close/>
                <a:moveTo>
                  <a:pt x="1525" y="623"/>
                </a:moveTo>
                <a:cubicBezTo>
                  <a:pt x="1525" y="582"/>
                  <a:pt x="1525" y="582"/>
                  <a:pt x="1525" y="582"/>
                </a:cubicBezTo>
                <a:cubicBezTo>
                  <a:pt x="1556" y="582"/>
                  <a:pt x="1556" y="582"/>
                  <a:pt x="1556" y="582"/>
                </a:cubicBezTo>
                <a:cubicBezTo>
                  <a:pt x="1572" y="582"/>
                  <a:pt x="1581" y="589"/>
                  <a:pt x="1581" y="602"/>
                </a:cubicBezTo>
                <a:cubicBezTo>
                  <a:pt x="1581" y="603"/>
                  <a:pt x="1581" y="603"/>
                  <a:pt x="1581" y="603"/>
                </a:cubicBezTo>
                <a:cubicBezTo>
                  <a:pt x="1581" y="615"/>
                  <a:pt x="1572" y="623"/>
                  <a:pt x="1556" y="623"/>
                </a:cubicBezTo>
                <a:lnTo>
                  <a:pt x="1525" y="623"/>
                </a:lnTo>
                <a:close/>
                <a:moveTo>
                  <a:pt x="1658" y="685"/>
                </a:moveTo>
                <a:cubicBezTo>
                  <a:pt x="1730" y="685"/>
                  <a:pt x="1730" y="685"/>
                  <a:pt x="1730" y="685"/>
                </a:cubicBezTo>
                <a:cubicBezTo>
                  <a:pt x="1735" y="685"/>
                  <a:pt x="1740" y="681"/>
                  <a:pt x="1740" y="675"/>
                </a:cubicBezTo>
                <a:cubicBezTo>
                  <a:pt x="1740" y="670"/>
                  <a:pt x="1735" y="666"/>
                  <a:pt x="1730" y="666"/>
                </a:cubicBezTo>
                <a:cubicBezTo>
                  <a:pt x="1669" y="666"/>
                  <a:pt x="1669" y="666"/>
                  <a:pt x="1669" y="666"/>
                </a:cubicBezTo>
                <a:cubicBezTo>
                  <a:pt x="1669" y="633"/>
                  <a:pt x="1669" y="633"/>
                  <a:pt x="1669" y="633"/>
                </a:cubicBezTo>
                <a:cubicBezTo>
                  <a:pt x="1721" y="633"/>
                  <a:pt x="1721" y="633"/>
                  <a:pt x="1721" y="633"/>
                </a:cubicBezTo>
                <a:cubicBezTo>
                  <a:pt x="1727" y="633"/>
                  <a:pt x="1731" y="629"/>
                  <a:pt x="1731" y="623"/>
                </a:cubicBezTo>
                <a:cubicBezTo>
                  <a:pt x="1731" y="618"/>
                  <a:pt x="1727" y="614"/>
                  <a:pt x="1721" y="614"/>
                </a:cubicBezTo>
                <a:cubicBezTo>
                  <a:pt x="1669" y="614"/>
                  <a:pt x="1669" y="614"/>
                  <a:pt x="1669" y="614"/>
                </a:cubicBezTo>
                <a:cubicBezTo>
                  <a:pt x="1669" y="582"/>
                  <a:pt x="1669" y="582"/>
                  <a:pt x="1669" y="582"/>
                </a:cubicBezTo>
                <a:cubicBezTo>
                  <a:pt x="1729" y="582"/>
                  <a:pt x="1729" y="582"/>
                  <a:pt x="1729" y="582"/>
                </a:cubicBezTo>
                <a:cubicBezTo>
                  <a:pt x="1734" y="582"/>
                  <a:pt x="1739" y="578"/>
                  <a:pt x="1739" y="572"/>
                </a:cubicBezTo>
                <a:cubicBezTo>
                  <a:pt x="1739" y="567"/>
                  <a:pt x="1734" y="563"/>
                  <a:pt x="1729" y="563"/>
                </a:cubicBezTo>
                <a:cubicBezTo>
                  <a:pt x="1658" y="563"/>
                  <a:pt x="1658" y="563"/>
                  <a:pt x="1658" y="563"/>
                </a:cubicBezTo>
                <a:cubicBezTo>
                  <a:pt x="1652" y="563"/>
                  <a:pt x="1647" y="567"/>
                  <a:pt x="1647" y="573"/>
                </a:cubicBezTo>
                <a:cubicBezTo>
                  <a:pt x="1647" y="674"/>
                  <a:pt x="1647" y="674"/>
                  <a:pt x="1647" y="674"/>
                </a:cubicBezTo>
                <a:cubicBezTo>
                  <a:pt x="1647" y="680"/>
                  <a:pt x="1652" y="685"/>
                  <a:pt x="1658" y="685"/>
                </a:cubicBezTo>
                <a:close/>
                <a:moveTo>
                  <a:pt x="1782" y="675"/>
                </a:moveTo>
                <a:cubicBezTo>
                  <a:pt x="1782" y="681"/>
                  <a:pt x="1787" y="686"/>
                  <a:pt x="1793" y="686"/>
                </a:cubicBezTo>
                <a:cubicBezTo>
                  <a:pt x="1798" y="686"/>
                  <a:pt x="1803" y="681"/>
                  <a:pt x="1803" y="675"/>
                </a:cubicBezTo>
                <a:cubicBezTo>
                  <a:pt x="1803" y="598"/>
                  <a:pt x="1803" y="598"/>
                  <a:pt x="1803" y="598"/>
                </a:cubicBezTo>
                <a:cubicBezTo>
                  <a:pt x="1866" y="679"/>
                  <a:pt x="1866" y="679"/>
                  <a:pt x="1866" y="679"/>
                </a:cubicBezTo>
                <a:cubicBezTo>
                  <a:pt x="1869" y="683"/>
                  <a:pt x="1872" y="686"/>
                  <a:pt x="1877" y="686"/>
                </a:cubicBezTo>
                <a:cubicBezTo>
                  <a:pt x="1878" y="686"/>
                  <a:pt x="1878" y="686"/>
                  <a:pt x="1878" y="686"/>
                </a:cubicBezTo>
                <a:cubicBezTo>
                  <a:pt x="1884" y="686"/>
                  <a:pt x="1889" y="681"/>
                  <a:pt x="1889" y="675"/>
                </a:cubicBezTo>
                <a:cubicBezTo>
                  <a:pt x="1889" y="572"/>
                  <a:pt x="1889" y="572"/>
                  <a:pt x="1889" y="572"/>
                </a:cubicBezTo>
                <a:cubicBezTo>
                  <a:pt x="1889" y="566"/>
                  <a:pt x="1884" y="562"/>
                  <a:pt x="1878" y="562"/>
                </a:cubicBezTo>
                <a:cubicBezTo>
                  <a:pt x="1872" y="562"/>
                  <a:pt x="1867" y="566"/>
                  <a:pt x="1867" y="572"/>
                </a:cubicBezTo>
                <a:cubicBezTo>
                  <a:pt x="1867" y="647"/>
                  <a:pt x="1867" y="647"/>
                  <a:pt x="1867" y="647"/>
                </a:cubicBezTo>
                <a:cubicBezTo>
                  <a:pt x="1806" y="568"/>
                  <a:pt x="1806" y="568"/>
                  <a:pt x="1806" y="568"/>
                </a:cubicBezTo>
                <a:cubicBezTo>
                  <a:pt x="1803" y="564"/>
                  <a:pt x="1800" y="562"/>
                  <a:pt x="1795" y="562"/>
                </a:cubicBezTo>
                <a:cubicBezTo>
                  <a:pt x="1793" y="562"/>
                  <a:pt x="1793" y="562"/>
                  <a:pt x="1793" y="562"/>
                </a:cubicBezTo>
                <a:cubicBezTo>
                  <a:pt x="1787" y="562"/>
                  <a:pt x="1782" y="567"/>
                  <a:pt x="1782" y="573"/>
                </a:cubicBezTo>
                <a:lnTo>
                  <a:pt x="1782" y="675"/>
                </a:lnTo>
                <a:close/>
                <a:moveTo>
                  <a:pt x="1994" y="687"/>
                </a:moveTo>
                <a:cubicBezTo>
                  <a:pt x="2014" y="687"/>
                  <a:pt x="2027" y="681"/>
                  <a:pt x="2039" y="671"/>
                </a:cubicBezTo>
                <a:cubicBezTo>
                  <a:pt x="2041" y="669"/>
                  <a:pt x="2042" y="666"/>
                  <a:pt x="2042" y="663"/>
                </a:cubicBezTo>
                <a:cubicBezTo>
                  <a:pt x="2042" y="657"/>
                  <a:pt x="2037" y="653"/>
                  <a:pt x="2032" y="653"/>
                </a:cubicBezTo>
                <a:cubicBezTo>
                  <a:pt x="2029" y="653"/>
                  <a:pt x="2027" y="654"/>
                  <a:pt x="2026" y="655"/>
                </a:cubicBezTo>
                <a:cubicBezTo>
                  <a:pt x="2017" y="663"/>
                  <a:pt x="2008" y="667"/>
                  <a:pt x="1995" y="667"/>
                </a:cubicBezTo>
                <a:cubicBezTo>
                  <a:pt x="1972" y="667"/>
                  <a:pt x="1955" y="648"/>
                  <a:pt x="1955" y="624"/>
                </a:cubicBezTo>
                <a:cubicBezTo>
                  <a:pt x="1955" y="623"/>
                  <a:pt x="1955" y="623"/>
                  <a:pt x="1955" y="623"/>
                </a:cubicBezTo>
                <a:cubicBezTo>
                  <a:pt x="1955" y="599"/>
                  <a:pt x="1972" y="580"/>
                  <a:pt x="1995" y="580"/>
                </a:cubicBezTo>
                <a:cubicBezTo>
                  <a:pt x="2007" y="580"/>
                  <a:pt x="2016" y="584"/>
                  <a:pt x="2024" y="591"/>
                </a:cubicBezTo>
                <a:cubicBezTo>
                  <a:pt x="2026" y="592"/>
                  <a:pt x="2028" y="593"/>
                  <a:pt x="2031" y="593"/>
                </a:cubicBezTo>
                <a:cubicBezTo>
                  <a:pt x="2037" y="593"/>
                  <a:pt x="2041" y="589"/>
                  <a:pt x="2041" y="583"/>
                </a:cubicBezTo>
                <a:cubicBezTo>
                  <a:pt x="2041" y="579"/>
                  <a:pt x="2039" y="576"/>
                  <a:pt x="2037" y="574"/>
                </a:cubicBezTo>
                <a:cubicBezTo>
                  <a:pt x="2026" y="566"/>
                  <a:pt x="2014" y="560"/>
                  <a:pt x="1995" y="560"/>
                </a:cubicBezTo>
                <a:cubicBezTo>
                  <a:pt x="1958" y="560"/>
                  <a:pt x="1932" y="589"/>
                  <a:pt x="1932" y="624"/>
                </a:cubicBezTo>
                <a:cubicBezTo>
                  <a:pt x="1932" y="624"/>
                  <a:pt x="1932" y="624"/>
                  <a:pt x="1932" y="624"/>
                </a:cubicBezTo>
                <a:cubicBezTo>
                  <a:pt x="1932" y="659"/>
                  <a:pt x="1959" y="687"/>
                  <a:pt x="1994" y="687"/>
                </a:cubicBezTo>
                <a:close/>
                <a:moveTo>
                  <a:pt x="2095" y="685"/>
                </a:moveTo>
                <a:cubicBezTo>
                  <a:pt x="2167" y="685"/>
                  <a:pt x="2167" y="685"/>
                  <a:pt x="2167" y="685"/>
                </a:cubicBezTo>
                <a:cubicBezTo>
                  <a:pt x="2172" y="685"/>
                  <a:pt x="2176" y="681"/>
                  <a:pt x="2176" y="675"/>
                </a:cubicBezTo>
                <a:cubicBezTo>
                  <a:pt x="2176" y="670"/>
                  <a:pt x="2172" y="666"/>
                  <a:pt x="2167" y="666"/>
                </a:cubicBezTo>
                <a:cubicBezTo>
                  <a:pt x="2106" y="666"/>
                  <a:pt x="2106" y="666"/>
                  <a:pt x="2106" y="666"/>
                </a:cubicBezTo>
                <a:cubicBezTo>
                  <a:pt x="2106" y="633"/>
                  <a:pt x="2106" y="633"/>
                  <a:pt x="2106" y="633"/>
                </a:cubicBezTo>
                <a:cubicBezTo>
                  <a:pt x="2158" y="633"/>
                  <a:pt x="2158" y="633"/>
                  <a:pt x="2158" y="633"/>
                </a:cubicBezTo>
                <a:cubicBezTo>
                  <a:pt x="2163" y="633"/>
                  <a:pt x="2168" y="629"/>
                  <a:pt x="2168" y="623"/>
                </a:cubicBezTo>
                <a:cubicBezTo>
                  <a:pt x="2168" y="618"/>
                  <a:pt x="2163" y="614"/>
                  <a:pt x="2158" y="614"/>
                </a:cubicBezTo>
                <a:cubicBezTo>
                  <a:pt x="2106" y="614"/>
                  <a:pt x="2106" y="614"/>
                  <a:pt x="2106" y="614"/>
                </a:cubicBezTo>
                <a:cubicBezTo>
                  <a:pt x="2106" y="582"/>
                  <a:pt x="2106" y="582"/>
                  <a:pt x="2106" y="582"/>
                </a:cubicBezTo>
                <a:cubicBezTo>
                  <a:pt x="2166" y="582"/>
                  <a:pt x="2166" y="582"/>
                  <a:pt x="2166" y="582"/>
                </a:cubicBezTo>
                <a:cubicBezTo>
                  <a:pt x="2171" y="582"/>
                  <a:pt x="2176" y="578"/>
                  <a:pt x="2176" y="572"/>
                </a:cubicBezTo>
                <a:cubicBezTo>
                  <a:pt x="2176" y="567"/>
                  <a:pt x="2171" y="563"/>
                  <a:pt x="2166" y="563"/>
                </a:cubicBezTo>
                <a:cubicBezTo>
                  <a:pt x="2095" y="563"/>
                  <a:pt x="2095" y="563"/>
                  <a:pt x="2095" y="563"/>
                </a:cubicBezTo>
                <a:cubicBezTo>
                  <a:pt x="2089" y="563"/>
                  <a:pt x="2084" y="567"/>
                  <a:pt x="2084" y="573"/>
                </a:cubicBezTo>
                <a:cubicBezTo>
                  <a:pt x="2084" y="674"/>
                  <a:pt x="2084" y="674"/>
                  <a:pt x="2084" y="674"/>
                </a:cubicBezTo>
                <a:cubicBezTo>
                  <a:pt x="2084" y="680"/>
                  <a:pt x="2089" y="685"/>
                  <a:pt x="2095" y="685"/>
                </a:cubicBez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en-US" dirty="0"/>
          </a:p>
        </p:txBody>
      </p:sp>
    </p:spTree>
    <p:extLst>
      <p:ext uri="{BB962C8B-B14F-4D97-AF65-F5344CB8AC3E}">
        <p14:creationId xmlns:p14="http://schemas.microsoft.com/office/powerpoint/2010/main" val="1929595299"/>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725" r:id="rId4"/>
  </p:sldLayoutIdLst>
  <p:txStyles>
    <p:titleStyle>
      <a:lvl1pPr algn="l" defTabSz="914400" rtl="0" eaLnBrk="1" latinLnBrk="0" hangingPunct="1">
        <a:lnSpc>
          <a:spcPct val="90000"/>
        </a:lnSpc>
        <a:spcBef>
          <a:spcPct val="0"/>
        </a:spcBef>
        <a:buNone/>
        <a:defRPr sz="3600" kern="1200">
          <a:solidFill>
            <a:schemeClr val="tx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Calibri Light" panose="020F030202020403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57350" indent="-285750" algn="l" defTabSz="914400" rtl="0" eaLnBrk="1" latinLnBrk="0" hangingPunct="1">
        <a:lnSpc>
          <a:spcPct val="90000"/>
        </a:lnSpc>
        <a:spcBef>
          <a:spcPts val="500"/>
        </a:spcBef>
        <a:buFont typeface="Calibri Light" panose="020F030202020403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Ref idx="1001">
        <a:schemeClr val="bg2"/>
      </p:bgRef>
    </p:bg>
    <p:spTree>
      <p:nvGrpSpPr>
        <p:cNvPr id="1" name=""/>
        <p:cNvGrpSpPr/>
        <p:nvPr/>
      </p:nvGrpSpPr>
      <p:grpSpPr>
        <a:xfrm>
          <a:off x="0" y="0"/>
          <a:ext cx="0" cy="0"/>
          <a:chOff x="0" y="0"/>
          <a:chExt cx="0" cy="0"/>
        </a:xfrm>
      </p:grpSpPr>
      <p:sp>
        <p:nvSpPr>
          <p:cNvPr id="3" name="Text Content">
            <a:extLst>
              <a:ext uri="{FF2B5EF4-FFF2-40B4-BE49-F238E27FC236}">
                <a16:creationId xmlns:a16="http://schemas.microsoft.com/office/drawing/2014/main" id="{28D972C8-5779-4779-A80E-ECE30A3ECB57}"/>
              </a:ext>
            </a:extLst>
          </p:cNvPr>
          <p:cNvSpPr>
            <a:spLocks noGrp="1"/>
          </p:cNvSpPr>
          <p:nvPr>
            <p:ph type="body" idx="1"/>
          </p:nvPr>
        </p:nvSpPr>
        <p:spPr>
          <a:xfrm>
            <a:off x="838200" y="2072535"/>
            <a:ext cx="10515600" cy="4225232"/>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Title">
            <a:extLst>
              <a:ext uri="{FF2B5EF4-FFF2-40B4-BE49-F238E27FC236}">
                <a16:creationId xmlns:a16="http://schemas.microsoft.com/office/drawing/2014/main" id="{3D1E63C8-E924-4DF0-82B5-41085E46340F}"/>
              </a:ext>
            </a:extLst>
          </p:cNvPr>
          <p:cNvSpPr>
            <a:spLocks noGrp="1"/>
          </p:cNvSpPr>
          <p:nvPr>
            <p:ph type="title"/>
          </p:nvPr>
        </p:nvSpPr>
        <p:spPr>
          <a:xfrm>
            <a:off x="838200" y="746971"/>
            <a:ext cx="10515600" cy="1223493"/>
          </a:xfrm>
          <a:prstGeom prst="rect">
            <a:avLst/>
          </a:prstGeom>
        </p:spPr>
        <p:txBody>
          <a:bodyPr vert="horz" lIns="91440" tIns="45720" rIns="91440" bIns="45720" rtlCol="0" anchor="ctr">
            <a:normAutofit/>
          </a:bodyPr>
          <a:lstStyle/>
          <a:p>
            <a:r>
              <a:rPr lang="en-US" dirty="0"/>
              <a:t>Click to edit Master title style</a:t>
            </a:r>
          </a:p>
        </p:txBody>
      </p:sp>
      <p:sp>
        <p:nvSpPr>
          <p:cNvPr id="7" name="Smooth Curve">
            <a:extLst>
              <a:ext uri="{FF2B5EF4-FFF2-40B4-BE49-F238E27FC236}">
                <a16:creationId xmlns:a16="http://schemas.microsoft.com/office/drawing/2014/main" id="{94AD8C86-734D-4CC3-8AFE-EFA75A733E27}"/>
              </a:ext>
            </a:extLst>
          </p:cNvPr>
          <p:cNvSpPr>
            <a:spLocks/>
          </p:cNvSpPr>
          <p:nvPr userDrawn="1"/>
        </p:nvSpPr>
        <p:spPr bwMode="auto">
          <a:xfrm>
            <a:off x="214801" y="216000"/>
            <a:ext cx="11760266" cy="336550"/>
          </a:xfrm>
          <a:custGeom>
            <a:avLst/>
            <a:gdLst>
              <a:gd name="T0" fmla="*/ 2152 w 2152"/>
              <a:gd name="T1" fmla="*/ 0 h 104"/>
              <a:gd name="T2" fmla="*/ 104 w 2152"/>
              <a:gd name="T3" fmla="*/ 0 h 104"/>
              <a:gd name="T4" fmla="*/ 0 w 2152"/>
              <a:gd name="T5" fmla="*/ 104 h 104"/>
              <a:gd name="connsiteX0" fmla="*/ 17224 w 17224"/>
              <a:gd name="connsiteY0" fmla="*/ 0 h 10000"/>
              <a:gd name="connsiteX1" fmla="*/ 483 w 17224"/>
              <a:gd name="connsiteY1" fmla="*/ 0 h 10000"/>
              <a:gd name="connsiteX2" fmla="*/ 0 w 17224"/>
              <a:gd name="connsiteY2" fmla="*/ 10000 h 10000"/>
            </a:gdLst>
            <a:ahLst/>
            <a:cxnLst>
              <a:cxn ang="0">
                <a:pos x="connsiteX0" y="connsiteY0"/>
              </a:cxn>
              <a:cxn ang="0">
                <a:pos x="connsiteX1" y="connsiteY1"/>
              </a:cxn>
              <a:cxn ang="0">
                <a:pos x="connsiteX2" y="connsiteY2"/>
              </a:cxn>
            </a:cxnLst>
            <a:rect l="l" t="t" r="r" b="b"/>
            <a:pathLst>
              <a:path w="17224" h="10000">
                <a:moveTo>
                  <a:pt x="17224" y="0"/>
                </a:moveTo>
                <a:lnTo>
                  <a:pt x="483" y="0"/>
                </a:lnTo>
                <a:cubicBezTo>
                  <a:pt x="483" y="0"/>
                  <a:pt x="0" y="0"/>
                  <a:pt x="0" y="10000"/>
                </a:cubicBezTo>
              </a:path>
            </a:pathLst>
          </a:custGeom>
          <a:noFill/>
          <a:ln w="19050" cap="rnd">
            <a:solidFill>
              <a:schemeClr val="tx2"/>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 name="Wellspect">
            <a:extLst>
              <a:ext uri="{FF2B5EF4-FFF2-40B4-BE49-F238E27FC236}">
                <a16:creationId xmlns:a16="http://schemas.microsoft.com/office/drawing/2014/main" id="{7713221E-6E72-488C-A20B-C6CF1C88823B}"/>
              </a:ext>
            </a:extLst>
          </p:cNvPr>
          <p:cNvSpPr>
            <a:spLocks noEditPoints="1"/>
          </p:cNvSpPr>
          <p:nvPr userDrawn="1"/>
        </p:nvSpPr>
        <p:spPr bwMode="auto">
          <a:xfrm>
            <a:off x="10528300" y="348085"/>
            <a:ext cx="1439863" cy="436563"/>
          </a:xfrm>
          <a:custGeom>
            <a:avLst/>
            <a:gdLst>
              <a:gd name="T0" fmla="*/ 142 w 2268"/>
              <a:gd name="T1" fmla="*/ 392 h 687"/>
              <a:gd name="T2" fmla="*/ 147 w 2268"/>
              <a:gd name="T3" fmla="*/ 293 h 687"/>
              <a:gd name="T4" fmla="*/ 451 w 2268"/>
              <a:gd name="T5" fmla="*/ 18 h 687"/>
              <a:gd name="T6" fmla="*/ 677 w 2268"/>
              <a:gd name="T7" fmla="*/ 220 h 687"/>
              <a:gd name="T8" fmla="*/ 505 w 2268"/>
              <a:gd name="T9" fmla="*/ 356 h 687"/>
              <a:gd name="T10" fmla="*/ 542 w 2268"/>
              <a:gd name="T11" fmla="*/ 326 h 687"/>
              <a:gd name="T12" fmla="*/ 813 w 2268"/>
              <a:gd name="T13" fmla="*/ 368 h 687"/>
              <a:gd name="T14" fmla="*/ 919 w 2268"/>
              <a:gd name="T15" fmla="*/ 25 h 687"/>
              <a:gd name="T16" fmla="*/ 1066 w 2268"/>
              <a:gd name="T17" fmla="*/ 101 h 687"/>
              <a:gd name="T18" fmla="*/ 982 w 2268"/>
              <a:gd name="T19" fmla="*/ 287 h 687"/>
              <a:gd name="T20" fmla="*/ 1337 w 2268"/>
              <a:gd name="T21" fmla="*/ 142 h 687"/>
              <a:gd name="T22" fmla="*/ 1234 w 2268"/>
              <a:gd name="T23" fmla="*/ 495 h 687"/>
              <a:gd name="T24" fmla="*/ 1234 w 2268"/>
              <a:gd name="T25" fmla="*/ 103 h 687"/>
              <a:gd name="T26" fmla="*/ 1720 w 2268"/>
              <a:gd name="T27" fmla="*/ 261 h 687"/>
              <a:gd name="T28" fmla="*/ 1723 w 2268"/>
              <a:gd name="T29" fmla="*/ 352 h 687"/>
              <a:gd name="T30" fmla="*/ 1720 w 2268"/>
              <a:gd name="T31" fmla="*/ 261 h 687"/>
              <a:gd name="T32" fmla="*/ 2002 w 2268"/>
              <a:gd name="T33" fmla="*/ 152 h 687"/>
              <a:gd name="T34" fmla="*/ 1969 w 2268"/>
              <a:gd name="T35" fmla="*/ 302 h 687"/>
              <a:gd name="T36" fmla="*/ 2099 w 2268"/>
              <a:gd name="T37" fmla="*/ 331 h 687"/>
              <a:gd name="T38" fmla="*/ 2072 w 2268"/>
              <a:gd name="T39" fmla="*/ 19 h 687"/>
              <a:gd name="T40" fmla="*/ 2216 w 2268"/>
              <a:gd name="T41" fmla="*/ 45 h 687"/>
              <a:gd name="T42" fmla="*/ 2244 w 2268"/>
              <a:gd name="T43" fmla="*/ 64 h 687"/>
              <a:gd name="T44" fmla="*/ 2208 w 2268"/>
              <a:gd name="T45" fmla="*/ 28 h 687"/>
              <a:gd name="T46" fmla="*/ 2224 w 2268"/>
              <a:gd name="T47" fmla="*/ 90 h 687"/>
              <a:gd name="T48" fmla="*/ 29 w 2268"/>
              <a:gd name="T49" fmla="*/ 686 h 687"/>
              <a:gd name="T50" fmla="*/ 93 w 2268"/>
              <a:gd name="T51" fmla="*/ 570 h 687"/>
              <a:gd name="T52" fmla="*/ 101 w 2268"/>
              <a:gd name="T53" fmla="*/ 636 h 687"/>
              <a:gd name="T54" fmla="*/ 339 w 2268"/>
              <a:gd name="T55" fmla="*/ 686 h 687"/>
              <a:gd name="T56" fmla="*/ 261 w 2268"/>
              <a:gd name="T57" fmla="*/ 563 h 687"/>
              <a:gd name="T58" fmla="*/ 303 w 2268"/>
              <a:gd name="T59" fmla="*/ 623 h 687"/>
              <a:gd name="T60" fmla="*/ 468 w 2268"/>
              <a:gd name="T61" fmla="*/ 633 h 687"/>
              <a:gd name="T62" fmla="*/ 405 w 2268"/>
              <a:gd name="T63" fmla="*/ 563 h 687"/>
              <a:gd name="T64" fmla="*/ 610 w 2268"/>
              <a:gd name="T65" fmla="*/ 655 h 687"/>
              <a:gd name="T66" fmla="*/ 567 w 2268"/>
              <a:gd name="T67" fmla="*/ 570 h 687"/>
              <a:gd name="T68" fmla="*/ 692 w 2268"/>
              <a:gd name="T69" fmla="*/ 685 h 687"/>
              <a:gd name="T70" fmla="*/ 682 w 2268"/>
              <a:gd name="T71" fmla="*/ 674 h 687"/>
              <a:gd name="T72" fmla="*/ 877 w 2268"/>
              <a:gd name="T73" fmla="*/ 573 h 687"/>
              <a:gd name="T74" fmla="*/ 899 w 2268"/>
              <a:gd name="T75" fmla="*/ 665 h 687"/>
              <a:gd name="T76" fmla="*/ 1104 w 2268"/>
              <a:gd name="T77" fmla="*/ 675 h 687"/>
              <a:gd name="T78" fmla="*/ 1126 w 2268"/>
              <a:gd name="T79" fmla="*/ 582 h 687"/>
              <a:gd name="T80" fmla="*/ 1247 w 2268"/>
              <a:gd name="T81" fmla="*/ 686 h 687"/>
              <a:gd name="T82" fmla="*/ 1319 w 2268"/>
              <a:gd name="T83" fmla="*/ 582 h 687"/>
              <a:gd name="T84" fmla="*/ 1461 w 2268"/>
              <a:gd name="T85" fmla="*/ 675 h 687"/>
              <a:gd name="T86" fmla="*/ 1390 w 2268"/>
              <a:gd name="T87" fmla="*/ 582 h 687"/>
              <a:gd name="T88" fmla="*/ 1503 w 2268"/>
              <a:gd name="T89" fmla="*/ 675 h 687"/>
              <a:gd name="T90" fmla="*/ 1599 w 2268"/>
              <a:gd name="T91" fmla="*/ 668 h 687"/>
              <a:gd name="T92" fmla="*/ 1503 w 2268"/>
              <a:gd name="T93" fmla="*/ 675 h 687"/>
              <a:gd name="T94" fmla="*/ 1658 w 2268"/>
              <a:gd name="T95" fmla="*/ 685 h 687"/>
              <a:gd name="T96" fmla="*/ 1721 w 2268"/>
              <a:gd name="T97" fmla="*/ 614 h 687"/>
              <a:gd name="T98" fmla="*/ 1647 w 2268"/>
              <a:gd name="T99" fmla="*/ 674 h 687"/>
              <a:gd name="T100" fmla="*/ 1878 w 2268"/>
              <a:gd name="T101" fmla="*/ 686 h 687"/>
              <a:gd name="T102" fmla="*/ 1793 w 2268"/>
              <a:gd name="T103" fmla="*/ 562 h 687"/>
              <a:gd name="T104" fmla="*/ 1995 w 2268"/>
              <a:gd name="T105" fmla="*/ 667 h 687"/>
              <a:gd name="T106" fmla="*/ 1995 w 2268"/>
              <a:gd name="T107" fmla="*/ 560 h 687"/>
              <a:gd name="T108" fmla="*/ 2106 w 2268"/>
              <a:gd name="T109" fmla="*/ 666 h 687"/>
              <a:gd name="T110" fmla="*/ 2176 w 2268"/>
              <a:gd name="T111" fmla="*/ 572 h 6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268" h="687">
                <a:moveTo>
                  <a:pt x="394" y="374"/>
                </a:moveTo>
                <a:cubicBezTo>
                  <a:pt x="391" y="382"/>
                  <a:pt x="388" y="392"/>
                  <a:pt x="364" y="392"/>
                </a:cubicBezTo>
                <a:cubicBezTo>
                  <a:pt x="342" y="392"/>
                  <a:pt x="337" y="383"/>
                  <a:pt x="334" y="374"/>
                </a:cubicBezTo>
                <a:cubicBezTo>
                  <a:pt x="269" y="154"/>
                  <a:pt x="269" y="154"/>
                  <a:pt x="269" y="154"/>
                </a:cubicBezTo>
                <a:cubicBezTo>
                  <a:pt x="260" y="126"/>
                  <a:pt x="254" y="98"/>
                  <a:pt x="250" y="69"/>
                </a:cubicBezTo>
                <a:cubicBezTo>
                  <a:pt x="245" y="103"/>
                  <a:pt x="238" y="133"/>
                  <a:pt x="233" y="152"/>
                </a:cubicBezTo>
                <a:cubicBezTo>
                  <a:pt x="172" y="373"/>
                  <a:pt x="172" y="373"/>
                  <a:pt x="172" y="373"/>
                </a:cubicBezTo>
                <a:cubicBezTo>
                  <a:pt x="170" y="382"/>
                  <a:pt x="166" y="392"/>
                  <a:pt x="142" y="392"/>
                </a:cubicBezTo>
                <a:cubicBezTo>
                  <a:pt x="118" y="392"/>
                  <a:pt x="115" y="382"/>
                  <a:pt x="112" y="374"/>
                </a:cubicBezTo>
                <a:cubicBezTo>
                  <a:pt x="2" y="32"/>
                  <a:pt x="2" y="32"/>
                  <a:pt x="2" y="32"/>
                </a:cubicBezTo>
                <a:cubicBezTo>
                  <a:pt x="0" y="29"/>
                  <a:pt x="0" y="26"/>
                  <a:pt x="0" y="22"/>
                </a:cubicBezTo>
                <a:cubicBezTo>
                  <a:pt x="0" y="12"/>
                  <a:pt x="11" y="1"/>
                  <a:pt x="27" y="1"/>
                </a:cubicBezTo>
                <a:cubicBezTo>
                  <a:pt x="43" y="1"/>
                  <a:pt x="48" y="11"/>
                  <a:pt x="51" y="18"/>
                </a:cubicBezTo>
                <a:cubicBezTo>
                  <a:pt x="124" y="249"/>
                  <a:pt x="124" y="249"/>
                  <a:pt x="124" y="249"/>
                </a:cubicBezTo>
                <a:cubicBezTo>
                  <a:pt x="136" y="290"/>
                  <a:pt x="139" y="306"/>
                  <a:pt x="141" y="321"/>
                </a:cubicBezTo>
                <a:cubicBezTo>
                  <a:pt x="142" y="314"/>
                  <a:pt x="145" y="302"/>
                  <a:pt x="147" y="293"/>
                </a:cubicBezTo>
                <a:cubicBezTo>
                  <a:pt x="148" y="289"/>
                  <a:pt x="152" y="274"/>
                  <a:pt x="153" y="272"/>
                </a:cubicBezTo>
                <a:cubicBezTo>
                  <a:pt x="221" y="19"/>
                  <a:pt x="221" y="19"/>
                  <a:pt x="221" y="19"/>
                </a:cubicBezTo>
                <a:cubicBezTo>
                  <a:pt x="223" y="11"/>
                  <a:pt x="228" y="0"/>
                  <a:pt x="250" y="0"/>
                </a:cubicBezTo>
                <a:cubicBezTo>
                  <a:pt x="272" y="0"/>
                  <a:pt x="277" y="11"/>
                  <a:pt x="280" y="19"/>
                </a:cubicBezTo>
                <a:cubicBezTo>
                  <a:pt x="349" y="260"/>
                  <a:pt x="349" y="260"/>
                  <a:pt x="349" y="260"/>
                </a:cubicBezTo>
                <a:cubicBezTo>
                  <a:pt x="357" y="286"/>
                  <a:pt x="360" y="305"/>
                  <a:pt x="362" y="318"/>
                </a:cubicBezTo>
                <a:cubicBezTo>
                  <a:pt x="365" y="309"/>
                  <a:pt x="379" y="261"/>
                  <a:pt x="382" y="250"/>
                </a:cubicBezTo>
                <a:cubicBezTo>
                  <a:pt x="451" y="18"/>
                  <a:pt x="451" y="18"/>
                  <a:pt x="451" y="18"/>
                </a:cubicBezTo>
                <a:cubicBezTo>
                  <a:pt x="453" y="11"/>
                  <a:pt x="458" y="1"/>
                  <a:pt x="474" y="1"/>
                </a:cubicBezTo>
                <a:cubicBezTo>
                  <a:pt x="487" y="1"/>
                  <a:pt x="500" y="9"/>
                  <a:pt x="500" y="22"/>
                </a:cubicBezTo>
                <a:cubicBezTo>
                  <a:pt x="500" y="26"/>
                  <a:pt x="499" y="28"/>
                  <a:pt x="499" y="31"/>
                </a:cubicBezTo>
                <a:lnTo>
                  <a:pt x="394" y="374"/>
                </a:lnTo>
                <a:close/>
                <a:moveTo>
                  <a:pt x="521" y="220"/>
                </a:moveTo>
                <a:cubicBezTo>
                  <a:pt x="524" y="208"/>
                  <a:pt x="529" y="182"/>
                  <a:pt x="550" y="163"/>
                </a:cubicBezTo>
                <a:cubicBezTo>
                  <a:pt x="570" y="146"/>
                  <a:pt x="592" y="145"/>
                  <a:pt x="603" y="145"/>
                </a:cubicBezTo>
                <a:cubicBezTo>
                  <a:pt x="655" y="145"/>
                  <a:pt x="675" y="184"/>
                  <a:pt x="677" y="220"/>
                </a:cubicBezTo>
                <a:lnTo>
                  <a:pt x="521" y="220"/>
                </a:lnTo>
                <a:close/>
                <a:moveTo>
                  <a:pt x="704" y="261"/>
                </a:moveTo>
                <a:cubicBezTo>
                  <a:pt x="711" y="261"/>
                  <a:pt x="728" y="260"/>
                  <a:pt x="728" y="237"/>
                </a:cubicBezTo>
                <a:cubicBezTo>
                  <a:pt x="728" y="206"/>
                  <a:pt x="719" y="171"/>
                  <a:pt x="701" y="146"/>
                </a:cubicBezTo>
                <a:cubicBezTo>
                  <a:pt x="684" y="123"/>
                  <a:pt x="663" y="111"/>
                  <a:pt x="638" y="105"/>
                </a:cubicBezTo>
                <a:cubicBezTo>
                  <a:pt x="627" y="102"/>
                  <a:pt x="615" y="101"/>
                  <a:pt x="603" y="101"/>
                </a:cubicBezTo>
                <a:cubicBezTo>
                  <a:pt x="506" y="101"/>
                  <a:pt x="469" y="181"/>
                  <a:pt x="469" y="250"/>
                </a:cubicBezTo>
                <a:cubicBezTo>
                  <a:pt x="469" y="289"/>
                  <a:pt x="481" y="328"/>
                  <a:pt x="505" y="356"/>
                </a:cubicBezTo>
                <a:cubicBezTo>
                  <a:pt x="533" y="387"/>
                  <a:pt x="569" y="394"/>
                  <a:pt x="604" y="394"/>
                </a:cubicBezTo>
                <a:cubicBezTo>
                  <a:pt x="620" y="394"/>
                  <a:pt x="669" y="394"/>
                  <a:pt x="706" y="352"/>
                </a:cubicBezTo>
                <a:cubicBezTo>
                  <a:pt x="712" y="345"/>
                  <a:pt x="722" y="333"/>
                  <a:pt x="724" y="323"/>
                </a:cubicBezTo>
                <a:cubicBezTo>
                  <a:pt x="724" y="321"/>
                  <a:pt x="724" y="320"/>
                  <a:pt x="724" y="317"/>
                </a:cubicBezTo>
                <a:cubicBezTo>
                  <a:pt x="724" y="302"/>
                  <a:pt x="708" y="295"/>
                  <a:pt x="696" y="295"/>
                </a:cubicBezTo>
                <a:cubicBezTo>
                  <a:pt x="684" y="295"/>
                  <a:pt x="681" y="300"/>
                  <a:pt x="673" y="315"/>
                </a:cubicBezTo>
                <a:cubicBezTo>
                  <a:pt x="663" y="330"/>
                  <a:pt x="648" y="352"/>
                  <a:pt x="604" y="352"/>
                </a:cubicBezTo>
                <a:cubicBezTo>
                  <a:pt x="583" y="352"/>
                  <a:pt x="560" y="348"/>
                  <a:pt x="542" y="326"/>
                </a:cubicBezTo>
                <a:cubicBezTo>
                  <a:pt x="527" y="308"/>
                  <a:pt x="522" y="286"/>
                  <a:pt x="521" y="261"/>
                </a:cubicBezTo>
                <a:lnTo>
                  <a:pt x="704" y="261"/>
                </a:lnTo>
                <a:close/>
                <a:moveTo>
                  <a:pt x="813" y="25"/>
                </a:moveTo>
                <a:cubicBezTo>
                  <a:pt x="813" y="18"/>
                  <a:pt x="811" y="1"/>
                  <a:pt x="788" y="1"/>
                </a:cubicBezTo>
                <a:cubicBezTo>
                  <a:pt x="766" y="1"/>
                  <a:pt x="763" y="18"/>
                  <a:pt x="763" y="25"/>
                </a:cubicBezTo>
                <a:cubicBezTo>
                  <a:pt x="763" y="368"/>
                  <a:pt x="763" y="368"/>
                  <a:pt x="763" y="368"/>
                </a:cubicBezTo>
                <a:cubicBezTo>
                  <a:pt x="763" y="384"/>
                  <a:pt x="774" y="392"/>
                  <a:pt x="788" y="392"/>
                </a:cubicBezTo>
                <a:cubicBezTo>
                  <a:pt x="811" y="392"/>
                  <a:pt x="813" y="374"/>
                  <a:pt x="813" y="368"/>
                </a:cubicBezTo>
                <a:lnTo>
                  <a:pt x="813" y="25"/>
                </a:lnTo>
                <a:close/>
                <a:moveTo>
                  <a:pt x="919" y="25"/>
                </a:moveTo>
                <a:cubicBezTo>
                  <a:pt x="919" y="18"/>
                  <a:pt x="917" y="1"/>
                  <a:pt x="894" y="1"/>
                </a:cubicBezTo>
                <a:cubicBezTo>
                  <a:pt x="872" y="1"/>
                  <a:pt x="869" y="18"/>
                  <a:pt x="869" y="25"/>
                </a:cubicBezTo>
                <a:cubicBezTo>
                  <a:pt x="869" y="368"/>
                  <a:pt x="869" y="368"/>
                  <a:pt x="869" y="368"/>
                </a:cubicBezTo>
                <a:cubicBezTo>
                  <a:pt x="869" y="384"/>
                  <a:pt x="880" y="392"/>
                  <a:pt x="894" y="392"/>
                </a:cubicBezTo>
                <a:cubicBezTo>
                  <a:pt x="917" y="392"/>
                  <a:pt x="919" y="374"/>
                  <a:pt x="919" y="368"/>
                </a:cubicBezTo>
                <a:lnTo>
                  <a:pt x="919" y="25"/>
                </a:lnTo>
                <a:close/>
                <a:moveTo>
                  <a:pt x="1063" y="215"/>
                </a:moveTo>
                <a:cubicBezTo>
                  <a:pt x="1038" y="207"/>
                  <a:pt x="1016" y="201"/>
                  <a:pt x="1016" y="176"/>
                </a:cubicBezTo>
                <a:cubicBezTo>
                  <a:pt x="1016" y="164"/>
                  <a:pt x="1023" y="153"/>
                  <a:pt x="1032" y="147"/>
                </a:cubicBezTo>
                <a:cubicBezTo>
                  <a:pt x="1042" y="140"/>
                  <a:pt x="1057" y="139"/>
                  <a:pt x="1063" y="139"/>
                </a:cubicBezTo>
                <a:cubicBezTo>
                  <a:pt x="1107" y="139"/>
                  <a:pt x="1121" y="165"/>
                  <a:pt x="1126" y="174"/>
                </a:cubicBezTo>
                <a:cubicBezTo>
                  <a:pt x="1134" y="190"/>
                  <a:pt x="1138" y="196"/>
                  <a:pt x="1150" y="196"/>
                </a:cubicBezTo>
                <a:cubicBezTo>
                  <a:pt x="1158" y="196"/>
                  <a:pt x="1173" y="191"/>
                  <a:pt x="1173" y="175"/>
                </a:cubicBezTo>
                <a:cubicBezTo>
                  <a:pt x="1173" y="164"/>
                  <a:pt x="1158" y="101"/>
                  <a:pt x="1066" y="101"/>
                </a:cubicBezTo>
                <a:cubicBezTo>
                  <a:pt x="972" y="101"/>
                  <a:pt x="966" y="168"/>
                  <a:pt x="966" y="182"/>
                </a:cubicBezTo>
                <a:cubicBezTo>
                  <a:pt x="966" y="235"/>
                  <a:pt x="1013" y="250"/>
                  <a:pt x="1043" y="260"/>
                </a:cubicBezTo>
                <a:cubicBezTo>
                  <a:pt x="1074" y="269"/>
                  <a:pt x="1074" y="269"/>
                  <a:pt x="1074" y="269"/>
                </a:cubicBezTo>
                <a:cubicBezTo>
                  <a:pt x="1102" y="277"/>
                  <a:pt x="1127" y="284"/>
                  <a:pt x="1127" y="313"/>
                </a:cubicBezTo>
                <a:cubicBezTo>
                  <a:pt x="1127" y="338"/>
                  <a:pt x="1103" y="355"/>
                  <a:pt x="1071" y="355"/>
                </a:cubicBezTo>
                <a:cubicBezTo>
                  <a:pt x="1048" y="355"/>
                  <a:pt x="1025" y="347"/>
                  <a:pt x="1013" y="328"/>
                </a:cubicBezTo>
                <a:cubicBezTo>
                  <a:pt x="1009" y="322"/>
                  <a:pt x="1008" y="320"/>
                  <a:pt x="1001" y="299"/>
                </a:cubicBezTo>
                <a:cubicBezTo>
                  <a:pt x="998" y="294"/>
                  <a:pt x="995" y="287"/>
                  <a:pt x="982" y="287"/>
                </a:cubicBezTo>
                <a:cubicBezTo>
                  <a:pt x="974" y="287"/>
                  <a:pt x="956" y="292"/>
                  <a:pt x="956" y="310"/>
                </a:cubicBezTo>
                <a:cubicBezTo>
                  <a:pt x="956" y="318"/>
                  <a:pt x="960" y="348"/>
                  <a:pt x="986" y="369"/>
                </a:cubicBezTo>
                <a:cubicBezTo>
                  <a:pt x="1013" y="393"/>
                  <a:pt x="1052" y="394"/>
                  <a:pt x="1068" y="394"/>
                </a:cubicBezTo>
                <a:cubicBezTo>
                  <a:pt x="1093" y="394"/>
                  <a:pt x="1122" y="389"/>
                  <a:pt x="1143" y="375"/>
                </a:cubicBezTo>
                <a:cubicBezTo>
                  <a:pt x="1159" y="364"/>
                  <a:pt x="1177" y="343"/>
                  <a:pt x="1177" y="308"/>
                </a:cubicBezTo>
                <a:cubicBezTo>
                  <a:pt x="1177" y="249"/>
                  <a:pt x="1124" y="233"/>
                  <a:pt x="1095" y="225"/>
                </a:cubicBezTo>
                <a:lnTo>
                  <a:pt x="1063" y="215"/>
                </a:lnTo>
                <a:close/>
                <a:moveTo>
                  <a:pt x="1337" y="142"/>
                </a:moveTo>
                <a:cubicBezTo>
                  <a:pt x="1411" y="142"/>
                  <a:pt x="1413" y="219"/>
                  <a:pt x="1413" y="248"/>
                </a:cubicBezTo>
                <a:cubicBezTo>
                  <a:pt x="1413" y="274"/>
                  <a:pt x="1410" y="304"/>
                  <a:pt x="1394" y="325"/>
                </a:cubicBezTo>
                <a:cubicBezTo>
                  <a:pt x="1384" y="339"/>
                  <a:pt x="1365" y="354"/>
                  <a:pt x="1337" y="354"/>
                </a:cubicBezTo>
                <a:cubicBezTo>
                  <a:pt x="1284" y="354"/>
                  <a:pt x="1258" y="308"/>
                  <a:pt x="1258" y="244"/>
                </a:cubicBezTo>
                <a:cubicBezTo>
                  <a:pt x="1258" y="182"/>
                  <a:pt x="1286" y="142"/>
                  <a:pt x="1337" y="142"/>
                </a:cubicBezTo>
                <a:moveTo>
                  <a:pt x="1208" y="470"/>
                </a:moveTo>
                <a:cubicBezTo>
                  <a:pt x="1208" y="478"/>
                  <a:pt x="1210" y="486"/>
                  <a:pt x="1221" y="492"/>
                </a:cubicBezTo>
                <a:cubicBezTo>
                  <a:pt x="1225" y="494"/>
                  <a:pt x="1229" y="495"/>
                  <a:pt x="1234" y="495"/>
                </a:cubicBezTo>
                <a:cubicBezTo>
                  <a:pt x="1257" y="495"/>
                  <a:pt x="1259" y="477"/>
                  <a:pt x="1259" y="470"/>
                </a:cubicBezTo>
                <a:cubicBezTo>
                  <a:pt x="1259" y="356"/>
                  <a:pt x="1259" y="356"/>
                  <a:pt x="1259" y="356"/>
                </a:cubicBezTo>
                <a:cubicBezTo>
                  <a:pt x="1283" y="376"/>
                  <a:pt x="1304" y="394"/>
                  <a:pt x="1349" y="394"/>
                </a:cubicBezTo>
                <a:cubicBezTo>
                  <a:pt x="1435" y="394"/>
                  <a:pt x="1465" y="315"/>
                  <a:pt x="1465" y="247"/>
                </a:cubicBezTo>
                <a:cubicBezTo>
                  <a:pt x="1465" y="154"/>
                  <a:pt x="1413" y="100"/>
                  <a:pt x="1343" y="100"/>
                </a:cubicBezTo>
                <a:cubicBezTo>
                  <a:pt x="1308" y="100"/>
                  <a:pt x="1281" y="112"/>
                  <a:pt x="1259" y="139"/>
                </a:cubicBezTo>
                <a:cubicBezTo>
                  <a:pt x="1259" y="122"/>
                  <a:pt x="1259" y="112"/>
                  <a:pt x="1247" y="106"/>
                </a:cubicBezTo>
                <a:cubicBezTo>
                  <a:pt x="1241" y="103"/>
                  <a:pt x="1236" y="103"/>
                  <a:pt x="1234" y="103"/>
                </a:cubicBezTo>
                <a:cubicBezTo>
                  <a:pt x="1211" y="103"/>
                  <a:pt x="1208" y="121"/>
                  <a:pt x="1208" y="128"/>
                </a:cubicBezTo>
                <a:lnTo>
                  <a:pt x="1208" y="470"/>
                </a:lnTo>
                <a:close/>
                <a:moveTo>
                  <a:pt x="1537" y="220"/>
                </a:moveTo>
                <a:cubicBezTo>
                  <a:pt x="1540" y="208"/>
                  <a:pt x="1545" y="182"/>
                  <a:pt x="1567" y="163"/>
                </a:cubicBezTo>
                <a:cubicBezTo>
                  <a:pt x="1586" y="146"/>
                  <a:pt x="1608" y="145"/>
                  <a:pt x="1619" y="145"/>
                </a:cubicBezTo>
                <a:cubicBezTo>
                  <a:pt x="1671" y="145"/>
                  <a:pt x="1691" y="184"/>
                  <a:pt x="1693" y="220"/>
                </a:cubicBezTo>
                <a:lnTo>
                  <a:pt x="1537" y="220"/>
                </a:lnTo>
                <a:close/>
                <a:moveTo>
                  <a:pt x="1720" y="261"/>
                </a:moveTo>
                <a:cubicBezTo>
                  <a:pt x="1727" y="261"/>
                  <a:pt x="1744" y="260"/>
                  <a:pt x="1744" y="237"/>
                </a:cubicBezTo>
                <a:cubicBezTo>
                  <a:pt x="1744" y="206"/>
                  <a:pt x="1735" y="171"/>
                  <a:pt x="1717" y="146"/>
                </a:cubicBezTo>
                <a:cubicBezTo>
                  <a:pt x="1700" y="123"/>
                  <a:pt x="1679" y="111"/>
                  <a:pt x="1654" y="105"/>
                </a:cubicBezTo>
                <a:cubicBezTo>
                  <a:pt x="1643" y="102"/>
                  <a:pt x="1631" y="101"/>
                  <a:pt x="1619" y="101"/>
                </a:cubicBezTo>
                <a:cubicBezTo>
                  <a:pt x="1522" y="101"/>
                  <a:pt x="1485" y="181"/>
                  <a:pt x="1485" y="250"/>
                </a:cubicBezTo>
                <a:cubicBezTo>
                  <a:pt x="1485" y="289"/>
                  <a:pt x="1497" y="328"/>
                  <a:pt x="1521" y="356"/>
                </a:cubicBezTo>
                <a:cubicBezTo>
                  <a:pt x="1549" y="387"/>
                  <a:pt x="1585" y="394"/>
                  <a:pt x="1621" y="394"/>
                </a:cubicBezTo>
                <a:cubicBezTo>
                  <a:pt x="1636" y="394"/>
                  <a:pt x="1685" y="394"/>
                  <a:pt x="1723" y="352"/>
                </a:cubicBezTo>
                <a:cubicBezTo>
                  <a:pt x="1729" y="345"/>
                  <a:pt x="1738" y="333"/>
                  <a:pt x="1740" y="323"/>
                </a:cubicBezTo>
                <a:cubicBezTo>
                  <a:pt x="1741" y="321"/>
                  <a:pt x="1741" y="320"/>
                  <a:pt x="1741" y="317"/>
                </a:cubicBezTo>
                <a:cubicBezTo>
                  <a:pt x="1741" y="302"/>
                  <a:pt x="1724" y="295"/>
                  <a:pt x="1712" y="295"/>
                </a:cubicBezTo>
                <a:cubicBezTo>
                  <a:pt x="1700" y="295"/>
                  <a:pt x="1697" y="300"/>
                  <a:pt x="1689" y="315"/>
                </a:cubicBezTo>
                <a:cubicBezTo>
                  <a:pt x="1679" y="330"/>
                  <a:pt x="1664" y="352"/>
                  <a:pt x="1621" y="352"/>
                </a:cubicBezTo>
                <a:cubicBezTo>
                  <a:pt x="1599" y="352"/>
                  <a:pt x="1576" y="348"/>
                  <a:pt x="1558" y="326"/>
                </a:cubicBezTo>
                <a:cubicBezTo>
                  <a:pt x="1543" y="308"/>
                  <a:pt x="1538" y="286"/>
                  <a:pt x="1537" y="261"/>
                </a:cubicBezTo>
                <a:lnTo>
                  <a:pt x="1720" y="261"/>
                </a:lnTo>
                <a:close/>
                <a:moveTo>
                  <a:pt x="1969" y="302"/>
                </a:moveTo>
                <a:cubicBezTo>
                  <a:pt x="1961" y="320"/>
                  <a:pt x="1947" y="352"/>
                  <a:pt x="1897" y="352"/>
                </a:cubicBezTo>
                <a:cubicBezTo>
                  <a:pt x="1831" y="352"/>
                  <a:pt x="1817" y="292"/>
                  <a:pt x="1817" y="245"/>
                </a:cubicBezTo>
                <a:cubicBezTo>
                  <a:pt x="1817" y="192"/>
                  <a:pt x="1839" y="142"/>
                  <a:pt x="1897" y="142"/>
                </a:cubicBezTo>
                <a:cubicBezTo>
                  <a:pt x="1940" y="142"/>
                  <a:pt x="1955" y="170"/>
                  <a:pt x="1960" y="181"/>
                </a:cubicBezTo>
                <a:cubicBezTo>
                  <a:pt x="1966" y="194"/>
                  <a:pt x="1971" y="204"/>
                  <a:pt x="1986" y="204"/>
                </a:cubicBezTo>
                <a:cubicBezTo>
                  <a:pt x="2001" y="204"/>
                  <a:pt x="2013" y="194"/>
                  <a:pt x="2013" y="180"/>
                </a:cubicBezTo>
                <a:cubicBezTo>
                  <a:pt x="2013" y="176"/>
                  <a:pt x="2013" y="170"/>
                  <a:pt x="2002" y="152"/>
                </a:cubicBezTo>
                <a:cubicBezTo>
                  <a:pt x="1987" y="128"/>
                  <a:pt x="1962" y="101"/>
                  <a:pt x="1899" y="101"/>
                </a:cubicBezTo>
                <a:cubicBezTo>
                  <a:pt x="1878" y="101"/>
                  <a:pt x="1804" y="101"/>
                  <a:pt x="1774" y="184"/>
                </a:cubicBezTo>
                <a:cubicBezTo>
                  <a:pt x="1767" y="204"/>
                  <a:pt x="1764" y="225"/>
                  <a:pt x="1764" y="247"/>
                </a:cubicBezTo>
                <a:cubicBezTo>
                  <a:pt x="1764" y="315"/>
                  <a:pt x="1797" y="394"/>
                  <a:pt x="1896" y="394"/>
                </a:cubicBezTo>
                <a:cubicBezTo>
                  <a:pt x="1973" y="394"/>
                  <a:pt x="1998" y="352"/>
                  <a:pt x="2007" y="337"/>
                </a:cubicBezTo>
                <a:cubicBezTo>
                  <a:pt x="2015" y="323"/>
                  <a:pt x="2019" y="311"/>
                  <a:pt x="2019" y="304"/>
                </a:cubicBezTo>
                <a:cubicBezTo>
                  <a:pt x="2019" y="285"/>
                  <a:pt x="1999" y="281"/>
                  <a:pt x="1992" y="281"/>
                </a:cubicBezTo>
                <a:cubicBezTo>
                  <a:pt x="1978" y="281"/>
                  <a:pt x="1973" y="292"/>
                  <a:pt x="1969" y="302"/>
                </a:cubicBezTo>
                <a:moveTo>
                  <a:pt x="2047" y="149"/>
                </a:moveTo>
                <a:cubicBezTo>
                  <a:pt x="2047" y="309"/>
                  <a:pt x="2047" y="309"/>
                  <a:pt x="2047" y="309"/>
                </a:cubicBezTo>
                <a:cubicBezTo>
                  <a:pt x="2047" y="351"/>
                  <a:pt x="2052" y="392"/>
                  <a:pt x="2127" y="392"/>
                </a:cubicBezTo>
                <a:cubicBezTo>
                  <a:pt x="2132" y="392"/>
                  <a:pt x="2141" y="391"/>
                  <a:pt x="2144" y="391"/>
                </a:cubicBezTo>
                <a:cubicBezTo>
                  <a:pt x="2156" y="389"/>
                  <a:pt x="2174" y="386"/>
                  <a:pt x="2174" y="370"/>
                </a:cubicBezTo>
                <a:cubicBezTo>
                  <a:pt x="2174" y="351"/>
                  <a:pt x="2161" y="350"/>
                  <a:pt x="2148" y="349"/>
                </a:cubicBezTo>
                <a:cubicBezTo>
                  <a:pt x="2144" y="349"/>
                  <a:pt x="2132" y="350"/>
                  <a:pt x="2128" y="350"/>
                </a:cubicBezTo>
                <a:cubicBezTo>
                  <a:pt x="2115" y="349"/>
                  <a:pt x="2103" y="347"/>
                  <a:pt x="2099" y="331"/>
                </a:cubicBezTo>
                <a:cubicBezTo>
                  <a:pt x="2098" y="324"/>
                  <a:pt x="2097" y="320"/>
                  <a:pt x="2097" y="287"/>
                </a:cubicBezTo>
                <a:cubicBezTo>
                  <a:pt x="2097" y="149"/>
                  <a:pt x="2097" y="149"/>
                  <a:pt x="2097" y="149"/>
                </a:cubicBezTo>
                <a:cubicBezTo>
                  <a:pt x="2154" y="149"/>
                  <a:pt x="2154" y="149"/>
                  <a:pt x="2154" y="149"/>
                </a:cubicBezTo>
                <a:cubicBezTo>
                  <a:pt x="2160" y="149"/>
                  <a:pt x="2174" y="147"/>
                  <a:pt x="2174" y="128"/>
                </a:cubicBezTo>
                <a:cubicBezTo>
                  <a:pt x="2174" y="108"/>
                  <a:pt x="2160" y="106"/>
                  <a:pt x="2154" y="106"/>
                </a:cubicBezTo>
                <a:cubicBezTo>
                  <a:pt x="2097" y="106"/>
                  <a:pt x="2097" y="106"/>
                  <a:pt x="2097" y="106"/>
                </a:cubicBezTo>
                <a:cubicBezTo>
                  <a:pt x="2097" y="43"/>
                  <a:pt x="2097" y="43"/>
                  <a:pt x="2097" y="43"/>
                </a:cubicBezTo>
                <a:cubicBezTo>
                  <a:pt x="2097" y="35"/>
                  <a:pt x="2096" y="19"/>
                  <a:pt x="2072" y="19"/>
                </a:cubicBezTo>
                <a:cubicBezTo>
                  <a:pt x="2050" y="19"/>
                  <a:pt x="2048" y="36"/>
                  <a:pt x="2048" y="43"/>
                </a:cubicBezTo>
                <a:cubicBezTo>
                  <a:pt x="2048" y="106"/>
                  <a:pt x="2048" y="106"/>
                  <a:pt x="2048" y="106"/>
                </a:cubicBezTo>
                <a:lnTo>
                  <a:pt x="2047" y="149"/>
                </a:lnTo>
                <a:close/>
                <a:moveTo>
                  <a:pt x="2227" y="45"/>
                </a:moveTo>
                <a:cubicBezTo>
                  <a:pt x="2232" y="45"/>
                  <a:pt x="2236" y="42"/>
                  <a:pt x="2236" y="38"/>
                </a:cubicBezTo>
                <a:cubicBezTo>
                  <a:pt x="2236" y="33"/>
                  <a:pt x="2232" y="31"/>
                  <a:pt x="2227" y="31"/>
                </a:cubicBezTo>
                <a:cubicBezTo>
                  <a:pt x="2216" y="31"/>
                  <a:pt x="2216" y="31"/>
                  <a:pt x="2216" y="31"/>
                </a:cubicBezTo>
                <a:cubicBezTo>
                  <a:pt x="2216" y="45"/>
                  <a:pt x="2216" y="45"/>
                  <a:pt x="2216" y="45"/>
                </a:cubicBezTo>
                <a:lnTo>
                  <a:pt x="2227" y="45"/>
                </a:lnTo>
                <a:close/>
                <a:moveTo>
                  <a:pt x="2208" y="28"/>
                </a:moveTo>
                <a:cubicBezTo>
                  <a:pt x="2208" y="26"/>
                  <a:pt x="2209" y="24"/>
                  <a:pt x="2212" y="24"/>
                </a:cubicBezTo>
                <a:cubicBezTo>
                  <a:pt x="2227" y="24"/>
                  <a:pt x="2227" y="24"/>
                  <a:pt x="2227" y="24"/>
                </a:cubicBezTo>
                <a:cubicBezTo>
                  <a:pt x="2237" y="24"/>
                  <a:pt x="2244" y="28"/>
                  <a:pt x="2244" y="37"/>
                </a:cubicBezTo>
                <a:cubicBezTo>
                  <a:pt x="2244" y="44"/>
                  <a:pt x="2241" y="49"/>
                  <a:pt x="2235" y="51"/>
                </a:cubicBezTo>
                <a:cubicBezTo>
                  <a:pt x="2243" y="61"/>
                  <a:pt x="2243" y="61"/>
                  <a:pt x="2243" y="61"/>
                </a:cubicBezTo>
                <a:cubicBezTo>
                  <a:pt x="2244" y="62"/>
                  <a:pt x="2244" y="63"/>
                  <a:pt x="2244" y="64"/>
                </a:cubicBezTo>
                <a:cubicBezTo>
                  <a:pt x="2244" y="66"/>
                  <a:pt x="2243" y="68"/>
                  <a:pt x="2240" y="68"/>
                </a:cubicBezTo>
                <a:cubicBezTo>
                  <a:pt x="2239" y="68"/>
                  <a:pt x="2237" y="67"/>
                  <a:pt x="2236" y="66"/>
                </a:cubicBezTo>
                <a:cubicBezTo>
                  <a:pt x="2225" y="52"/>
                  <a:pt x="2225" y="52"/>
                  <a:pt x="2225" y="52"/>
                </a:cubicBezTo>
                <a:cubicBezTo>
                  <a:pt x="2216" y="52"/>
                  <a:pt x="2216" y="52"/>
                  <a:pt x="2216" y="52"/>
                </a:cubicBezTo>
                <a:cubicBezTo>
                  <a:pt x="2216" y="64"/>
                  <a:pt x="2216" y="64"/>
                  <a:pt x="2216" y="64"/>
                </a:cubicBezTo>
                <a:cubicBezTo>
                  <a:pt x="2216" y="66"/>
                  <a:pt x="2214" y="68"/>
                  <a:pt x="2212" y="68"/>
                </a:cubicBezTo>
                <a:cubicBezTo>
                  <a:pt x="2209" y="68"/>
                  <a:pt x="2208" y="66"/>
                  <a:pt x="2208" y="64"/>
                </a:cubicBezTo>
                <a:lnTo>
                  <a:pt x="2208" y="28"/>
                </a:lnTo>
                <a:close/>
                <a:moveTo>
                  <a:pt x="2224" y="85"/>
                </a:moveTo>
                <a:cubicBezTo>
                  <a:pt x="2246" y="85"/>
                  <a:pt x="2263" y="67"/>
                  <a:pt x="2263" y="46"/>
                </a:cubicBezTo>
                <a:cubicBezTo>
                  <a:pt x="2263" y="46"/>
                  <a:pt x="2263" y="46"/>
                  <a:pt x="2263" y="46"/>
                </a:cubicBezTo>
                <a:cubicBezTo>
                  <a:pt x="2263" y="25"/>
                  <a:pt x="2246" y="8"/>
                  <a:pt x="2224" y="8"/>
                </a:cubicBezTo>
                <a:cubicBezTo>
                  <a:pt x="2203" y="8"/>
                  <a:pt x="2186" y="25"/>
                  <a:pt x="2186" y="46"/>
                </a:cubicBezTo>
                <a:cubicBezTo>
                  <a:pt x="2186" y="46"/>
                  <a:pt x="2186" y="46"/>
                  <a:pt x="2186" y="46"/>
                </a:cubicBezTo>
                <a:cubicBezTo>
                  <a:pt x="2186" y="68"/>
                  <a:pt x="2203" y="85"/>
                  <a:pt x="2224" y="85"/>
                </a:cubicBezTo>
                <a:moveTo>
                  <a:pt x="2224" y="90"/>
                </a:moveTo>
                <a:cubicBezTo>
                  <a:pt x="2200" y="90"/>
                  <a:pt x="2181" y="70"/>
                  <a:pt x="2181" y="46"/>
                </a:cubicBezTo>
                <a:cubicBezTo>
                  <a:pt x="2181" y="46"/>
                  <a:pt x="2181" y="46"/>
                  <a:pt x="2181" y="46"/>
                </a:cubicBezTo>
                <a:cubicBezTo>
                  <a:pt x="2181" y="23"/>
                  <a:pt x="2200" y="3"/>
                  <a:pt x="2224" y="3"/>
                </a:cubicBezTo>
                <a:cubicBezTo>
                  <a:pt x="2249" y="3"/>
                  <a:pt x="2268" y="23"/>
                  <a:pt x="2268" y="46"/>
                </a:cubicBezTo>
                <a:cubicBezTo>
                  <a:pt x="2268" y="46"/>
                  <a:pt x="2268" y="46"/>
                  <a:pt x="2268" y="46"/>
                </a:cubicBezTo>
                <a:cubicBezTo>
                  <a:pt x="2268" y="70"/>
                  <a:pt x="2249" y="90"/>
                  <a:pt x="2224" y="90"/>
                </a:cubicBezTo>
                <a:moveTo>
                  <a:pt x="19" y="676"/>
                </a:moveTo>
                <a:cubicBezTo>
                  <a:pt x="19" y="681"/>
                  <a:pt x="24" y="686"/>
                  <a:pt x="29" y="686"/>
                </a:cubicBezTo>
                <a:cubicBezTo>
                  <a:pt x="34" y="686"/>
                  <a:pt x="38" y="683"/>
                  <a:pt x="39" y="679"/>
                </a:cubicBezTo>
                <a:cubicBezTo>
                  <a:pt x="50" y="655"/>
                  <a:pt x="50" y="655"/>
                  <a:pt x="50" y="655"/>
                </a:cubicBezTo>
                <a:cubicBezTo>
                  <a:pt x="109" y="655"/>
                  <a:pt x="109" y="655"/>
                  <a:pt x="109" y="655"/>
                </a:cubicBezTo>
                <a:cubicBezTo>
                  <a:pt x="119" y="678"/>
                  <a:pt x="119" y="678"/>
                  <a:pt x="119" y="678"/>
                </a:cubicBezTo>
                <a:cubicBezTo>
                  <a:pt x="121" y="683"/>
                  <a:pt x="124" y="686"/>
                  <a:pt x="129" y="686"/>
                </a:cubicBezTo>
                <a:cubicBezTo>
                  <a:pt x="135" y="686"/>
                  <a:pt x="140" y="681"/>
                  <a:pt x="140" y="675"/>
                </a:cubicBezTo>
                <a:cubicBezTo>
                  <a:pt x="140" y="674"/>
                  <a:pt x="139" y="672"/>
                  <a:pt x="138" y="671"/>
                </a:cubicBezTo>
                <a:cubicBezTo>
                  <a:pt x="93" y="570"/>
                  <a:pt x="93" y="570"/>
                  <a:pt x="93" y="570"/>
                </a:cubicBezTo>
                <a:cubicBezTo>
                  <a:pt x="90" y="564"/>
                  <a:pt x="86" y="561"/>
                  <a:pt x="80" y="561"/>
                </a:cubicBezTo>
                <a:cubicBezTo>
                  <a:pt x="79" y="561"/>
                  <a:pt x="79" y="561"/>
                  <a:pt x="79" y="561"/>
                </a:cubicBezTo>
                <a:cubicBezTo>
                  <a:pt x="73" y="561"/>
                  <a:pt x="69" y="564"/>
                  <a:pt x="66" y="570"/>
                </a:cubicBezTo>
                <a:cubicBezTo>
                  <a:pt x="21" y="671"/>
                  <a:pt x="21" y="671"/>
                  <a:pt x="21" y="671"/>
                </a:cubicBezTo>
                <a:cubicBezTo>
                  <a:pt x="20" y="673"/>
                  <a:pt x="19" y="674"/>
                  <a:pt x="19" y="676"/>
                </a:cubicBezTo>
                <a:close/>
                <a:moveTo>
                  <a:pt x="58" y="636"/>
                </a:moveTo>
                <a:cubicBezTo>
                  <a:pt x="79" y="587"/>
                  <a:pt x="79" y="587"/>
                  <a:pt x="79" y="587"/>
                </a:cubicBezTo>
                <a:cubicBezTo>
                  <a:pt x="101" y="636"/>
                  <a:pt x="101" y="636"/>
                  <a:pt x="101" y="636"/>
                </a:cubicBezTo>
                <a:lnTo>
                  <a:pt x="58" y="636"/>
                </a:lnTo>
                <a:close/>
                <a:moveTo>
                  <a:pt x="250" y="675"/>
                </a:moveTo>
                <a:cubicBezTo>
                  <a:pt x="250" y="681"/>
                  <a:pt x="255" y="686"/>
                  <a:pt x="261" y="686"/>
                </a:cubicBezTo>
                <a:cubicBezTo>
                  <a:pt x="267" y="686"/>
                  <a:pt x="272" y="681"/>
                  <a:pt x="272" y="675"/>
                </a:cubicBezTo>
                <a:cubicBezTo>
                  <a:pt x="272" y="642"/>
                  <a:pt x="272" y="642"/>
                  <a:pt x="272" y="642"/>
                </a:cubicBezTo>
                <a:cubicBezTo>
                  <a:pt x="299" y="642"/>
                  <a:pt x="299" y="642"/>
                  <a:pt x="299" y="642"/>
                </a:cubicBezTo>
                <a:cubicBezTo>
                  <a:pt x="329" y="680"/>
                  <a:pt x="329" y="680"/>
                  <a:pt x="329" y="680"/>
                </a:cubicBezTo>
                <a:cubicBezTo>
                  <a:pt x="331" y="683"/>
                  <a:pt x="334" y="686"/>
                  <a:pt x="339" y="686"/>
                </a:cubicBezTo>
                <a:cubicBezTo>
                  <a:pt x="344" y="686"/>
                  <a:pt x="349" y="682"/>
                  <a:pt x="349" y="676"/>
                </a:cubicBezTo>
                <a:cubicBezTo>
                  <a:pt x="349" y="672"/>
                  <a:pt x="348" y="670"/>
                  <a:pt x="346" y="668"/>
                </a:cubicBezTo>
                <a:cubicBezTo>
                  <a:pt x="323" y="638"/>
                  <a:pt x="323" y="638"/>
                  <a:pt x="323" y="638"/>
                </a:cubicBezTo>
                <a:cubicBezTo>
                  <a:pt x="339" y="633"/>
                  <a:pt x="350" y="621"/>
                  <a:pt x="350" y="602"/>
                </a:cubicBezTo>
                <a:cubicBezTo>
                  <a:pt x="350" y="601"/>
                  <a:pt x="350" y="601"/>
                  <a:pt x="350" y="601"/>
                </a:cubicBezTo>
                <a:cubicBezTo>
                  <a:pt x="350" y="591"/>
                  <a:pt x="347" y="581"/>
                  <a:pt x="340" y="575"/>
                </a:cubicBezTo>
                <a:cubicBezTo>
                  <a:pt x="332" y="567"/>
                  <a:pt x="320" y="563"/>
                  <a:pt x="305" y="563"/>
                </a:cubicBezTo>
                <a:cubicBezTo>
                  <a:pt x="261" y="563"/>
                  <a:pt x="261" y="563"/>
                  <a:pt x="261" y="563"/>
                </a:cubicBezTo>
                <a:cubicBezTo>
                  <a:pt x="255" y="563"/>
                  <a:pt x="250" y="567"/>
                  <a:pt x="250" y="573"/>
                </a:cubicBezTo>
                <a:lnTo>
                  <a:pt x="250" y="675"/>
                </a:lnTo>
                <a:close/>
                <a:moveTo>
                  <a:pt x="272" y="623"/>
                </a:moveTo>
                <a:cubicBezTo>
                  <a:pt x="272" y="582"/>
                  <a:pt x="272" y="582"/>
                  <a:pt x="272" y="582"/>
                </a:cubicBezTo>
                <a:cubicBezTo>
                  <a:pt x="303" y="582"/>
                  <a:pt x="303" y="582"/>
                  <a:pt x="303" y="582"/>
                </a:cubicBezTo>
                <a:cubicBezTo>
                  <a:pt x="319" y="582"/>
                  <a:pt x="328" y="589"/>
                  <a:pt x="328" y="602"/>
                </a:cubicBezTo>
                <a:cubicBezTo>
                  <a:pt x="328" y="603"/>
                  <a:pt x="328" y="603"/>
                  <a:pt x="328" y="603"/>
                </a:cubicBezTo>
                <a:cubicBezTo>
                  <a:pt x="328" y="615"/>
                  <a:pt x="319" y="623"/>
                  <a:pt x="303" y="623"/>
                </a:cubicBezTo>
                <a:lnTo>
                  <a:pt x="272" y="623"/>
                </a:lnTo>
                <a:close/>
                <a:moveTo>
                  <a:pt x="405" y="685"/>
                </a:moveTo>
                <a:cubicBezTo>
                  <a:pt x="477" y="685"/>
                  <a:pt x="477" y="685"/>
                  <a:pt x="477" y="685"/>
                </a:cubicBezTo>
                <a:cubicBezTo>
                  <a:pt x="482" y="685"/>
                  <a:pt x="487" y="681"/>
                  <a:pt x="487" y="675"/>
                </a:cubicBezTo>
                <a:cubicBezTo>
                  <a:pt x="487" y="670"/>
                  <a:pt x="482" y="666"/>
                  <a:pt x="477" y="666"/>
                </a:cubicBezTo>
                <a:cubicBezTo>
                  <a:pt x="416" y="666"/>
                  <a:pt x="416" y="666"/>
                  <a:pt x="416" y="666"/>
                </a:cubicBezTo>
                <a:cubicBezTo>
                  <a:pt x="416" y="633"/>
                  <a:pt x="416" y="633"/>
                  <a:pt x="416" y="633"/>
                </a:cubicBezTo>
                <a:cubicBezTo>
                  <a:pt x="468" y="633"/>
                  <a:pt x="468" y="633"/>
                  <a:pt x="468" y="633"/>
                </a:cubicBezTo>
                <a:cubicBezTo>
                  <a:pt x="474" y="633"/>
                  <a:pt x="478" y="629"/>
                  <a:pt x="478" y="623"/>
                </a:cubicBezTo>
                <a:cubicBezTo>
                  <a:pt x="478" y="618"/>
                  <a:pt x="474" y="614"/>
                  <a:pt x="468" y="614"/>
                </a:cubicBezTo>
                <a:cubicBezTo>
                  <a:pt x="416" y="614"/>
                  <a:pt x="416" y="614"/>
                  <a:pt x="416" y="614"/>
                </a:cubicBezTo>
                <a:cubicBezTo>
                  <a:pt x="416" y="582"/>
                  <a:pt x="416" y="582"/>
                  <a:pt x="416" y="582"/>
                </a:cubicBezTo>
                <a:cubicBezTo>
                  <a:pt x="476" y="582"/>
                  <a:pt x="476" y="582"/>
                  <a:pt x="476" y="582"/>
                </a:cubicBezTo>
                <a:cubicBezTo>
                  <a:pt x="481" y="582"/>
                  <a:pt x="486" y="578"/>
                  <a:pt x="486" y="572"/>
                </a:cubicBezTo>
                <a:cubicBezTo>
                  <a:pt x="486" y="567"/>
                  <a:pt x="481" y="563"/>
                  <a:pt x="476" y="563"/>
                </a:cubicBezTo>
                <a:cubicBezTo>
                  <a:pt x="405" y="563"/>
                  <a:pt x="405" y="563"/>
                  <a:pt x="405" y="563"/>
                </a:cubicBezTo>
                <a:cubicBezTo>
                  <a:pt x="399" y="563"/>
                  <a:pt x="394" y="567"/>
                  <a:pt x="394" y="573"/>
                </a:cubicBezTo>
                <a:cubicBezTo>
                  <a:pt x="394" y="674"/>
                  <a:pt x="394" y="674"/>
                  <a:pt x="394" y="674"/>
                </a:cubicBezTo>
                <a:cubicBezTo>
                  <a:pt x="394" y="680"/>
                  <a:pt x="399" y="685"/>
                  <a:pt x="405" y="685"/>
                </a:cubicBezTo>
                <a:close/>
                <a:moveTo>
                  <a:pt x="521" y="676"/>
                </a:moveTo>
                <a:cubicBezTo>
                  <a:pt x="521" y="681"/>
                  <a:pt x="525" y="686"/>
                  <a:pt x="530" y="686"/>
                </a:cubicBezTo>
                <a:cubicBezTo>
                  <a:pt x="535" y="686"/>
                  <a:pt x="539" y="683"/>
                  <a:pt x="540" y="679"/>
                </a:cubicBezTo>
                <a:cubicBezTo>
                  <a:pt x="551" y="655"/>
                  <a:pt x="551" y="655"/>
                  <a:pt x="551" y="655"/>
                </a:cubicBezTo>
                <a:cubicBezTo>
                  <a:pt x="610" y="655"/>
                  <a:pt x="610" y="655"/>
                  <a:pt x="610" y="655"/>
                </a:cubicBezTo>
                <a:cubicBezTo>
                  <a:pt x="620" y="678"/>
                  <a:pt x="620" y="678"/>
                  <a:pt x="620" y="678"/>
                </a:cubicBezTo>
                <a:cubicBezTo>
                  <a:pt x="622" y="683"/>
                  <a:pt x="626" y="686"/>
                  <a:pt x="631" y="686"/>
                </a:cubicBezTo>
                <a:cubicBezTo>
                  <a:pt x="636" y="686"/>
                  <a:pt x="641" y="681"/>
                  <a:pt x="641" y="675"/>
                </a:cubicBezTo>
                <a:cubicBezTo>
                  <a:pt x="641" y="674"/>
                  <a:pt x="640" y="672"/>
                  <a:pt x="640" y="671"/>
                </a:cubicBezTo>
                <a:cubicBezTo>
                  <a:pt x="594" y="570"/>
                  <a:pt x="594" y="570"/>
                  <a:pt x="594" y="570"/>
                </a:cubicBezTo>
                <a:cubicBezTo>
                  <a:pt x="592" y="564"/>
                  <a:pt x="587" y="561"/>
                  <a:pt x="581" y="561"/>
                </a:cubicBezTo>
                <a:cubicBezTo>
                  <a:pt x="580" y="561"/>
                  <a:pt x="580" y="561"/>
                  <a:pt x="580" y="561"/>
                </a:cubicBezTo>
                <a:cubicBezTo>
                  <a:pt x="574" y="561"/>
                  <a:pt x="570" y="564"/>
                  <a:pt x="567" y="570"/>
                </a:cubicBezTo>
                <a:cubicBezTo>
                  <a:pt x="522" y="671"/>
                  <a:pt x="522" y="671"/>
                  <a:pt x="522" y="671"/>
                </a:cubicBezTo>
                <a:cubicBezTo>
                  <a:pt x="521" y="673"/>
                  <a:pt x="521" y="674"/>
                  <a:pt x="521" y="676"/>
                </a:cubicBezTo>
                <a:close/>
                <a:moveTo>
                  <a:pt x="559" y="636"/>
                </a:moveTo>
                <a:cubicBezTo>
                  <a:pt x="580" y="587"/>
                  <a:pt x="580" y="587"/>
                  <a:pt x="580" y="587"/>
                </a:cubicBezTo>
                <a:cubicBezTo>
                  <a:pt x="602" y="636"/>
                  <a:pt x="602" y="636"/>
                  <a:pt x="602" y="636"/>
                </a:cubicBezTo>
                <a:lnTo>
                  <a:pt x="559" y="636"/>
                </a:lnTo>
                <a:close/>
                <a:moveTo>
                  <a:pt x="682" y="674"/>
                </a:moveTo>
                <a:cubicBezTo>
                  <a:pt x="682" y="680"/>
                  <a:pt x="686" y="685"/>
                  <a:pt x="692" y="685"/>
                </a:cubicBezTo>
                <a:cubicBezTo>
                  <a:pt x="758" y="685"/>
                  <a:pt x="758" y="685"/>
                  <a:pt x="758" y="685"/>
                </a:cubicBezTo>
                <a:cubicBezTo>
                  <a:pt x="764" y="685"/>
                  <a:pt x="768" y="680"/>
                  <a:pt x="768" y="675"/>
                </a:cubicBezTo>
                <a:cubicBezTo>
                  <a:pt x="768" y="670"/>
                  <a:pt x="764" y="665"/>
                  <a:pt x="758" y="665"/>
                </a:cubicBezTo>
                <a:cubicBezTo>
                  <a:pt x="703" y="665"/>
                  <a:pt x="703" y="665"/>
                  <a:pt x="703" y="665"/>
                </a:cubicBezTo>
                <a:cubicBezTo>
                  <a:pt x="703" y="572"/>
                  <a:pt x="703" y="572"/>
                  <a:pt x="703" y="572"/>
                </a:cubicBezTo>
                <a:cubicBezTo>
                  <a:pt x="703" y="566"/>
                  <a:pt x="698" y="562"/>
                  <a:pt x="692" y="562"/>
                </a:cubicBezTo>
                <a:cubicBezTo>
                  <a:pt x="686" y="562"/>
                  <a:pt x="682" y="566"/>
                  <a:pt x="682" y="572"/>
                </a:cubicBezTo>
                <a:lnTo>
                  <a:pt x="682" y="674"/>
                </a:lnTo>
                <a:close/>
                <a:moveTo>
                  <a:pt x="877" y="674"/>
                </a:moveTo>
                <a:cubicBezTo>
                  <a:pt x="877" y="680"/>
                  <a:pt x="882" y="685"/>
                  <a:pt x="888" y="685"/>
                </a:cubicBezTo>
                <a:cubicBezTo>
                  <a:pt x="923" y="685"/>
                  <a:pt x="923" y="685"/>
                  <a:pt x="923" y="685"/>
                </a:cubicBezTo>
                <a:cubicBezTo>
                  <a:pt x="961" y="685"/>
                  <a:pt x="988" y="658"/>
                  <a:pt x="988" y="624"/>
                </a:cubicBezTo>
                <a:cubicBezTo>
                  <a:pt x="988" y="623"/>
                  <a:pt x="988" y="623"/>
                  <a:pt x="988" y="623"/>
                </a:cubicBezTo>
                <a:cubicBezTo>
                  <a:pt x="988" y="589"/>
                  <a:pt x="961" y="563"/>
                  <a:pt x="923" y="563"/>
                </a:cubicBezTo>
                <a:cubicBezTo>
                  <a:pt x="888" y="563"/>
                  <a:pt x="888" y="563"/>
                  <a:pt x="888" y="563"/>
                </a:cubicBezTo>
                <a:cubicBezTo>
                  <a:pt x="882" y="563"/>
                  <a:pt x="877" y="567"/>
                  <a:pt x="877" y="573"/>
                </a:cubicBezTo>
                <a:lnTo>
                  <a:pt x="877" y="674"/>
                </a:lnTo>
                <a:close/>
                <a:moveTo>
                  <a:pt x="899" y="665"/>
                </a:moveTo>
                <a:cubicBezTo>
                  <a:pt x="899" y="582"/>
                  <a:pt x="899" y="582"/>
                  <a:pt x="899" y="582"/>
                </a:cubicBezTo>
                <a:cubicBezTo>
                  <a:pt x="923" y="582"/>
                  <a:pt x="923" y="582"/>
                  <a:pt x="923" y="582"/>
                </a:cubicBezTo>
                <a:cubicBezTo>
                  <a:pt x="949" y="582"/>
                  <a:pt x="965" y="600"/>
                  <a:pt x="965" y="624"/>
                </a:cubicBezTo>
                <a:cubicBezTo>
                  <a:pt x="965" y="624"/>
                  <a:pt x="965" y="624"/>
                  <a:pt x="965" y="624"/>
                </a:cubicBezTo>
                <a:cubicBezTo>
                  <a:pt x="965" y="648"/>
                  <a:pt x="949" y="665"/>
                  <a:pt x="923" y="665"/>
                </a:cubicBezTo>
                <a:lnTo>
                  <a:pt x="899" y="665"/>
                </a:lnTo>
                <a:close/>
                <a:moveTo>
                  <a:pt x="1033" y="675"/>
                </a:moveTo>
                <a:cubicBezTo>
                  <a:pt x="1033" y="681"/>
                  <a:pt x="1037" y="686"/>
                  <a:pt x="1043" y="686"/>
                </a:cubicBezTo>
                <a:cubicBezTo>
                  <a:pt x="1049" y="686"/>
                  <a:pt x="1054" y="681"/>
                  <a:pt x="1054" y="675"/>
                </a:cubicBezTo>
                <a:cubicBezTo>
                  <a:pt x="1054" y="572"/>
                  <a:pt x="1054" y="572"/>
                  <a:pt x="1054" y="572"/>
                </a:cubicBezTo>
                <a:cubicBezTo>
                  <a:pt x="1054" y="566"/>
                  <a:pt x="1049" y="562"/>
                  <a:pt x="1043" y="562"/>
                </a:cubicBezTo>
                <a:cubicBezTo>
                  <a:pt x="1037" y="562"/>
                  <a:pt x="1033" y="566"/>
                  <a:pt x="1033" y="572"/>
                </a:cubicBezTo>
                <a:lnTo>
                  <a:pt x="1033" y="675"/>
                </a:lnTo>
                <a:close/>
                <a:moveTo>
                  <a:pt x="1104" y="675"/>
                </a:moveTo>
                <a:cubicBezTo>
                  <a:pt x="1104" y="681"/>
                  <a:pt x="1109" y="686"/>
                  <a:pt x="1115" y="686"/>
                </a:cubicBezTo>
                <a:cubicBezTo>
                  <a:pt x="1121" y="686"/>
                  <a:pt x="1126" y="681"/>
                  <a:pt x="1126" y="675"/>
                </a:cubicBezTo>
                <a:cubicBezTo>
                  <a:pt x="1126" y="635"/>
                  <a:pt x="1126" y="635"/>
                  <a:pt x="1126" y="635"/>
                </a:cubicBezTo>
                <a:cubicBezTo>
                  <a:pt x="1179" y="635"/>
                  <a:pt x="1179" y="635"/>
                  <a:pt x="1179" y="635"/>
                </a:cubicBezTo>
                <a:cubicBezTo>
                  <a:pt x="1184" y="635"/>
                  <a:pt x="1188" y="631"/>
                  <a:pt x="1188" y="625"/>
                </a:cubicBezTo>
                <a:cubicBezTo>
                  <a:pt x="1188" y="620"/>
                  <a:pt x="1184" y="615"/>
                  <a:pt x="1179" y="615"/>
                </a:cubicBezTo>
                <a:cubicBezTo>
                  <a:pt x="1126" y="615"/>
                  <a:pt x="1126" y="615"/>
                  <a:pt x="1126" y="615"/>
                </a:cubicBezTo>
                <a:cubicBezTo>
                  <a:pt x="1126" y="582"/>
                  <a:pt x="1126" y="582"/>
                  <a:pt x="1126" y="582"/>
                </a:cubicBezTo>
                <a:cubicBezTo>
                  <a:pt x="1186" y="582"/>
                  <a:pt x="1186" y="582"/>
                  <a:pt x="1186" y="582"/>
                </a:cubicBezTo>
                <a:cubicBezTo>
                  <a:pt x="1192" y="582"/>
                  <a:pt x="1196" y="578"/>
                  <a:pt x="1196" y="572"/>
                </a:cubicBezTo>
                <a:cubicBezTo>
                  <a:pt x="1196" y="567"/>
                  <a:pt x="1192" y="563"/>
                  <a:pt x="1186" y="563"/>
                </a:cubicBezTo>
                <a:cubicBezTo>
                  <a:pt x="1115" y="563"/>
                  <a:pt x="1115" y="563"/>
                  <a:pt x="1115" y="563"/>
                </a:cubicBezTo>
                <a:cubicBezTo>
                  <a:pt x="1109" y="563"/>
                  <a:pt x="1104" y="567"/>
                  <a:pt x="1104" y="573"/>
                </a:cubicBezTo>
                <a:lnTo>
                  <a:pt x="1104" y="675"/>
                </a:lnTo>
                <a:close/>
                <a:moveTo>
                  <a:pt x="1237" y="675"/>
                </a:moveTo>
                <a:cubicBezTo>
                  <a:pt x="1237" y="681"/>
                  <a:pt x="1241" y="686"/>
                  <a:pt x="1247" y="686"/>
                </a:cubicBezTo>
                <a:cubicBezTo>
                  <a:pt x="1253" y="686"/>
                  <a:pt x="1258" y="681"/>
                  <a:pt x="1258" y="675"/>
                </a:cubicBezTo>
                <a:cubicBezTo>
                  <a:pt x="1258" y="635"/>
                  <a:pt x="1258" y="635"/>
                  <a:pt x="1258" y="635"/>
                </a:cubicBezTo>
                <a:cubicBezTo>
                  <a:pt x="1311" y="635"/>
                  <a:pt x="1311" y="635"/>
                  <a:pt x="1311" y="635"/>
                </a:cubicBezTo>
                <a:cubicBezTo>
                  <a:pt x="1316" y="635"/>
                  <a:pt x="1321" y="631"/>
                  <a:pt x="1321" y="625"/>
                </a:cubicBezTo>
                <a:cubicBezTo>
                  <a:pt x="1321" y="620"/>
                  <a:pt x="1316" y="615"/>
                  <a:pt x="1311" y="615"/>
                </a:cubicBezTo>
                <a:cubicBezTo>
                  <a:pt x="1258" y="615"/>
                  <a:pt x="1258" y="615"/>
                  <a:pt x="1258" y="615"/>
                </a:cubicBezTo>
                <a:cubicBezTo>
                  <a:pt x="1258" y="582"/>
                  <a:pt x="1258" y="582"/>
                  <a:pt x="1258" y="582"/>
                </a:cubicBezTo>
                <a:cubicBezTo>
                  <a:pt x="1319" y="582"/>
                  <a:pt x="1319" y="582"/>
                  <a:pt x="1319" y="582"/>
                </a:cubicBezTo>
                <a:cubicBezTo>
                  <a:pt x="1324" y="582"/>
                  <a:pt x="1328" y="578"/>
                  <a:pt x="1328" y="572"/>
                </a:cubicBezTo>
                <a:cubicBezTo>
                  <a:pt x="1328" y="567"/>
                  <a:pt x="1324" y="563"/>
                  <a:pt x="1319" y="563"/>
                </a:cubicBezTo>
                <a:cubicBezTo>
                  <a:pt x="1247" y="563"/>
                  <a:pt x="1247" y="563"/>
                  <a:pt x="1247" y="563"/>
                </a:cubicBezTo>
                <a:cubicBezTo>
                  <a:pt x="1241" y="563"/>
                  <a:pt x="1237" y="567"/>
                  <a:pt x="1237" y="573"/>
                </a:cubicBezTo>
                <a:lnTo>
                  <a:pt x="1237" y="675"/>
                </a:lnTo>
                <a:close/>
                <a:moveTo>
                  <a:pt x="1380" y="685"/>
                </a:moveTo>
                <a:cubicBezTo>
                  <a:pt x="1452" y="685"/>
                  <a:pt x="1452" y="685"/>
                  <a:pt x="1452" y="685"/>
                </a:cubicBezTo>
                <a:cubicBezTo>
                  <a:pt x="1457" y="685"/>
                  <a:pt x="1461" y="681"/>
                  <a:pt x="1461" y="675"/>
                </a:cubicBezTo>
                <a:cubicBezTo>
                  <a:pt x="1461" y="670"/>
                  <a:pt x="1457" y="666"/>
                  <a:pt x="1452" y="666"/>
                </a:cubicBezTo>
                <a:cubicBezTo>
                  <a:pt x="1390" y="666"/>
                  <a:pt x="1390" y="666"/>
                  <a:pt x="1390" y="666"/>
                </a:cubicBezTo>
                <a:cubicBezTo>
                  <a:pt x="1390" y="633"/>
                  <a:pt x="1390" y="633"/>
                  <a:pt x="1390" y="633"/>
                </a:cubicBezTo>
                <a:cubicBezTo>
                  <a:pt x="1443" y="633"/>
                  <a:pt x="1443" y="633"/>
                  <a:pt x="1443" y="633"/>
                </a:cubicBezTo>
                <a:cubicBezTo>
                  <a:pt x="1448" y="633"/>
                  <a:pt x="1452" y="629"/>
                  <a:pt x="1452" y="623"/>
                </a:cubicBezTo>
                <a:cubicBezTo>
                  <a:pt x="1452" y="618"/>
                  <a:pt x="1448" y="614"/>
                  <a:pt x="1443" y="614"/>
                </a:cubicBezTo>
                <a:cubicBezTo>
                  <a:pt x="1390" y="614"/>
                  <a:pt x="1390" y="614"/>
                  <a:pt x="1390" y="614"/>
                </a:cubicBezTo>
                <a:cubicBezTo>
                  <a:pt x="1390" y="582"/>
                  <a:pt x="1390" y="582"/>
                  <a:pt x="1390" y="582"/>
                </a:cubicBezTo>
                <a:cubicBezTo>
                  <a:pt x="1451" y="582"/>
                  <a:pt x="1451" y="582"/>
                  <a:pt x="1451" y="582"/>
                </a:cubicBezTo>
                <a:cubicBezTo>
                  <a:pt x="1456" y="582"/>
                  <a:pt x="1460" y="578"/>
                  <a:pt x="1460" y="572"/>
                </a:cubicBezTo>
                <a:cubicBezTo>
                  <a:pt x="1460" y="567"/>
                  <a:pt x="1456" y="563"/>
                  <a:pt x="1451" y="563"/>
                </a:cubicBezTo>
                <a:cubicBezTo>
                  <a:pt x="1380" y="563"/>
                  <a:pt x="1380" y="563"/>
                  <a:pt x="1380" y="563"/>
                </a:cubicBezTo>
                <a:cubicBezTo>
                  <a:pt x="1373" y="563"/>
                  <a:pt x="1369" y="567"/>
                  <a:pt x="1369" y="573"/>
                </a:cubicBezTo>
                <a:cubicBezTo>
                  <a:pt x="1369" y="674"/>
                  <a:pt x="1369" y="674"/>
                  <a:pt x="1369" y="674"/>
                </a:cubicBezTo>
                <a:cubicBezTo>
                  <a:pt x="1369" y="680"/>
                  <a:pt x="1373" y="685"/>
                  <a:pt x="1380" y="685"/>
                </a:cubicBezTo>
                <a:close/>
                <a:moveTo>
                  <a:pt x="1503" y="675"/>
                </a:moveTo>
                <a:cubicBezTo>
                  <a:pt x="1503" y="681"/>
                  <a:pt x="1508" y="686"/>
                  <a:pt x="1514" y="686"/>
                </a:cubicBezTo>
                <a:cubicBezTo>
                  <a:pt x="1520" y="686"/>
                  <a:pt x="1525" y="681"/>
                  <a:pt x="1525" y="675"/>
                </a:cubicBezTo>
                <a:cubicBezTo>
                  <a:pt x="1525" y="642"/>
                  <a:pt x="1525" y="642"/>
                  <a:pt x="1525" y="642"/>
                </a:cubicBezTo>
                <a:cubicBezTo>
                  <a:pt x="1552" y="642"/>
                  <a:pt x="1552" y="642"/>
                  <a:pt x="1552" y="642"/>
                </a:cubicBezTo>
                <a:cubicBezTo>
                  <a:pt x="1582" y="680"/>
                  <a:pt x="1582" y="680"/>
                  <a:pt x="1582" y="680"/>
                </a:cubicBezTo>
                <a:cubicBezTo>
                  <a:pt x="1584" y="683"/>
                  <a:pt x="1587" y="686"/>
                  <a:pt x="1592" y="686"/>
                </a:cubicBezTo>
                <a:cubicBezTo>
                  <a:pt x="1597" y="686"/>
                  <a:pt x="1602" y="682"/>
                  <a:pt x="1602" y="676"/>
                </a:cubicBezTo>
                <a:cubicBezTo>
                  <a:pt x="1602" y="672"/>
                  <a:pt x="1601" y="670"/>
                  <a:pt x="1599" y="668"/>
                </a:cubicBezTo>
                <a:cubicBezTo>
                  <a:pt x="1576" y="638"/>
                  <a:pt x="1576" y="638"/>
                  <a:pt x="1576" y="638"/>
                </a:cubicBezTo>
                <a:cubicBezTo>
                  <a:pt x="1592" y="633"/>
                  <a:pt x="1603" y="621"/>
                  <a:pt x="1603" y="602"/>
                </a:cubicBezTo>
                <a:cubicBezTo>
                  <a:pt x="1603" y="601"/>
                  <a:pt x="1603" y="601"/>
                  <a:pt x="1603" y="601"/>
                </a:cubicBezTo>
                <a:cubicBezTo>
                  <a:pt x="1603" y="591"/>
                  <a:pt x="1600" y="581"/>
                  <a:pt x="1593" y="575"/>
                </a:cubicBezTo>
                <a:cubicBezTo>
                  <a:pt x="1585" y="567"/>
                  <a:pt x="1573" y="563"/>
                  <a:pt x="1558" y="563"/>
                </a:cubicBezTo>
                <a:cubicBezTo>
                  <a:pt x="1514" y="563"/>
                  <a:pt x="1514" y="563"/>
                  <a:pt x="1514" y="563"/>
                </a:cubicBezTo>
                <a:cubicBezTo>
                  <a:pt x="1508" y="563"/>
                  <a:pt x="1503" y="567"/>
                  <a:pt x="1503" y="573"/>
                </a:cubicBezTo>
                <a:lnTo>
                  <a:pt x="1503" y="675"/>
                </a:lnTo>
                <a:close/>
                <a:moveTo>
                  <a:pt x="1525" y="623"/>
                </a:moveTo>
                <a:cubicBezTo>
                  <a:pt x="1525" y="582"/>
                  <a:pt x="1525" y="582"/>
                  <a:pt x="1525" y="582"/>
                </a:cubicBezTo>
                <a:cubicBezTo>
                  <a:pt x="1556" y="582"/>
                  <a:pt x="1556" y="582"/>
                  <a:pt x="1556" y="582"/>
                </a:cubicBezTo>
                <a:cubicBezTo>
                  <a:pt x="1572" y="582"/>
                  <a:pt x="1581" y="589"/>
                  <a:pt x="1581" y="602"/>
                </a:cubicBezTo>
                <a:cubicBezTo>
                  <a:pt x="1581" y="603"/>
                  <a:pt x="1581" y="603"/>
                  <a:pt x="1581" y="603"/>
                </a:cubicBezTo>
                <a:cubicBezTo>
                  <a:pt x="1581" y="615"/>
                  <a:pt x="1572" y="623"/>
                  <a:pt x="1556" y="623"/>
                </a:cubicBezTo>
                <a:lnTo>
                  <a:pt x="1525" y="623"/>
                </a:lnTo>
                <a:close/>
                <a:moveTo>
                  <a:pt x="1658" y="685"/>
                </a:moveTo>
                <a:cubicBezTo>
                  <a:pt x="1730" y="685"/>
                  <a:pt x="1730" y="685"/>
                  <a:pt x="1730" y="685"/>
                </a:cubicBezTo>
                <a:cubicBezTo>
                  <a:pt x="1735" y="685"/>
                  <a:pt x="1740" y="681"/>
                  <a:pt x="1740" y="675"/>
                </a:cubicBezTo>
                <a:cubicBezTo>
                  <a:pt x="1740" y="670"/>
                  <a:pt x="1735" y="666"/>
                  <a:pt x="1730" y="666"/>
                </a:cubicBezTo>
                <a:cubicBezTo>
                  <a:pt x="1669" y="666"/>
                  <a:pt x="1669" y="666"/>
                  <a:pt x="1669" y="666"/>
                </a:cubicBezTo>
                <a:cubicBezTo>
                  <a:pt x="1669" y="633"/>
                  <a:pt x="1669" y="633"/>
                  <a:pt x="1669" y="633"/>
                </a:cubicBezTo>
                <a:cubicBezTo>
                  <a:pt x="1721" y="633"/>
                  <a:pt x="1721" y="633"/>
                  <a:pt x="1721" y="633"/>
                </a:cubicBezTo>
                <a:cubicBezTo>
                  <a:pt x="1727" y="633"/>
                  <a:pt x="1731" y="629"/>
                  <a:pt x="1731" y="623"/>
                </a:cubicBezTo>
                <a:cubicBezTo>
                  <a:pt x="1731" y="618"/>
                  <a:pt x="1727" y="614"/>
                  <a:pt x="1721" y="614"/>
                </a:cubicBezTo>
                <a:cubicBezTo>
                  <a:pt x="1669" y="614"/>
                  <a:pt x="1669" y="614"/>
                  <a:pt x="1669" y="614"/>
                </a:cubicBezTo>
                <a:cubicBezTo>
                  <a:pt x="1669" y="582"/>
                  <a:pt x="1669" y="582"/>
                  <a:pt x="1669" y="582"/>
                </a:cubicBezTo>
                <a:cubicBezTo>
                  <a:pt x="1729" y="582"/>
                  <a:pt x="1729" y="582"/>
                  <a:pt x="1729" y="582"/>
                </a:cubicBezTo>
                <a:cubicBezTo>
                  <a:pt x="1734" y="582"/>
                  <a:pt x="1739" y="578"/>
                  <a:pt x="1739" y="572"/>
                </a:cubicBezTo>
                <a:cubicBezTo>
                  <a:pt x="1739" y="567"/>
                  <a:pt x="1734" y="563"/>
                  <a:pt x="1729" y="563"/>
                </a:cubicBezTo>
                <a:cubicBezTo>
                  <a:pt x="1658" y="563"/>
                  <a:pt x="1658" y="563"/>
                  <a:pt x="1658" y="563"/>
                </a:cubicBezTo>
                <a:cubicBezTo>
                  <a:pt x="1652" y="563"/>
                  <a:pt x="1647" y="567"/>
                  <a:pt x="1647" y="573"/>
                </a:cubicBezTo>
                <a:cubicBezTo>
                  <a:pt x="1647" y="674"/>
                  <a:pt x="1647" y="674"/>
                  <a:pt x="1647" y="674"/>
                </a:cubicBezTo>
                <a:cubicBezTo>
                  <a:pt x="1647" y="680"/>
                  <a:pt x="1652" y="685"/>
                  <a:pt x="1658" y="685"/>
                </a:cubicBezTo>
                <a:close/>
                <a:moveTo>
                  <a:pt x="1782" y="675"/>
                </a:moveTo>
                <a:cubicBezTo>
                  <a:pt x="1782" y="681"/>
                  <a:pt x="1787" y="686"/>
                  <a:pt x="1793" y="686"/>
                </a:cubicBezTo>
                <a:cubicBezTo>
                  <a:pt x="1798" y="686"/>
                  <a:pt x="1803" y="681"/>
                  <a:pt x="1803" y="675"/>
                </a:cubicBezTo>
                <a:cubicBezTo>
                  <a:pt x="1803" y="598"/>
                  <a:pt x="1803" y="598"/>
                  <a:pt x="1803" y="598"/>
                </a:cubicBezTo>
                <a:cubicBezTo>
                  <a:pt x="1866" y="679"/>
                  <a:pt x="1866" y="679"/>
                  <a:pt x="1866" y="679"/>
                </a:cubicBezTo>
                <a:cubicBezTo>
                  <a:pt x="1869" y="683"/>
                  <a:pt x="1872" y="686"/>
                  <a:pt x="1877" y="686"/>
                </a:cubicBezTo>
                <a:cubicBezTo>
                  <a:pt x="1878" y="686"/>
                  <a:pt x="1878" y="686"/>
                  <a:pt x="1878" y="686"/>
                </a:cubicBezTo>
                <a:cubicBezTo>
                  <a:pt x="1884" y="686"/>
                  <a:pt x="1889" y="681"/>
                  <a:pt x="1889" y="675"/>
                </a:cubicBezTo>
                <a:cubicBezTo>
                  <a:pt x="1889" y="572"/>
                  <a:pt x="1889" y="572"/>
                  <a:pt x="1889" y="572"/>
                </a:cubicBezTo>
                <a:cubicBezTo>
                  <a:pt x="1889" y="566"/>
                  <a:pt x="1884" y="562"/>
                  <a:pt x="1878" y="562"/>
                </a:cubicBezTo>
                <a:cubicBezTo>
                  <a:pt x="1872" y="562"/>
                  <a:pt x="1867" y="566"/>
                  <a:pt x="1867" y="572"/>
                </a:cubicBezTo>
                <a:cubicBezTo>
                  <a:pt x="1867" y="647"/>
                  <a:pt x="1867" y="647"/>
                  <a:pt x="1867" y="647"/>
                </a:cubicBezTo>
                <a:cubicBezTo>
                  <a:pt x="1806" y="568"/>
                  <a:pt x="1806" y="568"/>
                  <a:pt x="1806" y="568"/>
                </a:cubicBezTo>
                <a:cubicBezTo>
                  <a:pt x="1803" y="564"/>
                  <a:pt x="1800" y="562"/>
                  <a:pt x="1795" y="562"/>
                </a:cubicBezTo>
                <a:cubicBezTo>
                  <a:pt x="1793" y="562"/>
                  <a:pt x="1793" y="562"/>
                  <a:pt x="1793" y="562"/>
                </a:cubicBezTo>
                <a:cubicBezTo>
                  <a:pt x="1787" y="562"/>
                  <a:pt x="1782" y="567"/>
                  <a:pt x="1782" y="573"/>
                </a:cubicBezTo>
                <a:lnTo>
                  <a:pt x="1782" y="675"/>
                </a:lnTo>
                <a:close/>
                <a:moveTo>
                  <a:pt x="1994" y="687"/>
                </a:moveTo>
                <a:cubicBezTo>
                  <a:pt x="2014" y="687"/>
                  <a:pt x="2027" y="681"/>
                  <a:pt x="2039" y="671"/>
                </a:cubicBezTo>
                <a:cubicBezTo>
                  <a:pt x="2041" y="669"/>
                  <a:pt x="2042" y="666"/>
                  <a:pt x="2042" y="663"/>
                </a:cubicBezTo>
                <a:cubicBezTo>
                  <a:pt x="2042" y="657"/>
                  <a:pt x="2037" y="653"/>
                  <a:pt x="2032" y="653"/>
                </a:cubicBezTo>
                <a:cubicBezTo>
                  <a:pt x="2029" y="653"/>
                  <a:pt x="2027" y="654"/>
                  <a:pt x="2026" y="655"/>
                </a:cubicBezTo>
                <a:cubicBezTo>
                  <a:pt x="2017" y="663"/>
                  <a:pt x="2008" y="667"/>
                  <a:pt x="1995" y="667"/>
                </a:cubicBezTo>
                <a:cubicBezTo>
                  <a:pt x="1972" y="667"/>
                  <a:pt x="1955" y="648"/>
                  <a:pt x="1955" y="624"/>
                </a:cubicBezTo>
                <a:cubicBezTo>
                  <a:pt x="1955" y="623"/>
                  <a:pt x="1955" y="623"/>
                  <a:pt x="1955" y="623"/>
                </a:cubicBezTo>
                <a:cubicBezTo>
                  <a:pt x="1955" y="599"/>
                  <a:pt x="1972" y="580"/>
                  <a:pt x="1995" y="580"/>
                </a:cubicBezTo>
                <a:cubicBezTo>
                  <a:pt x="2007" y="580"/>
                  <a:pt x="2016" y="584"/>
                  <a:pt x="2024" y="591"/>
                </a:cubicBezTo>
                <a:cubicBezTo>
                  <a:pt x="2026" y="592"/>
                  <a:pt x="2028" y="593"/>
                  <a:pt x="2031" y="593"/>
                </a:cubicBezTo>
                <a:cubicBezTo>
                  <a:pt x="2037" y="593"/>
                  <a:pt x="2041" y="589"/>
                  <a:pt x="2041" y="583"/>
                </a:cubicBezTo>
                <a:cubicBezTo>
                  <a:pt x="2041" y="579"/>
                  <a:pt x="2039" y="576"/>
                  <a:pt x="2037" y="574"/>
                </a:cubicBezTo>
                <a:cubicBezTo>
                  <a:pt x="2026" y="566"/>
                  <a:pt x="2014" y="560"/>
                  <a:pt x="1995" y="560"/>
                </a:cubicBezTo>
                <a:cubicBezTo>
                  <a:pt x="1958" y="560"/>
                  <a:pt x="1932" y="589"/>
                  <a:pt x="1932" y="624"/>
                </a:cubicBezTo>
                <a:cubicBezTo>
                  <a:pt x="1932" y="624"/>
                  <a:pt x="1932" y="624"/>
                  <a:pt x="1932" y="624"/>
                </a:cubicBezTo>
                <a:cubicBezTo>
                  <a:pt x="1932" y="659"/>
                  <a:pt x="1959" y="687"/>
                  <a:pt x="1994" y="687"/>
                </a:cubicBezTo>
                <a:close/>
                <a:moveTo>
                  <a:pt x="2095" y="685"/>
                </a:moveTo>
                <a:cubicBezTo>
                  <a:pt x="2167" y="685"/>
                  <a:pt x="2167" y="685"/>
                  <a:pt x="2167" y="685"/>
                </a:cubicBezTo>
                <a:cubicBezTo>
                  <a:pt x="2172" y="685"/>
                  <a:pt x="2176" y="681"/>
                  <a:pt x="2176" y="675"/>
                </a:cubicBezTo>
                <a:cubicBezTo>
                  <a:pt x="2176" y="670"/>
                  <a:pt x="2172" y="666"/>
                  <a:pt x="2167" y="666"/>
                </a:cubicBezTo>
                <a:cubicBezTo>
                  <a:pt x="2106" y="666"/>
                  <a:pt x="2106" y="666"/>
                  <a:pt x="2106" y="666"/>
                </a:cubicBezTo>
                <a:cubicBezTo>
                  <a:pt x="2106" y="633"/>
                  <a:pt x="2106" y="633"/>
                  <a:pt x="2106" y="633"/>
                </a:cubicBezTo>
                <a:cubicBezTo>
                  <a:pt x="2158" y="633"/>
                  <a:pt x="2158" y="633"/>
                  <a:pt x="2158" y="633"/>
                </a:cubicBezTo>
                <a:cubicBezTo>
                  <a:pt x="2163" y="633"/>
                  <a:pt x="2168" y="629"/>
                  <a:pt x="2168" y="623"/>
                </a:cubicBezTo>
                <a:cubicBezTo>
                  <a:pt x="2168" y="618"/>
                  <a:pt x="2163" y="614"/>
                  <a:pt x="2158" y="614"/>
                </a:cubicBezTo>
                <a:cubicBezTo>
                  <a:pt x="2106" y="614"/>
                  <a:pt x="2106" y="614"/>
                  <a:pt x="2106" y="614"/>
                </a:cubicBezTo>
                <a:cubicBezTo>
                  <a:pt x="2106" y="582"/>
                  <a:pt x="2106" y="582"/>
                  <a:pt x="2106" y="582"/>
                </a:cubicBezTo>
                <a:cubicBezTo>
                  <a:pt x="2166" y="582"/>
                  <a:pt x="2166" y="582"/>
                  <a:pt x="2166" y="582"/>
                </a:cubicBezTo>
                <a:cubicBezTo>
                  <a:pt x="2171" y="582"/>
                  <a:pt x="2176" y="578"/>
                  <a:pt x="2176" y="572"/>
                </a:cubicBezTo>
                <a:cubicBezTo>
                  <a:pt x="2176" y="567"/>
                  <a:pt x="2171" y="563"/>
                  <a:pt x="2166" y="563"/>
                </a:cubicBezTo>
                <a:cubicBezTo>
                  <a:pt x="2095" y="563"/>
                  <a:pt x="2095" y="563"/>
                  <a:pt x="2095" y="563"/>
                </a:cubicBezTo>
                <a:cubicBezTo>
                  <a:pt x="2089" y="563"/>
                  <a:pt x="2084" y="567"/>
                  <a:pt x="2084" y="573"/>
                </a:cubicBezTo>
                <a:cubicBezTo>
                  <a:pt x="2084" y="674"/>
                  <a:pt x="2084" y="674"/>
                  <a:pt x="2084" y="674"/>
                </a:cubicBezTo>
                <a:cubicBezTo>
                  <a:pt x="2084" y="680"/>
                  <a:pt x="2089" y="685"/>
                  <a:pt x="2095" y="685"/>
                </a:cubicBez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en-US" dirty="0"/>
          </a:p>
        </p:txBody>
      </p:sp>
    </p:spTree>
    <p:extLst>
      <p:ext uri="{BB962C8B-B14F-4D97-AF65-F5344CB8AC3E}">
        <p14:creationId xmlns:p14="http://schemas.microsoft.com/office/powerpoint/2010/main" val="1609444315"/>
      </p:ext>
    </p:extLst>
  </p:cSld>
  <p:clrMap bg1="dk1" tx1="lt1" bg2="dk2" tx2="lt2" accent1="accent1" accent2="accent2" accent3="accent3" accent4="accent4" accent5="accent5" accent6="accent6" hlink="hlink" folHlink="folHlink"/>
  <p:sldLayoutIdLst>
    <p:sldLayoutId id="2147483694" r:id="rId1"/>
    <p:sldLayoutId id="2147483695" r:id="rId2"/>
    <p:sldLayoutId id="2147483696" r:id="rId3"/>
  </p:sldLayoutIdLst>
  <p:txStyles>
    <p:titleStyle>
      <a:lvl1pPr algn="l" defTabSz="914400" rtl="0" eaLnBrk="1" latinLnBrk="0" hangingPunct="1">
        <a:lnSpc>
          <a:spcPct val="90000"/>
        </a:lnSpc>
        <a:spcBef>
          <a:spcPct val="0"/>
        </a:spcBef>
        <a:buNone/>
        <a:defRPr sz="3600" kern="1200">
          <a:solidFill>
            <a:schemeClr val="tx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Calibri" panose="020F050202020403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Calibri" panose="020F050202020403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Pr>
        <a:solidFill>
          <a:schemeClr val="bg2"/>
        </a:solidFill>
        <a:effectLst/>
      </p:bgPr>
    </p:bg>
    <p:spTree>
      <p:nvGrpSpPr>
        <p:cNvPr id="1" name=""/>
        <p:cNvGrpSpPr/>
        <p:nvPr/>
      </p:nvGrpSpPr>
      <p:grpSpPr>
        <a:xfrm>
          <a:off x="0" y="0"/>
          <a:ext cx="0" cy="0"/>
          <a:chOff x="0" y="0"/>
          <a:chExt cx="0" cy="0"/>
        </a:xfrm>
      </p:grpSpPr>
      <p:sp>
        <p:nvSpPr>
          <p:cNvPr id="3" name="Text Content">
            <a:extLst>
              <a:ext uri="{FF2B5EF4-FFF2-40B4-BE49-F238E27FC236}">
                <a16:creationId xmlns:a16="http://schemas.microsoft.com/office/drawing/2014/main" id="{28D972C8-5779-4779-A80E-ECE30A3ECB57}"/>
              </a:ext>
            </a:extLst>
          </p:cNvPr>
          <p:cNvSpPr>
            <a:spLocks noGrp="1"/>
          </p:cNvSpPr>
          <p:nvPr>
            <p:ph type="body" idx="1"/>
          </p:nvPr>
        </p:nvSpPr>
        <p:spPr>
          <a:xfrm>
            <a:off x="838200" y="2304357"/>
            <a:ext cx="10515600" cy="4225232"/>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Title">
            <a:extLst>
              <a:ext uri="{FF2B5EF4-FFF2-40B4-BE49-F238E27FC236}">
                <a16:creationId xmlns:a16="http://schemas.microsoft.com/office/drawing/2014/main" id="{3D1E63C8-E924-4DF0-82B5-41085E46340F}"/>
              </a:ext>
            </a:extLst>
          </p:cNvPr>
          <p:cNvSpPr>
            <a:spLocks noGrp="1"/>
          </p:cNvSpPr>
          <p:nvPr>
            <p:ph type="title"/>
          </p:nvPr>
        </p:nvSpPr>
        <p:spPr>
          <a:xfrm>
            <a:off x="838200" y="978793"/>
            <a:ext cx="10515600" cy="1223493"/>
          </a:xfrm>
          <a:prstGeom prst="rect">
            <a:avLst/>
          </a:prstGeom>
        </p:spPr>
        <p:txBody>
          <a:bodyPr vert="horz" lIns="91440" tIns="45720" rIns="91440" bIns="45720" rtlCol="0" anchor="ctr">
            <a:normAutofit/>
          </a:bodyPr>
          <a:lstStyle/>
          <a:p>
            <a:r>
              <a:rPr lang="en-US" dirty="0"/>
              <a:t>Click to edit Master title style</a:t>
            </a:r>
          </a:p>
        </p:txBody>
      </p:sp>
      <p:pic>
        <p:nvPicPr>
          <p:cNvPr id="8" name="White Frame">
            <a:extLst>
              <a:ext uri="{FF2B5EF4-FFF2-40B4-BE49-F238E27FC236}">
                <a16:creationId xmlns:a16="http://schemas.microsoft.com/office/drawing/2014/main" id="{65426893-7305-4ED1-A165-914E33223E3E}"/>
              </a:ext>
            </a:extLst>
          </p:cNvPr>
          <p:cNvPicPr>
            <a:picLocks noChangeAspect="1"/>
          </p:cNvPicPr>
          <p:nvPr userDrawn="1"/>
        </p:nvPicPr>
        <p:blipFill>
          <a:blip r:embed="rId5">
            <a:extLst>
              <a:ext uri="{96DAC541-7B7A-43D3-8B79-37D633B846F1}">
                <asvg:svgBlip xmlns:asvg="http://schemas.microsoft.com/office/drawing/2016/SVG/main" r:embed="rId6"/>
              </a:ext>
            </a:extLst>
          </a:blip>
          <a:stretch>
            <a:fillRect/>
          </a:stretch>
        </p:blipFill>
        <p:spPr>
          <a:xfrm>
            <a:off x="0" y="2291"/>
            <a:ext cx="12196074" cy="6855709"/>
          </a:xfrm>
          <a:prstGeom prst="rect">
            <a:avLst/>
          </a:prstGeom>
        </p:spPr>
      </p:pic>
      <p:sp>
        <p:nvSpPr>
          <p:cNvPr id="19" name="Lofric">
            <a:extLst>
              <a:ext uri="{FF2B5EF4-FFF2-40B4-BE49-F238E27FC236}">
                <a16:creationId xmlns:a16="http://schemas.microsoft.com/office/drawing/2014/main" id="{A710B2A7-FB73-4E4D-A0CB-815636CD8F3B}"/>
              </a:ext>
            </a:extLst>
          </p:cNvPr>
          <p:cNvSpPr>
            <a:spLocks noEditPoints="1"/>
          </p:cNvSpPr>
          <p:nvPr userDrawn="1"/>
        </p:nvSpPr>
        <p:spPr bwMode="auto">
          <a:xfrm>
            <a:off x="10587039" y="6144614"/>
            <a:ext cx="1279525" cy="331788"/>
          </a:xfrm>
          <a:custGeom>
            <a:avLst/>
            <a:gdLst>
              <a:gd name="T0" fmla="*/ 388 w 401"/>
              <a:gd name="T1" fmla="*/ 4 h 102"/>
              <a:gd name="T2" fmla="*/ 401 w 401"/>
              <a:gd name="T3" fmla="*/ 15 h 102"/>
              <a:gd name="T4" fmla="*/ 388 w 401"/>
              <a:gd name="T5" fmla="*/ 28 h 102"/>
              <a:gd name="T6" fmla="*/ 387 w 401"/>
              <a:gd name="T7" fmla="*/ 10 h 102"/>
              <a:gd name="T8" fmla="*/ 390 w 401"/>
              <a:gd name="T9" fmla="*/ 13 h 102"/>
              <a:gd name="T10" fmla="*/ 386 w 401"/>
              <a:gd name="T11" fmla="*/ 10 h 102"/>
              <a:gd name="T12" fmla="*/ 386 w 401"/>
              <a:gd name="T13" fmla="*/ 23 h 102"/>
              <a:gd name="T14" fmla="*/ 390 w 401"/>
              <a:gd name="T15" fmla="*/ 23 h 102"/>
              <a:gd name="T16" fmla="*/ 392 w 401"/>
              <a:gd name="T17" fmla="*/ 15 h 102"/>
              <a:gd name="T18" fmla="*/ 388 w 401"/>
              <a:gd name="T19" fmla="*/ 7 h 102"/>
              <a:gd name="T20" fmla="*/ 332 w 401"/>
              <a:gd name="T21" fmla="*/ 65 h 102"/>
              <a:gd name="T22" fmla="*/ 362 w 401"/>
              <a:gd name="T23" fmla="*/ 48 h 102"/>
              <a:gd name="T24" fmla="*/ 381 w 401"/>
              <a:gd name="T25" fmla="*/ 45 h 102"/>
              <a:gd name="T26" fmla="*/ 311 w 401"/>
              <a:gd name="T27" fmla="*/ 65 h 102"/>
              <a:gd name="T28" fmla="*/ 364 w 401"/>
              <a:gd name="T29" fmla="*/ 73 h 102"/>
              <a:gd name="T30" fmla="*/ 304 w 401"/>
              <a:gd name="T31" fmla="*/ 21 h 102"/>
              <a:gd name="T32" fmla="*/ 296 w 401"/>
              <a:gd name="T33" fmla="*/ 10 h 102"/>
              <a:gd name="T34" fmla="*/ 278 w 401"/>
              <a:gd name="T35" fmla="*/ 100 h 102"/>
              <a:gd name="T36" fmla="*/ 296 w 401"/>
              <a:gd name="T37" fmla="*/ 88 h 102"/>
              <a:gd name="T38" fmla="*/ 302 w 401"/>
              <a:gd name="T39" fmla="*/ 28 h 102"/>
              <a:gd name="T40" fmla="*/ 276 w 401"/>
              <a:gd name="T41" fmla="*/ 88 h 102"/>
              <a:gd name="T42" fmla="*/ 232 w 401"/>
              <a:gd name="T43" fmla="*/ 101 h 102"/>
              <a:gd name="T44" fmla="*/ 252 w 401"/>
              <a:gd name="T45" fmla="*/ 66 h 102"/>
              <a:gd name="T46" fmla="*/ 282 w 401"/>
              <a:gd name="T47" fmla="*/ 43 h 102"/>
              <a:gd name="T48" fmla="*/ 261 w 401"/>
              <a:gd name="T49" fmla="*/ 35 h 102"/>
              <a:gd name="T50" fmla="*/ 255 w 401"/>
              <a:gd name="T51" fmla="*/ 29 h 102"/>
              <a:gd name="T52" fmla="*/ 238 w 401"/>
              <a:gd name="T53" fmla="*/ 40 h 102"/>
              <a:gd name="T54" fmla="*/ 240 w 401"/>
              <a:gd name="T55" fmla="*/ 16 h 102"/>
              <a:gd name="T56" fmla="*/ 233 w 401"/>
              <a:gd name="T57" fmla="*/ 2 h 102"/>
              <a:gd name="T58" fmla="*/ 171 w 401"/>
              <a:gd name="T59" fmla="*/ 16 h 102"/>
              <a:gd name="T60" fmla="*/ 159 w 401"/>
              <a:gd name="T61" fmla="*/ 101 h 102"/>
              <a:gd name="T62" fmla="*/ 181 w 401"/>
              <a:gd name="T63" fmla="*/ 59 h 102"/>
              <a:gd name="T64" fmla="*/ 228 w 401"/>
              <a:gd name="T65" fmla="*/ 46 h 102"/>
              <a:gd name="T66" fmla="*/ 192 w 401"/>
              <a:gd name="T67" fmla="*/ 20 h 102"/>
              <a:gd name="T68" fmla="*/ 129 w 401"/>
              <a:gd name="T69" fmla="*/ 51 h 102"/>
              <a:gd name="T70" fmla="*/ 106 w 401"/>
              <a:gd name="T71" fmla="*/ 85 h 102"/>
              <a:gd name="T72" fmla="*/ 118 w 401"/>
              <a:gd name="T73" fmla="*/ 43 h 102"/>
              <a:gd name="T74" fmla="*/ 149 w 401"/>
              <a:gd name="T75" fmla="*/ 64 h 102"/>
              <a:gd name="T76" fmla="*/ 75 w 401"/>
              <a:gd name="T77" fmla="*/ 64 h 102"/>
              <a:gd name="T78" fmla="*/ 36 w 401"/>
              <a:gd name="T79" fmla="*/ 2 h 102"/>
              <a:gd name="T80" fmla="*/ 2 w 401"/>
              <a:gd name="T81" fmla="*/ 86 h 102"/>
              <a:gd name="T82" fmla="*/ 55 w 401"/>
              <a:gd name="T83" fmla="*/ 100 h 102"/>
              <a:gd name="T84" fmla="*/ 68 w 401"/>
              <a:gd name="T85" fmla="*/ 87 h 102"/>
              <a:gd name="T86" fmla="*/ 43 w 401"/>
              <a:gd name="T87" fmla="*/ 15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401" h="102">
                <a:moveTo>
                  <a:pt x="388" y="27"/>
                </a:moveTo>
                <a:cubicBezTo>
                  <a:pt x="381" y="27"/>
                  <a:pt x="376" y="22"/>
                  <a:pt x="376" y="15"/>
                </a:cubicBezTo>
                <a:cubicBezTo>
                  <a:pt x="376" y="9"/>
                  <a:pt x="381" y="4"/>
                  <a:pt x="388" y="4"/>
                </a:cubicBezTo>
                <a:cubicBezTo>
                  <a:pt x="394" y="4"/>
                  <a:pt x="399" y="9"/>
                  <a:pt x="399" y="15"/>
                </a:cubicBezTo>
                <a:cubicBezTo>
                  <a:pt x="399" y="22"/>
                  <a:pt x="394" y="27"/>
                  <a:pt x="388" y="27"/>
                </a:cubicBezTo>
                <a:moveTo>
                  <a:pt x="401" y="15"/>
                </a:moveTo>
                <a:cubicBezTo>
                  <a:pt x="401" y="8"/>
                  <a:pt x="395" y="2"/>
                  <a:pt x="388" y="2"/>
                </a:cubicBezTo>
                <a:cubicBezTo>
                  <a:pt x="381" y="2"/>
                  <a:pt x="375" y="8"/>
                  <a:pt x="375" y="15"/>
                </a:cubicBezTo>
                <a:cubicBezTo>
                  <a:pt x="375" y="23"/>
                  <a:pt x="381" y="28"/>
                  <a:pt x="388" y="28"/>
                </a:cubicBezTo>
                <a:cubicBezTo>
                  <a:pt x="395" y="28"/>
                  <a:pt x="401" y="22"/>
                  <a:pt x="401" y="15"/>
                </a:cubicBezTo>
                <a:moveTo>
                  <a:pt x="386" y="10"/>
                </a:moveTo>
                <a:cubicBezTo>
                  <a:pt x="387" y="10"/>
                  <a:pt x="387" y="10"/>
                  <a:pt x="387" y="10"/>
                </a:cubicBezTo>
                <a:cubicBezTo>
                  <a:pt x="389" y="10"/>
                  <a:pt x="389" y="10"/>
                  <a:pt x="390" y="10"/>
                </a:cubicBezTo>
                <a:cubicBezTo>
                  <a:pt x="390" y="10"/>
                  <a:pt x="390" y="11"/>
                  <a:pt x="390" y="11"/>
                </a:cubicBezTo>
                <a:cubicBezTo>
                  <a:pt x="390" y="12"/>
                  <a:pt x="390" y="13"/>
                  <a:pt x="390" y="13"/>
                </a:cubicBezTo>
                <a:cubicBezTo>
                  <a:pt x="389" y="13"/>
                  <a:pt x="389" y="13"/>
                  <a:pt x="387" y="13"/>
                </a:cubicBezTo>
                <a:cubicBezTo>
                  <a:pt x="386" y="13"/>
                  <a:pt x="386" y="13"/>
                  <a:pt x="386" y="13"/>
                </a:cubicBezTo>
                <a:lnTo>
                  <a:pt x="386" y="10"/>
                </a:lnTo>
                <a:close/>
                <a:moveTo>
                  <a:pt x="382" y="7"/>
                </a:moveTo>
                <a:cubicBezTo>
                  <a:pt x="382" y="23"/>
                  <a:pt x="382" y="23"/>
                  <a:pt x="382" y="23"/>
                </a:cubicBezTo>
                <a:cubicBezTo>
                  <a:pt x="386" y="23"/>
                  <a:pt x="386" y="23"/>
                  <a:pt x="386" y="23"/>
                </a:cubicBezTo>
                <a:cubicBezTo>
                  <a:pt x="386" y="16"/>
                  <a:pt x="386" y="16"/>
                  <a:pt x="386" y="16"/>
                </a:cubicBezTo>
                <a:cubicBezTo>
                  <a:pt x="389" y="16"/>
                  <a:pt x="389" y="16"/>
                  <a:pt x="389" y="20"/>
                </a:cubicBezTo>
                <a:cubicBezTo>
                  <a:pt x="390" y="21"/>
                  <a:pt x="390" y="22"/>
                  <a:pt x="390" y="23"/>
                </a:cubicBezTo>
                <a:cubicBezTo>
                  <a:pt x="395" y="23"/>
                  <a:pt x="395" y="23"/>
                  <a:pt x="395" y="23"/>
                </a:cubicBezTo>
                <a:cubicBezTo>
                  <a:pt x="394" y="22"/>
                  <a:pt x="394" y="20"/>
                  <a:pt x="393" y="18"/>
                </a:cubicBezTo>
                <a:cubicBezTo>
                  <a:pt x="393" y="16"/>
                  <a:pt x="393" y="16"/>
                  <a:pt x="392" y="15"/>
                </a:cubicBezTo>
                <a:cubicBezTo>
                  <a:pt x="393" y="15"/>
                  <a:pt x="394" y="14"/>
                  <a:pt x="394" y="11"/>
                </a:cubicBezTo>
                <a:cubicBezTo>
                  <a:pt x="394" y="10"/>
                  <a:pt x="394" y="8"/>
                  <a:pt x="392" y="7"/>
                </a:cubicBezTo>
                <a:cubicBezTo>
                  <a:pt x="390" y="7"/>
                  <a:pt x="389" y="7"/>
                  <a:pt x="388" y="7"/>
                </a:cubicBezTo>
                <a:lnTo>
                  <a:pt x="382" y="7"/>
                </a:lnTo>
                <a:close/>
                <a:moveTo>
                  <a:pt x="342" y="85"/>
                </a:moveTo>
                <a:cubicBezTo>
                  <a:pt x="328" y="85"/>
                  <a:pt x="329" y="74"/>
                  <a:pt x="332" y="65"/>
                </a:cubicBezTo>
                <a:cubicBezTo>
                  <a:pt x="335" y="51"/>
                  <a:pt x="341" y="47"/>
                  <a:pt x="344" y="45"/>
                </a:cubicBezTo>
                <a:cubicBezTo>
                  <a:pt x="347" y="44"/>
                  <a:pt x="350" y="43"/>
                  <a:pt x="353" y="43"/>
                </a:cubicBezTo>
                <a:cubicBezTo>
                  <a:pt x="359" y="43"/>
                  <a:pt x="361" y="46"/>
                  <a:pt x="362" y="48"/>
                </a:cubicBezTo>
                <a:cubicBezTo>
                  <a:pt x="362" y="49"/>
                  <a:pt x="363" y="50"/>
                  <a:pt x="363" y="51"/>
                </a:cubicBezTo>
                <a:cubicBezTo>
                  <a:pt x="364" y="53"/>
                  <a:pt x="366" y="54"/>
                  <a:pt x="369" y="54"/>
                </a:cubicBezTo>
                <a:cubicBezTo>
                  <a:pt x="374" y="54"/>
                  <a:pt x="379" y="50"/>
                  <a:pt x="381" y="45"/>
                </a:cubicBezTo>
                <a:cubicBezTo>
                  <a:pt x="382" y="41"/>
                  <a:pt x="381" y="38"/>
                  <a:pt x="378" y="34"/>
                </a:cubicBezTo>
                <a:cubicBezTo>
                  <a:pt x="372" y="28"/>
                  <a:pt x="365" y="27"/>
                  <a:pt x="357" y="27"/>
                </a:cubicBezTo>
                <a:cubicBezTo>
                  <a:pt x="338" y="27"/>
                  <a:pt x="318" y="39"/>
                  <a:pt x="311" y="65"/>
                </a:cubicBezTo>
                <a:cubicBezTo>
                  <a:pt x="305" y="85"/>
                  <a:pt x="312" y="102"/>
                  <a:pt x="336" y="102"/>
                </a:cubicBezTo>
                <a:cubicBezTo>
                  <a:pt x="356" y="102"/>
                  <a:pt x="369" y="89"/>
                  <a:pt x="371" y="82"/>
                </a:cubicBezTo>
                <a:cubicBezTo>
                  <a:pt x="373" y="76"/>
                  <a:pt x="368" y="73"/>
                  <a:pt x="364" y="73"/>
                </a:cubicBezTo>
                <a:cubicBezTo>
                  <a:pt x="359" y="73"/>
                  <a:pt x="356" y="76"/>
                  <a:pt x="354" y="78"/>
                </a:cubicBezTo>
                <a:cubicBezTo>
                  <a:pt x="352" y="81"/>
                  <a:pt x="349" y="85"/>
                  <a:pt x="342" y="85"/>
                </a:cubicBezTo>
                <a:moveTo>
                  <a:pt x="304" y="21"/>
                </a:moveTo>
                <a:cubicBezTo>
                  <a:pt x="309" y="21"/>
                  <a:pt x="315" y="16"/>
                  <a:pt x="316" y="10"/>
                </a:cubicBezTo>
                <a:cubicBezTo>
                  <a:pt x="318" y="5"/>
                  <a:pt x="315" y="0"/>
                  <a:pt x="309" y="0"/>
                </a:cubicBezTo>
                <a:cubicBezTo>
                  <a:pt x="304" y="0"/>
                  <a:pt x="298" y="5"/>
                  <a:pt x="296" y="10"/>
                </a:cubicBezTo>
                <a:cubicBezTo>
                  <a:pt x="295" y="16"/>
                  <a:pt x="298" y="21"/>
                  <a:pt x="304" y="21"/>
                </a:cubicBezTo>
                <a:moveTo>
                  <a:pt x="276" y="88"/>
                </a:moveTo>
                <a:cubicBezTo>
                  <a:pt x="275" y="92"/>
                  <a:pt x="273" y="98"/>
                  <a:pt x="278" y="100"/>
                </a:cubicBezTo>
                <a:cubicBezTo>
                  <a:pt x="279" y="100"/>
                  <a:pt x="280" y="101"/>
                  <a:pt x="282" y="101"/>
                </a:cubicBezTo>
                <a:cubicBezTo>
                  <a:pt x="285" y="101"/>
                  <a:pt x="288" y="100"/>
                  <a:pt x="291" y="97"/>
                </a:cubicBezTo>
                <a:cubicBezTo>
                  <a:pt x="294" y="94"/>
                  <a:pt x="295" y="91"/>
                  <a:pt x="296" y="88"/>
                </a:cubicBezTo>
                <a:cubicBezTo>
                  <a:pt x="309" y="40"/>
                  <a:pt x="309" y="40"/>
                  <a:pt x="309" y="40"/>
                </a:cubicBezTo>
                <a:cubicBezTo>
                  <a:pt x="309" y="36"/>
                  <a:pt x="311" y="31"/>
                  <a:pt x="306" y="29"/>
                </a:cubicBezTo>
                <a:cubicBezTo>
                  <a:pt x="305" y="28"/>
                  <a:pt x="303" y="28"/>
                  <a:pt x="302" y="28"/>
                </a:cubicBezTo>
                <a:cubicBezTo>
                  <a:pt x="298" y="28"/>
                  <a:pt x="295" y="29"/>
                  <a:pt x="294" y="30"/>
                </a:cubicBezTo>
                <a:cubicBezTo>
                  <a:pt x="292" y="32"/>
                  <a:pt x="290" y="34"/>
                  <a:pt x="289" y="40"/>
                </a:cubicBezTo>
                <a:lnTo>
                  <a:pt x="276" y="88"/>
                </a:lnTo>
                <a:close/>
                <a:moveTo>
                  <a:pt x="225" y="88"/>
                </a:moveTo>
                <a:cubicBezTo>
                  <a:pt x="224" y="92"/>
                  <a:pt x="222" y="98"/>
                  <a:pt x="229" y="100"/>
                </a:cubicBezTo>
                <a:cubicBezTo>
                  <a:pt x="230" y="101"/>
                  <a:pt x="231" y="101"/>
                  <a:pt x="232" y="101"/>
                </a:cubicBezTo>
                <a:cubicBezTo>
                  <a:pt x="235" y="101"/>
                  <a:pt x="238" y="100"/>
                  <a:pt x="240" y="98"/>
                </a:cubicBezTo>
                <a:cubicBezTo>
                  <a:pt x="244" y="95"/>
                  <a:pt x="245" y="91"/>
                  <a:pt x="246" y="88"/>
                </a:cubicBezTo>
                <a:cubicBezTo>
                  <a:pt x="252" y="66"/>
                  <a:pt x="252" y="66"/>
                  <a:pt x="252" y="66"/>
                </a:cubicBezTo>
                <a:cubicBezTo>
                  <a:pt x="254" y="58"/>
                  <a:pt x="257" y="48"/>
                  <a:pt x="268" y="46"/>
                </a:cubicBezTo>
                <a:cubicBezTo>
                  <a:pt x="270" y="46"/>
                  <a:pt x="272" y="46"/>
                  <a:pt x="274" y="45"/>
                </a:cubicBezTo>
                <a:cubicBezTo>
                  <a:pt x="276" y="45"/>
                  <a:pt x="279" y="45"/>
                  <a:pt x="282" y="43"/>
                </a:cubicBezTo>
                <a:cubicBezTo>
                  <a:pt x="284" y="41"/>
                  <a:pt x="285" y="39"/>
                  <a:pt x="286" y="36"/>
                </a:cubicBezTo>
                <a:cubicBezTo>
                  <a:pt x="287" y="32"/>
                  <a:pt x="285" y="27"/>
                  <a:pt x="278" y="27"/>
                </a:cubicBezTo>
                <a:cubicBezTo>
                  <a:pt x="272" y="27"/>
                  <a:pt x="266" y="30"/>
                  <a:pt x="261" y="35"/>
                </a:cubicBezTo>
                <a:cubicBezTo>
                  <a:pt x="260" y="37"/>
                  <a:pt x="258" y="39"/>
                  <a:pt x="257" y="41"/>
                </a:cubicBezTo>
                <a:cubicBezTo>
                  <a:pt x="257" y="40"/>
                  <a:pt x="257" y="40"/>
                  <a:pt x="257" y="40"/>
                </a:cubicBezTo>
                <a:cubicBezTo>
                  <a:pt x="258" y="37"/>
                  <a:pt x="260" y="31"/>
                  <a:pt x="255" y="29"/>
                </a:cubicBezTo>
                <a:cubicBezTo>
                  <a:pt x="254" y="28"/>
                  <a:pt x="253" y="28"/>
                  <a:pt x="251" y="28"/>
                </a:cubicBezTo>
                <a:cubicBezTo>
                  <a:pt x="248" y="28"/>
                  <a:pt x="245" y="29"/>
                  <a:pt x="244" y="30"/>
                </a:cubicBezTo>
                <a:cubicBezTo>
                  <a:pt x="240" y="33"/>
                  <a:pt x="239" y="37"/>
                  <a:pt x="238" y="40"/>
                </a:cubicBezTo>
                <a:lnTo>
                  <a:pt x="225" y="88"/>
                </a:lnTo>
                <a:close/>
                <a:moveTo>
                  <a:pt x="228" y="20"/>
                </a:moveTo>
                <a:cubicBezTo>
                  <a:pt x="231" y="20"/>
                  <a:pt x="236" y="20"/>
                  <a:pt x="240" y="16"/>
                </a:cubicBezTo>
                <a:cubicBezTo>
                  <a:pt x="241" y="15"/>
                  <a:pt x="242" y="12"/>
                  <a:pt x="242" y="11"/>
                </a:cubicBezTo>
                <a:cubicBezTo>
                  <a:pt x="243" y="8"/>
                  <a:pt x="242" y="5"/>
                  <a:pt x="239" y="3"/>
                </a:cubicBezTo>
                <a:cubicBezTo>
                  <a:pt x="238" y="3"/>
                  <a:pt x="235" y="2"/>
                  <a:pt x="233" y="2"/>
                </a:cubicBezTo>
                <a:cubicBezTo>
                  <a:pt x="190" y="2"/>
                  <a:pt x="190" y="2"/>
                  <a:pt x="190" y="2"/>
                </a:cubicBezTo>
                <a:cubicBezTo>
                  <a:pt x="187" y="2"/>
                  <a:pt x="182" y="2"/>
                  <a:pt x="179" y="5"/>
                </a:cubicBezTo>
                <a:cubicBezTo>
                  <a:pt x="174" y="8"/>
                  <a:pt x="172" y="13"/>
                  <a:pt x="171" y="16"/>
                </a:cubicBezTo>
                <a:cubicBezTo>
                  <a:pt x="152" y="88"/>
                  <a:pt x="152" y="88"/>
                  <a:pt x="152" y="88"/>
                </a:cubicBezTo>
                <a:cubicBezTo>
                  <a:pt x="151" y="92"/>
                  <a:pt x="150" y="97"/>
                  <a:pt x="154" y="99"/>
                </a:cubicBezTo>
                <a:cubicBezTo>
                  <a:pt x="155" y="100"/>
                  <a:pt x="157" y="101"/>
                  <a:pt x="159" y="101"/>
                </a:cubicBezTo>
                <a:cubicBezTo>
                  <a:pt x="161" y="101"/>
                  <a:pt x="167" y="101"/>
                  <a:pt x="171" y="95"/>
                </a:cubicBezTo>
                <a:cubicBezTo>
                  <a:pt x="172" y="92"/>
                  <a:pt x="173" y="90"/>
                  <a:pt x="174" y="87"/>
                </a:cubicBezTo>
                <a:cubicBezTo>
                  <a:pt x="181" y="59"/>
                  <a:pt x="181" y="59"/>
                  <a:pt x="181" y="59"/>
                </a:cubicBezTo>
                <a:cubicBezTo>
                  <a:pt x="214" y="59"/>
                  <a:pt x="214" y="59"/>
                  <a:pt x="214" y="59"/>
                </a:cubicBezTo>
                <a:cubicBezTo>
                  <a:pt x="217" y="59"/>
                  <a:pt x="225" y="59"/>
                  <a:pt x="228" y="50"/>
                </a:cubicBezTo>
                <a:cubicBezTo>
                  <a:pt x="228" y="49"/>
                  <a:pt x="228" y="47"/>
                  <a:pt x="228" y="46"/>
                </a:cubicBezTo>
                <a:cubicBezTo>
                  <a:pt x="227" y="41"/>
                  <a:pt x="222" y="41"/>
                  <a:pt x="219" y="41"/>
                </a:cubicBezTo>
                <a:cubicBezTo>
                  <a:pt x="186" y="41"/>
                  <a:pt x="186" y="41"/>
                  <a:pt x="186" y="41"/>
                </a:cubicBezTo>
                <a:cubicBezTo>
                  <a:pt x="192" y="20"/>
                  <a:pt x="192" y="20"/>
                  <a:pt x="192" y="20"/>
                </a:cubicBezTo>
                <a:lnTo>
                  <a:pt x="228" y="20"/>
                </a:lnTo>
                <a:close/>
                <a:moveTo>
                  <a:pt x="118" y="43"/>
                </a:moveTo>
                <a:cubicBezTo>
                  <a:pt x="119" y="43"/>
                  <a:pt x="127" y="43"/>
                  <a:pt x="129" y="51"/>
                </a:cubicBezTo>
                <a:cubicBezTo>
                  <a:pt x="130" y="54"/>
                  <a:pt x="130" y="59"/>
                  <a:pt x="128" y="63"/>
                </a:cubicBezTo>
                <a:cubicBezTo>
                  <a:pt x="127" y="68"/>
                  <a:pt x="125" y="73"/>
                  <a:pt x="121" y="78"/>
                </a:cubicBezTo>
                <a:cubicBezTo>
                  <a:pt x="120" y="79"/>
                  <a:pt x="115" y="85"/>
                  <a:pt x="106" y="85"/>
                </a:cubicBezTo>
                <a:cubicBezTo>
                  <a:pt x="95" y="85"/>
                  <a:pt x="92" y="77"/>
                  <a:pt x="96" y="64"/>
                </a:cubicBezTo>
                <a:cubicBezTo>
                  <a:pt x="96" y="61"/>
                  <a:pt x="99" y="52"/>
                  <a:pt x="107" y="46"/>
                </a:cubicBezTo>
                <a:cubicBezTo>
                  <a:pt x="111" y="43"/>
                  <a:pt x="115" y="43"/>
                  <a:pt x="118" y="43"/>
                </a:cubicBezTo>
                <a:moveTo>
                  <a:pt x="75" y="64"/>
                </a:moveTo>
                <a:cubicBezTo>
                  <a:pt x="70" y="82"/>
                  <a:pt x="76" y="102"/>
                  <a:pt x="102" y="102"/>
                </a:cubicBezTo>
                <a:cubicBezTo>
                  <a:pt x="122" y="102"/>
                  <a:pt x="143" y="86"/>
                  <a:pt x="149" y="64"/>
                </a:cubicBezTo>
                <a:cubicBezTo>
                  <a:pt x="152" y="53"/>
                  <a:pt x="150" y="43"/>
                  <a:pt x="147" y="38"/>
                </a:cubicBezTo>
                <a:cubicBezTo>
                  <a:pt x="142" y="30"/>
                  <a:pt x="133" y="27"/>
                  <a:pt x="123" y="27"/>
                </a:cubicBezTo>
                <a:cubicBezTo>
                  <a:pt x="101" y="27"/>
                  <a:pt x="81" y="42"/>
                  <a:pt x="75" y="64"/>
                </a:cubicBezTo>
                <a:moveTo>
                  <a:pt x="43" y="15"/>
                </a:moveTo>
                <a:cubicBezTo>
                  <a:pt x="44" y="12"/>
                  <a:pt x="45" y="8"/>
                  <a:pt x="43" y="5"/>
                </a:cubicBezTo>
                <a:cubicBezTo>
                  <a:pt x="41" y="2"/>
                  <a:pt x="38" y="2"/>
                  <a:pt x="36" y="2"/>
                </a:cubicBezTo>
                <a:cubicBezTo>
                  <a:pt x="32" y="2"/>
                  <a:pt x="29" y="3"/>
                  <a:pt x="28" y="4"/>
                </a:cubicBezTo>
                <a:cubicBezTo>
                  <a:pt x="23" y="7"/>
                  <a:pt x="22" y="11"/>
                  <a:pt x="21" y="15"/>
                </a:cubicBezTo>
                <a:cubicBezTo>
                  <a:pt x="2" y="86"/>
                  <a:pt x="2" y="86"/>
                  <a:pt x="2" y="86"/>
                </a:cubicBezTo>
                <a:cubicBezTo>
                  <a:pt x="2" y="90"/>
                  <a:pt x="0" y="94"/>
                  <a:pt x="3" y="97"/>
                </a:cubicBezTo>
                <a:cubicBezTo>
                  <a:pt x="5" y="100"/>
                  <a:pt x="9" y="100"/>
                  <a:pt x="13" y="100"/>
                </a:cubicBezTo>
                <a:cubicBezTo>
                  <a:pt x="55" y="100"/>
                  <a:pt x="55" y="100"/>
                  <a:pt x="55" y="100"/>
                </a:cubicBezTo>
                <a:cubicBezTo>
                  <a:pt x="58" y="100"/>
                  <a:pt x="62" y="100"/>
                  <a:pt x="66" y="96"/>
                </a:cubicBezTo>
                <a:cubicBezTo>
                  <a:pt x="67" y="94"/>
                  <a:pt x="68" y="93"/>
                  <a:pt x="68" y="91"/>
                </a:cubicBezTo>
                <a:cubicBezTo>
                  <a:pt x="68" y="90"/>
                  <a:pt x="69" y="88"/>
                  <a:pt x="68" y="87"/>
                </a:cubicBezTo>
                <a:cubicBezTo>
                  <a:pt x="67" y="82"/>
                  <a:pt x="62" y="82"/>
                  <a:pt x="59" y="82"/>
                </a:cubicBezTo>
                <a:cubicBezTo>
                  <a:pt x="25" y="82"/>
                  <a:pt x="25" y="82"/>
                  <a:pt x="25" y="82"/>
                </a:cubicBezTo>
                <a:lnTo>
                  <a:pt x="43" y="15"/>
                </a:ln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en-US"/>
          </a:p>
        </p:txBody>
      </p:sp>
      <p:sp>
        <p:nvSpPr>
          <p:cNvPr id="10" name="Wellspect">
            <a:extLst>
              <a:ext uri="{FF2B5EF4-FFF2-40B4-BE49-F238E27FC236}">
                <a16:creationId xmlns:a16="http://schemas.microsoft.com/office/drawing/2014/main" id="{48988171-71BD-490C-815F-659FD4D8FE6C}"/>
              </a:ext>
            </a:extLst>
          </p:cNvPr>
          <p:cNvSpPr>
            <a:spLocks noEditPoints="1"/>
          </p:cNvSpPr>
          <p:nvPr userDrawn="1"/>
        </p:nvSpPr>
        <p:spPr bwMode="auto">
          <a:xfrm>
            <a:off x="10528300" y="219295"/>
            <a:ext cx="1439863" cy="436563"/>
          </a:xfrm>
          <a:custGeom>
            <a:avLst/>
            <a:gdLst>
              <a:gd name="T0" fmla="*/ 142 w 2268"/>
              <a:gd name="T1" fmla="*/ 392 h 687"/>
              <a:gd name="T2" fmla="*/ 147 w 2268"/>
              <a:gd name="T3" fmla="*/ 293 h 687"/>
              <a:gd name="T4" fmla="*/ 451 w 2268"/>
              <a:gd name="T5" fmla="*/ 18 h 687"/>
              <a:gd name="T6" fmla="*/ 677 w 2268"/>
              <a:gd name="T7" fmla="*/ 220 h 687"/>
              <a:gd name="T8" fmla="*/ 505 w 2268"/>
              <a:gd name="T9" fmla="*/ 356 h 687"/>
              <a:gd name="T10" fmla="*/ 542 w 2268"/>
              <a:gd name="T11" fmla="*/ 326 h 687"/>
              <a:gd name="T12" fmla="*/ 813 w 2268"/>
              <a:gd name="T13" fmla="*/ 368 h 687"/>
              <a:gd name="T14" fmla="*/ 919 w 2268"/>
              <a:gd name="T15" fmla="*/ 25 h 687"/>
              <a:gd name="T16" fmla="*/ 1066 w 2268"/>
              <a:gd name="T17" fmla="*/ 101 h 687"/>
              <a:gd name="T18" fmla="*/ 982 w 2268"/>
              <a:gd name="T19" fmla="*/ 287 h 687"/>
              <a:gd name="T20" fmla="*/ 1337 w 2268"/>
              <a:gd name="T21" fmla="*/ 142 h 687"/>
              <a:gd name="T22" fmla="*/ 1234 w 2268"/>
              <a:gd name="T23" fmla="*/ 495 h 687"/>
              <a:gd name="T24" fmla="*/ 1234 w 2268"/>
              <a:gd name="T25" fmla="*/ 103 h 687"/>
              <a:gd name="T26" fmla="*/ 1720 w 2268"/>
              <a:gd name="T27" fmla="*/ 261 h 687"/>
              <a:gd name="T28" fmla="*/ 1723 w 2268"/>
              <a:gd name="T29" fmla="*/ 352 h 687"/>
              <a:gd name="T30" fmla="*/ 1720 w 2268"/>
              <a:gd name="T31" fmla="*/ 261 h 687"/>
              <a:gd name="T32" fmla="*/ 2002 w 2268"/>
              <a:gd name="T33" fmla="*/ 152 h 687"/>
              <a:gd name="T34" fmla="*/ 1969 w 2268"/>
              <a:gd name="T35" fmla="*/ 302 h 687"/>
              <a:gd name="T36" fmla="*/ 2099 w 2268"/>
              <a:gd name="T37" fmla="*/ 331 h 687"/>
              <a:gd name="T38" fmla="*/ 2072 w 2268"/>
              <a:gd name="T39" fmla="*/ 19 h 687"/>
              <a:gd name="T40" fmla="*/ 2216 w 2268"/>
              <a:gd name="T41" fmla="*/ 45 h 687"/>
              <a:gd name="T42" fmla="*/ 2244 w 2268"/>
              <a:gd name="T43" fmla="*/ 64 h 687"/>
              <a:gd name="T44" fmla="*/ 2208 w 2268"/>
              <a:gd name="T45" fmla="*/ 28 h 687"/>
              <a:gd name="T46" fmla="*/ 2224 w 2268"/>
              <a:gd name="T47" fmla="*/ 90 h 687"/>
              <a:gd name="T48" fmla="*/ 29 w 2268"/>
              <a:gd name="T49" fmla="*/ 686 h 687"/>
              <a:gd name="T50" fmla="*/ 93 w 2268"/>
              <a:gd name="T51" fmla="*/ 570 h 687"/>
              <a:gd name="T52" fmla="*/ 101 w 2268"/>
              <a:gd name="T53" fmla="*/ 636 h 687"/>
              <a:gd name="T54" fmla="*/ 339 w 2268"/>
              <a:gd name="T55" fmla="*/ 686 h 687"/>
              <a:gd name="T56" fmla="*/ 261 w 2268"/>
              <a:gd name="T57" fmla="*/ 563 h 687"/>
              <a:gd name="T58" fmla="*/ 303 w 2268"/>
              <a:gd name="T59" fmla="*/ 623 h 687"/>
              <a:gd name="T60" fmla="*/ 468 w 2268"/>
              <a:gd name="T61" fmla="*/ 633 h 687"/>
              <a:gd name="T62" fmla="*/ 405 w 2268"/>
              <a:gd name="T63" fmla="*/ 563 h 687"/>
              <a:gd name="T64" fmla="*/ 610 w 2268"/>
              <a:gd name="T65" fmla="*/ 655 h 687"/>
              <a:gd name="T66" fmla="*/ 567 w 2268"/>
              <a:gd name="T67" fmla="*/ 570 h 687"/>
              <a:gd name="T68" fmla="*/ 692 w 2268"/>
              <a:gd name="T69" fmla="*/ 685 h 687"/>
              <a:gd name="T70" fmla="*/ 682 w 2268"/>
              <a:gd name="T71" fmla="*/ 674 h 687"/>
              <a:gd name="T72" fmla="*/ 877 w 2268"/>
              <a:gd name="T73" fmla="*/ 573 h 687"/>
              <a:gd name="T74" fmla="*/ 899 w 2268"/>
              <a:gd name="T75" fmla="*/ 665 h 687"/>
              <a:gd name="T76" fmla="*/ 1104 w 2268"/>
              <a:gd name="T77" fmla="*/ 675 h 687"/>
              <a:gd name="T78" fmla="*/ 1126 w 2268"/>
              <a:gd name="T79" fmla="*/ 582 h 687"/>
              <a:gd name="T80" fmla="*/ 1247 w 2268"/>
              <a:gd name="T81" fmla="*/ 686 h 687"/>
              <a:gd name="T82" fmla="*/ 1319 w 2268"/>
              <a:gd name="T83" fmla="*/ 582 h 687"/>
              <a:gd name="T84" fmla="*/ 1461 w 2268"/>
              <a:gd name="T85" fmla="*/ 675 h 687"/>
              <a:gd name="T86" fmla="*/ 1390 w 2268"/>
              <a:gd name="T87" fmla="*/ 582 h 687"/>
              <a:gd name="T88" fmla="*/ 1503 w 2268"/>
              <a:gd name="T89" fmla="*/ 675 h 687"/>
              <a:gd name="T90" fmla="*/ 1599 w 2268"/>
              <a:gd name="T91" fmla="*/ 668 h 687"/>
              <a:gd name="T92" fmla="*/ 1503 w 2268"/>
              <a:gd name="T93" fmla="*/ 675 h 687"/>
              <a:gd name="T94" fmla="*/ 1658 w 2268"/>
              <a:gd name="T95" fmla="*/ 685 h 687"/>
              <a:gd name="T96" fmla="*/ 1721 w 2268"/>
              <a:gd name="T97" fmla="*/ 614 h 687"/>
              <a:gd name="T98" fmla="*/ 1647 w 2268"/>
              <a:gd name="T99" fmla="*/ 674 h 687"/>
              <a:gd name="T100" fmla="*/ 1878 w 2268"/>
              <a:gd name="T101" fmla="*/ 686 h 687"/>
              <a:gd name="T102" fmla="*/ 1793 w 2268"/>
              <a:gd name="T103" fmla="*/ 562 h 687"/>
              <a:gd name="T104" fmla="*/ 1995 w 2268"/>
              <a:gd name="T105" fmla="*/ 667 h 687"/>
              <a:gd name="T106" fmla="*/ 1995 w 2268"/>
              <a:gd name="T107" fmla="*/ 560 h 687"/>
              <a:gd name="T108" fmla="*/ 2106 w 2268"/>
              <a:gd name="T109" fmla="*/ 666 h 687"/>
              <a:gd name="T110" fmla="*/ 2176 w 2268"/>
              <a:gd name="T111" fmla="*/ 572 h 6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268" h="687">
                <a:moveTo>
                  <a:pt x="394" y="374"/>
                </a:moveTo>
                <a:cubicBezTo>
                  <a:pt x="391" y="382"/>
                  <a:pt x="388" y="392"/>
                  <a:pt x="364" y="392"/>
                </a:cubicBezTo>
                <a:cubicBezTo>
                  <a:pt x="342" y="392"/>
                  <a:pt x="337" y="383"/>
                  <a:pt x="334" y="374"/>
                </a:cubicBezTo>
                <a:cubicBezTo>
                  <a:pt x="269" y="154"/>
                  <a:pt x="269" y="154"/>
                  <a:pt x="269" y="154"/>
                </a:cubicBezTo>
                <a:cubicBezTo>
                  <a:pt x="260" y="126"/>
                  <a:pt x="254" y="98"/>
                  <a:pt x="250" y="69"/>
                </a:cubicBezTo>
                <a:cubicBezTo>
                  <a:pt x="245" y="103"/>
                  <a:pt x="238" y="133"/>
                  <a:pt x="233" y="152"/>
                </a:cubicBezTo>
                <a:cubicBezTo>
                  <a:pt x="172" y="373"/>
                  <a:pt x="172" y="373"/>
                  <a:pt x="172" y="373"/>
                </a:cubicBezTo>
                <a:cubicBezTo>
                  <a:pt x="170" y="382"/>
                  <a:pt x="166" y="392"/>
                  <a:pt x="142" y="392"/>
                </a:cubicBezTo>
                <a:cubicBezTo>
                  <a:pt x="118" y="392"/>
                  <a:pt x="115" y="382"/>
                  <a:pt x="112" y="374"/>
                </a:cubicBezTo>
                <a:cubicBezTo>
                  <a:pt x="2" y="32"/>
                  <a:pt x="2" y="32"/>
                  <a:pt x="2" y="32"/>
                </a:cubicBezTo>
                <a:cubicBezTo>
                  <a:pt x="0" y="29"/>
                  <a:pt x="0" y="26"/>
                  <a:pt x="0" y="22"/>
                </a:cubicBezTo>
                <a:cubicBezTo>
                  <a:pt x="0" y="12"/>
                  <a:pt x="11" y="1"/>
                  <a:pt x="27" y="1"/>
                </a:cubicBezTo>
                <a:cubicBezTo>
                  <a:pt x="43" y="1"/>
                  <a:pt x="48" y="11"/>
                  <a:pt x="51" y="18"/>
                </a:cubicBezTo>
                <a:cubicBezTo>
                  <a:pt x="124" y="249"/>
                  <a:pt x="124" y="249"/>
                  <a:pt x="124" y="249"/>
                </a:cubicBezTo>
                <a:cubicBezTo>
                  <a:pt x="136" y="290"/>
                  <a:pt x="139" y="306"/>
                  <a:pt x="141" y="321"/>
                </a:cubicBezTo>
                <a:cubicBezTo>
                  <a:pt x="142" y="314"/>
                  <a:pt x="145" y="302"/>
                  <a:pt x="147" y="293"/>
                </a:cubicBezTo>
                <a:cubicBezTo>
                  <a:pt x="148" y="289"/>
                  <a:pt x="152" y="274"/>
                  <a:pt x="153" y="272"/>
                </a:cubicBezTo>
                <a:cubicBezTo>
                  <a:pt x="221" y="19"/>
                  <a:pt x="221" y="19"/>
                  <a:pt x="221" y="19"/>
                </a:cubicBezTo>
                <a:cubicBezTo>
                  <a:pt x="223" y="11"/>
                  <a:pt x="228" y="0"/>
                  <a:pt x="250" y="0"/>
                </a:cubicBezTo>
                <a:cubicBezTo>
                  <a:pt x="272" y="0"/>
                  <a:pt x="277" y="11"/>
                  <a:pt x="280" y="19"/>
                </a:cubicBezTo>
                <a:cubicBezTo>
                  <a:pt x="349" y="260"/>
                  <a:pt x="349" y="260"/>
                  <a:pt x="349" y="260"/>
                </a:cubicBezTo>
                <a:cubicBezTo>
                  <a:pt x="357" y="286"/>
                  <a:pt x="360" y="305"/>
                  <a:pt x="362" y="318"/>
                </a:cubicBezTo>
                <a:cubicBezTo>
                  <a:pt x="365" y="309"/>
                  <a:pt x="379" y="261"/>
                  <a:pt x="382" y="250"/>
                </a:cubicBezTo>
                <a:cubicBezTo>
                  <a:pt x="451" y="18"/>
                  <a:pt x="451" y="18"/>
                  <a:pt x="451" y="18"/>
                </a:cubicBezTo>
                <a:cubicBezTo>
                  <a:pt x="453" y="11"/>
                  <a:pt x="458" y="1"/>
                  <a:pt x="474" y="1"/>
                </a:cubicBezTo>
                <a:cubicBezTo>
                  <a:pt x="487" y="1"/>
                  <a:pt x="500" y="9"/>
                  <a:pt x="500" y="22"/>
                </a:cubicBezTo>
                <a:cubicBezTo>
                  <a:pt x="500" y="26"/>
                  <a:pt x="499" y="28"/>
                  <a:pt x="499" y="31"/>
                </a:cubicBezTo>
                <a:lnTo>
                  <a:pt x="394" y="374"/>
                </a:lnTo>
                <a:close/>
                <a:moveTo>
                  <a:pt x="521" y="220"/>
                </a:moveTo>
                <a:cubicBezTo>
                  <a:pt x="524" y="208"/>
                  <a:pt x="529" y="182"/>
                  <a:pt x="550" y="163"/>
                </a:cubicBezTo>
                <a:cubicBezTo>
                  <a:pt x="570" y="146"/>
                  <a:pt x="592" y="145"/>
                  <a:pt x="603" y="145"/>
                </a:cubicBezTo>
                <a:cubicBezTo>
                  <a:pt x="655" y="145"/>
                  <a:pt x="675" y="184"/>
                  <a:pt x="677" y="220"/>
                </a:cubicBezTo>
                <a:lnTo>
                  <a:pt x="521" y="220"/>
                </a:lnTo>
                <a:close/>
                <a:moveTo>
                  <a:pt x="704" y="261"/>
                </a:moveTo>
                <a:cubicBezTo>
                  <a:pt x="711" y="261"/>
                  <a:pt x="728" y="260"/>
                  <a:pt x="728" y="237"/>
                </a:cubicBezTo>
                <a:cubicBezTo>
                  <a:pt x="728" y="206"/>
                  <a:pt x="719" y="171"/>
                  <a:pt x="701" y="146"/>
                </a:cubicBezTo>
                <a:cubicBezTo>
                  <a:pt x="684" y="123"/>
                  <a:pt x="663" y="111"/>
                  <a:pt x="638" y="105"/>
                </a:cubicBezTo>
                <a:cubicBezTo>
                  <a:pt x="627" y="102"/>
                  <a:pt x="615" y="101"/>
                  <a:pt x="603" y="101"/>
                </a:cubicBezTo>
                <a:cubicBezTo>
                  <a:pt x="506" y="101"/>
                  <a:pt x="469" y="181"/>
                  <a:pt x="469" y="250"/>
                </a:cubicBezTo>
                <a:cubicBezTo>
                  <a:pt x="469" y="289"/>
                  <a:pt x="481" y="328"/>
                  <a:pt x="505" y="356"/>
                </a:cubicBezTo>
                <a:cubicBezTo>
                  <a:pt x="533" y="387"/>
                  <a:pt x="569" y="394"/>
                  <a:pt x="604" y="394"/>
                </a:cubicBezTo>
                <a:cubicBezTo>
                  <a:pt x="620" y="394"/>
                  <a:pt x="669" y="394"/>
                  <a:pt x="706" y="352"/>
                </a:cubicBezTo>
                <a:cubicBezTo>
                  <a:pt x="712" y="345"/>
                  <a:pt x="722" y="333"/>
                  <a:pt x="724" y="323"/>
                </a:cubicBezTo>
                <a:cubicBezTo>
                  <a:pt x="724" y="321"/>
                  <a:pt x="724" y="320"/>
                  <a:pt x="724" y="317"/>
                </a:cubicBezTo>
                <a:cubicBezTo>
                  <a:pt x="724" y="302"/>
                  <a:pt x="708" y="295"/>
                  <a:pt x="696" y="295"/>
                </a:cubicBezTo>
                <a:cubicBezTo>
                  <a:pt x="684" y="295"/>
                  <a:pt x="681" y="300"/>
                  <a:pt x="673" y="315"/>
                </a:cubicBezTo>
                <a:cubicBezTo>
                  <a:pt x="663" y="330"/>
                  <a:pt x="648" y="352"/>
                  <a:pt x="604" y="352"/>
                </a:cubicBezTo>
                <a:cubicBezTo>
                  <a:pt x="583" y="352"/>
                  <a:pt x="560" y="348"/>
                  <a:pt x="542" y="326"/>
                </a:cubicBezTo>
                <a:cubicBezTo>
                  <a:pt x="527" y="308"/>
                  <a:pt x="522" y="286"/>
                  <a:pt x="521" y="261"/>
                </a:cubicBezTo>
                <a:lnTo>
                  <a:pt x="704" y="261"/>
                </a:lnTo>
                <a:close/>
                <a:moveTo>
                  <a:pt x="813" y="25"/>
                </a:moveTo>
                <a:cubicBezTo>
                  <a:pt x="813" y="18"/>
                  <a:pt x="811" y="1"/>
                  <a:pt x="788" y="1"/>
                </a:cubicBezTo>
                <a:cubicBezTo>
                  <a:pt x="766" y="1"/>
                  <a:pt x="763" y="18"/>
                  <a:pt x="763" y="25"/>
                </a:cubicBezTo>
                <a:cubicBezTo>
                  <a:pt x="763" y="368"/>
                  <a:pt x="763" y="368"/>
                  <a:pt x="763" y="368"/>
                </a:cubicBezTo>
                <a:cubicBezTo>
                  <a:pt x="763" y="384"/>
                  <a:pt x="774" y="392"/>
                  <a:pt x="788" y="392"/>
                </a:cubicBezTo>
                <a:cubicBezTo>
                  <a:pt x="811" y="392"/>
                  <a:pt x="813" y="374"/>
                  <a:pt x="813" y="368"/>
                </a:cubicBezTo>
                <a:lnTo>
                  <a:pt x="813" y="25"/>
                </a:lnTo>
                <a:close/>
                <a:moveTo>
                  <a:pt x="919" y="25"/>
                </a:moveTo>
                <a:cubicBezTo>
                  <a:pt x="919" y="18"/>
                  <a:pt x="917" y="1"/>
                  <a:pt x="894" y="1"/>
                </a:cubicBezTo>
                <a:cubicBezTo>
                  <a:pt x="872" y="1"/>
                  <a:pt x="869" y="18"/>
                  <a:pt x="869" y="25"/>
                </a:cubicBezTo>
                <a:cubicBezTo>
                  <a:pt x="869" y="368"/>
                  <a:pt x="869" y="368"/>
                  <a:pt x="869" y="368"/>
                </a:cubicBezTo>
                <a:cubicBezTo>
                  <a:pt x="869" y="384"/>
                  <a:pt x="880" y="392"/>
                  <a:pt x="894" y="392"/>
                </a:cubicBezTo>
                <a:cubicBezTo>
                  <a:pt x="917" y="392"/>
                  <a:pt x="919" y="374"/>
                  <a:pt x="919" y="368"/>
                </a:cubicBezTo>
                <a:lnTo>
                  <a:pt x="919" y="25"/>
                </a:lnTo>
                <a:close/>
                <a:moveTo>
                  <a:pt x="1063" y="215"/>
                </a:moveTo>
                <a:cubicBezTo>
                  <a:pt x="1038" y="207"/>
                  <a:pt x="1016" y="201"/>
                  <a:pt x="1016" y="176"/>
                </a:cubicBezTo>
                <a:cubicBezTo>
                  <a:pt x="1016" y="164"/>
                  <a:pt x="1023" y="153"/>
                  <a:pt x="1032" y="147"/>
                </a:cubicBezTo>
                <a:cubicBezTo>
                  <a:pt x="1042" y="140"/>
                  <a:pt x="1057" y="139"/>
                  <a:pt x="1063" y="139"/>
                </a:cubicBezTo>
                <a:cubicBezTo>
                  <a:pt x="1107" y="139"/>
                  <a:pt x="1121" y="165"/>
                  <a:pt x="1126" y="174"/>
                </a:cubicBezTo>
                <a:cubicBezTo>
                  <a:pt x="1134" y="190"/>
                  <a:pt x="1138" y="196"/>
                  <a:pt x="1150" y="196"/>
                </a:cubicBezTo>
                <a:cubicBezTo>
                  <a:pt x="1158" y="196"/>
                  <a:pt x="1173" y="191"/>
                  <a:pt x="1173" y="175"/>
                </a:cubicBezTo>
                <a:cubicBezTo>
                  <a:pt x="1173" y="164"/>
                  <a:pt x="1158" y="101"/>
                  <a:pt x="1066" y="101"/>
                </a:cubicBezTo>
                <a:cubicBezTo>
                  <a:pt x="972" y="101"/>
                  <a:pt x="966" y="168"/>
                  <a:pt x="966" y="182"/>
                </a:cubicBezTo>
                <a:cubicBezTo>
                  <a:pt x="966" y="235"/>
                  <a:pt x="1013" y="250"/>
                  <a:pt x="1043" y="260"/>
                </a:cubicBezTo>
                <a:cubicBezTo>
                  <a:pt x="1074" y="269"/>
                  <a:pt x="1074" y="269"/>
                  <a:pt x="1074" y="269"/>
                </a:cubicBezTo>
                <a:cubicBezTo>
                  <a:pt x="1102" y="277"/>
                  <a:pt x="1127" y="284"/>
                  <a:pt x="1127" y="313"/>
                </a:cubicBezTo>
                <a:cubicBezTo>
                  <a:pt x="1127" y="338"/>
                  <a:pt x="1103" y="355"/>
                  <a:pt x="1071" y="355"/>
                </a:cubicBezTo>
                <a:cubicBezTo>
                  <a:pt x="1048" y="355"/>
                  <a:pt x="1025" y="347"/>
                  <a:pt x="1013" y="328"/>
                </a:cubicBezTo>
                <a:cubicBezTo>
                  <a:pt x="1009" y="322"/>
                  <a:pt x="1008" y="320"/>
                  <a:pt x="1001" y="299"/>
                </a:cubicBezTo>
                <a:cubicBezTo>
                  <a:pt x="998" y="294"/>
                  <a:pt x="995" y="287"/>
                  <a:pt x="982" y="287"/>
                </a:cubicBezTo>
                <a:cubicBezTo>
                  <a:pt x="974" y="287"/>
                  <a:pt x="956" y="292"/>
                  <a:pt x="956" y="310"/>
                </a:cubicBezTo>
                <a:cubicBezTo>
                  <a:pt x="956" y="318"/>
                  <a:pt x="960" y="348"/>
                  <a:pt x="986" y="369"/>
                </a:cubicBezTo>
                <a:cubicBezTo>
                  <a:pt x="1013" y="393"/>
                  <a:pt x="1052" y="394"/>
                  <a:pt x="1068" y="394"/>
                </a:cubicBezTo>
                <a:cubicBezTo>
                  <a:pt x="1093" y="394"/>
                  <a:pt x="1122" y="389"/>
                  <a:pt x="1143" y="375"/>
                </a:cubicBezTo>
                <a:cubicBezTo>
                  <a:pt x="1159" y="364"/>
                  <a:pt x="1177" y="343"/>
                  <a:pt x="1177" y="308"/>
                </a:cubicBezTo>
                <a:cubicBezTo>
                  <a:pt x="1177" y="249"/>
                  <a:pt x="1124" y="233"/>
                  <a:pt x="1095" y="225"/>
                </a:cubicBezTo>
                <a:lnTo>
                  <a:pt x="1063" y="215"/>
                </a:lnTo>
                <a:close/>
                <a:moveTo>
                  <a:pt x="1337" y="142"/>
                </a:moveTo>
                <a:cubicBezTo>
                  <a:pt x="1411" y="142"/>
                  <a:pt x="1413" y="219"/>
                  <a:pt x="1413" y="248"/>
                </a:cubicBezTo>
                <a:cubicBezTo>
                  <a:pt x="1413" y="274"/>
                  <a:pt x="1410" y="304"/>
                  <a:pt x="1394" y="325"/>
                </a:cubicBezTo>
                <a:cubicBezTo>
                  <a:pt x="1384" y="339"/>
                  <a:pt x="1365" y="354"/>
                  <a:pt x="1337" y="354"/>
                </a:cubicBezTo>
                <a:cubicBezTo>
                  <a:pt x="1284" y="354"/>
                  <a:pt x="1258" y="308"/>
                  <a:pt x="1258" y="244"/>
                </a:cubicBezTo>
                <a:cubicBezTo>
                  <a:pt x="1258" y="182"/>
                  <a:pt x="1286" y="142"/>
                  <a:pt x="1337" y="142"/>
                </a:cubicBezTo>
                <a:moveTo>
                  <a:pt x="1208" y="470"/>
                </a:moveTo>
                <a:cubicBezTo>
                  <a:pt x="1208" y="478"/>
                  <a:pt x="1210" y="486"/>
                  <a:pt x="1221" y="492"/>
                </a:cubicBezTo>
                <a:cubicBezTo>
                  <a:pt x="1225" y="494"/>
                  <a:pt x="1229" y="495"/>
                  <a:pt x="1234" y="495"/>
                </a:cubicBezTo>
                <a:cubicBezTo>
                  <a:pt x="1257" y="495"/>
                  <a:pt x="1259" y="477"/>
                  <a:pt x="1259" y="470"/>
                </a:cubicBezTo>
                <a:cubicBezTo>
                  <a:pt x="1259" y="356"/>
                  <a:pt x="1259" y="356"/>
                  <a:pt x="1259" y="356"/>
                </a:cubicBezTo>
                <a:cubicBezTo>
                  <a:pt x="1283" y="376"/>
                  <a:pt x="1304" y="394"/>
                  <a:pt x="1349" y="394"/>
                </a:cubicBezTo>
                <a:cubicBezTo>
                  <a:pt x="1435" y="394"/>
                  <a:pt x="1465" y="315"/>
                  <a:pt x="1465" y="247"/>
                </a:cubicBezTo>
                <a:cubicBezTo>
                  <a:pt x="1465" y="154"/>
                  <a:pt x="1413" y="100"/>
                  <a:pt x="1343" y="100"/>
                </a:cubicBezTo>
                <a:cubicBezTo>
                  <a:pt x="1308" y="100"/>
                  <a:pt x="1281" y="112"/>
                  <a:pt x="1259" y="139"/>
                </a:cubicBezTo>
                <a:cubicBezTo>
                  <a:pt x="1259" y="122"/>
                  <a:pt x="1259" y="112"/>
                  <a:pt x="1247" y="106"/>
                </a:cubicBezTo>
                <a:cubicBezTo>
                  <a:pt x="1241" y="103"/>
                  <a:pt x="1236" y="103"/>
                  <a:pt x="1234" y="103"/>
                </a:cubicBezTo>
                <a:cubicBezTo>
                  <a:pt x="1211" y="103"/>
                  <a:pt x="1208" y="121"/>
                  <a:pt x="1208" y="128"/>
                </a:cubicBezTo>
                <a:lnTo>
                  <a:pt x="1208" y="470"/>
                </a:lnTo>
                <a:close/>
                <a:moveTo>
                  <a:pt x="1537" y="220"/>
                </a:moveTo>
                <a:cubicBezTo>
                  <a:pt x="1540" y="208"/>
                  <a:pt x="1545" y="182"/>
                  <a:pt x="1567" y="163"/>
                </a:cubicBezTo>
                <a:cubicBezTo>
                  <a:pt x="1586" y="146"/>
                  <a:pt x="1608" y="145"/>
                  <a:pt x="1619" y="145"/>
                </a:cubicBezTo>
                <a:cubicBezTo>
                  <a:pt x="1671" y="145"/>
                  <a:pt x="1691" y="184"/>
                  <a:pt x="1693" y="220"/>
                </a:cubicBezTo>
                <a:lnTo>
                  <a:pt x="1537" y="220"/>
                </a:lnTo>
                <a:close/>
                <a:moveTo>
                  <a:pt x="1720" y="261"/>
                </a:moveTo>
                <a:cubicBezTo>
                  <a:pt x="1727" y="261"/>
                  <a:pt x="1744" y="260"/>
                  <a:pt x="1744" y="237"/>
                </a:cubicBezTo>
                <a:cubicBezTo>
                  <a:pt x="1744" y="206"/>
                  <a:pt x="1735" y="171"/>
                  <a:pt x="1717" y="146"/>
                </a:cubicBezTo>
                <a:cubicBezTo>
                  <a:pt x="1700" y="123"/>
                  <a:pt x="1679" y="111"/>
                  <a:pt x="1654" y="105"/>
                </a:cubicBezTo>
                <a:cubicBezTo>
                  <a:pt x="1643" y="102"/>
                  <a:pt x="1631" y="101"/>
                  <a:pt x="1619" y="101"/>
                </a:cubicBezTo>
                <a:cubicBezTo>
                  <a:pt x="1522" y="101"/>
                  <a:pt x="1485" y="181"/>
                  <a:pt x="1485" y="250"/>
                </a:cubicBezTo>
                <a:cubicBezTo>
                  <a:pt x="1485" y="289"/>
                  <a:pt x="1497" y="328"/>
                  <a:pt x="1521" y="356"/>
                </a:cubicBezTo>
                <a:cubicBezTo>
                  <a:pt x="1549" y="387"/>
                  <a:pt x="1585" y="394"/>
                  <a:pt x="1621" y="394"/>
                </a:cubicBezTo>
                <a:cubicBezTo>
                  <a:pt x="1636" y="394"/>
                  <a:pt x="1685" y="394"/>
                  <a:pt x="1723" y="352"/>
                </a:cubicBezTo>
                <a:cubicBezTo>
                  <a:pt x="1729" y="345"/>
                  <a:pt x="1738" y="333"/>
                  <a:pt x="1740" y="323"/>
                </a:cubicBezTo>
                <a:cubicBezTo>
                  <a:pt x="1741" y="321"/>
                  <a:pt x="1741" y="320"/>
                  <a:pt x="1741" y="317"/>
                </a:cubicBezTo>
                <a:cubicBezTo>
                  <a:pt x="1741" y="302"/>
                  <a:pt x="1724" y="295"/>
                  <a:pt x="1712" y="295"/>
                </a:cubicBezTo>
                <a:cubicBezTo>
                  <a:pt x="1700" y="295"/>
                  <a:pt x="1697" y="300"/>
                  <a:pt x="1689" y="315"/>
                </a:cubicBezTo>
                <a:cubicBezTo>
                  <a:pt x="1679" y="330"/>
                  <a:pt x="1664" y="352"/>
                  <a:pt x="1621" y="352"/>
                </a:cubicBezTo>
                <a:cubicBezTo>
                  <a:pt x="1599" y="352"/>
                  <a:pt x="1576" y="348"/>
                  <a:pt x="1558" y="326"/>
                </a:cubicBezTo>
                <a:cubicBezTo>
                  <a:pt x="1543" y="308"/>
                  <a:pt x="1538" y="286"/>
                  <a:pt x="1537" y="261"/>
                </a:cubicBezTo>
                <a:lnTo>
                  <a:pt x="1720" y="261"/>
                </a:lnTo>
                <a:close/>
                <a:moveTo>
                  <a:pt x="1969" y="302"/>
                </a:moveTo>
                <a:cubicBezTo>
                  <a:pt x="1961" y="320"/>
                  <a:pt x="1947" y="352"/>
                  <a:pt x="1897" y="352"/>
                </a:cubicBezTo>
                <a:cubicBezTo>
                  <a:pt x="1831" y="352"/>
                  <a:pt x="1817" y="292"/>
                  <a:pt x="1817" y="245"/>
                </a:cubicBezTo>
                <a:cubicBezTo>
                  <a:pt x="1817" y="192"/>
                  <a:pt x="1839" y="142"/>
                  <a:pt x="1897" y="142"/>
                </a:cubicBezTo>
                <a:cubicBezTo>
                  <a:pt x="1940" y="142"/>
                  <a:pt x="1955" y="170"/>
                  <a:pt x="1960" y="181"/>
                </a:cubicBezTo>
                <a:cubicBezTo>
                  <a:pt x="1966" y="194"/>
                  <a:pt x="1971" y="204"/>
                  <a:pt x="1986" y="204"/>
                </a:cubicBezTo>
                <a:cubicBezTo>
                  <a:pt x="2001" y="204"/>
                  <a:pt x="2013" y="194"/>
                  <a:pt x="2013" y="180"/>
                </a:cubicBezTo>
                <a:cubicBezTo>
                  <a:pt x="2013" y="176"/>
                  <a:pt x="2013" y="170"/>
                  <a:pt x="2002" y="152"/>
                </a:cubicBezTo>
                <a:cubicBezTo>
                  <a:pt x="1987" y="128"/>
                  <a:pt x="1962" y="101"/>
                  <a:pt x="1899" y="101"/>
                </a:cubicBezTo>
                <a:cubicBezTo>
                  <a:pt x="1878" y="101"/>
                  <a:pt x="1804" y="101"/>
                  <a:pt x="1774" y="184"/>
                </a:cubicBezTo>
                <a:cubicBezTo>
                  <a:pt x="1767" y="204"/>
                  <a:pt x="1764" y="225"/>
                  <a:pt x="1764" y="247"/>
                </a:cubicBezTo>
                <a:cubicBezTo>
                  <a:pt x="1764" y="315"/>
                  <a:pt x="1797" y="394"/>
                  <a:pt x="1896" y="394"/>
                </a:cubicBezTo>
                <a:cubicBezTo>
                  <a:pt x="1973" y="394"/>
                  <a:pt x="1998" y="352"/>
                  <a:pt x="2007" y="337"/>
                </a:cubicBezTo>
                <a:cubicBezTo>
                  <a:pt x="2015" y="323"/>
                  <a:pt x="2019" y="311"/>
                  <a:pt x="2019" y="304"/>
                </a:cubicBezTo>
                <a:cubicBezTo>
                  <a:pt x="2019" y="285"/>
                  <a:pt x="1999" y="281"/>
                  <a:pt x="1992" y="281"/>
                </a:cubicBezTo>
                <a:cubicBezTo>
                  <a:pt x="1978" y="281"/>
                  <a:pt x="1973" y="292"/>
                  <a:pt x="1969" y="302"/>
                </a:cubicBezTo>
                <a:moveTo>
                  <a:pt x="2047" y="149"/>
                </a:moveTo>
                <a:cubicBezTo>
                  <a:pt x="2047" y="309"/>
                  <a:pt x="2047" y="309"/>
                  <a:pt x="2047" y="309"/>
                </a:cubicBezTo>
                <a:cubicBezTo>
                  <a:pt x="2047" y="351"/>
                  <a:pt x="2052" y="392"/>
                  <a:pt x="2127" y="392"/>
                </a:cubicBezTo>
                <a:cubicBezTo>
                  <a:pt x="2132" y="392"/>
                  <a:pt x="2141" y="391"/>
                  <a:pt x="2144" y="391"/>
                </a:cubicBezTo>
                <a:cubicBezTo>
                  <a:pt x="2156" y="389"/>
                  <a:pt x="2174" y="386"/>
                  <a:pt x="2174" y="370"/>
                </a:cubicBezTo>
                <a:cubicBezTo>
                  <a:pt x="2174" y="351"/>
                  <a:pt x="2161" y="350"/>
                  <a:pt x="2148" y="349"/>
                </a:cubicBezTo>
                <a:cubicBezTo>
                  <a:pt x="2144" y="349"/>
                  <a:pt x="2132" y="350"/>
                  <a:pt x="2128" y="350"/>
                </a:cubicBezTo>
                <a:cubicBezTo>
                  <a:pt x="2115" y="349"/>
                  <a:pt x="2103" y="347"/>
                  <a:pt x="2099" y="331"/>
                </a:cubicBezTo>
                <a:cubicBezTo>
                  <a:pt x="2098" y="324"/>
                  <a:pt x="2097" y="320"/>
                  <a:pt x="2097" y="287"/>
                </a:cubicBezTo>
                <a:cubicBezTo>
                  <a:pt x="2097" y="149"/>
                  <a:pt x="2097" y="149"/>
                  <a:pt x="2097" y="149"/>
                </a:cubicBezTo>
                <a:cubicBezTo>
                  <a:pt x="2154" y="149"/>
                  <a:pt x="2154" y="149"/>
                  <a:pt x="2154" y="149"/>
                </a:cubicBezTo>
                <a:cubicBezTo>
                  <a:pt x="2160" y="149"/>
                  <a:pt x="2174" y="147"/>
                  <a:pt x="2174" y="128"/>
                </a:cubicBezTo>
                <a:cubicBezTo>
                  <a:pt x="2174" y="108"/>
                  <a:pt x="2160" y="106"/>
                  <a:pt x="2154" y="106"/>
                </a:cubicBezTo>
                <a:cubicBezTo>
                  <a:pt x="2097" y="106"/>
                  <a:pt x="2097" y="106"/>
                  <a:pt x="2097" y="106"/>
                </a:cubicBezTo>
                <a:cubicBezTo>
                  <a:pt x="2097" y="43"/>
                  <a:pt x="2097" y="43"/>
                  <a:pt x="2097" y="43"/>
                </a:cubicBezTo>
                <a:cubicBezTo>
                  <a:pt x="2097" y="35"/>
                  <a:pt x="2096" y="19"/>
                  <a:pt x="2072" y="19"/>
                </a:cubicBezTo>
                <a:cubicBezTo>
                  <a:pt x="2050" y="19"/>
                  <a:pt x="2048" y="36"/>
                  <a:pt x="2048" y="43"/>
                </a:cubicBezTo>
                <a:cubicBezTo>
                  <a:pt x="2048" y="106"/>
                  <a:pt x="2048" y="106"/>
                  <a:pt x="2048" y="106"/>
                </a:cubicBezTo>
                <a:lnTo>
                  <a:pt x="2047" y="149"/>
                </a:lnTo>
                <a:close/>
                <a:moveTo>
                  <a:pt x="2227" y="45"/>
                </a:moveTo>
                <a:cubicBezTo>
                  <a:pt x="2232" y="45"/>
                  <a:pt x="2236" y="42"/>
                  <a:pt x="2236" y="38"/>
                </a:cubicBezTo>
                <a:cubicBezTo>
                  <a:pt x="2236" y="33"/>
                  <a:pt x="2232" y="31"/>
                  <a:pt x="2227" y="31"/>
                </a:cubicBezTo>
                <a:cubicBezTo>
                  <a:pt x="2216" y="31"/>
                  <a:pt x="2216" y="31"/>
                  <a:pt x="2216" y="31"/>
                </a:cubicBezTo>
                <a:cubicBezTo>
                  <a:pt x="2216" y="45"/>
                  <a:pt x="2216" y="45"/>
                  <a:pt x="2216" y="45"/>
                </a:cubicBezTo>
                <a:lnTo>
                  <a:pt x="2227" y="45"/>
                </a:lnTo>
                <a:close/>
                <a:moveTo>
                  <a:pt x="2208" y="28"/>
                </a:moveTo>
                <a:cubicBezTo>
                  <a:pt x="2208" y="26"/>
                  <a:pt x="2209" y="24"/>
                  <a:pt x="2212" y="24"/>
                </a:cubicBezTo>
                <a:cubicBezTo>
                  <a:pt x="2227" y="24"/>
                  <a:pt x="2227" y="24"/>
                  <a:pt x="2227" y="24"/>
                </a:cubicBezTo>
                <a:cubicBezTo>
                  <a:pt x="2237" y="24"/>
                  <a:pt x="2244" y="28"/>
                  <a:pt x="2244" y="37"/>
                </a:cubicBezTo>
                <a:cubicBezTo>
                  <a:pt x="2244" y="44"/>
                  <a:pt x="2241" y="49"/>
                  <a:pt x="2235" y="51"/>
                </a:cubicBezTo>
                <a:cubicBezTo>
                  <a:pt x="2243" y="61"/>
                  <a:pt x="2243" y="61"/>
                  <a:pt x="2243" y="61"/>
                </a:cubicBezTo>
                <a:cubicBezTo>
                  <a:pt x="2244" y="62"/>
                  <a:pt x="2244" y="63"/>
                  <a:pt x="2244" y="64"/>
                </a:cubicBezTo>
                <a:cubicBezTo>
                  <a:pt x="2244" y="66"/>
                  <a:pt x="2243" y="68"/>
                  <a:pt x="2240" y="68"/>
                </a:cubicBezTo>
                <a:cubicBezTo>
                  <a:pt x="2239" y="68"/>
                  <a:pt x="2237" y="67"/>
                  <a:pt x="2236" y="66"/>
                </a:cubicBezTo>
                <a:cubicBezTo>
                  <a:pt x="2225" y="52"/>
                  <a:pt x="2225" y="52"/>
                  <a:pt x="2225" y="52"/>
                </a:cubicBezTo>
                <a:cubicBezTo>
                  <a:pt x="2216" y="52"/>
                  <a:pt x="2216" y="52"/>
                  <a:pt x="2216" y="52"/>
                </a:cubicBezTo>
                <a:cubicBezTo>
                  <a:pt x="2216" y="64"/>
                  <a:pt x="2216" y="64"/>
                  <a:pt x="2216" y="64"/>
                </a:cubicBezTo>
                <a:cubicBezTo>
                  <a:pt x="2216" y="66"/>
                  <a:pt x="2214" y="68"/>
                  <a:pt x="2212" y="68"/>
                </a:cubicBezTo>
                <a:cubicBezTo>
                  <a:pt x="2209" y="68"/>
                  <a:pt x="2208" y="66"/>
                  <a:pt x="2208" y="64"/>
                </a:cubicBezTo>
                <a:lnTo>
                  <a:pt x="2208" y="28"/>
                </a:lnTo>
                <a:close/>
                <a:moveTo>
                  <a:pt x="2224" y="85"/>
                </a:moveTo>
                <a:cubicBezTo>
                  <a:pt x="2246" y="85"/>
                  <a:pt x="2263" y="67"/>
                  <a:pt x="2263" y="46"/>
                </a:cubicBezTo>
                <a:cubicBezTo>
                  <a:pt x="2263" y="46"/>
                  <a:pt x="2263" y="46"/>
                  <a:pt x="2263" y="46"/>
                </a:cubicBezTo>
                <a:cubicBezTo>
                  <a:pt x="2263" y="25"/>
                  <a:pt x="2246" y="8"/>
                  <a:pt x="2224" y="8"/>
                </a:cubicBezTo>
                <a:cubicBezTo>
                  <a:pt x="2203" y="8"/>
                  <a:pt x="2186" y="25"/>
                  <a:pt x="2186" y="46"/>
                </a:cubicBezTo>
                <a:cubicBezTo>
                  <a:pt x="2186" y="46"/>
                  <a:pt x="2186" y="46"/>
                  <a:pt x="2186" y="46"/>
                </a:cubicBezTo>
                <a:cubicBezTo>
                  <a:pt x="2186" y="68"/>
                  <a:pt x="2203" y="85"/>
                  <a:pt x="2224" y="85"/>
                </a:cubicBezTo>
                <a:moveTo>
                  <a:pt x="2224" y="90"/>
                </a:moveTo>
                <a:cubicBezTo>
                  <a:pt x="2200" y="90"/>
                  <a:pt x="2181" y="70"/>
                  <a:pt x="2181" y="46"/>
                </a:cubicBezTo>
                <a:cubicBezTo>
                  <a:pt x="2181" y="46"/>
                  <a:pt x="2181" y="46"/>
                  <a:pt x="2181" y="46"/>
                </a:cubicBezTo>
                <a:cubicBezTo>
                  <a:pt x="2181" y="23"/>
                  <a:pt x="2200" y="3"/>
                  <a:pt x="2224" y="3"/>
                </a:cubicBezTo>
                <a:cubicBezTo>
                  <a:pt x="2249" y="3"/>
                  <a:pt x="2268" y="23"/>
                  <a:pt x="2268" y="46"/>
                </a:cubicBezTo>
                <a:cubicBezTo>
                  <a:pt x="2268" y="46"/>
                  <a:pt x="2268" y="46"/>
                  <a:pt x="2268" y="46"/>
                </a:cubicBezTo>
                <a:cubicBezTo>
                  <a:pt x="2268" y="70"/>
                  <a:pt x="2249" y="90"/>
                  <a:pt x="2224" y="90"/>
                </a:cubicBezTo>
                <a:moveTo>
                  <a:pt x="19" y="676"/>
                </a:moveTo>
                <a:cubicBezTo>
                  <a:pt x="19" y="681"/>
                  <a:pt x="24" y="686"/>
                  <a:pt x="29" y="686"/>
                </a:cubicBezTo>
                <a:cubicBezTo>
                  <a:pt x="34" y="686"/>
                  <a:pt x="38" y="683"/>
                  <a:pt x="39" y="679"/>
                </a:cubicBezTo>
                <a:cubicBezTo>
                  <a:pt x="50" y="655"/>
                  <a:pt x="50" y="655"/>
                  <a:pt x="50" y="655"/>
                </a:cubicBezTo>
                <a:cubicBezTo>
                  <a:pt x="109" y="655"/>
                  <a:pt x="109" y="655"/>
                  <a:pt x="109" y="655"/>
                </a:cubicBezTo>
                <a:cubicBezTo>
                  <a:pt x="119" y="678"/>
                  <a:pt x="119" y="678"/>
                  <a:pt x="119" y="678"/>
                </a:cubicBezTo>
                <a:cubicBezTo>
                  <a:pt x="121" y="683"/>
                  <a:pt x="124" y="686"/>
                  <a:pt x="129" y="686"/>
                </a:cubicBezTo>
                <a:cubicBezTo>
                  <a:pt x="135" y="686"/>
                  <a:pt x="140" y="681"/>
                  <a:pt x="140" y="675"/>
                </a:cubicBezTo>
                <a:cubicBezTo>
                  <a:pt x="140" y="674"/>
                  <a:pt x="139" y="672"/>
                  <a:pt x="138" y="671"/>
                </a:cubicBezTo>
                <a:cubicBezTo>
                  <a:pt x="93" y="570"/>
                  <a:pt x="93" y="570"/>
                  <a:pt x="93" y="570"/>
                </a:cubicBezTo>
                <a:cubicBezTo>
                  <a:pt x="90" y="564"/>
                  <a:pt x="86" y="561"/>
                  <a:pt x="80" y="561"/>
                </a:cubicBezTo>
                <a:cubicBezTo>
                  <a:pt x="79" y="561"/>
                  <a:pt x="79" y="561"/>
                  <a:pt x="79" y="561"/>
                </a:cubicBezTo>
                <a:cubicBezTo>
                  <a:pt x="73" y="561"/>
                  <a:pt x="69" y="564"/>
                  <a:pt x="66" y="570"/>
                </a:cubicBezTo>
                <a:cubicBezTo>
                  <a:pt x="21" y="671"/>
                  <a:pt x="21" y="671"/>
                  <a:pt x="21" y="671"/>
                </a:cubicBezTo>
                <a:cubicBezTo>
                  <a:pt x="20" y="673"/>
                  <a:pt x="19" y="674"/>
                  <a:pt x="19" y="676"/>
                </a:cubicBezTo>
                <a:close/>
                <a:moveTo>
                  <a:pt x="58" y="636"/>
                </a:moveTo>
                <a:cubicBezTo>
                  <a:pt x="79" y="587"/>
                  <a:pt x="79" y="587"/>
                  <a:pt x="79" y="587"/>
                </a:cubicBezTo>
                <a:cubicBezTo>
                  <a:pt x="101" y="636"/>
                  <a:pt x="101" y="636"/>
                  <a:pt x="101" y="636"/>
                </a:cubicBezTo>
                <a:lnTo>
                  <a:pt x="58" y="636"/>
                </a:lnTo>
                <a:close/>
                <a:moveTo>
                  <a:pt x="250" y="675"/>
                </a:moveTo>
                <a:cubicBezTo>
                  <a:pt x="250" y="681"/>
                  <a:pt x="255" y="686"/>
                  <a:pt x="261" y="686"/>
                </a:cubicBezTo>
                <a:cubicBezTo>
                  <a:pt x="267" y="686"/>
                  <a:pt x="272" y="681"/>
                  <a:pt x="272" y="675"/>
                </a:cubicBezTo>
                <a:cubicBezTo>
                  <a:pt x="272" y="642"/>
                  <a:pt x="272" y="642"/>
                  <a:pt x="272" y="642"/>
                </a:cubicBezTo>
                <a:cubicBezTo>
                  <a:pt x="299" y="642"/>
                  <a:pt x="299" y="642"/>
                  <a:pt x="299" y="642"/>
                </a:cubicBezTo>
                <a:cubicBezTo>
                  <a:pt x="329" y="680"/>
                  <a:pt x="329" y="680"/>
                  <a:pt x="329" y="680"/>
                </a:cubicBezTo>
                <a:cubicBezTo>
                  <a:pt x="331" y="683"/>
                  <a:pt x="334" y="686"/>
                  <a:pt x="339" y="686"/>
                </a:cubicBezTo>
                <a:cubicBezTo>
                  <a:pt x="344" y="686"/>
                  <a:pt x="349" y="682"/>
                  <a:pt x="349" y="676"/>
                </a:cubicBezTo>
                <a:cubicBezTo>
                  <a:pt x="349" y="672"/>
                  <a:pt x="348" y="670"/>
                  <a:pt x="346" y="668"/>
                </a:cubicBezTo>
                <a:cubicBezTo>
                  <a:pt x="323" y="638"/>
                  <a:pt x="323" y="638"/>
                  <a:pt x="323" y="638"/>
                </a:cubicBezTo>
                <a:cubicBezTo>
                  <a:pt x="339" y="633"/>
                  <a:pt x="350" y="621"/>
                  <a:pt x="350" y="602"/>
                </a:cubicBezTo>
                <a:cubicBezTo>
                  <a:pt x="350" y="601"/>
                  <a:pt x="350" y="601"/>
                  <a:pt x="350" y="601"/>
                </a:cubicBezTo>
                <a:cubicBezTo>
                  <a:pt x="350" y="591"/>
                  <a:pt x="347" y="581"/>
                  <a:pt x="340" y="575"/>
                </a:cubicBezTo>
                <a:cubicBezTo>
                  <a:pt x="332" y="567"/>
                  <a:pt x="320" y="563"/>
                  <a:pt x="305" y="563"/>
                </a:cubicBezTo>
                <a:cubicBezTo>
                  <a:pt x="261" y="563"/>
                  <a:pt x="261" y="563"/>
                  <a:pt x="261" y="563"/>
                </a:cubicBezTo>
                <a:cubicBezTo>
                  <a:pt x="255" y="563"/>
                  <a:pt x="250" y="567"/>
                  <a:pt x="250" y="573"/>
                </a:cubicBezTo>
                <a:lnTo>
                  <a:pt x="250" y="675"/>
                </a:lnTo>
                <a:close/>
                <a:moveTo>
                  <a:pt x="272" y="623"/>
                </a:moveTo>
                <a:cubicBezTo>
                  <a:pt x="272" y="582"/>
                  <a:pt x="272" y="582"/>
                  <a:pt x="272" y="582"/>
                </a:cubicBezTo>
                <a:cubicBezTo>
                  <a:pt x="303" y="582"/>
                  <a:pt x="303" y="582"/>
                  <a:pt x="303" y="582"/>
                </a:cubicBezTo>
                <a:cubicBezTo>
                  <a:pt x="319" y="582"/>
                  <a:pt x="328" y="589"/>
                  <a:pt x="328" y="602"/>
                </a:cubicBezTo>
                <a:cubicBezTo>
                  <a:pt x="328" y="603"/>
                  <a:pt x="328" y="603"/>
                  <a:pt x="328" y="603"/>
                </a:cubicBezTo>
                <a:cubicBezTo>
                  <a:pt x="328" y="615"/>
                  <a:pt x="319" y="623"/>
                  <a:pt x="303" y="623"/>
                </a:cubicBezTo>
                <a:lnTo>
                  <a:pt x="272" y="623"/>
                </a:lnTo>
                <a:close/>
                <a:moveTo>
                  <a:pt x="405" y="685"/>
                </a:moveTo>
                <a:cubicBezTo>
                  <a:pt x="477" y="685"/>
                  <a:pt x="477" y="685"/>
                  <a:pt x="477" y="685"/>
                </a:cubicBezTo>
                <a:cubicBezTo>
                  <a:pt x="482" y="685"/>
                  <a:pt x="487" y="681"/>
                  <a:pt x="487" y="675"/>
                </a:cubicBezTo>
                <a:cubicBezTo>
                  <a:pt x="487" y="670"/>
                  <a:pt x="482" y="666"/>
                  <a:pt x="477" y="666"/>
                </a:cubicBezTo>
                <a:cubicBezTo>
                  <a:pt x="416" y="666"/>
                  <a:pt x="416" y="666"/>
                  <a:pt x="416" y="666"/>
                </a:cubicBezTo>
                <a:cubicBezTo>
                  <a:pt x="416" y="633"/>
                  <a:pt x="416" y="633"/>
                  <a:pt x="416" y="633"/>
                </a:cubicBezTo>
                <a:cubicBezTo>
                  <a:pt x="468" y="633"/>
                  <a:pt x="468" y="633"/>
                  <a:pt x="468" y="633"/>
                </a:cubicBezTo>
                <a:cubicBezTo>
                  <a:pt x="474" y="633"/>
                  <a:pt x="478" y="629"/>
                  <a:pt x="478" y="623"/>
                </a:cubicBezTo>
                <a:cubicBezTo>
                  <a:pt x="478" y="618"/>
                  <a:pt x="474" y="614"/>
                  <a:pt x="468" y="614"/>
                </a:cubicBezTo>
                <a:cubicBezTo>
                  <a:pt x="416" y="614"/>
                  <a:pt x="416" y="614"/>
                  <a:pt x="416" y="614"/>
                </a:cubicBezTo>
                <a:cubicBezTo>
                  <a:pt x="416" y="582"/>
                  <a:pt x="416" y="582"/>
                  <a:pt x="416" y="582"/>
                </a:cubicBezTo>
                <a:cubicBezTo>
                  <a:pt x="476" y="582"/>
                  <a:pt x="476" y="582"/>
                  <a:pt x="476" y="582"/>
                </a:cubicBezTo>
                <a:cubicBezTo>
                  <a:pt x="481" y="582"/>
                  <a:pt x="486" y="578"/>
                  <a:pt x="486" y="572"/>
                </a:cubicBezTo>
                <a:cubicBezTo>
                  <a:pt x="486" y="567"/>
                  <a:pt x="481" y="563"/>
                  <a:pt x="476" y="563"/>
                </a:cubicBezTo>
                <a:cubicBezTo>
                  <a:pt x="405" y="563"/>
                  <a:pt x="405" y="563"/>
                  <a:pt x="405" y="563"/>
                </a:cubicBezTo>
                <a:cubicBezTo>
                  <a:pt x="399" y="563"/>
                  <a:pt x="394" y="567"/>
                  <a:pt x="394" y="573"/>
                </a:cubicBezTo>
                <a:cubicBezTo>
                  <a:pt x="394" y="674"/>
                  <a:pt x="394" y="674"/>
                  <a:pt x="394" y="674"/>
                </a:cubicBezTo>
                <a:cubicBezTo>
                  <a:pt x="394" y="680"/>
                  <a:pt x="399" y="685"/>
                  <a:pt x="405" y="685"/>
                </a:cubicBezTo>
                <a:close/>
                <a:moveTo>
                  <a:pt x="521" y="676"/>
                </a:moveTo>
                <a:cubicBezTo>
                  <a:pt x="521" y="681"/>
                  <a:pt x="525" y="686"/>
                  <a:pt x="530" y="686"/>
                </a:cubicBezTo>
                <a:cubicBezTo>
                  <a:pt x="535" y="686"/>
                  <a:pt x="539" y="683"/>
                  <a:pt x="540" y="679"/>
                </a:cubicBezTo>
                <a:cubicBezTo>
                  <a:pt x="551" y="655"/>
                  <a:pt x="551" y="655"/>
                  <a:pt x="551" y="655"/>
                </a:cubicBezTo>
                <a:cubicBezTo>
                  <a:pt x="610" y="655"/>
                  <a:pt x="610" y="655"/>
                  <a:pt x="610" y="655"/>
                </a:cubicBezTo>
                <a:cubicBezTo>
                  <a:pt x="620" y="678"/>
                  <a:pt x="620" y="678"/>
                  <a:pt x="620" y="678"/>
                </a:cubicBezTo>
                <a:cubicBezTo>
                  <a:pt x="622" y="683"/>
                  <a:pt x="626" y="686"/>
                  <a:pt x="631" y="686"/>
                </a:cubicBezTo>
                <a:cubicBezTo>
                  <a:pt x="636" y="686"/>
                  <a:pt x="641" y="681"/>
                  <a:pt x="641" y="675"/>
                </a:cubicBezTo>
                <a:cubicBezTo>
                  <a:pt x="641" y="674"/>
                  <a:pt x="640" y="672"/>
                  <a:pt x="640" y="671"/>
                </a:cubicBezTo>
                <a:cubicBezTo>
                  <a:pt x="594" y="570"/>
                  <a:pt x="594" y="570"/>
                  <a:pt x="594" y="570"/>
                </a:cubicBezTo>
                <a:cubicBezTo>
                  <a:pt x="592" y="564"/>
                  <a:pt x="587" y="561"/>
                  <a:pt x="581" y="561"/>
                </a:cubicBezTo>
                <a:cubicBezTo>
                  <a:pt x="580" y="561"/>
                  <a:pt x="580" y="561"/>
                  <a:pt x="580" y="561"/>
                </a:cubicBezTo>
                <a:cubicBezTo>
                  <a:pt x="574" y="561"/>
                  <a:pt x="570" y="564"/>
                  <a:pt x="567" y="570"/>
                </a:cubicBezTo>
                <a:cubicBezTo>
                  <a:pt x="522" y="671"/>
                  <a:pt x="522" y="671"/>
                  <a:pt x="522" y="671"/>
                </a:cubicBezTo>
                <a:cubicBezTo>
                  <a:pt x="521" y="673"/>
                  <a:pt x="521" y="674"/>
                  <a:pt x="521" y="676"/>
                </a:cubicBezTo>
                <a:close/>
                <a:moveTo>
                  <a:pt x="559" y="636"/>
                </a:moveTo>
                <a:cubicBezTo>
                  <a:pt x="580" y="587"/>
                  <a:pt x="580" y="587"/>
                  <a:pt x="580" y="587"/>
                </a:cubicBezTo>
                <a:cubicBezTo>
                  <a:pt x="602" y="636"/>
                  <a:pt x="602" y="636"/>
                  <a:pt x="602" y="636"/>
                </a:cubicBezTo>
                <a:lnTo>
                  <a:pt x="559" y="636"/>
                </a:lnTo>
                <a:close/>
                <a:moveTo>
                  <a:pt x="682" y="674"/>
                </a:moveTo>
                <a:cubicBezTo>
                  <a:pt x="682" y="680"/>
                  <a:pt x="686" y="685"/>
                  <a:pt x="692" y="685"/>
                </a:cubicBezTo>
                <a:cubicBezTo>
                  <a:pt x="758" y="685"/>
                  <a:pt x="758" y="685"/>
                  <a:pt x="758" y="685"/>
                </a:cubicBezTo>
                <a:cubicBezTo>
                  <a:pt x="764" y="685"/>
                  <a:pt x="768" y="680"/>
                  <a:pt x="768" y="675"/>
                </a:cubicBezTo>
                <a:cubicBezTo>
                  <a:pt x="768" y="670"/>
                  <a:pt x="764" y="665"/>
                  <a:pt x="758" y="665"/>
                </a:cubicBezTo>
                <a:cubicBezTo>
                  <a:pt x="703" y="665"/>
                  <a:pt x="703" y="665"/>
                  <a:pt x="703" y="665"/>
                </a:cubicBezTo>
                <a:cubicBezTo>
                  <a:pt x="703" y="572"/>
                  <a:pt x="703" y="572"/>
                  <a:pt x="703" y="572"/>
                </a:cubicBezTo>
                <a:cubicBezTo>
                  <a:pt x="703" y="566"/>
                  <a:pt x="698" y="562"/>
                  <a:pt x="692" y="562"/>
                </a:cubicBezTo>
                <a:cubicBezTo>
                  <a:pt x="686" y="562"/>
                  <a:pt x="682" y="566"/>
                  <a:pt x="682" y="572"/>
                </a:cubicBezTo>
                <a:lnTo>
                  <a:pt x="682" y="674"/>
                </a:lnTo>
                <a:close/>
                <a:moveTo>
                  <a:pt x="877" y="674"/>
                </a:moveTo>
                <a:cubicBezTo>
                  <a:pt x="877" y="680"/>
                  <a:pt x="882" y="685"/>
                  <a:pt x="888" y="685"/>
                </a:cubicBezTo>
                <a:cubicBezTo>
                  <a:pt x="923" y="685"/>
                  <a:pt x="923" y="685"/>
                  <a:pt x="923" y="685"/>
                </a:cubicBezTo>
                <a:cubicBezTo>
                  <a:pt x="961" y="685"/>
                  <a:pt x="988" y="658"/>
                  <a:pt x="988" y="624"/>
                </a:cubicBezTo>
                <a:cubicBezTo>
                  <a:pt x="988" y="623"/>
                  <a:pt x="988" y="623"/>
                  <a:pt x="988" y="623"/>
                </a:cubicBezTo>
                <a:cubicBezTo>
                  <a:pt x="988" y="589"/>
                  <a:pt x="961" y="563"/>
                  <a:pt x="923" y="563"/>
                </a:cubicBezTo>
                <a:cubicBezTo>
                  <a:pt x="888" y="563"/>
                  <a:pt x="888" y="563"/>
                  <a:pt x="888" y="563"/>
                </a:cubicBezTo>
                <a:cubicBezTo>
                  <a:pt x="882" y="563"/>
                  <a:pt x="877" y="567"/>
                  <a:pt x="877" y="573"/>
                </a:cubicBezTo>
                <a:lnTo>
                  <a:pt x="877" y="674"/>
                </a:lnTo>
                <a:close/>
                <a:moveTo>
                  <a:pt x="899" y="665"/>
                </a:moveTo>
                <a:cubicBezTo>
                  <a:pt x="899" y="582"/>
                  <a:pt x="899" y="582"/>
                  <a:pt x="899" y="582"/>
                </a:cubicBezTo>
                <a:cubicBezTo>
                  <a:pt x="923" y="582"/>
                  <a:pt x="923" y="582"/>
                  <a:pt x="923" y="582"/>
                </a:cubicBezTo>
                <a:cubicBezTo>
                  <a:pt x="949" y="582"/>
                  <a:pt x="965" y="600"/>
                  <a:pt x="965" y="624"/>
                </a:cubicBezTo>
                <a:cubicBezTo>
                  <a:pt x="965" y="624"/>
                  <a:pt x="965" y="624"/>
                  <a:pt x="965" y="624"/>
                </a:cubicBezTo>
                <a:cubicBezTo>
                  <a:pt x="965" y="648"/>
                  <a:pt x="949" y="665"/>
                  <a:pt x="923" y="665"/>
                </a:cubicBezTo>
                <a:lnTo>
                  <a:pt x="899" y="665"/>
                </a:lnTo>
                <a:close/>
                <a:moveTo>
                  <a:pt x="1033" y="675"/>
                </a:moveTo>
                <a:cubicBezTo>
                  <a:pt x="1033" y="681"/>
                  <a:pt x="1037" y="686"/>
                  <a:pt x="1043" y="686"/>
                </a:cubicBezTo>
                <a:cubicBezTo>
                  <a:pt x="1049" y="686"/>
                  <a:pt x="1054" y="681"/>
                  <a:pt x="1054" y="675"/>
                </a:cubicBezTo>
                <a:cubicBezTo>
                  <a:pt x="1054" y="572"/>
                  <a:pt x="1054" y="572"/>
                  <a:pt x="1054" y="572"/>
                </a:cubicBezTo>
                <a:cubicBezTo>
                  <a:pt x="1054" y="566"/>
                  <a:pt x="1049" y="562"/>
                  <a:pt x="1043" y="562"/>
                </a:cubicBezTo>
                <a:cubicBezTo>
                  <a:pt x="1037" y="562"/>
                  <a:pt x="1033" y="566"/>
                  <a:pt x="1033" y="572"/>
                </a:cubicBezTo>
                <a:lnTo>
                  <a:pt x="1033" y="675"/>
                </a:lnTo>
                <a:close/>
                <a:moveTo>
                  <a:pt x="1104" y="675"/>
                </a:moveTo>
                <a:cubicBezTo>
                  <a:pt x="1104" y="681"/>
                  <a:pt x="1109" y="686"/>
                  <a:pt x="1115" y="686"/>
                </a:cubicBezTo>
                <a:cubicBezTo>
                  <a:pt x="1121" y="686"/>
                  <a:pt x="1126" y="681"/>
                  <a:pt x="1126" y="675"/>
                </a:cubicBezTo>
                <a:cubicBezTo>
                  <a:pt x="1126" y="635"/>
                  <a:pt x="1126" y="635"/>
                  <a:pt x="1126" y="635"/>
                </a:cubicBezTo>
                <a:cubicBezTo>
                  <a:pt x="1179" y="635"/>
                  <a:pt x="1179" y="635"/>
                  <a:pt x="1179" y="635"/>
                </a:cubicBezTo>
                <a:cubicBezTo>
                  <a:pt x="1184" y="635"/>
                  <a:pt x="1188" y="631"/>
                  <a:pt x="1188" y="625"/>
                </a:cubicBezTo>
                <a:cubicBezTo>
                  <a:pt x="1188" y="620"/>
                  <a:pt x="1184" y="615"/>
                  <a:pt x="1179" y="615"/>
                </a:cubicBezTo>
                <a:cubicBezTo>
                  <a:pt x="1126" y="615"/>
                  <a:pt x="1126" y="615"/>
                  <a:pt x="1126" y="615"/>
                </a:cubicBezTo>
                <a:cubicBezTo>
                  <a:pt x="1126" y="582"/>
                  <a:pt x="1126" y="582"/>
                  <a:pt x="1126" y="582"/>
                </a:cubicBezTo>
                <a:cubicBezTo>
                  <a:pt x="1186" y="582"/>
                  <a:pt x="1186" y="582"/>
                  <a:pt x="1186" y="582"/>
                </a:cubicBezTo>
                <a:cubicBezTo>
                  <a:pt x="1192" y="582"/>
                  <a:pt x="1196" y="578"/>
                  <a:pt x="1196" y="572"/>
                </a:cubicBezTo>
                <a:cubicBezTo>
                  <a:pt x="1196" y="567"/>
                  <a:pt x="1192" y="563"/>
                  <a:pt x="1186" y="563"/>
                </a:cubicBezTo>
                <a:cubicBezTo>
                  <a:pt x="1115" y="563"/>
                  <a:pt x="1115" y="563"/>
                  <a:pt x="1115" y="563"/>
                </a:cubicBezTo>
                <a:cubicBezTo>
                  <a:pt x="1109" y="563"/>
                  <a:pt x="1104" y="567"/>
                  <a:pt x="1104" y="573"/>
                </a:cubicBezTo>
                <a:lnTo>
                  <a:pt x="1104" y="675"/>
                </a:lnTo>
                <a:close/>
                <a:moveTo>
                  <a:pt x="1237" y="675"/>
                </a:moveTo>
                <a:cubicBezTo>
                  <a:pt x="1237" y="681"/>
                  <a:pt x="1241" y="686"/>
                  <a:pt x="1247" y="686"/>
                </a:cubicBezTo>
                <a:cubicBezTo>
                  <a:pt x="1253" y="686"/>
                  <a:pt x="1258" y="681"/>
                  <a:pt x="1258" y="675"/>
                </a:cubicBezTo>
                <a:cubicBezTo>
                  <a:pt x="1258" y="635"/>
                  <a:pt x="1258" y="635"/>
                  <a:pt x="1258" y="635"/>
                </a:cubicBezTo>
                <a:cubicBezTo>
                  <a:pt x="1311" y="635"/>
                  <a:pt x="1311" y="635"/>
                  <a:pt x="1311" y="635"/>
                </a:cubicBezTo>
                <a:cubicBezTo>
                  <a:pt x="1316" y="635"/>
                  <a:pt x="1321" y="631"/>
                  <a:pt x="1321" y="625"/>
                </a:cubicBezTo>
                <a:cubicBezTo>
                  <a:pt x="1321" y="620"/>
                  <a:pt x="1316" y="615"/>
                  <a:pt x="1311" y="615"/>
                </a:cubicBezTo>
                <a:cubicBezTo>
                  <a:pt x="1258" y="615"/>
                  <a:pt x="1258" y="615"/>
                  <a:pt x="1258" y="615"/>
                </a:cubicBezTo>
                <a:cubicBezTo>
                  <a:pt x="1258" y="582"/>
                  <a:pt x="1258" y="582"/>
                  <a:pt x="1258" y="582"/>
                </a:cubicBezTo>
                <a:cubicBezTo>
                  <a:pt x="1319" y="582"/>
                  <a:pt x="1319" y="582"/>
                  <a:pt x="1319" y="582"/>
                </a:cubicBezTo>
                <a:cubicBezTo>
                  <a:pt x="1324" y="582"/>
                  <a:pt x="1328" y="578"/>
                  <a:pt x="1328" y="572"/>
                </a:cubicBezTo>
                <a:cubicBezTo>
                  <a:pt x="1328" y="567"/>
                  <a:pt x="1324" y="563"/>
                  <a:pt x="1319" y="563"/>
                </a:cubicBezTo>
                <a:cubicBezTo>
                  <a:pt x="1247" y="563"/>
                  <a:pt x="1247" y="563"/>
                  <a:pt x="1247" y="563"/>
                </a:cubicBezTo>
                <a:cubicBezTo>
                  <a:pt x="1241" y="563"/>
                  <a:pt x="1237" y="567"/>
                  <a:pt x="1237" y="573"/>
                </a:cubicBezTo>
                <a:lnTo>
                  <a:pt x="1237" y="675"/>
                </a:lnTo>
                <a:close/>
                <a:moveTo>
                  <a:pt x="1380" y="685"/>
                </a:moveTo>
                <a:cubicBezTo>
                  <a:pt x="1452" y="685"/>
                  <a:pt x="1452" y="685"/>
                  <a:pt x="1452" y="685"/>
                </a:cubicBezTo>
                <a:cubicBezTo>
                  <a:pt x="1457" y="685"/>
                  <a:pt x="1461" y="681"/>
                  <a:pt x="1461" y="675"/>
                </a:cubicBezTo>
                <a:cubicBezTo>
                  <a:pt x="1461" y="670"/>
                  <a:pt x="1457" y="666"/>
                  <a:pt x="1452" y="666"/>
                </a:cubicBezTo>
                <a:cubicBezTo>
                  <a:pt x="1390" y="666"/>
                  <a:pt x="1390" y="666"/>
                  <a:pt x="1390" y="666"/>
                </a:cubicBezTo>
                <a:cubicBezTo>
                  <a:pt x="1390" y="633"/>
                  <a:pt x="1390" y="633"/>
                  <a:pt x="1390" y="633"/>
                </a:cubicBezTo>
                <a:cubicBezTo>
                  <a:pt x="1443" y="633"/>
                  <a:pt x="1443" y="633"/>
                  <a:pt x="1443" y="633"/>
                </a:cubicBezTo>
                <a:cubicBezTo>
                  <a:pt x="1448" y="633"/>
                  <a:pt x="1452" y="629"/>
                  <a:pt x="1452" y="623"/>
                </a:cubicBezTo>
                <a:cubicBezTo>
                  <a:pt x="1452" y="618"/>
                  <a:pt x="1448" y="614"/>
                  <a:pt x="1443" y="614"/>
                </a:cubicBezTo>
                <a:cubicBezTo>
                  <a:pt x="1390" y="614"/>
                  <a:pt x="1390" y="614"/>
                  <a:pt x="1390" y="614"/>
                </a:cubicBezTo>
                <a:cubicBezTo>
                  <a:pt x="1390" y="582"/>
                  <a:pt x="1390" y="582"/>
                  <a:pt x="1390" y="582"/>
                </a:cubicBezTo>
                <a:cubicBezTo>
                  <a:pt x="1451" y="582"/>
                  <a:pt x="1451" y="582"/>
                  <a:pt x="1451" y="582"/>
                </a:cubicBezTo>
                <a:cubicBezTo>
                  <a:pt x="1456" y="582"/>
                  <a:pt x="1460" y="578"/>
                  <a:pt x="1460" y="572"/>
                </a:cubicBezTo>
                <a:cubicBezTo>
                  <a:pt x="1460" y="567"/>
                  <a:pt x="1456" y="563"/>
                  <a:pt x="1451" y="563"/>
                </a:cubicBezTo>
                <a:cubicBezTo>
                  <a:pt x="1380" y="563"/>
                  <a:pt x="1380" y="563"/>
                  <a:pt x="1380" y="563"/>
                </a:cubicBezTo>
                <a:cubicBezTo>
                  <a:pt x="1373" y="563"/>
                  <a:pt x="1369" y="567"/>
                  <a:pt x="1369" y="573"/>
                </a:cubicBezTo>
                <a:cubicBezTo>
                  <a:pt x="1369" y="674"/>
                  <a:pt x="1369" y="674"/>
                  <a:pt x="1369" y="674"/>
                </a:cubicBezTo>
                <a:cubicBezTo>
                  <a:pt x="1369" y="680"/>
                  <a:pt x="1373" y="685"/>
                  <a:pt x="1380" y="685"/>
                </a:cubicBezTo>
                <a:close/>
                <a:moveTo>
                  <a:pt x="1503" y="675"/>
                </a:moveTo>
                <a:cubicBezTo>
                  <a:pt x="1503" y="681"/>
                  <a:pt x="1508" y="686"/>
                  <a:pt x="1514" y="686"/>
                </a:cubicBezTo>
                <a:cubicBezTo>
                  <a:pt x="1520" y="686"/>
                  <a:pt x="1525" y="681"/>
                  <a:pt x="1525" y="675"/>
                </a:cubicBezTo>
                <a:cubicBezTo>
                  <a:pt x="1525" y="642"/>
                  <a:pt x="1525" y="642"/>
                  <a:pt x="1525" y="642"/>
                </a:cubicBezTo>
                <a:cubicBezTo>
                  <a:pt x="1552" y="642"/>
                  <a:pt x="1552" y="642"/>
                  <a:pt x="1552" y="642"/>
                </a:cubicBezTo>
                <a:cubicBezTo>
                  <a:pt x="1582" y="680"/>
                  <a:pt x="1582" y="680"/>
                  <a:pt x="1582" y="680"/>
                </a:cubicBezTo>
                <a:cubicBezTo>
                  <a:pt x="1584" y="683"/>
                  <a:pt x="1587" y="686"/>
                  <a:pt x="1592" y="686"/>
                </a:cubicBezTo>
                <a:cubicBezTo>
                  <a:pt x="1597" y="686"/>
                  <a:pt x="1602" y="682"/>
                  <a:pt x="1602" y="676"/>
                </a:cubicBezTo>
                <a:cubicBezTo>
                  <a:pt x="1602" y="672"/>
                  <a:pt x="1601" y="670"/>
                  <a:pt x="1599" y="668"/>
                </a:cubicBezTo>
                <a:cubicBezTo>
                  <a:pt x="1576" y="638"/>
                  <a:pt x="1576" y="638"/>
                  <a:pt x="1576" y="638"/>
                </a:cubicBezTo>
                <a:cubicBezTo>
                  <a:pt x="1592" y="633"/>
                  <a:pt x="1603" y="621"/>
                  <a:pt x="1603" y="602"/>
                </a:cubicBezTo>
                <a:cubicBezTo>
                  <a:pt x="1603" y="601"/>
                  <a:pt x="1603" y="601"/>
                  <a:pt x="1603" y="601"/>
                </a:cubicBezTo>
                <a:cubicBezTo>
                  <a:pt x="1603" y="591"/>
                  <a:pt x="1600" y="581"/>
                  <a:pt x="1593" y="575"/>
                </a:cubicBezTo>
                <a:cubicBezTo>
                  <a:pt x="1585" y="567"/>
                  <a:pt x="1573" y="563"/>
                  <a:pt x="1558" y="563"/>
                </a:cubicBezTo>
                <a:cubicBezTo>
                  <a:pt x="1514" y="563"/>
                  <a:pt x="1514" y="563"/>
                  <a:pt x="1514" y="563"/>
                </a:cubicBezTo>
                <a:cubicBezTo>
                  <a:pt x="1508" y="563"/>
                  <a:pt x="1503" y="567"/>
                  <a:pt x="1503" y="573"/>
                </a:cubicBezTo>
                <a:lnTo>
                  <a:pt x="1503" y="675"/>
                </a:lnTo>
                <a:close/>
                <a:moveTo>
                  <a:pt x="1525" y="623"/>
                </a:moveTo>
                <a:cubicBezTo>
                  <a:pt x="1525" y="582"/>
                  <a:pt x="1525" y="582"/>
                  <a:pt x="1525" y="582"/>
                </a:cubicBezTo>
                <a:cubicBezTo>
                  <a:pt x="1556" y="582"/>
                  <a:pt x="1556" y="582"/>
                  <a:pt x="1556" y="582"/>
                </a:cubicBezTo>
                <a:cubicBezTo>
                  <a:pt x="1572" y="582"/>
                  <a:pt x="1581" y="589"/>
                  <a:pt x="1581" y="602"/>
                </a:cubicBezTo>
                <a:cubicBezTo>
                  <a:pt x="1581" y="603"/>
                  <a:pt x="1581" y="603"/>
                  <a:pt x="1581" y="603"/>
                </a:cubicBezTo>
                <a:cubicBezTo>
                  <a:pt x="1581" y="615"/>
                  <a:pt x="1572" y="623"/>
                  <a:pt x="1556" y="623"/>
                </a:cubicBezTo>
                <a:lnTo>
                  <a:pt x="1525" y="623"/>
                </a:lnTo>
                <a:close/>
                <a:moveTo>
                  <a:pt x="1658" y="685"/>
                </a:moveTo>
                <a:cubicBezTo>
                  <a:pt x="1730" y="685"/>
                  <a:pt x="1730" y="685"/>
                  <a:pt x="1730" y="685"/>
                </a:cubicBezTo>
                <a:cubicBezTo>
                  <a:pt x="1735" y="685"/>
                  <a:pt x="1740" y="681"/>
                  <a:pt x="1740" y="675"/>
                </a:cubicBezTo>
                <a:cubicBezTo>
                  <a:pt x="1740" y="670"/>
                  <a:pt x="1735" y="666"/>
                  <a:pt x="1730" y="666"/>
                </a:cubicBezTo>
                <a:cubicBezTo>
                  <a:pt x="1669" y="666"/>
                  <a:pt x="1669" y="666"/>
                  <a:pt x="1669" y="666"/>
                </a:cubicBezTo>
                <a:cubicBezTo>
                  <a:pt x="1669" y="633"/>
                  <a:pt x="1669" y="633"/>
                  <a:pt x="1669" y="633"/>
                </a:cubicBezTo>
                <a:cubicBezTo>
                  <a:pt x="1721" y="633"/>
                  <a:pt x="1721" y="633"/>
                  <a:pt x="1721" y="633"/>
                </a:cubicBezTo>
                <a:cubicBezTo>
                  <a:pt x="1727" y="633"/>
                  <a:pt x="1731" y="629"/>
                  <a:pt x="1731" y="623"/>
                </a:cubicBezTo>
                <a:cubicBezTo>
                  <a:pt x="1731" y="618"/>
                  <a:pt x="1727" y="614"/>
                  <a:pt x="1721" y="614"/>
                </a:cubicBezTo>
                <a:cubicBezTo>
                  <a:pt x="1669" y="614"/>
                  <a:pt x="1669" y="614"/>
                  <a:pt x="1669" y="614"/>
                </a:cubicBezTo>
                <a:cubicBezTo>
                  <a:pt x="1669" y="582"/>
                  <a:pt x="1669" y="582"/>
                  <a:pt x="1669" y="582"/>
                </a:cubicBezTo>
                <a:cubicBezTo>
                  <a:pt x="1729" y="582"/>
                  <a:pt x="1729" y="582"/>
                  <a:pt x="1729" y="582"/>
                </a:cubicBezTo>
                <a:cubicBezTo>
                  <a:pt x="1734" y="582"/>
                  <a:pt x="1739" y="578"/>
                  <a:pt x="1739" y="572"/>
                </a:cubicBezTo>
                <a:cubicBezTo>
                  <a:pt x="1739" y="567"/>
                  <a:pt x="1734" y="563"/>
                  <a:pt x="1729" y="563"/>
                </a:cubicBezTo>
                <a:cubicBezTo>
                  <a:pt x="1658" y="563"/>
                  <a:pt x="1658" y="563"/>
                  <a:pt x="1658" y="563"/>
                </a:cubicBezTo>
                <a:cubicBezTo>
                  <a:pt x="1652" y="563"/>
                  <a:pt x="1647" y="567"/>
                  <a:pt x="1647" y="573"/>
                </a:cubicBezTo>
                <a:cubicBezTo>
                  <a:pt x="1647" y="674"/>
                  <a:pt x="1647" y="674"/>
                  <a:pt x="1647" y="674"/>
                </a:cubicBezTo>
                <a:cubicBezTo>
                  <a:pt x="1647" y="680"/>
                  <a:pt x="1652" y="685"/>
                  <a:pt x="1658" y="685"/>
                </a:cubicBezTo>
                <a:close/>
                <a:moveTo>
                  <a:pt x="1782" y="675"/>
                </a:moveTo>
                <a:cubicBezTo>
                  <a:pt x="1782" y="681"/>
                  <a:pt x="1787" y="686"/>
                  <a:pt x="1793" y="686"/>
                </a:cubicBezTo>
                <a:cubicBezTo>
                  <a:pt x="1798" y="686"/>
                  <a:pt x="1803" y="681"/>
                  <a:pt x="1803" y="675"/>
                </a:cubicBezTo>
                <a:cubicBezTo>
                  <a:pt x="1803" y="598"/>
                  <a:pt x="1803" y="598"/>
                  <a:pt x="1803" y="598"/>
                </a:cubicBezTo>
                <a:cubicBezTo>
                  <a:pt x="1866" y="679"/>
                  <a:pt x="1866" y="679"/>
                  <a:pt x="1866" y="679"/>
                </a:cubicBezTo>
                <a:cubicBezTo>
                  <a:pt x="1869" y="683"/>
                  <a:pt x="1872" y="686"/>
                  <a:pt x="1877" y="686"/>
                </a:cubicBezTo>
                <a:cubicBezTo>
                  <a:pt x="1878" y="686"/>
                  <a:pt x="1878" y="686"/>
                  <a:pt x="1878" y="686"/>
                </a:cubicBezTo>
                <a:cubicBezTo>
                  <a:pt x="1884" y="686"/>
                  <a:pt x="1889" y="681"/>
                  <a:pt x="1889" y="675"/>
                </a:cubicBezTo>
                <a:cubicBezTo>
                  <a:pt x="1889" y="572"/>
                  <a:pt x="1889" y="572"/>
                  <a:pt x="1889" y="572"/>
                </a:cubicBezTo>
                <a:cubicBezTo>
                  <a:pt x="1889" y="566"/>
                  <a:pt x="1884" y="562"/>
                  <a:pt x="1878" y="562"/>
                </a:cubicBezTo>
                <a:cubicBezTo>
                  <a:pt x="1872" y="562"/>
                  <a:pt x="1867" y="566"/>
                  <a:pt x="1867" y="572"/>
                </a:cubicBezTo>
                <a:cubicBezTo>
                  <a:pt x="1867" y="647"/>
                  <a:pt x="1867" y="647"/>
                  <a:pt x="1867" y="647"/>
                </a:cubicBezTo>
                <a:cubicBezTo>
                  <a:pt x="1806" y="568"/>
                  <a:pt x="1806" y="568"/>
                  <a:pt x="1806" y="568"/>
                </a:cubicBezTo>
                <a:cubicBezTo>
                  <a:pt x="1803" y="564"/>
                  <a:pt x="1800" y="562"/>
                  <a:pt x="1795" y="562"/>
                </a:cubicBezTo>
                <a:cubicBezTo>
                  <a:pt x="1793" y="562"/>
                  <a:pt x="1793" y="562"/>
                  <a:pt x="1793" y="562"/>
                </a:cubicBezTo>
                <a:cubicBezTo>
                  <a:pt x="1787" y="562"/>
                  <a:pt x="1782" y="567"/>
                  <a:pt x="1782" y="573"/>
                </a:cubicBezTo>
                <a:lnTo>
                  <a:pt x="1782" y="675"/>
                </a:lnTo>
                <a:close/>
                <a:moveTo>
                  <a:pt x="1994" y="687"/>
                </a:moveTo>
                <a:cubicBezTo>
                  <a:pt x="2014" y="687"/>
                  <a:pt x="2027" y="681"/>
                  <a:pt x="2039" y="671"/>
                </a:cubicBezTo>
                <a:cubicBezTo>
                  <a:pt x="2041" y="669"/>
                  <a:pt x="2042" y="666"/>
                  <a:pt x="2042" y="663"/>
                </a:cubicBezTo>
                <a:cubicBezTo>
                  <a:pt x="2042" y="657"/>
                  <a:pt x="2037" y="653"/>
                  <a:pt x="2032" y="653"/>
                </a:cubicBezTo>
                <a:cubicBezTo>
                  <a:pt x="2029" y="653"/>
                  <a:pt x="2027" y="654"/>
                  <a:pt x="2026" y="655"/>
                </a:cubicBezTo>
                <a:cubicBezTo>
                  <a:pt x="2017" y="663"/>
                  <a:pt x="2008" y="667"/>
                  <a:pt x="1995" y="667"/>
                </a:cubicBezTo>
                <a:cubicBezTo>
                  <a:pt x="1972" y="667"/>
                  <a:pt x="1955" y="648"/>
                  <a:pt x="1955" y="624"/>
                </a:cubicBezTo>
                <a:cubicBezTo>
                  <a:pt x="1955" y="623"/>
                  <a:pt x="1955" y="623"/>
                  <a:pt x="1955" y="623"/>
                </a:cubicBezTo>
                <a:cubicBezTo>
                  <a:pt x="1955" y="599"/>
                  <a:pt x="1972" y="580"/>
                  <a:pt x="1995" y="580"/>
                </a:cubicBezTo>
                <a:cubicBezTo>
                  <a:pt x="2007" y="580"/>
                  <a:pt x="2016" y="584"/>
                  <a:pt x="2024" y="591"/>
                </a:cubicBezTo>
                <a:cubicBezTo>
                  <a:pt x="2026" y="592"/>
                  <a:pt x="2028" y="593"/>
                  <a:pt x="2031" y="593"/>
                </a:cubicBezTo>
                <a:cubicBezTo>
                  <a:pt x="2037" y="593"/>
                  <a:pt x="2041" y="589"/>
                  <a:pt x="2041" y="583"/>
                </a:cubicBezTo>
                <a:cubicBezTo>
                  <a:pt x="2041" y="579"/>
                  <a:pt x="2039" y="576"/>
                  <a:pt x="2037" y="574"/>
                </a:cubicBezTo>
                <a:cubicBezTo>
                  <a:pt x="2026" y="566"/>
                  <a:pt x="2014" y="560"/>
                  <a:pt x="1995" y="560"/>
                </a:cubicBezTo>
                <a:cubicBezTo>
                  <a:pt x="1958" y="560"/>
                  <a:pt x="1932" y="589"/>
                  <a:pt x="1932" y="624"/>
                </a:cubicBezTo>
                <a:cubicBezTo>
                  <a:pt x="1932" y="624"/>
                  <a:pt x="1932" y="624"/>
                  <a:pt x="1932" y="624"/>
                </a:cubicBezTo>
                <a:cubicBezTo>
                  <a:pt x="1932" y="659"/>
                  <a:pt x="1959" y="687"/>
                  <a:pt x="1994" y="687"/>
                </a:cubicBezTo>
                <a:close/>
                <a:moveTo>
                  <a:pt x="2095" y="685"/>
                </a:moveTo>
                <a:cubicBezTo>
                  <a:pt x="2167" y="685"/>
                  <a:pt x="2167" y="685"/>
                  <a:pt x="2167" y="685"/>
                </a:cubicBezTo>
                <a:cubicBezTo>
                  <a:pt x="2172" y="685"/>
                  <a:pt x="2176" y="681"/>
                  <a:pt x="2176" y="675"/>
                </a:cubicBezTo>
                <a:cubicBezTo>
                  <a:pt x="2176" y="670"/>
                  <a:pt x="2172" y="666"/>
                  <a:pt x="2167" y="666"/>
                </a:cubicBezTo>
                <a:cubicBezTo>
                  <a:pt x="2106" y="666"/>
                  <a:pt x="2106" y="666"/>
                  <a:pt x="2106" y="666"/>
                </a:cubicBezTo>
                <a:cubicBezTo>
                  <a:pt x="2106" y="633"/>
                  <a:pt x="2106" y="633"/>
                  <a:pt x="2106" y="633"/>
                </a:cubicBezTo>
                <a:cubicBezTo>
                  <a:pt x="2158" y="633"/>
                  <a:pt x="2158" y="633"/>
                  <a:pt x="2158" y="633"/>
                </a:cubicBezTo>
                <a:cubicBezTo>
                  <a:pt x="2163" y="633"/>
                  <a:pt x="2168" y="629"/>
                  <a:pt x="2168" y="623"/>
                </a:cubicBezTo>
                <a:cubicBezTo>
                  <a:pt x="2168" y="618"/>
                  <a:pt x="2163" y="614"/>
                  <a:pt x="2158" y="614"/>
                </a:cubicBezTo>
                <a:cubicBezTo>
                  <a:pt x="2106" y="614"/>
                  <a:pt x="2106" y="614"/>
                  <a:pt x="2106" y="614"/>
                </a:cubicBezTo>
                <a:cubicBezTo>
                  <a:pt x="2106" y="582"/>
                  <a:pt x="2106" y="582"/>
                  <a:pt x="2106" y="582"/>
                </a:cubicBezTo>
                <a:cubicBezTo>
                  <a:pt x="2166" y="582"/>
                  <a:pt x="2166" y="582"/>
                  <a:pt x="2166" y="582"/>
                </a:cubicBezTo>
                <a:cubicBezTo>
                  <a:pt x="2171" y="582"/>
                  <a:pt x="2176" y="578"/>
                  <a:pt x="2176" y="572"/>
                </a:cubicBezTo>
                <a:cubicBezTo>
                  <a:pt x="2176" y="567"/>
                  <a:pt x="2171" y="563"/>
                  <a:pt x="2166" y="563"/>
                </a:cubicBezTo>
                <a:cubicBezTo>
                  <a:pt x="2095" y="563"/>
                  <a:pt x="2095" y="563"/>
                  <a:pt x="2095" y="563"/>
                </a:cubicBezTo>
                <a:cubicBezTo>
                  <a:pt x="2089" y="563"/>
                  <a:pt x="2084" y="567"/>
                  <a:pt x="2084" y="573"/>
                </a:cubicBezTo>
                <a:cubicBezTo>
                  <a:pt x="2084" y="674"/>
                  <a:pt x="2084" y="674"/>
                  <a:pt x="2084" y="674"/>
                </a:cubicBezTo>
                <a:cubicBezTo>
                  <a:pt x="2084" y="680"/>
                  <a:pt x="2089" y="685"/>
                  <a:pt x="2095" y="685"/>
                </a:cubicBezTo>
                <a:close/>
              </a:path>
            </a:pathLst>
          </a:custGeom>
          <a:solidFill>
            <a:schemeClr val="bg2"/>
          </a:solidFill>
          <a:ln>
            <a:noFill/>
          </a:ln>
        </p:spPr>
        <p:txBody>
          <a:bodyPr vert="horz" wrap="square" lIns="91440" tIns="45720" rIns="91440" bIns="45720" numCol="1" anchor="t" anchorCtr="0" compatLnSpc="1">
            <a:prstTxWarp prst="textNoShape">
              <a:avLst/>
            </a:prstTxWarp>
          </a:bodyPr>
          <a:lstStyle/>
          <a:p>
            <a:endParaRPr lang="en-US" dirty="0"/>
          </a:p>
        </p:txBody>
      </p:sp>
    </p:spTree>
    <p:extLst>
      <p:ext uri="{BB962C8B-B14F-4D97-AF65-F5344CB8AC3E}">
        <p14:creationId xmlns:p14="http://schemas.microsoft.com/office/powerpoint/2010/main" val="3148233104"/>
      </p:ext>
    </p:extLst>
  </p:cSld>
  <p:clrMap bg1="dk1" tx1="lt1" bg2="dk2" tx2="lt2" accent1="accent1" accent2="accent2" accent3="accent3" accent4="accent4" accent5="accent5" accent6="accent6" hlink="hlink" folHlink="folHlink"/>
  <p:sldLayoutIdLst>
    <p:sldLayoutId id="2147483698" r:id="rId1"/>
    <p:sldLayoutId id="2147483699" r:id="rId2"/>
    <p:sldLayoutId id="2147483700" r:id="rId3"/>
  </p:sldLayoutIdLst>
  <p:txStyles>
    <p:titleStyle>
      <a:lvl1pPr algn="l" defTabSz="914400" rtl="0" eaLnBrk="1" latinLnBrk="0" hangingPunct="1">
        <a:lnSpc>
          <a:spcPct val="90000"/>
        </a:lnSpc>
        <a:spcBef>
          <a:spcPct val="0"/>
        </a:spcBef>
        <a:buNone/>
        <a:defRPr sz="3600" kern="1200">
          <a:solidFill>
            <a:schemeClr val="tx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Calibri" panose="020F050202020403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Calibri" panose="020F050202020403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reserve="1">
  <p:cSld>
    <p:bg>
      <p:bgPr>
        <a:solidFill>
          <a:schemeClr val="bg2"/>
        </a:solidFill>
        <a:effectLst/>
      </p:bgPr>
    </p:bg>
    <p:spTree>
      <p:nvGrpSpPr>
        <p:cNvPr id="1" name=""/>
        <p:cNvGrpSpPr/>
        <p:nvPr/>
      </p:nvGrpSpPr>
      <p:grpSpPr>
        <a:xfrm>
          <a:off x="0" y="0"/>
          <a:ext cx="0" cy="0"/>
          <a:chOff x="0" y="0"/>
          <a:chExt cx="0" cy="0"/>
        </a:xfrm>
      </p:grpSpPr>
      <p:sp>
        <p:nvSpPr>
          <p:cNvPr id="3" name="Text Content">
            <a:extLst>
              <a:ext uri="{FF2B5EF4-FFF2-40B4-BE49-F238E27FC236}">
                <a16:creationId xmlns:a16="http://schemas.microsoft.com/office/drawing/2014/main" id="{28D972C8-5779-4779-A80E-ECE30A3ECB57}"/>
              </a:ext>
            </a:extLst>
          </p:cNvPr>
          <p:cNvSpPr>
            <a:spLocks noGrp="1"/>
          </p:cNvSpPr>
          <p:nvPr>
            <p:ph type="body" idx="1"/>
          </p:nvPr>
        </p:nvSpPr>
        <p:spPr>
          <a:xfrm>
            <a:off x="838200" y="2304357"/>
            <a:ext cx="10515600" cy="4225232"/>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Title">
            <a:extLst>
              <a:ext uri="{FF2B5EF4-FFF2-40B4-BE49-F238E27FC236}">
                <a16:creationId xmlns:a16="http://schemas.microsoft.com/office/drawing/2014/main" id="{3D1E63C8-E924-4DF0-82B5-41085E46340F}"/>
              </a:ext>
            </a:extLst>
          </p:cNvPr>
          <p:cNvSpPr>
            <a:spLocks noGrp="1"/>
          </p:cNvSpPr>
          <p:nvPr>
            <p:ph type="title"/>
          </p:nvPr>
        </p:nvSpPr>
        <p:spPr>
          <a:xfrm>
            <a:off x="838200" y="978793"/>
            <a:ext cx="10515600" cy="1223493"/>
          </a:xfrm>
          <a:prstGeom prst="rect">
            <a:avLst/>
          </a:prstGeom>
        </p:spPr>
        <p:txBody>
          <a:bodyPr vert="horz" lIns="91440" tIns="45720" rIns="91440" bIns="45720" rtlCol="0" anchor="ctr">
            <a:normAutofit/>
          </a:bodyPr>
          <a:lstStyle/>
          <a:p>
            <a:r>
              <a:rPr lang="en-US" dirty="0"/>
              <a:t>Click to edit Master title style</a:t>
            </a:r>
          </a:p>
        </p:txBody>
      </p:sp>
      <p:grpSp>
        <p:nvGrpSpPr>
          <p:cNvPr id="17" name="LoFric Origo">
            <a:extLst>
              <a:ext uri="{FF2B5EF4-FFF2-40B4-BE49-F238E27FC236}">
                <a16:creationId xmlns:a16="http://schemas.microsoft.com/office/drawing/2014/main" id="{1B11690B-0DFD-4A97-BE64-EAA45D0FB22F}"/>
              </a:ext>
            </a:extLst>
          </p:cNvPr>
          <p:cNvGrpSpPr/>
          <p:nvPr userDrawn="1"/>
        </p:nvGrpSpPr>
        <p:grpSpPr>
          <a:xfrm>
            <a:off x="9715502" y="6146800"/>
            <a:ext cx="2151062" cy="384175"/>
            <a:chOff x="3941763" y="-757238"/>
            <a:chExt cx="2151062" cy="384175"/>
          </a:xfrm>
        </p:grpSpPr>
        <p:sp>
          <p:nvSpPr>
            <p:cNvPr id="14" name="Freeform 5">
              <a:extLst>
                <a:ext uri="{FF2B5EF4-FFF2-40B4-BE49-F238E27FC236}">
                  <a16:creationId xmlns:a16="http://schemas.microsoft.com/office/drawing/2014/main" id="{ADCE294F-FAD1-43C7-8EF6-B13B3B0B50DA}"/>
                </a:ext>
              </a:extLst>
            </p:cNvPr>
            <p:cNvSpPr>
              <a:spLocks noEditPoints="1"/>
            </p:cNvSpPr>
            <p:nvPr userDrawn="1"/>
          </p:nvSpPr>
          <p:spPr bwMode="auto">
            <a:xfrm>
              <a:off x="5243513" y="-669926"/>
              <a:ext cx="849312" cy="296863"/>
            </a:xfrm>
            <a:custGeom>
              <a:avLst/>
              <a:gdLst>
                <a:gd name="T0" fmla="*/ 252 w 267"/>
                <a:gd name="T1" fmla="*/ 6 h 91"/>
                <a:gd name="T2" fmla="*/ 240 w 267"/>
                <a:gd name="T3" fmla="*/ 4 h 91"/>
                <a:gd name="T4" fmla="*/ 245 w 267"/>
                <a:gd name="T5" fmla="*/ 6 h 91"/>
                <a:gd name="T6" fmla="*/ 247 w 267"/>
                <a:gd name="T7" fmla="*/ 18 h 91"/>
                <a:gd name="T8" fmla="*/ 267 w 267"/>
                <a:gd name="T9" fmla="*/ 4 h 91"/>
                <a:gd name="T10" fmla="*/ 260 w 267"/>
                <a:gd name="T11" fmla="*/ 15 h 91"/>
                <a:gd name="T12" fmla="*/ 253 w 267"/>
                <a:gd name="T13" fmla="*/ 4 h 91"/>
                <a:gd name="T14" fmla="*/ 255 w 267"/>
                <a:gd name="T15" fmla="*/ 18 h 91"/>
                <a:gd name="T16" fmla="*/ 255 w 267"/>
                <a:gd name="T17" fmla="*/ 6 h 91"/>
                <a:gd name="T18" fmla="*/ 259 w 267"/>
                <a:gd name="T19" fmla="*/ 18 h 91"/>
                <a:gd name="T20" fmla="*/ 264 w 267"/>
                <a:gd name="T21" fmla="*/ 9 h 91"/>
                <a:gd name="T22" fmla="*/ 265 w 267"/>
                <a:gd name="T23" fmla="*/ 9 h 91"/>
                <a:gd name="T24" fmla="*/ 267 w 267"/>
                <a:gd name="T25" fmla="*/ 18 h 91"/>
                <a:gd name="T26" fmla="*/ 215 w 267"/>
                <a:gd name="T27" fmla="*/ 66 h 91"/>
                <a:gd name="T28" fmla="*/ 200 w 267"/>
                <a:gd name="T29" fmla="*/ 47 h 91"/>
                <a:gd name="T30" fmla="*/ 215 w 267"/>
                <a:gd name="T31" fmla="*/ 27 h 91"/>
                <a:gd name="T32" fmla="*/ 227 w 267"/>
                <a:gd name="T33" fmla="*/ 61 h 91"/>
                <a:gd name="T34" fmla="*/ 241 w 267"/>
                <a:gd name="T35" fmla="*/ 46 h 91"/>
                <a:gd name="T36" fmla="*/ 197 w 267"/>
                <a:gd name="T37" fmla="*/ 27 h 91"/>
                <a:gd name="T38" fmla="*/ 197 w 267"/>
                <a:gd name="T39" fmla="*/ 67 h 91"/>
                <a:gd name="T40" fmla="*/ 234 w 267"/>
                <a:gd name="T41" fmla="*/ 66 h 91"/>
                <a:gd name="T42" fmla="*/ 171 w 267"/>
                <a:gd name="T43" fmla="*/ 44 h 91"/>
                <a:gd name="T44" fmla="*/ 157 w 267"/>
                <a:gd name="T45" fmla="*/ 63 h 91"/>
                <a:gd name="T46" fmla="*/ 144 w 267"/>
                <a:gd name="T47" fmla="*/ 45 h 91"/>
                <a:gd name="T48" fmla="*/ 158 w 267"/>
                <a:gd name="T49" fmla="*/ 27 h 91"/>
                <a:gd name="T50" fmla="*/ 180 w 267"/>
                <a:gd name="T51" fmla="*/ 23 h 91"/>
                <a:gd name="T52" fmla="*/ 172 w 267"/>
                <a:gd name="T53" fmla="*/ 21 h 91"/>
                <a:gd name="T54" fmla="*/ 165 w 267"/>
                <a:gd name="T55" fmla="*/ 21 h 91"/>
                <a:gd name="T56" fmla="*/ 135 w 267"/>
                <a:gd name="T57" fmla="*/ 35 h 91"/>
                <a:gd name="T58" fmla="*/ 156 w 267"/>
                <a:gd name="T59" fmla="*/ 71 h 91"/>
                <a:gd name="T60" fmla="*/ 171 w 267"/>
                <a:gd name="T61" fmla="*/ 69 h 91"/>
                <a:gd name="T62" fmla="*/ 149 w 267"/>
                <a:gd name="T63" fmla="*/ 81 h 91"/>
                <a:gd name="T64" fmla="*/ 142 w 267"/>
                <a:gd name="T65" fmla="*/ 73 h 91"/>
                <a:gd name="T66" fmla="*/ 143 w 267"/>
                <a:gd name="T67" fmla="*/ 87 h 91"/>
                <a:gd name="T68" fmla="*/ 174 w 267"/>
                <a:gd name="T69" fmla="*/ 86 h 91"/>
                <a:gd name="T70" fmla="*/ 180 w 267"/>
                <a:gd name="T71" fmla="*/ 23 h 91"/>
                <a:gd name="T72" fmla="*/ 119 w 267"/>
                <a:gd name="T73" fmla="*/ 12 h 91"/>
                <a:gd name="T74" fmla="*/ 119 w 267"/>
                <a:gd name="T75" fmla="*/ 0 h 91"/>
                <a:gd name="T76" fmla="*/ 123 w 267"/>
                <a:gd name="T77" fmla="*/ 24 h 91"/>
                <a:gd name="T78" fmla="*/ 114 w 267"/>
                <a:gd name="T79" fmla="*/ 24 h 91"/>
                <a:gd name="T80" fmla="*/ 119 w 267"/>
                <a:gd name="T81" fmla="*/ 73 h 91"/>
                <a:gd name="T82" fmla="*/ 123 w 267"/>
                <a:gd name="T83" fmla="*/ 69 h 91"/>
                <a:gd name="T84" fmla="*/ 88 w 267"/>
                <a:gd name="T85" fmla="*/ 24 h 91"/>
                <a:gd name="T86" fmla="*/ 79 w 267"/>
                <a:gd name="T87" fmla="*/ 24 h 91"/>
                <a:gd name="T88" fmla="*/ 84 w 267"/>
                <a:gd name="T89" fmla="*/ 73 h 91"/>
                <a:gd name="T90" fmla="*/ 88 w 267"/>
                <a:gd name="T91" fmla="*/ 49 h 91"/>
                <a:gd name="T92" fmla="*/ 103 w 267"/>
                <a:gd name="T93" fmla="*/ 28 h 91"/>
                <a:gd name="T94" fmla="*/ 102 w 267"/>
                <a:gd name="T95" fmla="*/ 19 h 91"/>
                <a:gd name="T96" fmla="*/ 88 w 267"/>
                <a:gd name="T97" fmla="*/ 24 h 91"/>
                <a:gd name="T98" fmla="*/ 34 w 267"/>
                <a:gd name="T99" fmla="*/ 65 h 91"/>
                <a:gd name="T100" fmla="*/ 34 w 267"/>
                <a:gd name="T101" fmla="*/ 8 h 91"/>
                <a:gd name="T102" fmla="*/ 34 w 267"/>
                <a:gd name="T103" fmla="*/ 0 h 91"/>
                <a:gd name="T104" fmla="*/ 34 w 267"/>
                <a:gd name="T105" fmla="*/ 74 h 91"/>
                <a:gd name="T106" fmla="*/ 68 w 267"/>
                <a:gd name="T107" fmla="*/ 36 h 91"/>
                <a:gd name="T108" fmla="*/ 34 w 267"/>
                <a:gd name="T109" fmla="*/ 0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267" h="91">
                  <a:moveTo>
                    <a:pt x="247" y="6"/>
                  </a:moveTo>
                  <a:cubicBezTo>
                    <a:pt x="252" y="6"/>
                    <a:pt x="252" y="6"/>
                    <a:pt x="252" y="6"/>
                  </a:cubicBezTo>
                  <a:cubicBezTo>
                    <a:pt x="252" y="4"/>
                    <a:pt x="252" y="4"/>
                    <a:pt x="252" y="4"/>
                  </a:cubicBezTo>
                  <a:cubicBezTo>
                    <a:pt x="240" y="4"/>
                    <a:pt x="240" y="4"/>
                    <a:pt x="240" y="4"/>
                  </a:cubicBezTo>
                  <a:cubicBezTo>
                    <a:pt x="240" y="6"/>
                    <a:pt x="240" y="6"/>
                    <a:pt x="240" y="6"/>
                  </a:cubicBezTo>
                  <a:cubicBezTo>
                    <a:pt x="245" y="6"/>
                    <a:pt x="245" y="6"/>
                    <a:pt x="245" y="6"/>
                  </a:cubicBezTo>
                  <a:cubicBezTo>
                    <a:pt x="245" y="18"/>
                    <a:pt x="245" y="18"/>
                    <a:pt x="245" y="18"/>
                  </a:cubicBezTo>
                  <a:cubicBezTo>
                    <a:pt x="247" y="18"/>
                    <a:pt x="247" y="18"/>
                    <a:pt x="247" y="18"/>
                  </a:cubicBezTo>
                  <a:lnTo>
                    <a:pt x="247" y="6"/>
                  </a:lnTo>
                  <a:close/>
                  <a:moveTo>
                    <a:pt x="267" y="4"/>
                  </a:moveTo>
                  <a:cubicBezTo>
                    <a:pt x="264" y="4"/>
                    <a:pt x="264" y="4"/>
                    <a:pt x="264" y="4"/>
                  </a:cubicBezTo>
                  <a:cubicBezTo>
                    <a:pt x="260" y="15"/>
                    <a:pt x="260" y="15"/>
                    <a:pt x="260" y="15"/>
                  </a:cubicBezTo>
                  <a:cubicBezTo>
                    <a:pt x="256" y="4"/>
                    <a:pt x="256" y="4"/>
                    <a:pt x="256" y="4"/>
                  </a:cubicBezTo>
                  <a:cubicBezTo>
                    <a:pt x="253" y="4"/>
                    <a:pt x="253" y="4"/>
                    <a:pt x="253" y="4"/>
                  </a:cubicBezTo>
                  <a:cubicBezTo>
                    <a:pt x="253" y="18"/>
                    <a:pt x="253" y="18"/>
                    <a:pt x="253" y="18"/>
                  </a:cubicBezTo>
                  <a:cubicBezTo>
                    <a:pt x="255" y="18"/>
                    <a:pt x="255" y="18"/>
                    <a:pt x="255" y="18"/>
                  </a:cubicBezTo>
                  <a:cubicBezTo>
                    <a:pt x="255" y="9"/>
                    <a:pt x="255" y="9"/>
                    <a:pt x="255" y="9"/>
                  </a:cubicBezTo>
                  <a:cubicBezTo>
                    <a:pt x="255" y="9"/>
                    <a:pt x="255" y="7"/>
                    <a:pt x="255" y="6"/>
                  </a:cubicBezTo>
                  <a:cubicBezTo>
                    <a:pt x="256" y="8"/>
                    <a:pt x="256" y="8"/>
                    <a:pt x="256" y="9"/>
                  </a:cubicBezTo>
                  <a:cubicBezTo>
                    <a:pt x="259" y="18"/>
                    <a:pt x="259" y="18"/>
                    <a:pt x="259" y="18"/>
                  </a:cubicBezTo>
                  <a:cubicBezTo>
                    <a:pt x="261" y="18"/>
                    <a:pt x="261" y="18"/>
                    <a:pt x="261" y="18"/>
                  </a:cubicBezTo>
                  <a:cubicBezTo>
                    <a:pt x="264" y="9"/>
                    <a:pt x="264" y="9"/>
                    <a:pt x="264" y="9"/>
                  </a:cubicBezTo>
                  <a:cubicBezTo>
                    <a:pt x="265" y="7"/>
                    <a:pt x="265" y="7"/>
                    <a:pt x="265" y="6"/>
                  </a:cubicBezTo>
                  <a:cubicBezTo>
                    <a:pt x="265" y="7"/>
                    <a:pt x="265" y="8"/>
                    <a:pt x="265" y="9"/>
                  </a:cubicBezTo>
                  <a:cubicBezTo>
                    <a:pt x="265" y="18"/>
                    <a:pt x="265" y="18"/>
                    <a:pt x="265" y="18"/>
                  </a:cubicBezTo>
                  <a:cubicBezTo>
                    <a:pt x="267" y="18"/>
                    <a:pt x="267" y="18"/>
                    <a:pt x="267" y="18"/>
                  </a:cubicBezTo>
                  <a:lnTo>
                    <a:pt x="267" y="4"/>
                  </a:lnTo>
                  <a:close/>
                  <a:moveTo>
                    <a:pt x="215" y="66"/>
                  </a:moveTo>
                  <a:cubicBezTo>
                    <a:pt x="210" y="66"/>
                    <a:pt x="206" y="64"/>
                    <a:pt x="204" y="61"/>
                  </a:cubicBezTo>
                  <a:cubicBezTo>
                    <a:pt x="201" y="57"/>
                    <a:pt x="200" y="52"/>
                    <a:pt x="200" y="47"/>
                  </a:cubicBezTo>
                  <a:cubicBezTo>
                    <a:pt x="200" y="42"/>
                    <a:pt x="201" y="36"/>
                    <a:pt x="203" y="33"/>
                  </a:cubicBezTo>
                  <a:cubicBezTo>
                    <a:pt x="207" y="27"/>
                    <a:pt x="213" y="27"/>
                    <a:pt x="215" y="27"/>
                  </a:cubicBezTo>
                  <a:cubicBezTo>
                    <a:pt x="228" y="27"/>
                    <a:pt x="231" y="37"/>
                    <a:pt x="231" y="47"/>
                  </a:cubicBezTo>
                  <a:cubicBezTo>
                    <a:pt x="231" y="50"/>
                    <a:pt x="231" y="56"/>
                    <a:pt x="227" y="61"/>
                  </a:cubicBezTo>
                  <a:cubicBezTo>
                    <a:pt x="225" y="65"/>
                    <a:pt x="220" y="66"/>
                    <a:pt x="215" y="66"/>
                  </a:cubicBezTo>
                  <a:moveTo>
                    <a:pt x="241" y="46"/>
                  </a:moveTo>
                  <a:cubicBezTo>
                    <a:pt x="241" y="29"/>
                    <a:pt x="231" y="19"/>
                    <a:pt x="216" y="19"/>
                  </a:cubicBezTo>
                  <a:cubicBezTo>
                    <a:pt x="211" y="19"/>
                    <a:pt x="203" y="20"/>
                    <a:pt x="197" y="27"/>
                  </a:cubicBezTo>
                  <a:cubicBezTo>
                    <a:pt x="191" y="33"/>
                    <a:pt x="190" y="42"/>
                    <a:pt x="190" y="47"/>
                  </a:cubicBezTo>
                  <a:cubicBezTo>
                    <a:pt x="190" y="50"/>
                    <a:pt x="190" y="60"/>
                    <a:pt x="197" y="67"/>
                  </a:cubicBezTo>
                  <a:cubicBezTo>
                    <a:pt x="203" y="73"/>
                    <a:pt x="210" y="74"/>
                    <a:pt x="215" y="74"/>
                  </a:cubicBezTo>
                  <a:cubicBezTo>
                    <a:pt x="220" y="74"/>
                    <a:pt x="228" y="73"/>
                    <a:pt x="234" y="66"/>
                  </a:cubicBezTo>
                  <a:cubicBezTo>
                    <a:pt x="240" y="60"/>
                    <a:pt x="241" y="51"/>
                    <a:pt x="241" y="46"/>
                  </a:cubicBezTo>
                  <a:moveTo>
                    <a:pt x="171" y="44"/>
                  </a:moveTo>
                  <a:cubicBezTo>
                    <a:pt x="171" y="47"/>
                    <a:pt x="171" y="53"/>
                    <a:pt x="168" y="57"/>
                  </a:cubicBezTo>
                  <a:cubicBezTo>
                    <a:pt x="166" y="61"/>
                    <a:pt x="162" y="63"/>
                    <a:pt x="157" y="63"/>
                  </a:cubicBezTo>
                  <a:cubicBezTo>
                    <a:pt x="152" y="63"/>
                    <a:pt x="149" y="61"/>
                    <a:pt x="147" y="58"/>
                  </a:cubicBezTo>
                  <a:cubicBezTo>
                    <a:pt x="144" y="55"/>
                    <a:pt x="144" y="50"/>
                    <a:pt x="144" y="45"/>
                  </a:cubicBezTo>
                  <a:cubicBezTo>
                    <a:pt x="144" y="41"/>
                    <a:pt x="144" y="36"/>
                    <a:pt x="147" y="33"/>
                  </a:cubicBezTo>
                  <a:cubicBezTo>
                    <a:pt x="150" y="28"/>
                    <a:pt x="154" y="27"/>
                    <a:pt x="158" y="27"/>
                  </a:cubicBezTo>
                  <a:cubicBezTo>
                    <a:pt x="171" y="27"/>
                    <a:pt x="171" y="42"/>
                    <a:pt x="171" y="44"/>
                  </a:cubicBezTo>
                  <a:moveTo>
                    <a:pt x="180" y="23"/>
                  </a:moveTo>
                  <a:cubicBezTo>
                    <a:pt x="180" y="22"/>
                    <a:pt x="179" y="20"/>
                    <a:pt x="176" y="20"/>
                  </a:cubicBezTo>
                  <a:cubicBezTo>
                    <a:pt x="173" y="20"/>
                    <a:pt x="172" y="21"/>
                    <a:pt x="172" y="21"/>
                  </a:cubicBezTo>
                  <a:cubicBezTo>
                    <a:pt x="172" y="22"/>
                    <a:pt x="172" y="23"/>
                    <a:pt x="172" y="26"/>
                  </a:cubicBezTo>
                  <a:cubicBezTo>
                    <a:pt x="170" y="24"/>
                    <a:pt x="169" y="22"/>
                    <a:pt x="165" y="21"/>
                  </a:cubicBezTo>
                  <a:cubicBezTo>
                    <a:pt x="163" y="20"/>
                    <a:pt x="161" y="19"/>
                    <a:pt x="157" y="19"/>
                  </a:cubicBezTo>
                  <a:cubicBezTo>
                    <a:pt x="146" y="19"/>
                    <a:pt x="138" y="25"/>
                    <a:pt x="135" y="35"/>
                  </a:cubicBezTo>
                  <a:cubicBezTo>
                    <a:pt x="134" y="39"/>
                    <a:pt x="134" y="42"/>
                    <a:pt x="134" y="46"/>
                  </a:cubicBezTo>
                  <a:cubicBezTo>
                    <a:pt x="134" y="59"/>
                    <a:pt x="140" y="71"/>
                    <a:pt x="156" y="71"/>
                  </a:cubicBezTo>
                  <a:cubicBezTo>
                    <a:pt x="165" y="71"/>
                    <a:pt x="169" y="67"/>
                    <a:pt x="171" y="64"/>
                  </a:cubicBezTo>
                  <a:cubicBezTo>
                    <a:pt x="171" y="69"/>
                    <a:pt x="171" y="69"/>
                    <a:pt x="171" y="69"/>
                  </a:cubicBezTo>
                  <a:cubicBezTo>
                    <a:pt x="171" y="76"/>
                    <a:pt x="170" y="83"/>
                    <a:pt x="158" y="83"/>
                  </a:cubicBezTo>
                  <a:cubicBezTo>
                    <a:pt x="156" y="83"/>
                    <a:pt x="151" y="83"/>
                    <a:pt x="149" y="81"/>
                  </a:cubicBezTo>
                  <a:cubicBezTo>
                    <a:pt x="148" y="80"/>
                    <a:pt x="147" y="79"/>
                    <a:pt x="147" y="77"/>
                  </a:cubicBezTo>
                  <a:cubicBezTo>
                    <a:pt x="146" y="75"/>
                    <a:pt x="145" y="73"/>
                    <a:pt x="142" y="73"/>
                  </a:cubicBezTo>
                  <a:cubicBezTo>
                    <a:pt x="139" y="73"/>
                    <a:pt x="137" y="75"/>
                    <a:pt x="137" y="78"/>
                  </a:cubicBezTo>
                  <a:cubicBezTo>
                    <a:pt x="137" y="80"/>
                    <a:pt x="139" y="85"/>
                    <a:pt x="143" y="87"/>
                  </a:cubicBezTo>
                  <a:cubicBezTo>
                    <a:pt x="146" y="90"/>
                    <a:pt x="152" y="91"/>
                    <a:pt x="158" y="91"/>
                  </a:cubicBezTo>
                  <a:cubicBezTo>
                    <a:pt x="165" y="91"/>
                    <a:pt x="171" y="90"/>
                    <a:pt x="174" y="86"/>
                  </a:cubicBezTo>
                  <a:cubicBezTo>
                    <a:pt x="178" y="82"/>
                    <a:pt x="180" y="77"/>
                    <a:pt x="180" y="66"/>
                  </a:cubicBezTo>
                  <a:lnTo>
                    <a:pt x="180" y="23"/>
                  </a:lnTo>
                  <a:close/>
                  <a:moveTo>
                    <a:pt x="113" y="6"/>
                  </a:moveTo>
                  <a:cubicBezTo>
                    <a:pt x="113" y="9"/>
                    <a:pt x="115" y="12"/>
                    <a:pt x="119" y="12"/>
                  </a:cubicBezTo>
                  <a:cubicBezTo>
                    <a:pt x="122" y="12"/>
                    <a:pt x="124" y="10"/>
                    <a:pt x="124" y="6"/>
                  </a:cubicBezTo>
                  <a:cubicBezTo>
                    <a:pt x="124" y="2"/>
                    <a:pt x="122" y="0"/>
                    <a:pt x="119" y="0"/>
                  </a:cubicBezTo>
                  <a:cubicBezTo>
                    <a:pt x="116" y="0"/>
                    <a:pt x="113" y="2"/>
                    <a:pt x="113" y="6"/>
                  </a:cubicBezTo>
                  <a:moveTo>
                    <a:pt x="123" y="24"/>
                  </a:moveTo>
                  <a:cubicBezTo>
                    <a:pt x="123" y="23"/>
                    <a:pt x="123" y="19"/>
                    <a:pt x="119" y="19"/>
                  </a:cubicBezTo>
                  <a:cubicBezTo>
                    <a:pt x="115" y="19"/>
                    <a:pt x="114" y="23"/>
                    <a:pt x="114" y="24"/>
                  </a:cubicBezTo>
                  <a:cubicBezTo>
                    <a:pt x="114" y="69"/>
                    <a:pt x="114" y="69"/>
                    <a:pt x="114" y="69"/>
                  </a:cubicBezTo>
                  <a:cubicBezTo>
                    <a:pt x="114" y="72"/>
                    <a:pt x="116" y="73"/>
                    <a:pt x="119" y="73"/>
                  </a:cubicBezTo>
                  <a:cubicBezTo>
                    <a:pt x="121" y="73"/>
                    <a:pt x="123" y="72"/>
                    <a:pt x="123" y="71"/>
                  </a:cubicBezTo>
                  <a:cubicBezTo>
                    <a:pt x="123" y="71"/>
                    <a:pt x="123" y="70"/>
                    <a:pt x="123" y="69"/>
                  </a:cubicBezTo>
                  <a:lnTo>
                    <a:pt x="123" y="24"/>
                  </a:lnTo>
                  <a:close/>
                  <a:moveTo>
                    <a:pt x="88" y="24"/>
                  </a:moveTo>
                  <a:cubicBezTo>
                    <a:pt x="88" y="22"/>
                    <a:pt x="88" y="19"/>
                    <a:pt x="84" y="19"/>
                  </a:cubicBezTo>
                  <a:cubicBezTo>
                    <a:pt x="80" y="19"/>
                    <a:pt x="79" y="22"/>
                    <a:pt x="79" y="24"/>
                  </a:cubicBezTo>
                  <a:cubicBezTo>
                    <a:pt x="79" y="69"/>
                    <a:pt x="79" y="69"/>
                    <a:pt x="79" y="69"/>
                  </a:cubicBezTo>
                  <a:cubicBezTo>
                    <a:pt x="79" y="71"/>
                    <a:pt x="80" y="73"/>
                    <a:pt x="84" y="73"/>
                  </a:cubicBezTo>
                  <a:cubicBezTo>
                    <a:pt x="88" y="73"/>
                    <a:pt x="88" y="71"/>
                    <a:pt x="88" y="69"/>
                  </a:cubicBezTo>
                  <a:cubicBezTo>
                    <a:pt x="88" y="49"/>
                    <a:pt x="88" y="49"/>
                    <a:pt x="88" y="49"/>
                  </a:cubicBezTo>
                  <a:cubicBezTo>
                    <a:pt x="88" y="43"/>
                    <a:pt x="88" y="36"/>
                    <a:pt x="95" y="31"/>
                  </a:cubicBezTo>
                  <a:cubicBezTo>
                    <a:pt x="98" y="29"/>
                    <a:pt x="101" y="29"/>
                    <a:pt x="103" y="28"/>
                  </a:cubicBezTo>
                  <a:cubicBezTo>
                    <a:pt x="105" y="28"/>
                    <a:pt x="107" y="28"/>
                    <a:pt x="107" y="24"/>
                  </a:cubicBezTo>
                  <a:cubicBezTo>
                    <a:pt x="107" y="19"/>
                    <a:pt x="103" y="19"/>
                    <a:pt x="102" y="19"/>
                  </a:cubicBezTo>
                  <a:cubicBezTo>
                    <a:pt x="96" y="19"/>
                    <a:pt x="90" y="23"/>
                    <a:pt x="88" y="29"/>
                  </a:cubicBezTo>
                  <a:lnTo>
                    <a:pt x="88" y="24"/>
                  </a:lnTo>
                  <a:close/>
                  <a:moveTo>
                    <a:pt x="58" y="36"/>
                  </a:moveTo>
                  <a:cubicBezTo>
                    <a:pt x="58" y="49"/>
                    <a:pt x="52" y="65"/>
                    <a:pt x="34" y="65"/>
                  </a:cubicBezTo>
                  <a:cubicBezTo>
                    <a:pt x="20" y="65"/>
                    <a:pt x="10" y="55"/>
                    <a:pt x="10" y="36"/>
                  </a:cubicBezTo>
                  <a:cubicBezTo>
                    <a:pt x="10" y="19"/>
                    <a:pt x="20" y="8"/>
                    <a:pt x="34" y="8"/>
                  </a:cubicBezTo>
                  <a:cubicBezTo>
                    <a:pt x="47" y="8"/>
                    <a:pt x="58" y="18"/>
                    <a:pt x="58" y="36"/>
                  </a:cubicBezTo>
                  <a:moveTo>
                    <a:pt x="34" y="0"/>
                  </a:moveTo>
                  <a:cubicBezTo>
                    <a:pt x="15" y="0"/>
                    <a:pt x="0" y="13"/>
                    <a:pt x="0" y="37"/>
                  </a:cubicBezTo>
                  <a:cubicBezTo>
                    <a:pt x="0" y="61"/>
                    <a:pt x="15" y="74"/>
                    <a:pt x="34" y="74"/>
                  </a:cubicBezTo>
                  <a:cubicBezTo>
                    <a:pt x="52" y="74"/>
                    <a:pt x="64" y="62"/>
                    <a:pt x="67" y="47"/>
                  </a:cubicBezTo>
                  <a:cubicBezTo>
                    <a:pt x="68" y="43"/>
                    <a:pt x="68" y="40"/>
                    <a:pt x="68" y="36"/>
                  </a:cubicBezTo>
                  <a:cubicBezTo>
                    <a:pt x="68" y="30"/>
                    <a:pt x="67" y="13"/>
                    <a:pt x="52" y="4"/>
                  </a:cubicBezTo>
                  <a:cubicBezTo>
                    <a:pt x="45" y="0"/>
                    <a:pt x="38" y="0"/>
                    <a:pt x="34" y="0"/>
                  </a:cubicBezTo>
                </a:path>
              </a:pathLst>
            </a:custGeom>
            <a:solidFill>
              <a:schemeClr val="tx2">
                <a:lumMod val="40000"/>
                <a:lumOff val="6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 name="Freeform 6">
              <a:extLst>
                <a:ext uri="{FF2B5EF4-FFF2-40B4-BE49-F238E27FC236}">
                  <a16:creationId xmlns:a16="http://schemas.microsoft.com/office/drawing/2014/main" id="{8E2F5420-23EB-4F36-9BE5-3417CCB0F947}"/>
                </a:ext>
              </a:extLst>
            </p:cNvPr>
            <p:cNvSpPr>
              <a:spLocks noEditPoints="1"/>
            </p:cNvSpPr>
            <p:nvPr userDrawn="1"/>
          </p:nvSpPr>
          <p:spPr bwMode="auto">
            <a:xfrm>
              <a:off x="3941763" y="-757238"/>
              <a:ext cx="1276350" cy="331788"/>
            </a:xfrm>
            <a:custGeom>
              <a:avLst/>
              <a:gdLst>
                <a:gd name="T0" fmla="*/ 388 w 401"/>
                <a:gd name="T1" fmla="*/ 4 h 102"/>
                <a:gd name="T2" fmla="*/ 401 w 401"/>
                <a:gd name="T3" fmla="*/ 15 h 102"/>
                <a:gd name="T4" fmla="*/ 388 w 401"/>
                <a:gd name="T5" fmla="*/ 28 h 102"/>
                <a:gd name="T6" fmla="*/ 387 w 401"/>
                <a:gd name="T7" fmla="*/ 10 h 102"/>
                <a:gd name="T8" fmla="*/ 390 w 401"/>
                <a:gd name="T9" fmla="*/ 13 h 102"/>
                <a:gd name="T10" fmla="*/ 386 w 401"/>
                <a:gd name="T11" fmla="*/ 10 h 102"/>
                <a:gd name="T12" fmla="*/ 386 w 401"/>
                <a:gd name="T13" fmla="*/ 23 h 102"/>
                <a:gd name="T14" fmla="*/ 390 w 401"/>
                <a:gd name="T15" fmla="*/ 23 h 102"/>
                <a:gd name="T16" fmla="*/ 392 w 401"/>
                <a:gd name="T17" fmla="*/ 15 h 102"/>
                <a:gd name="T18" fmla="*/ 388 w 401"/>
                <a:gd name="T19" fmla="*/ 7 h 102"/>
                <a:gd name="T20" fmla="*/ 332 w 401"/>
                <a:gd name="T21" fmla="*/ 65 h 102"/>
                <a:gd name="T22" fmla="*/ 362 w 401"/>
                <a:gd name="T23" fmla="*/ 48 h 102"/>
                <a:gd name="T24" fmla="*/ 381 w 401"/>
                <a:gd name="T25" fmla="*/ 45 h 102"/>
                <a:gd name="T26" fmla="*/ 311 w 401"/>
                <a:gd name="T27" fmla="*/ 65 h 102"/>
                <a:gd name="T28" fmla="*/ 364 w 401"/>
                <a:gd name="T29" fmla="*/ 73 h 102"/>
                <a:gd name="T30" fmla="*/ 304 w 401"/>
                <a:gd name="T31" fmla="*/ 21 h 102"/>
                <a:gd name="T32" fmla="*/ 296 w 401"/>
                <a:gd name="T33" fmla="*/ 10 h 102"/>
                <a:gd name="T34" fmla="*/ 278 w 401"/>
                <a:gd name="T35" fmla="*/ 100 h 102"/>
                <a:gd name="T36" fmla="*/ 296 w 401"/>
                <a:gd name="T37" fmla="*/ 88 h 102"/>
                <a:gd name="T38" fmla="*/ 302 w 401"/>
                <a:gd name="T39" fmla="*/ 28 h 102"/>
                <a:gd name="T40" fmla="*/ 276 w 401"/>
                <a:gd name="T41" fmla="*/ 88 h 102"/>
                <a:gd name="T42" fmla="*/ 232 w 401"/>
                <a:gd name="T43" fmla="*/ 101 h 102"/>
                <a:gd name="T44" fmla="*/ 252 w 401"/>
                <a:gd name="T45" fmla="*/ 66 h 102"/>
                <a:gd name="T46" fmla="*/ 282 w 401"/>
                <a:gd name="T47" fmla="*/ 43 h 102"/>
                <a:gd name="T48" fmla="*/ 261 w 401"/>
                <a:gd name="T49" fmla="*/ 35 h 102"/>
                <a:gd name="T50" fmla="*/ 255 w 401"/>
                <a:gd name="T51" fmla="*/ 29 h 102"/>
                <a:gd name="T52" fmla="*/ 238 w 401"/>
                <a:gd name="T53" fmla="*/ 40 h 102"/>
                <a:gd name="T54" fmla="*/ 240 w 401"/>
                <a:gd name="T55" fmla="*/ 16 h 102"/>
                <a:gd name="T56" fmla="*/ 233 w 401"/>
                <a:gd name="T57" fmla="*/ 2 h 102"/>
                <a:gd name="T58" fmla="*/ 171 w 401"/>
                <a:gd name="T59" fmla="*/ 16 h 102"/>
                <a:gd name="T60" fmla="*/ 159 w 401"/>
                <a:gd name="T61" fmla="*/ 101 h 102"/>
                <a:gd name="T62" fmla="*/ 181 w 401"/>
                <a:gd name="T63" fmla="*/ 59 h 102"/>
                <a:gd name="T64" fmla="*/ 228 w 401"/>
                <a:gd name="T65" fmla="*/ 46 h 102"/>
                <a:gd name="T66" fmla="*/ 192 w 401"/>
                <a:gd name="T67" fmla="*/ 20 h 102"/>
                <a:gd name="T68" fmla="*/ 129 w 401"/>
                <a:gd name="T69" fmla="*/ 51 h 102"/>
                <a:gd name="T70" fmla="*/ 106 w 401"/>
                <a:gd name="T71" fmla="*/ 85 h 102"/>
                <a:gd name="T72" fmla="*/ 118 w 401"/>
                <a:gd name="T73" fmla="*/ 43 h 102"/>
                <a:gd name="T74" fmla="*/ 149 w 401"/>
                <a:gd name="T75" fmla="*/ 64 h 102"/>
                <a:gd name="T76" fmla="*/ 75 w 401"/>
                <a:gd name="T77" fmla="*/ 64 h 102"/>
                <a:gd name="T78" fmla="*/ 36 w 401"/>
                <a:gd name="T79" fmla="*/ 2 h 102"/>
                <a:gd name="T80" fmla="*/ 2 w 401"/>
                <a:gd name="T81" fmla="*/ 86 h 102"/>
                <a:gd name="T82" fmla="*/ 55 w 401"/>
                <a:gd name="T83" fmla="*/ 100 h 102"/>
                <a:gd name="T84" fmla="*/ 68 w 401"/>
                <a:gd name="T85" fmla="*/ 87 h 102"/>
                <a:gd name="T86" fmla="*/ 43 w 401"/>
                <a:gd name="T87" fmla="*/ 15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401" h="102">
                  <a:moveTo>
                    <a:pt x="388" y="27"/>
                  </a:moveTo>
                  <a:cubicBezTo>
                    <a:pt x="381" y="27"/>
                    <a:pt x="376" y="22"/>
                    <a:pt x="376" y="15"/>
                  </a:cubicBezTo>
                  <a:cubicBezTo>
                    <a:pt x="376" y="9"/>
                    <a:pt x="381" y="4"/>
                    <a:pt x="388" y="4"/>
                  </a:cubicBezTo>
                  <a:cubicBezTo>
                    <a:pt x="394" y="4"/>
                    <a:pt x="399" y="9"/>
                    <a:pt x="399" y="15"/>
                  </a:cubicBezTo>
                  <a:cubicBezTo>
                    <a:pt x="399" y="22"/>
                    <a:pt x="394" y="27"/>
                    <a:pt x="388" y="27"/>
                  </a:cubicBezTo>
                  <a:moveTo>
                    <a:pt x="401" y="15"/>
                  </a:moveTo>
                  <a:cubicBezTo>
                    <a:pt x="401" y="8"/>
                    <a:pt x="395" y="2"/>
                    <a:pt x="388" y="2"/>
                  </a:cubicBezTo>
                  <a:cubicBezTo>
                    <a:pt x="381" y="2"/>
                    <a:pt x="375" y="8"/>
                    <a:pt x="375" y="15"/>
                  </a:cubicBezTo>
                  <a:cubicBezTo>
                    <a:pt x="375" y="23"/>
                    <a:pt x="381" y="28"/>
                    <a:pt x="388" y="28"/>
                  </a:cubicBezTo>
                  <a:cubicBezTo>
                    <a:pt x="395" y="28"/>
                    <a:pt x="401" y="22"/>
                    <a:pt x="401" y="15"/>
                  </a:cubicBezTo>
                  <a:moveTo>
                    <a:pt x="386" y="10"/>
                  </a:moveTo>
                  <a:cubicBezTo>
                    <a:pt x="387" y="10"/>
                    <a:pt x="387" y="10"/>
                    <a:pt x="387" y="10"/>
                  </a:cubicBezTo>
                  <a:cubicBezTo>
                    <a:pt x="389" y="10"/>
                    <a:pt x="389" y="10"/>
                    <a:pt x="390" y="10"/>
                  </a:cubicBezTo>
                  <a:cubicBezTo>
                    <a:pt x="390" y="10"/>
                    <a:pt x="390" y="11"/>
                    <a:pt x="390" y="11"/>
                  </a:cubicBezTo>
                  <a:cubicBezTo>
                    <a:pt x="390" y="12"/>
                    <a:pt x="390" y="13"/>
                    <a:pt x="390" y="13"/>
                  </a:cubicBezTo>
                  <a:cubicBezTo>
                    <a:pt x="389" y="13"/>
                    <a:pt x="389" y="13"/>
                    <a:pt x="387" y="13"/>
                  </a:cubicBezTo>
                  <a:cubicBezTo>
                    <a:pt x="386" y="13"/>
                    <a:pt x="386" y="13"/>
                    <a:pt x="386" y="13"/>
                  </a:cubicBezTo>
                  <a:lnTo>
                    <a:pt x="386" y="10"/>
                  </a:lnTo>
                  <a:close/>
                  <a:moveTo>
                    <a:pt x="382" y="7"/>
                  </a:moveTo>
                  <a:cubicBezTo>
                    <a:pt x="382" y="23"/>
                    <a:pt x="382" y="23"/>
                    <a:pt x="382" y="23"/>
                  </a:cubicBezTo>
                  <a:cubicBezTo>
                    <a:pt x="386" y="23"/>
                    <a:pt x="386" y="23"/>
                    <a:pt x="386" y="23"/>
                  </a:cubicBezTo>
                  <a:cubicBezTo>
                    <a:pt x="386" y="16"/>
                    <a:pt x="386" y="16"/>
                    <a:pt x="386" y="16"/>
                  </a:cubicBezTo>
                  <a:cubicBezTo>
                    <a:pt x="389" y="16"/>
                    <a:pt x="389" y="16"/>
                    <a:pt x="389" y="20"/>
                  </a:cubicBezTo>
                  <a:cubicBezTo>
                    <a:pt x="390" y="21"/>
                    <a:pt x="390" y="22"/>
                    <a:pt x="390" y="23"/>
                  </a:cubicBezTo>
                  <a:cubicBezTo>
                    <a:pt x="395" y="23"/>
                    <a:pt x="395" y="23"/>
                    <a:pt x="395" y="23"/>
                  </a:cubicBezTo>
                  <a:cubicBezTo>
                    <a:pt x="394" y="22"/>
                    <a:pt x="394" y="20"/>
                    <a:pt x="393" y="18"/>
                  </a:cubicBezTo>
                  <a:cubicBezTo>
                    <a:pt x="393" y="16"/>
                    <a:pt x="393" y="16"/>
                    <a:pt x="392" y="15"/>
                  </a:cubicBezTo>
                  <a:cubicBezTo>
                    <a:pt x="393" y="15"/>
                    <a:pt x="394" y="14"/>
                    <a:pt x="394" y="11"/>
                  </a:cubicBezTo>
                  <a:cubicBezTo>
                    <a:pt x="394" y="10"/>
                    <a:pt x="394" y="8"/>
                    <a:pt x="392" y="7"/>
                  </a:cubicBezTo>
                  <a:cubicBezTo>
                    <a:pt x="390" y="7"/>
                    <a:pt x="389" y="7"/>
                    <a:pt x="388" y="7"/>
                  </a:cubicBezTo>
                  <a:lnTo>
                    <a:pt x="382" y="7"/>
                  </a:lnTo>
                  <a:close/>
                  <a:moveTo>
                    <a:pt x="342" y="85"/>
                  </a:moveTo>
                  <a:cubicBezTo>
                    <a:pt x="328" y="85"/>
                    <a:pt x="329" y="74"/>
                    <a:pt x="332" y="65"/>
                  </a:cubicBezTo>
                  <a:cubicBezTo>
                    <a:pt x="335" y="51"/>
                    <a:pt x="341" y="47"/>
                    <a:pt x="344" y="45"/>
                  </a:cubicBezTo>
                  <a:cubicBezTo>
                    <a:pt x="347" y="44"/>
                    <a:pt x="350" y="43"/>
                    <a:pt x="353" y="43"/>
                  </a:cubicBezTo>
                  <a:cubicBezTo>
                    <a:pt x="359" y="43"/>
                    <a:pt x="361" y="46"/>
                    <a:pt x="362" y="48"/>
                  </a:cubicBezTo>
                  <a:cubicBezTo>
                    <a:pt x="362" y="49"/>
                    <a:pt x="363" y="50"/>
                    <a:pt x="363" y="51"/>
                  </a:cubicBezTo>
                  <a:cubicBezTo>
                    <a:pt x="364" y="53"/>
                    <a:pt x="366" y="54"/>
                    <a:pt x="369" y="54"/>
                  </a:cubicBezTo>
                  <a:cubicBezTo>
                    <a:pt x="374" y="54"/>
                    <a:pt x="379" y="50"/>
                    <a:pt x="381" y="45"/>
                  </a:cubicBezTo>
                  <a:cubicBezTo>
                    <a:pt x="382" y="41"/>
                    <a:pt x="381" y="38"/>
                    <a:pt x="378" y="34"/>
                  </a:cubicBezTo>
                  <a:cubicBezTo>
                    <a:pt x="372" y="28"/>
                    <a:pt x="365" y="27"/>
                    <a:pt x="357" y="27"/>
                  </a:cubicBezTo>
                  <a:cubicBezTo>
                    <a:pt x="338" y="27"/>
                    <a:pt x="318" y="39"/>
                    <a:pt x="311" y="65"/>
                  </a:cubicBezTo>
                  <a:cubicBezTo>
                    <a:pt x="305" y="85"/>
                    <a:pt x="312" y="102"/>
                    <a:pt x="336" y="102"/>
                  </a:cubicBezTo>
                  <a:cubicBezTo>
                    <a:pt x="356" y="102"/>
                    <a:pt x="369" y="89"/>
                    <a:pt x="371" y="82"/>
                  </a:cubicBezTo>
                  <a:cubicBezTo>
                    <a:pt x="373" y="76"/>
                    <a:pt x="368" y="73"/>
                    <a:pt x="364" y="73"/>
                  </a:cubicBezTo>
                  <a:cubicBezTo>
                    <a:pt x="359" y="73"/>
                    <a:pt x="356" y="76"/>
                    <a:pt x="354" y="78"/>
                  </a:cubicBezTo>
                  <a:cubicBezTo>
                    <a:pt x="352" y="81"/>
                    <a:pt x="349" y="85"/>
                    <a:pt x="342" y="85"/>
                  </a:cubicBezTo>
                  <a:moveTo>
                    <a:pt x="304" y="21"/>
                  </a:moveTo>
                  <a:cubicBezTo>
                    <a:pt x="309" y="21"/>
                    <a:pt x="315" y="16"/>
                    <a:pt x="316" y="10"/>
                  </a:cubicBezTo>
                  <a:cubicBezTo>
                    <a:pt x="318" y="5"/>
                    <a:pt x="315" y="0"/>
                    <a:pt x="309" y="0"/>
                  </a:cubicBezTo>
                  <a:cubicBezTo>
                    <a:pt x="304" y="0"/>
                    <a:pt x="298" y="5"/>
                    <a:pt x="296" y="10"/>
                  </a:cubicBezTo>
                  <a:cubicBezTo>
                    <a:pt x="295" y="16"/>
                    <a:pt x="298" y="21"/>
                    <a:pt x="304" y="21"/>
                  </a:cubicBezTo>
                  <a:moveTo>
                    <a:pt x="276" y="88"/>
                  </a:moveTo>
                  <a:cubicBezTo>
                    <a:pt x="275" y="92"/>
                    <a:pt x="273" y="98"/>
                    <a:pt x="278" y="100"/>
                  </a:cubicBezTo>
                  <a:cubicBezTo>
                    <a:pt x="279" y="100"/>
                    <a:pt x="280" y="101"/>
                    <a:pt x="282" y="101"/>
                  </a:cubicBezTo>
                  <a:cubicBezTo>
                    <a:pt x="285" y="101"/>
                    <a:pt x="288" y="100"/>
                    <a:pt x="291" y="97"/>
                  </a:cubicBezTo>
                  <a:cubicBezTo>
                    <a:pt x="294" y="94"/>
                    <a:pt x="295" y="91"/>
                    <a:pt x="296" y="88"/>
                  </a:cubicBezTo>
                  <a:cubicBezTo>
                    <a:pt x="309" y="40"/>
                    <a:pt x="309" y="40"/>
                    <a:pt x="309" y="40"/>
                  </a:cubicBezTo>
                  <a:cubicBezTo>
                    <a:pt x="309" y="36"/>
                    <a:pt x="311" y="31"/>
                    <a:pt x="306" y="29"/>
                  </a:cubicBezTo>
                  <a:cubicBezTo>
                    <a:pt x="305" y="28"/>
                    <a:pt x="303" y="28"/>
                    <a:pt x="302" y="28"/>
                  </a:cubicBezTo>
                  <a:cubicBezTo>
                    <a:pt x="298" y="28"/>
                    <a:pt x="295" y="29"/>
                    <a:pt x="294" y="30"/>
                  </a:cubicBezTo>
                  <a:cubicBezTo>
                    <a:pt x="292" y="32"/>
                    <a:pt x="290" y="34"/>
                    <a:pt x="289" y="40"/>
                  </a:cubicBezTo>
                  <a:lnTo>
                    <a:pt x="276" y="88"/>
                  </a:lnTo>
                  <a:close/>
                  <a:moveTo>
                    <a:pt x="225" y="88"/>
                  </a:moveTo>
                  <a:cubicBezTo>
                    <a:pt x="224" y="92"/>
                    <a:pt x="222" y="98"/>
                    <a:pt x="229" y="100"/>
                  </a:cubicBezTo>
                  <a:cubicBezTo>
                    <a:pt x="230" y="101"/>
                    <a:pt x="231" y="101"/>
                    <a:pt x="232" y="101"/>
                  </a:cubicBezTo>
                  <a:cubicBezTo>
                    <a:pt x="235" y="101"/>
                    <a:pt x="238" y="100"/>
                    <a:pt x="240" y="98"/>
                  </a:cubicBezTo>
                  <a:cubicBezTo>
                    <a:pt x="244" y="95"/>
                    <a:pt x="245" y="91"/>
                    <a:pt x="246" y="88"/>
                  </a:cubicBezTo>
                  <a:cubicBezTo>
                    <a:pt x="252" y="66"/>
                    <a:pt x="252" y="66"/>
                    <a:pt x="252" y="66"/>
                  </a:cubicBezTo>
                  <a:cubicBezTo>
                    <a:pt x="254" y="58"/>
                    <a:pt x="257" y="48"/>
                    <a:pt x="268" y="46"/>
                  </a:cubicBezTo>
                  <a:cubicBezTo>
                    <a:pt x="270" y="46"/>
                    <a:pt x="272" y="46"/>
                    <a:pt x="274" y="45"/>
                  </a:cubicBezTo>
                  <a:cubicBezTo>
                    <a:pt x="276" y="45"/>
                    <a:pt x="279" y="45"/>
                    <a:pt x="282" y="43"/>
                  </a:cubicBezTo>
                  <a:cubicBezTo>
                    <a:pt x="284" y="41"/>
                    <a:pt x="285" y="39"/>
                    <a:pt x="286" y="36"/>
                  </a:cubicBezTo>
                  <a:cubicBezTo>
                    <a:pt x="287" y="32"/>
                    <a:pt x="285" y="27"/>
                    <a:pt x="278" y="27"/>
                  </a:cubicBezTo>
                  <a:cubicBezTo>
                    <a:pt x="272" y="27"/>
                    <a:pt x="266" y="30"/>
                    <a:pt x="261" y="35"/>
                  </a:cubicBezTo>
                  <a:cubicBezTo>
                    <a:pt x="260" y="37"/>
                    <a:pt x="258" y="39"/>
                    <a:pt x="257" y="41"/>
                  </a:cubicBezTo>
                  <a:cubicBezTo>
                    <a:pt x="257" y="40"/>
                    <a:pt x="257" y="40"/>
                    <a:pt x="257" y="40"/>
                  </a:cubicBezTo>
                  <a:cubicBezTo>
                    <a:pt x="258" y="37"/>
                    <a:pt x="260" y="31"/>
                    <a:pt x="255" y="29"/>
                  </a:cubicBezTo>
                  <a:cubicBezTo>
                    <a:pt x="254" y="28"/>
                    <a:pt x="253" y="28"/>
                    <a:pt x="251" y="28"/>
                  </a:cubicBezTo>
                  <a:cubicBezTo>
                    <a:pt x="248" y="28"/>
                    <a:pt x="245" y="29"/>
                    <a:pt x="244" y="30"/>
                  </a:cubicBezTo>
                  <a:cubicBezTo>
                    <a:pt x="240" y="33"/>
                    <a:pt x="239" y="37"/>
                    <a:pt x="238" y="40"/>
                  </a:cubicBezTo>
                  <a:lnTo>
                    <a:pt x="225" y="88"/>
                  </a:lnTo>
                  <a:close/>
                  <a:moveTo>
                    <a:pt x="228" y="20"/>
                  </a:moveTo>
                  <a:cubicBezTo>
                    <a:pt x="231" y="20"/>
                    <a:pt x="236" y="20"/>
                    <a:pt x="240" y="16"/>
                  </a:cubicBezTo>
                  <a:cubicBezTo>
                    <a:pt x="241" y="15"/>
                    <a:pt x="242" y="12"/>
                    <a:pt x="242" y="11"/>
                  </a:cubicBezTo>
                  <a:cubicBezTo>
                    <a:pt x="243" y="8"/>
                    <a:pt x="242" y="5"/>
                    <a:pt x="239" y="3"/>
                  </a:cubicBezTo>
                  <a:cubicBezTo>
                    <a:pt x="238" y="3"/>
                    <a:pt x="235" y="2"/>
                    <a:pt x="233" y="2"/>
                  </a:cubicBezTo>
                  <a:cubicBezTo>
                    <a:pt x="190" y="2"/>
                    <a:pt x="190" y="2"/>
                    <a:pt x="190" y="2"/>
                  </a:cubicBezTo>
                  <a:cubicBezTo>
                    <a:pt x="187" y="2"/>
                    <a:pt x="182" y="2"/>
                    <a:pt x="179" y="5"/>
                  </a:cubicBezTo>
                  <a:cubicBezTo>
                    <a:pt x="174" y="8"/>
                    <a:pt x="172" y="13"/>
                    <a:pt x="171" y="16"/>
                  </a:cubicBezTo>
                  <a:cubicBezTo>
                    <a:pt x="152" y="88"/>
                    <a:pt x="152" y="88"/>
                    <a:pt x="152" y="88"/>
                  </a:cubicBezTo>
                  <a:cubicBezTo>
                    <a:pt x="151" y="92"/>
                    <a:pt x="150" y="97"/>
                    <a:pt x="154" y="99"/>
                  </a:cubicBezTo>
                  <a:cubicBezTo>
                    <a:pt x="155" y="100"/>
                    <a:pt x="157" y="101"/>
                    <a:pt x="159" y="101"/>
                  </a:cubicBezTo>
                  <a:cubicBezTo>
                    <a:pt x="161" y="101"/>
                    <a:pt x="167" y="101"/>
                    <a:pt x="171" y="95"/>
                  </a:cubicBezTo>
                  <a:cubicBezTo>
                    <a:pt x="172" y="92"/>
                    <a:pt x="173" y="90"/>
                    <a:pt x="174" y="87"/>
                  </a:cubicBezTo>
                  <a:cubicBezTo>
                    <a:pt x="181" y="59"/>
                    <a:pt x="181" y="59"/>
                    <a:pt x="181" y="59"/>
                  </a:cubicBezTo>
                  <a:cubicBezTo>
                    <a:pt x="214" y="59"/>
                    <a:pt x="214" y="59"/>
                    <a:pt x="214" y="59"/>
                  </a:cubicBezTo>
                  <a:cubicBezTo>
                    <a:pt x="217" y="59"/>
                    <a:pt x="225" y="59"/>
                    <a:pt x="228" y="50"/>
                  </a:cubicBezTo>
                  <a:cubicBezTo>
                    <a:pt x="228" y="49"/>
                    <a:pt x="228" y="47"/>
                    <a:pt x="228" y="46"/>
                  </a:cubicBezTo>
                  <a:cubicBezTo>
                    <a:pt x="227" y="41"/>
                    <a:pt x="222" y="41"/>
                    <a:pt x="219" y="41"/>
                  </a:cubicBezTo>
                  <a:cubicBezTo>
                    <a:pt x="186" y="41"/>
                    <a:pt x="186" y="41"/>
                    <a:pt x="186" y="41"/>
                  </a:cubicBezTo>
                  <a:cubicBezTo>
                    <a:pt x="192" y="20"/>
                    <a:pt x="192" y="20"/>
                    <a:pt x="192" y="20"/>
                  </a:cubicBezTo>
                  <a:lnTo>
                    <a:pt x="228" y="20"/>
                  </a:lnTo>
                  <a:close/>
                  <a:moveTo>
                    <a:pt x="118" y="43"/>
                  </a:moveTo>
                  <a:cubicBezTo>
                    <a:pt x="119" y="43"/>
                    <a:pt x="127" y="43"/>
                    <a:pt x="129" y="51"/>
                  </a:cubicBezTo>
                  <a:cubicBezTo>
                    <a:pt x="130" y="54"/>
                    <a:pt x="130" y="59"/>
                    <a:pt x="128" y="63"/>
                  </a:cubicBezTo>
                  <a:cubicBezTo>
                    <a:pt x="127" y="68"/>
                    <a:pt x="125" y="73"/>
                    <a:pt x="121" y="78"/>
                  </a:cubicBezTo>
                  <a:cubicBezTo>
                    <a:pt x="120" y="79"/>
                    <a:pt x="115" y="85"/>
                    <a:pt x="106" y="85"/>
                  </a:cubicBezTo>
                  <a:cubicBezTo>
                    <a:pt x="95" y="85"/>
                    <a:pt x="92" y="77"/>
                    <a:pt x="96" y="64"/>
                  </a:cubicBezTo>
                  <a:cubicBezTo>
                    <a:pt x="96" y="61"/>
                    <a:pt x="99" y="52"/>
                    <a:pt x="107" y="46"/>
                  </a:cubicBezTo>
                  <a:cubicBezTo>
                    <a:pt x="111" y="43"/>
                    <a:pt x="115" y="43"/>
                    <a:pt x="118" y="43"/>
                  </a:cubicBezTo>
                  <a:moveTo>
                    <a:pt x="75" y="64"/>
                  </a:moveTo>
                  <a:cubicBezTo>
                    <a:pt x="70" y="82"/>
                    <a:pt x="76" y="102"/>
                    <a:pt x="102" y="102"/>
                  </a:cubicBezTo>
                  <a:cubicBezTo>
                    <a:pt x="122" y="102"/>
                    <a:pt x="143" y="86"/>
                    <a:pt x="149" y="64"/>
                  </a:cubicBezTo>
                  <a:cubicBezTo>
                    <a:pt x="152" y="53"/>
                    <a:pt x="150" y="43"/>
                    <a:pt x="147" y="38"/>
                  </a:cubicBezTo>
                  <a:cubicBezTo>
                    <a:pt x="142" y="30"/>
                    <a:pt x="133" y="27"/>
                    <a:pt x="123" y="27"/>
                  </a:cubicBezTo>
                  <a:cubicBezTo>
                    <a:pt x="101" y="27"/>
                    <a:pt x="81" y="42"/>
                    <a:pt x="75" y="64"/>
                  </a:cubicBezTo>
                  <a:moveTo>
                    <a:pt x="43" y="15"/>
                  </a:moveTo>
                  <a:cubicBezTo>
                    <a:pt x="44" y="12"/>
                    <a:pt x="45" y="8"/>
                    <a:pt x="43" y="5"/>
                  </a:cubicBezTo>
                  <a:cubicBezTo>
                    <a:pt x="41" y="2"/>
                    <a:pt x="38" y="2"/>
                    <a:pt x="36" y="2"/>
                  </a:cubicBezTo>
                  <a:cubicBezTo>
                    <a:pt x="32" y="2"/>
                    <a:pt x="29" y="3"/>
                    <a:pt x="28" y="4"/>
                  </a:cubicBezTo>
                  <a:cubicBezTo>
                    <a:pt x="23" y="7"/>
                    <a:pt x="22" y="11"/>
                    <a:pt x="21" y="15"/>
                  </a:cubicBezTo>
                  <a:cubicBezTo>
                    <a:pt x="2" y="86"/>
                    <a:pt x="2" y="86"/>
                    <a:pt x="2" y="86"/>
                  </a:cubicBezTo>
                  <a:cubicBezTo>
                    <a:pt x="2" y="90"/>
                    <a:pt x="0" y="94"/>
                    <a:pt x="3" y="97"/>
                  </a:cubicBezTo>
                  <a:cubicBezTo>
                    <a:pt x="5" y="100"/>
                    <a:pt x="9" y="100"/>
                    <a:pt x="13" y="100"/>
                  </a:cubicBezTo>
                  <a:cubicBezTo>
                    <a:pt x="55" y="100"/>
                    <a:pt x="55" y="100"/>
                    <a:pt x="55" y="100"/>
                  </a:cubicBezTo>
                  <a:cubicBezTo>
                    <a:pt x="58" y="100"/>
                    <a:pt x="62" y="100"/>
                    <a:pt x="66" y="96"/>
                  </a:cubicBezTo>
                  <a:cubicBezTo>
                    <a:pt x="67" y="94"/>
                    <a:pt x="68" y="93"/>
                    <a:pt x="68" y="91"/>
                  </a:cubicBezTo>
                  <a:cubicBezTo>
                    <a:pt x="68" y="90"/>
                    <a:pt x="69" y="88"/>
                    <a:pt x="68" y="87"/>
                  </a:cubicBezTo>
                  <a:cubicBezTo>
                    <a:pt x="67" y="82"/>
                    <a:pt x="62" y="82"/>
                    <a:pt x="59" y="82"/>
                  </a:cubicBezTo>
                  <a:cubicBezTo>
                    <a:pt x="25" y="82"/>
                    <a:pt x="25" y="82"/>
                    <a:pt x="25" y="82"/>
                  </a:cubicBezTo>
                  <a:lnTo>
                    <a:pt x="43" y="15"/>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pic>
        <p:nvPicPr>
          <p:cNvPr id="9" name="White Frame">
            <a:extLst>
              <a:ext uri="{FF2B5EF4-FFF2-40B4-BE49-F238E27FC236}">
                <a16:creationId xmlns:a16="http://schemas.microsoft.com/office/drawing/2014/main" id="{EED54FE4-2EBD-47AD-B328-3C5CC8444C7E}"/>
              </a:ext>
            </a:extLst>
          </p:cNvPr>
          <p:cNvPicPr>
            <a:picLocks noChangeAspect="1"/>
          </p:cNvPicPr>
          <p:nvPr userDrawn="1"/>
        </p:nvPicPr>
        <p:blipFill>
          <a:blip r:embed="rId5">
            <a:extLst>
              <a:ext uri="{96DAC541-7B7A-43D3-8B79-37D633B846F1}">
                <asvg:svgBlip xmlns:asvg="http://schemas.microsoft.com/office/drawing/2016/SVG/main" r:embed="rId6"/>
              </a:ext>
            </a:extLst>
          </a:blip>
          <a:stretch>
            <a:fillRect/>
          </a:stretch>
        </p:blipFill>
        <p:spPr>
          <a:xfrm>
            <a:off x="0" y="2291"/>
            <a:ext cx="12196074" cy="6855709"/>
          </a:xfrm>
          <a:prstGeom prst="rect">
            <a:avLst/>
          </a:prstGeom>
        </p:spPr>
      </p:pic>
      <p:sp>
        <p:nvSpPr>
          <p:cNvPr id="10" name="Wellspect">
            <a:extLst>
              <a:ext uri="{FF2B5EF4-FFF2-40B4-BE49-F238E27FC236}">
                <a16:creationId xmlns:a16="http://schemas.microsoft.com/office/drawing/2014/main" id="{48988171-71BD-490C-815F-659FD4D8FE6C}"/>
              </a:ext>
            </a:extLst>
          </p:cNvPr>
          <p:cNvSpPr>
            <a:spLocks noEditPoints="1"/>
          </p:cNvSpPr>
          <p:nvPr userDrawn="1"/>
        </p:nvSpPr>
        <p:spPr bwMode="auto">
          <a:xfrm>
            <a:off x="10528300" y="219295"/>
            <a:ext cx="1439863" cy="436563"/>
          </a:xfrm>
          <a:custGeom>
            <a:avLst/>
            <a:gdLst>
              <a:gd name="T0" fmla="*/ 142 w 2268"/>
              <a:gd name="T1" fmla="*/ 392 h 687"/>
              <a:gd name="T2" fmla="*/ 147 w 2268"/>
              <a:gd name="T3" fmla="*/ 293 h 687"/>
              <a:gd name="T4" fmla="*/ 451 w 2268"/>
              <a:gd name="T5" fmla="*/ 18 h 687"/>
              <a:gd name="T6" fmla="*/ 677 w 2268"/>
              <a:gd name="T7" fmla="*/ 220 h 687"/>
              <a:gd name="T8" fmla="*/ 505 w 2268"/>
              <a:gd name="T9" fmla="*/ 356 h 687"/>
              <a:gd name="T10" fmla="*/ 542 w 2268"/>
              <a:gd name="T11" fmla="*/ 326 h 687"/>
              <a:gd name="T12" fmla="*/ 813 w 2268"/>
              <a:gd name="T13" fmla="*/ 368 h 687"/>
              <a:gd name="T14" fmla="*/ 919 w 2268"/>
              <a:gd name="T15" fmla="*/ 25 h 687"/>
              <a:gd name="T16" fmla="*/ 1066 w 2268"/>
              <a:gd name="T17" fmla="*/ 101 h 687"/>
              <a:gd name="T18" fmla="*/ 982 w 2268"/>
              <a:gd name="T19" fmla="*/ 287 h 687"/>
              <a:gd name="T20" fmla="*/ 1337 w 2268"/>
              <a:gd name="T21" fmla="*/ 142 h 687"/>
              <a:gd name="T22" fmla="*/ 1234 w 2268"/>
              <a:gd name="T23" fmla="*/ 495 h 687"/>
              <a:gd name="T24" fmla="*/ 1234 w 2268"/>
              <a:gd name="T25" fmla="*/ 103 h 687"/>
              <a:gd name="T26" fmla="*/ 1720 w 2268"/>
              <a:gd name="T27" fmla="*/ 261 h 687"/>
              <a:gd name="T28" fmla="*/ 1723 w 2268"/>
              <a:gd name="T29" fmla="*/ 352 h 687"/>
              <a:gd name="T30" fmla="*/ 1720 w 2268"/>
              <a:gd name="T31" fmla="*/ 261 h 687"/>
              <a:gd name="T32" fmla="*/ 2002 w 2268"/>
              <a:gd name="T33" fmla="*/ 152 h 687"/>
              <a:gd name="T34" fmla="*/ 1969 w 2268"/>
              <a:gd name="T35" fmla="*/ 302 h 687"/>
              <a:gd name="T36" fmla="*/ 2099 w 2268"/>
              <a:gd name="T37" fmla="*/ 331 h 687"/>
              <a:gd name="T38" fmla="*/ 2072 w 2268"/>
              <a:gd name="T39" fmla="*/ 19 h 687"/>
              <a:gd name="T40" fmla="*/ 2216 w 2268"/>
              <a:gd name="T41" fmla="*/ 45 h 687"/>
              <a:gd name="T42" fmla="*/ 2244 w 2268"/>
              <a:gd name="T43" fmla="*/ 64 h 687"/>
              <a:gd name="T44" fmla="*/ 2208 w 2268"/>
              <a:gd name="T45" fmla="*/ 28 h 687"/>
              <a:gd name="T46" fmla="*/ 2224 w 2268"/>
              <a:gd name="T47" fmla="*/ 90 h 687"/>
              <a:gd name="T48" fmla="*/ 29 w 2268"/>
              <a:gd name="T49" fmla="*/ 686 h 687"/>
              <a:gd name="T50" fmla="*/ 93 w 2268"/>
              <a:gd name="T51" fmla="*/ 570 h 687"/>
              <a:gd name="T52" fmla="*/ 101 w 2268"/>
              <a:gd name="T53" fmla="*/ 636 h 687"/>
              <a:gd name="T54" fmla="*/ 339 w 2268"/>
              <a:gd name="T55" fmla="*/ 686 h 687"/>
              <a:gd name="T56" fmla="*/ 261 w 2268"/>
              <a:gd name="T57" fmla="*/ 563 h 687"/>
              <a:gd name="T58" fmla="*/ 303 w 2268"/>
              <a:gd name="T59" fmla="*/ 623 h 687"/>
              <a:gd name="T60" fmla="*/ 468 w 2268"/>
              <a:gd name="T61" fmla="*/ 633 h 687"/>
              <a:gd name="T62" fmla="*/ 405 w 2268"/>
              <a:gd name="T63" fmla="*/ 563 h 687"/>
              <a:gd name="T64" fmla="*/ 610 w 2268"/>
              <a:gd name="T65" fmla="*/ 655 h 687"/>
              <a:gd name="T66" fmla="*/ 567 w 2268"/>
              <a:gd name="T67" fmla="*/ 570 h 687"/>
              <a:gd name="T68" fmla="*/ 692 w 2268"/>
              <a:gd name="T69" fmla="*/ 685 h 687"/>
              <a:gd name="T70" fmla="*/ 682 w 2268"/>
              <a:gd name="T71" fmla="*/ 674 h 687"/>
              <a:gd name="T72" fmla="*/ 877 w 2268"/>
              <a:gd name="T73" fmla="*/ 573 h 687"/>
              <a:gd name="T74" fmla="*/ 899 w 2268"/>
              <a:gd name="T75" fmla="*/ 665 h 687"/>
              <a:gd name="T76" fmla="*/ 1104 w 2268"/>
              <a:gd name="T77" fmla="*/ 675 h 687"/>
              <a:gd name="T78" fmla="*/ 1126 w 2268"/>
              <a:gd name="T79" fmla="*/ 582 h 687"/>
              <a:gd name="T80" fmla="*/ 1247 w 2268"/>
              <a:gd name="T81" fmla="*/ 686 h 687"/>
              <a:gd name="T82" fmla="*/ 1319 w 2268"/>
              <a:gd name="T83" fmla="*/ 582 h 687"/>
              <a:gd name="T84" fmla="*/ 1461 w 2268"/>
              <a:gd name="T85" fmla="*/ 675 h 687"/>
              <a:gd name="T86" fmla="*/ 1390 w 2268"/>
              <a:gd name="T87" fmla="*/ 582 h 687"/>
              <a:gd name="T88" fmla="*/ 1503 w 2268"/>
              <a:gd name="T89" fmla="*/ 675 h 687"/>
              <a:gd name="T90" fmla="*/ 1599 w 2268"/>
              <a:gd name="T91" fmla="*/ 668 h 687"/>
              <a:gd name="T92" fmla="*/ 1503 w 2268"/>
              <a:gd name="T93" fmla="*/ 675 h 687"/>
              <a:gd name="T94" fmla="*/ 1658 w 2268"/>
              <a:gd name="T95" fmla="*/ 685 h 687"/>
              <a:gd name="T96" fmla="*/ 1721 w 2268"/>
              <a:gd name="T97" fmla="*/ 614 h 687"/>
              <a:gd name="T98" fmla="*/ 1647 w 2268"/>
              <a:gd name="T99" fmla="*/ 674 h 687"/>
              <a:gd name="T100" fmla="*/ 1878 w 2268"/>
              <a:gd name="T101" fmla="*/ 686 h 687"/>
              <a:gd name="T102" fmla="*/ 1793 w 2268"/>
              <a:gd name="T103" fmla="*/ 562 h 687"/>
              <a:gd name="T104" fmla="*/ 1995 w 2268"/>
              <a:gd name="T105" fmla="*/ 667 h 687"/>
              <a:gd name="T106" fmla="*/ 1995 w 2268"/>
              <a:gd name="T107" fmla="*/ 560 h 687"/>
              <a:gd name="T108" fmla="*/ 2106 w 2268"/>
              <a:gd name="T109" fmla="*/ 666 h 687"/>
              <a:gd name="T110" fmla="*/ 2176 w 2268"/>
              <a:gd name="T111" fmla="*/ 572 h 6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268" h="687">
                <a:moveTo>
                  <a:pt x="394" y="374"/>
                </a:moveTo>
                <a:cubicBezTo>
                  <a:pt x="391" y="382"/>
                  <a:pt x="388" y="392"/>
                  <a:pt x="364" y="392"/>
                </a:cubicBezTo>
                <a:cubicBezTo>
                  <a:pt x="342" y="392"/>
                  <a:pt x="337" y="383"/>
                  <a:pt x="334" y="374"/>
                </a:cubicBezTo>
                <a:cubicBezTo>
                  <a:pt x="269" y="154"/>
                  <a:pt x="269" y="154"/>
                  <a:pt x="269" y="154"/>
                </a:cubicBezTo>
                <a:cubicBezTo>
                  <a:pt x="260" y="126"/>
                  <a:pt x="254" y="98"/>
                  <a:pt x="250" y="69"/>
                </a:cubicBezTo>
                <a:cubicBezTo>
                  <a:pt x="245" y="103"/>
                  <a:pt x="238" y="133"/>
                  <a:pt x="233" y="152"/>
                </a:cubicBezTo>
                <a:cubicBezTo>
                  <a:pt x="172" y="373"/>
                  <a:pt x="172" y="373"/>
                  <a:pt x="172" y="373"/>
                </a:cubicBezTo>
                <a:cubicBezTo>
                  <a:pt x="170" y="382"/>
                  <a:pt x="166" y="392"/>
                  <a:pt x="142" y="392"/>
                </a:cubicBezTo>
                <a:cubicBezTo>
                  <a:pt x="118" y="392"/>
                  <a:pt x="115" y="382"/>
                  <a:pt x="112" y="374"/>
                </a:cubicBezTo>
                <a:cubicBezTo>
                  <a:pt x="2" y="32"/>
                  <a:pt x="2" y="32"/>
                  <a:pt x="2" y="32"/>
                </a:cubicBezTo>
                <a:cubicBezTo>
                  <a:pt x="0" y="29"/>
                  <a:pt x="0" y="26"/>
                  <a:pt x="0" y="22"/>
                </a:cubicBezTo>
                <a:cubicBezTo>
                  <a:pt x="0" y="12"/>
                  <a:pt x="11" y="1"/>
                  <a:pt x="27" y="1"/>
                </a:cubicBezTo>
                <a:cubicBezTo>
                  <a:pt x="43" y="1"/>
                  <a:pt x="48" y="11"/>
                  <a:pt x="51" y="18"/>
                </a:cubicBezTo>
                <a:cubicBezTo>
                  <a:pt x="124" y="249"/>
                  <a:pt x="124" y="249"/>
                  <a:pt x="124" y="249"/>
                </a:cubicBezTo>
                <a:cubicBezTo>
                  <a:pt x="136" y="290"/>
                  <a:pt x="139" y="306"/>
                  <a:pt x="141" y="321"/>
                </a:cubicBezTo>
                <a:cubicBezTo>
                  <a:pt x="142" y="314"/>
                  <a:pt x="145" y="302"/>
                  <a:pt x="147" y="293"/>
                </a:cubicBezTo>
                <a:cubicBezTo>
                  <a:pt x="148" y="289"/>
                  <a:pt x="152" y="274"/>
                  <a:pt x="153" y="272"/>
                </a:cubicBezTo>
                <a:cubicBezTo>
                  <a:pt x="221" y="19"/>
                  <a:pt x="221" y="19"/>
                  <a:pt x="221" y="19"/>
                </a:cubicBezTo>
                <a:cubicBezTo>
                  <a:pt x="223" y="11"/>
                  <a:pt x="228" y="0"/>
                  <a:pt x="250" y="0"/>
                </a:cubicBezTo>
                <a:cubicBezTo>
                  <a:pt x="272" y="0"/>
                  <a:pt x="277" y="11"/>
                  <a:pt x="280" y="19"/>
                </a:cubicBezTo>
                <a:cubicBezTo>
                  <a:pt x="349" y="260"/>
                  <a:pt x="349" y="260"/>
                  <a:pt x="349" y="260"/>
                </a:cubicBezTo>
                <a:cubicBezTo>
                  <a:pt x="357" y="286"/>
                  <a:pt x="360" y="305"/>
                  <a:pt x="362" y="318"/>
                </a:cubicBezTo>
                <a:cubicBezTo>
                  <a:pt x="365" y="309"/>
                  <a:pt x="379" y="261"/>
                  <a:pt x="382" y="250"/>
                </a:cubicBezTo>
                <a:cubicBezTo>
                  <a:pt x="451" y="18"/>
                  <a:pt x="451" y="18"/>
                  <a:pt x="451" y="18"/>
                </a:cubicBezTo>
                <a:cubicBezTo>
                  <a:pt x="453" y="11"/>
                  <a:pt x="458" y="1"/>
                  <a:pt x="474" y="1"/>
                </a:cubicBezTo>
                <a:cubicBezTo>
                  <a:pt x="487" y="1"/>
                  <a:pt x="500" y="9"/>
                  <a:pt x="500" y="22"/>
                </a:cubicBezTo>
                <a:cubicBezTo>
                  <a:pt x="500" y="26"/>
                  <a:pt x="499" y="28"/>
                  <a:pt x="499" y="31"/>
                </a:cubicBezTo>
                <a:lnTo>
                  <a:pt x="394" y="374"/>
                </a:lnTo>
                <a:close/>
                <a:moveTo>
                  <a:pt x="521" y="220"/>
                </a:moveTo>
                <a:cubicBezTo>
                  <a:pt x="524" y="208"/>
                  <a:pt x="529" y="182"/>
                  <a:pt x="550" y="163"/>
                </a:cubicBezTo>
                <a:cubicBezTo>
                  <a:pt x="570" y="146"/>
                  <a:pt x="592" y="145"/>
                  <a:pt x="603" y="145"/>
                </a:cubicBezTo>
                <a:cubicBezTo>
                  <a:pt x="655" y="145"/>
                  <a:pt x="675" y="184"/>
                  <a:pt x="677" y="220"/>
                </a:cubicBezTo>
                <a:lnTo>
                  <a:pt x="521" y="220"/>
                </a:lnTo>
                <a:close/>
                <a:moveTo>
                  <a:pt x="704" y="261"/>
                </a:moveTo>
                <a:cubicBezTo>
                  <a:pt x="711" y="261"/>
                  <a:pt x="728" y="260"/>
                  <a:pt x="728" y="237"/>
                </a:cubicBezTo>
                <a:cubicBezTo>
                  <a:pt x="728" y="206"/>
                  <a:pt x="719" y="171"/>
                  <a:pt x="701" y="146"/>
                </a:cubicBezTo>
                <a:cubicBezTo>
                  <a:pt x="684" y="123"/>
                  <a:pt x="663" y="111"/>
                  <a:pt x="638" y="105"/>
                </a:cubicBezTo>
                <a:cubicBezTo>
                  <a:pt x="627" y="102"/>
                  <a:pt x="615" y="101"/>
                  <a:pt x="603" y="101"/>
                </a:cubicBezTo>
                <a:cubicBezTo>
                  <a:pt x="506" y="101"/>
                  <a:pt x="469" y="181"/>
                  <a:pt x="469" y="250"/>
                </a:cubicBezTo>
                <a:cubicBezTo>
                  <a:pt x="469" y="289"/>
                  <a:pt x="481" y="328"/>
                  <a:pt x="505" y="356"/>
                </a:cubicBezTo>
                <a:cubicBezTo>
                  <a:pt x="533" y="387"/>
                  <a:pt x="569" y="394"/>
                  <a:pt x="604" y="394"/>
                </a:cubicBezTo>
                <a:cubicBezTo>
                  <a:pt x="620" y="394"/>
                  <a:pt x="669" y="394"/>
                  <a:pt x="706" y="352"/>
                </a:cubicBezTo>
                <a:cubicBezTo>
                  <a:pt x="712" y="345"/>
                  <a:pt x="722" y="333"/>
                  <a:pt x="724" y="323"/>
                </a:cubicBezTo>
                <a:cubicBezTo>
                  <a:pt x="724" y="321"/>
                  <a:pt x="724" y="320"/>
                  <a:pt x="724" y="317"/>
                </a:cubicBezTo>
                <a:cubicBezTo>
                  <a:pt x="724" y="302"/>
                  <a:pt x="708" y="295"/>
                  <a:pt x="696" y="295"/>
                </a:cubicBezTo>
                <a:cubicBezTo>
                  <a:pt x="684" y="295"/>
                  <a:pt x="681" y="300"/>
                  <a:pt x="673" y="315"/>
                </a:cubicBezTo>
                <a:cubicBezTo>
                  <a:pt x="663" y="330"/>
                  <a:pt x="648" y="352"/>
                  <a:pt x="604" y="352"/>
                </a:cubicBezTo>
                <a:cubicBezTo>
                  <a:pt x="583" y="352"/>
                  <a:pt x="560" y="348"/>
                  <a:pt x="542" y="326"/>
                </a:cubicBezTo>
                <a:cubicBezTo>
                  <a:pt x="527" y="308"/>
                  <a:pt x="522" y="286"/>
                  <a:pt x="521" y="261"/>
                </a:cubicBezTo>
                <a:lnTo>
                  <a:pt x="704" y="261"/>
                </a:lnTo>
                <a:close/>
                <a:moveTo>
                  <a:pt x="813" y="25"/>
                </a:moveTo>
                <a:cubicBezTo>
                  <a:pt x="813" y="18"/>
                  <a:pt x="811" y="1"/>
                  <a:pt x="788" y="1"/>
                </a:cubicBezTo>
                <a:cubicBezTo>
                  <a:pt x="766" y="1"/>
                  <a:pt x="763" y="18"/>
                  <a:pt x="763" y="25"/>
                </a:cubicBezTo>
                <a:cubicBezTo>
                  <a:pt x="763" y="368"/>
                  <a:pt x="763" y="368"/>
                  <a:pt x="763" y="368"/>
                </a:cubicBezTo>
                <a:cubicBezTo>
                  <a:pt x="763" y="384"/>
                  <a:pt x="774" y="392"/>
                  <a:pt x="788" y="392"/>
                </a:cubicBezTo>
                <a:cubicBezTo>
                  <a:pt x="811" y="392"/>
                  <a:pt x="813" y="374"/>
                  <a:pt x="813" y="368"/>
                </a:cubicBezTo>
                <a:lnTo>
                  <a:pt x="813" y="25"/>
                </a:lnTo>
                <a:close/>
                <a:moveTo>
                  <a:pt x="919" y="25"/>
                </a:moveTo>
                <a:cubicBezTo>
                  <a:pt x="919" y="18"/>
                  <a:pt x="917" y="1"/>
                  <a:pt x="894" y="1"/>
                </a:cubicBezTo>
                <a:cubicBezTo>
                  <a:pt x="872" y="1"/>
                  <a:pt x="869" y="18"/>
                  <a:pt x="869" y="25"/>
                </a:cubicBezTo>
                <a:cubicBezTo>
                  <a:pt x="869" y="368"/>
                  <a:pt x="869" y="368"/>
                  <a:pt x="869" y="368"/>
                </a:cubicBezTo>
                <a:cubicBezTo>
                  <a:pt x="869" y="384"/>
                  <a:pt x="880" y="392"/>
                  <a:pt x="894" y="392"/>
                </a:cubicBezTo>
                <a:cubicBezTo>
                  <a:pt x="917" y="392"/>
                  <a:pt x="919" y="374"/>
                  <a:pt x="919" y="368"/>
                </a:cubicBezTo>
                <a:lnTo>
                  <a:pt x="919" y="25"/>
                </a:lnTo>
                <a:close/>
                <a:moveTo>
                  <a:pt x="1063" y="215"/>
                </a:moveTo>
                <a:cubicBezTo>
                  <a:pt x="1038" y="207"/>
                  <a:pt x="1016" y="201"/>
                  <a:pt x="1016" y="176"/>
                </a:cubicBezTo>
                <a:cubicBezTo>
                  <a:pt x="1016" y="164"/>
                  <a:pt x="1023" y="153"/>
                  <a:pt x="1032" y="147"/>
                </a:cubicBezTo>
                <a:cubicBezTo>
                  <a:pt x="1042" y="140"/>
                  <a:pt x="1057" y="139"/>
                  <a:pt x="1063" y="139"/>
                </a:cubicBezTo>
                <a:cubicBezTo>
                  <a:pt x="1107" y="139"/>
                  <a:pt x="1121" y="165"/>
                  <a:pt x="1126" y="174"/>
                </a:cubicBezTo>
                <a:cubicBezTo>
                  <a:pt x="1134" y="190"/>
                  <a:pt x="1138" y="196"/>
                  <a:pt x="1150" y="196"/>
                </a:cubicBezTo>
                <a:cubicBezTo>
                  <a:pt x="1158" y="196"/>
                  <a:pt x="1173" y="191"/>
                  <a:pt x="1173" y="175"/>
                </a:cubicBezTo>
                <a:cubicBezTo>
                  <a:pt x="1173" y="164"/>
                  <a:pt x="1158" y="101"/>
                  <a:pt x="1066" y="101"/>
                </a:cubicBezTo>
                <a:cubicBezTo>
                  <a:pt x="972" y="101"/>
                  <a:pt x="966" y="168"/>
                  <a:pt x="966" y="182"/>
                </a:cubicBezTo>
                <a:cubicBezTo>
                  <a:pt x="966" y="235"/>
                  <a:pt x="1013" y="250"/>
                  <a:pt x="1043" y="260"/>
                </a:cubicBezTo>
                <a:cubicBezTo>
                  <a:pt x="1074" y="269"/>
                  <a:pt x="1074" y="269"/>
                  <a:pt x="1074" y="269"/>
                </a:cubicBezTo>
                <a:cubicBezTo>
                  <a:pt x="1102" y="277"/>
                  <a:pt x="1127" y="284"/>
                  <a:pt x="1127" y="313"/>
                </a:cubicBezTo>
                <a:cubicBezTo>
                  <a:pt x="1127" y="338"/>
                  <a:pt x="1103" y="355"/>
                  <a:pt x="1071" y="355"/>
                </a:cubicBezTo>
                <a:cubicBezTo>
                  <a:pt x="1048" y="355"/>
                  <a:pt x="1025" y="347"/>
                  <a:pt x="1013" y="328"/>
                </a:cubicBezTo>
                <a:cubicBezTo>
                  <a:pt x="1009" y="322"/>
                  <a:pt x="1008" y="320"/>
                  <a:pt x="1001" y="299"/>
                </a:cubicBezTo>
                <a:cubicBezTo>
                  <a:pt x="998" y="294"/>
                  <a:pt x="995" y="287"/>
                  <a:pt x="982" y="287"/>
                </a:cubicBezTo>
                <a:cubicBezTo>
                  <a:pt x="974" y="287"/>
                  <a:pt x="956" y="292"/>
                  <a:pt x="956" y="310"/>
                </a:cubicBezTo>
                <a:cubicBezTo>
                  <a:pt x="956" y="318"/>
                  <a:pt x="960" y="348"/>
                  <a:pt x="986" y="369"/>
                </a:cubicBezTo>
                <a:cubicBezTo>
                  <a:pt x="1013" y="393"/>
                  <a:pt x="1052" y="394"/>
                  <a:pt x="1068" y="394"/>
                </a:cubicBezTo>
                <a:cubicBezTo>
                  <a:pt x="1093" y="394"/>
                  <a:pt x="1122" y="389"/>
                  <a:pt x="1143" y="375"/>
                </a:cubicBezTo>
                <a:cubicBezTo>
                  <a:pt x="1159" y="364"/>
                  <a:pt x="1177" y="343"/>
                  <a:pt x="1177" y="308"/>
                </a:cubicBezTo>
                <a:cubicBezTo>
                  <a:pt x="1177" y="249"/>
                  <a:pt x="1124" y="233"/>
                  <a:pt x="1095" y="225"/>
                </a:cubicBezTo>
                <a:lnTo>
                  <a:pt x="1063" y="215"/>
                </a:lnTo>
                <a:close/>
                <a:moveTo>
                  <a:pt x="1337" y="142"/>
                </a:moveTo>
                <a:cubicBezTo>
                  <a:pt x="1411" y="142"/>
                  <a:pt x="1413" y="219"/>
                  <a:pt x="1413" y="248"/>
                </a:cubicBezTo>
                <a:cubicBezTo>
                  <a:pt x="1413" y="274"/>
                  <a:pt x="1410" y="304"/>
                  <a:pt x="1394" y="325"/>
                </a:cubicBezTo>
                <a:cubicBezTo>
                  <a:pt x="1384" y="339"/>
                  <a:pt x="1365" y="354"/>
                  <a:pt x="1337" y="354"/>
                </a:cubicBezTo>
                <a:cubicBezTo>
                  <a:pt x="1284" y="354"/>
                  <a:pt x="1258" y="308"/>
                  <a:pt x="1258" y="244"/>
                </a:cubicBezTo>
                <a:cubicBezTo>
                  <a:pt x="1258" y="182"/>
                  <a:pt x="1286" y="142"/>
                  <a:pt x="1337" y="142"/>
                </a:cubicBezTo>
                <a:moveTo>
                  <a:pt x="1208" y="470"/>
                </a:moveTo>
                <a:cubicBezTo>
                  <a:pt x="1208" y="478"/>
                  <a:pt x="1210" y="486"/>
                  <a:pt x="1221" y="492"/>
                </a:cubicBezTo>
                <a:cubicBezTo>
                  <a:pt x="1225" y="494"/>
                  <a:pt x="1229" y="495"/>
                  <a:pt x="1234" y="495"/>
                </a:cubicBezTo>
                <a:cubicBezTo>
                  <a:pt x="1257" y="495"/>
                  <a:pt x="1259" y="477"/>
                  <a:pt x="1259" y="470"/>
                </a:cubicBezTo>
                <a:cubicBezTo>
                  <a:pt x="1259" y="356"/>
                  <a:pt x="1259" y="356"/>
                  <a:pt x="1259" y="356"/>
                </a:cubicBezTo>
                <a:cubicBezTo>
                  <a:pt x="1283" y="376"/>
                  <a:pt x="1304" y="394"/>
                  <a:pt x="1349" y="394"/>
                </a:cubicBezTo>
                <a:cubicBezTo>
                  <a:pt x="1435" y="394"/>
                  <a:pt x="1465" y="315"/>
                  <a:pt x="1465" y="247"/>
                </a:cubicBezTo>
                <a:cubicBezTo>
                  <a:pt x="1465" y="154"/>
                  <a:pt x="1413" y="100"/>
                  <a:pt x="1343" y="100"/>
                </a:cubicBezTo>
                <a:cubicBezTo>
                  <a:pt x="1308" y="100"/>
                  <a:pt x="1281" y="112"/>
                  <a:pt x="1259" y="139"/>
                </a:cubicBezTo>
                <a:cubicBezTo>
                  <a:pt x="1259" y="122"/>
                  <a:pt x="1259" y="112"/>
                  <a:pt x="1247" y="106"/>
                </a:cubicBezTo>
                <a:cubicBezTo>
                  <a:pt x="1241" y="103"/>
                  <a:pt x="1236" y="103"/>
                  <a:pt x="1234" y="103"/>
                </a:cubicBezTo>
                <a:cubicBezTo>
                  <a:pt x="1211" y="103"/>
                  <a:pt x="1208" y="121"/>
                  <a:pt x="1208" y="128"/>
                </a:cubicBezTo>
                <a:lnTo>
                  <a:pt x="1208" y="470"/>
                </a:lnTo>
                <a:close/>
                <a:moveTo>
                  <a:pt x="1537" y="220"/>
                </a:moveTo>
                <a:cubicBezTo>
                  <a:pt x="1540" y="208"/>
                  <a:pt x="1545" y="182"/>
                  <a:pt x="1567" y="163"/>
                </a:cubicBezTo>
                <a:cubicBezTo>
                  <a:pt x="1586" y="146"/>
                  <a:pt x="1608" y="145"/>
                  <a:pt x="1619" y="145"/>
                </a:cubicBezTo>
                <a:cubicBezTo>
                  <a:pt x="1671" y="145"/>
                  <a:pt x="1691" y="184"/>
                  <a:pt x="1693" y="220"/>
                </a:cubicBezTo>
                <a:lnTo>
                  <a:pt x="1537" y="220"/>
                </a:lnTo>
                <a:close/>
                <a:moveTo>
                  <a:pt x="1720" y="261"/>
                </a:moveTo>
                <a:cubicBezTo>
                  <a:pt x="1727" y="261"/>
                  <a:pt x="1744" y="260"/>
                  <a:pt x="1744" y="237"/>
                </a:cubicBezTo>
                <a:cubicBezTo>
                  <a:pt x="1744" y="206"/>
                  <a:pt x="1735" y="171"/>
                  <a:pt x="1717" y="146"/>
                </a:cubicBezTo>
                <a:cubicBezTo>
                  <a:pt x="1700" y="123"/>
                  <a:pt x="1679" y="111"/>
                  <a:pt x="1654" y="105"/>
                </a:cubicBezTo>
                <a:cubicBezTo>
                  <a:pt x="1643" y="102"/>
                  <a:pt x="1631" y="101"/>
                  <a:pt x="1619" y="101"/>
                </a:cubicBezTo>
                <a:cubicBezTo>
                  <a:pt x="1522" y="101"/>
                  <a:pt x="1485" y="181"/>
                  <a:pt x="1485" y="250"/>
                </a:cubicBezTo>
                <a:cubicBezTo>
                  <a:pt x="1485" y="289"/>
                  <a:pt x="1497" y="328"/>
                  <a:pt x="1521" y="356"/>
                </a:cubicBezTo>
                <a:cubicBezTo>
                  <a:pt x="1549" y="387"/>
                  <a:pt x="1585" y="394"/>
                  <a:pt x="1621" y="394"/>
                </a:cubicBezTo>
                <a:cubicBezTo>
                  <a:pt x="1636" y="394"/>
                  <a:pt x="1685" y="394"/>
                  <a:pt x="1723" y="352"/>
                </a:cubicBezTo>
                <a:cubicBezTo>
                  <a:pt x="1729" y="345"/>
                  <a:pt x="1738" y="333"/>
                  <a:pt x="1740" y="323"/>
                </a:cubicBezTo>
                <a:cubicBezTo>
                  <a:pt x="1741" y="321"/>
                  <a:pt x="1741" y="320"/>
                  <a:pt x="1741" y="317"/>
                </a:cubicBezTo>
                <a:cubicBezTo>
                  <a:pt x="1741" y="302"/>
                  <a:pt x="1724" y="295"/>
                  <a:pt x="1712" y="295"/>
                </a:cubicBezTo>
                <a:cubicBezTo>
                  <a:pt x="1700" y="295"/>
                  <a:pt x="1697" y="300"/>
                  <a:pt x="1689" y="315"/>
                </a:cubicBezTo>
                <a:cubicBezTo>
                  <a:pt x="1679" y="330"/>
                  <a:pt x="1664" y="352"/>
                  <a:pt x="1621" y="352"/>
                </a:cubicBezTo>
                <a:cubicBezTo>
                  <a:pt x="1599" y="352"/>
                  <a:pt x="1576" y="348"/>
                  <a:pt x="1558" y="326"/>
                </a:cubicBezTo>
                <a:cubicBezTo>
                  <a:pt x="1543" y="308"/>
                  <a:pt x="1538" y="286"/>
                  <a:pt x="1537" y="261"/>
                </a:cubicBezTo>
                <a:lnTo>
                  <a:pt x="1720" y="261"/>
                </a:lnTo>
                <a:close/>
                <a:moveTo>
                  <a:pt x="1969" y="302"/>
                </a:moveTo>
                <a:cubicBezTo>
                  <a:pt x="1961" y="320"/>
                  <a:pt x="1947" y="352"/>
                  <a:pt x="1897" y="352"/>
                </a:cubicBezTo>
                <a:cubicBezTo>
                  <a:pt x="1831" y="352"/>
                  <a:pt x="1817" y="292"/>
                  <a:pt x="1817" y="245"/>
                </a:cubicBezTo>
                <a:cubicBezTo>
                  <a:pt x="1817" y="192"/>
                  <a:pt x="1839" y="142"/>
                  <a:pt x="1897" y="142"/>
                </a:cubicBezTo>
                <a:cubicBezTo>
                  <a:pt x="1940" y="142"/>
                  <a:pt x="1955" y="170"/>
                  <a:pt x="1960" y="181"/>
                </a:cubicBezTo>
                <a:cubicBezTo>
                  <a:pt x="1966" y="194"/>
                  <a:pt x="1971" y="204"/>
                  <a:pt x="1986" y="204"/>
                </a:cubicBezTo>
                <a:cubicBezTo>
                  <a:pt x="2001" y="204"/>
                  <a:pt x="2013" y="194"/>
                  <a:pt x="2013" y="180"/>
                </a:cubicBezTo>
                <a:cubicBezTo>
                  <a:pt x="2013" y="176"/>
                  <a:pt x="2013" y="170"/>
                  <a:pt x="2002" y="152"/>
                </a:cubicBezTo>
                <a:cubicBezTo>
                  <a:pt x="1987" y="128"/>
                  <a:pt x="1962" y="101"/>
                  <a:pt x="1899" y="101"/>
                </a:cubicBezTo>
                <a:cubicBezTo>
                  <a:pt x="1878" y="101"/>
                  <a:pt x="1804" y="101"/>
                  <a:pt x="1774" y="184"/>
                </a:cubicBezTo>
                <a:cubicBezTo>
                  <a:pt x="1767" y="204"/>
                  <a:pt x="1764" y="225"/>
                  <a:pt x="1764" y="247"/>
                </a:cubicBezTo>
                <a:cubicBezTo>
                  <a:pt x="1764" y="315"/>
                  <a:pt x="1797" y="394"/>
                  <a:pt x="1896" y="394"/>
                </a:cubicBezTo>
                <a:cubicBezTo>
                  <a:pt x="1973" y="394"/>
                  <a:pt x="1998" y="352"/>
                  <a:pt x="2007" y="337"/>
                </a:cubicBezTo>
                <a:cubicBezTo>
                  <a:pt x="2015" y="323"/>
                  <a:pt x="2019" y="311"/>
                  <a:pt x="2019" y="304"/>
                </a:cubicBezTo>
                <a:cubicBezTo>
                  <a:pt x="2019" y="285"/>
                  <a:pt x="1999" y="281"/>
                  <a:pt x="1992" y="281"/>
                </a:cubicBezTo>
                <a:cubicBezTo>
                  <a:pt x="1978" y="281"/>
                  <a:pt x="1973" y="292"/>
                  <a:pt x="1969" y="302"/>
                </a:cubicBezTo>
                <a:moveTo>
                  <a:pt x="2047" y="149"/>
                </a:moveTo>
                <a:cubicBezTo>
                  <a:pt x="2047" y="309"/>
                  <a:pt x="2047" y="309"/>
                  <a:pt x="2047" y="309"/>
                </a:cubicBezTo>
                <a:cubicBezTo>
                  <a:pt x="2047" y="351"/>
                  <a:pt x="2052" y="392"/>
                  <a:pt x="2127" y="392"/>
                </a:cubicBezTo>
                <a:cubicBezTo>
                  <a:pt x="2132" y="392"/>
                  <a:pt x="2141" y="391"/>
                  <a:pt x="2144" y="391"/>
                </a:cubicBezTo>
                <a:cubicBezTo>
                  <a:pt x="2156" y="389"/>
                  <a:pt x="2174" y="386"/>
                  <a:pt x="2174" y="370"/>
                </a:cubicBezTo>
                <a:cubicBezTo>
                  <a:pt x="2174" y="351"/>
                  <a:pt x="2161" y="350"/>
                  <a:pt x="2148" y="349"/>
                </a:cubicBezTo>
                <a:cubicBezTo>
                  <a:pt x="2144" y="349"/>
                  <a:pt x="2132" y="350"/>
                  <a:pt x="2128" y="350"/>
                </a:cubicBezTo>
                <a:cubicBezTo>
                  <a:pt x="2115" y="349"/>
                  <a:pt x="2103" y="347"/>
                  <a:pt x="2099" y="331"/>
                </a:cubicBezTo>
                <a:cubicBezTo>
                  <a:pt x="2098" y="324"/>
                  <a:pt x="2097" y="320"/>
                  <a:pt x="2097" y="287"/>
                </a:cubicBezTo>
                <a:cubicBezTo>
                  <a:pt x="2097" y="149"/>
                  <a:pt x="2097" y="149"/>
                  <a:pt x="2097" y="149"/>
                </a:cubicBezTo>
                <a:cubicBezTo>
                  <a:pt x="2154" y="149"/>
                  <a:pt x="2154" y="149"/>
                  <a:pt x="2154" y="149"/>
                </a:cubicBezTo>
                <a:cubicBezTo>
                  <a:pt x="2160" y="149"/>
                  <a:pt x="2174" y="147"/>
                  <a:pt x="2174" y="128"/>
                </a:cubicBezTo>
                <a:cubicBezTo>
                  <a:pt x="2174" y="108"/>
                  <a:pt x="2160" y="106"/>
                  <a:pt x="2154" y="106"/>
                </a:cubicBezTo>
                <a:cubicBezTo>
                  <a:pt x="2097" y="106"/>
                  <a:pt x="2097" y="106"/>
                  <a:pt x="2097" y="106"/>
                </a:cubicBezTo>
                <a:cubicBezTo>
                  <a:pt x="2097" y="43"/>
                  <a:pt x="2097" y="43"/>
                  <a:pt x="2097" y="43"/>
                </a:cubicBezTo>
                <a:cubicBezTo>
                  <a:pt x="2097" y="35"/>
                  <a:pt x="2096" y="19"/>
                  <a:pt x="2072" y="19"/>
                </a:cubicBezTo>
                <a:cubicBezTo>
                  <a:pt x="2050" y="19"/>
                  <a:pt x="2048" y="36"/>
                  <a:pt x="2048" y="43"/>
                </a:cubicBezTo>
                <a:cubicBezTo>
                  <a:pt x="2048" y="106"/>
                  <a:pt x="2048" y="106"/>
                  <a:pt x="2048" y="106"/>
                </a:cubicBezTo>
                <a:lnTo>
                  <a:pt x="2047" y="149"/>
                </a:lnTo>
                <a:close/>
                <a:moveTo>
                  <a:pt x="2227" y="45"/>
                </a:moveTo>
                <a:cubicBezTo>
                  <a:pt x="2232" y="45"/>
                  <a:pt x="2236" y="42"/>
                  <a:pt x="2236" y="38"/>
                </a:cubicBezTo>
                <a:cubicBezTo>
                  <a:pt x="2236" y="33"/>
                  <a:pt x="2232" y="31"/>
                  <a:pt x="2227" y="31"/>
                </a:cubicBezTo>
                <a:cubicBezTo>
                  <a:pt x="2216" y="31"/>
                  <a:pt x="2216" y="31"/>
                  <a:pt x="2216" y="31"/>
                </a:cubicBezTo>
                <a:cubicBezTo>
                  <a:pt x="2216" y="45"/>
                  <a:pt x="2216" y="45"/>
                  <a:pt x="2216" y="45"/>
                </a:cubicBezTo>
                <a:lnTo>
                  <a:pt x="2227" y="45"/>
                </a:lnTo>
                <a:close/>
                <a:moveTo>
                  <a:pt x="2208" y="28"/>
                </a:moveTo>
                <a:cubicBezTo>
                  <a:pt x="2208" y="26"/>
                  <a:pt x="2209" y="24"/>
                  <a:pt x="2212" y="24"/>
                </a:cubicBezTo>
                <a:cubicBezTo>
                  <a:pt x="2227" y="24"/>
                  <a:pt x="2227" y="24"/>
                  <a:pt x="2227" y="24"/>
                </a:cubicBezTo>
                <a:cubicBezTo>
                  <a:pt x="2237" y="24"/>
                  <a:pt x="2244" y="28"/>
                  <a:pt x="2244" y="37"/>
                </a:cubicBezTo>
                <a:cubicBezTo>
                  <a:pt x="2244" y="44"/>
                  <a:pt x="2241" y="49"/>
                  <a:pt x="2235" y="51"/>
                </a:cubicBezTo>
                <a:cubicBezTo>
                  <a:pt x="2243" y="61"/>
                  <a:pt x="2243" y="61"/>
                  <a:pt x="2243" y="61"/>
                </a:cubicBezTo>
                <a:cubicBezTo>
                  <a:pt x="2244" y="62"/>
                  <a:pt x="2244" y="63"/>
                  <a:pt x="2244" y="64"/>
                </a:cubicBezTo>
                <a:cubicBezTo>
                  <a:pt x="2244" y="66"/>
                  <a:pt x="2243" y="68"/>
                  <a:pt x="2240" y="68"/>
                </a:cubicBezTo>
                <a:cubicBezTo>
                  <a:pt x="2239" y="68"/>
                  <a:pt x="2237" y="67"/>
                  <a:pt x="2236" y="66"/>
                </a:cubicBezTo>
                <a:cubicBezTo>
                  <a:pt x="2225" y="52"/>
                  <a:pt x="2225" y="52"/>
                  <a:pt x="2225" y="52"/>
                </a:cubicBezTo>
                <a:cubicBezTo>
                  <a:pt x="2216" y="52"/>
                  <a:pt x="2216" y="52"/>
                  <a:pt x="2216" y="52"/>
                </a:cubicBezTo>
                <a:cubicBezTo>
                  <a:pt x="2216" y="64"/>
                  <a:pt x="2216" y="64"/>
                  <a:pt x="2216" y="64"/>
                </a:cubicBezTo>
                <a:cubicBezTo>
                  <a:pt x="2216" y="66"/>
                  <a:pt x="2214" y="68"/>
                  <a:pt x="2212" y="68"/>
                </a:cubicBezTo>
                <a:cubicBezTo>
                  <a:pt x="2209" y="68"/>
                  <a:pt x="2208" y="66"/>
                  <a:pt x="2208" y="64"/>
                </a:cubicBezTo>
                <a:lnTo>
                  <a:pt x="2208" y="28"/>
                </a:lnTo>
                <a:close/>
                <a:moveTo>
                  <a:pt x="2224" y="85"/>
                </a:moveTo>
                <a:cubicBezTo>
                  <a:pt x="2246" y="85"/>
                  <a:pt x="2263" y="67"/>
                  <a:pt x="2263" y="46"/>
                </a:cubicBezTo>
                <a:cubicBezTo>
                  <a:pt x="2263" y="46"/>
                  <a:pt x="2263" y="46"/>
                  <a:pt x="2263" y="46"/>
                </a:cubicBezTo>
                <a:cubicBezTo>
                  <a:pt x="2263" y="25"/>
                  <a:pt x="2246" y="8"/>
                  <a:pt x="2224" y="8"/>
                </a:cubicBezTo>
                <a:cubicBezTo>
                  <a:pt x="2203" y="8"/>
                  <a:pt x="2186" y="25"/>
                  <a:pt x="2186" y="46"/>
                </a:cubicBezTo>
                <a:cubicBezTo>
                  <a:pt x="2186" y="46"/>
                  <a:pt x="2186" y="46"/>
                  <a:pt x="2186" y="46"/>
                </a:cubicBezTo>
                <a:cubicBezTo>
                  <a:pt x="2186" y="68"/>
                  <a:pt x="2203" y="85"/>
                  <a:pt x="2224" y="85"/>
                </a:cubicBezTo>
                <a:moveTo>
                  <a:pt x="2224" y="90"/>
                </a:moveTo>
                <a:cubicBezTo>
                  <a:pt x="2200" y="90"/>
                  <a:pt x="2181" y="70"/>
                  <a:pt x="2181" y="46"/>
                </a:cubicBezTo>
                <a:cubicBezTo>
                  <a:pt x="2181" y="46"/>
                  <a:pt x="2181" y="46"/>
                  <a:pt x="2181" y="46"/>
                </a:cubicBezTo>
                <a:cubicBezTo>
                  <a:pt x="2181" y="23"/>
                  <a:pt x="2200" y="3"/>
                  <a:pt x="2224" y="3"/>
                </a:cubicBezTo>
                <a:cubicBezTo>
                  <a:pt x="2249" y="3"/>
                  <a:pt x="2268" y="23"/>
                  <a:pt x="2268" y="46"/>
                </a:cubicBezTo>
                <a:cubicBezTo>
                  <a:pt x="2268" y="46"/>
                  <a:pt x="2268" y="46"/>
                  <a:pt x="2268" y="46"/>
                </a:cubicBezTo>
                <a:cubicBezTo>
                  <a:pt x="2268" y="70"/>
                  <a:pt x="2249" y="90"/>
                  <a:pt x="2224" y="90"/>
                </a:cubicBezTo>
                <a:moveTo>
                  <a:pt x="19" y="676"/>
                </a:moveTo>
                <a:cubicBezTo>
                  <a:pt x="19" y="681"/>
                  <a:pt x="24" y="686"/>
                  <a:pt x="29" y="686"/>
                </a:cubicBezTo>
                <a:cubicBezTo>
                  <a:pt x="34" y="686"/>
                  <a:pt x="38" y="683"/>
                  <a:pt x="39" y="679"/>
                </a:cubicBezTo>
                <a:cubicBezTo>
                  <a:pt x="50" y="655"/>
                  <a:pt x="50" y="655"/>
                  <a:pt x="50" y="655"/>
                </a:cubicBezTo>
                <a:cubicBezTo>
                  <a:pt x="109" y="655"/>
                  <a:pt x="109" y="655"/>
                  <a:pt x="109" y="655"/>
                </a:cubicBezTo>
                <a:cubicBezTo>
                  <a:pt x="119" y="678"/>
                  <a:pt x="119" y="678"/>
                  <a:pt x="119" y="678"/>
                </a:cubicBezTo>
                <a:cubicBezTo>
                  <a:pt x="121" y="683"/>
                  <a:pt x="124" y="686"/>
                  <a:pt x="129" y="686"/>
                </a:cubicBezTo>
                <a:cubicBezTo>
                  <a:pt x="135" y="686"/>
                  <a:pt x="140" y="681"/>
                  <a:pt x="140" y="675"/>
                </a:cubicBezTo>
                <a:cubicBezTo>
                  <a:pt x="140" y="674"/>
                  <a:pt x="139" y="672"/>
                  <a:pt x="138" y="671"/>
                </a:cubicBezTo>
                <a:cubicBezTo>
                  <a:pt x="93" y="570"/>
                  <a:pt x="93" y="570"/>
                  <a:pt x="93" y="570"/>
                </a:cubicBezTo>
                <a:cubicBezTo>
                  <a:pt x="90" y="564"/>
                  <a:pt x="86" y="561"/>
                  <a:pt x="80" y="561"/>
                </a:cubicBezTo>
                <a:cubicBezTo>
                  <a:pt x="79" y="561"/>
                  <a:pt x="79" y="561"/>
                  <a:pt x="79" y="561"/>
                </a:cubicBezTo>
                <a:cubicBezTo>
                  <a:pt x="73" y="561"/>
                  <a:pt x="69" y="564"/>
                  <a:pt x="66" y="570"/>
                </a:cubicBezTo>
                <a:cubicBezTo>
                  <a:pt x="21" y="671"/>
                  <a:pt x="21" y="671"/>
                  <a:pt x="21" y="671"/>
                </a:cubicBezTo>
                <a:cubicBezTo>
                  <a:pt x="20" y="673"/>
                  <a:pt x="19" y="674"/>
                  <a:pt x="19" y="676"/>
                </a:cubicBezTo>
                <a:close/>
                <a:moveTo>
                  <a:pt x="58" y="636"/>
                </a:moveTo>
                <a:cubicBezTo>
                  <a:pt x="79" y="587"/>
                  <a:pt x="79" y="587"/>
                  <a:pt x="79" y="587"/>
                </a:cubicBezTo>
                <a:cubicBezTo>
                  <a:pt x="101" y="636"/>
                  <a:pt x="101" y="636"/>
                  <a:pt x="101" y="636"/>
                </a:cubicBezTo>
                <a:lnTo>
                  <a:pt x="58" y="636"/>
                </a:lnTo>
                <a:close/>
                <a:moveTo>
                  <a:pt x="250" y="675"/>
                </a:moveTo>
                <a:cubicBezTo>
                  <a:pt x="250" y="681"/>
                  <a:pt x="255" y="686"/>
                  <a:pt x="261" y="686"/>
                </a:cubicBezTo>
                <a:cubicBezTo>
                  <a:pt x="267" y="686"/>
                  <a:pt x="272" y="681"/>
                  <a:pt x="272" y="675"/>
                </a:cubicBezTo>
                <a:cubicBezTo>
                  <a:pt x="272" y="642"/>
                  <a:pt x="272" y="642"/>
                  <a:pt x="272" y="642"/>
                </a:cubicBezTo>
                <a:cubicBezTo>
                  <a:pt x="299" y="642"/>
                  <a:pt x="299" y="642"/>
                  <a:pt x="299" y="642"/>
                </a:cubicBezTo>
                <a:cubicBezTo>
                  <a:pt x="329" y="680"/>
                  <a:pt x="329" y="680"/>
                  <a:pt x="329" y="680"/>
                </a:cubicBezTo>
                <a:cubicBezTo>
                  <a:pt x="331" y="683"/>
                  <a:pt x="334" y="686"/>
                  <a:pt x="339" y="686"/>
                </a:cubicBezTo>
                <a:cubicBezTo>
                  <a:pt x="344" y="686"/>
                  <a:pt x="349" y="682"/>
                  <a:pt x="349" y="676"/>
                </a:cubicBezTo>
                <a:cubicBezTo>
                  <a:pt x="349" y="672"/>
                  <a:pt x="348" y="670"/>
                  <a:pt x="346" y="668"/>
                </a:cubicBezTo>
                <a:cubicBezTo>
                  <a:pt x="323" y="638"/>
                  <a:pt x="323" y="638"/>
                  <a:pt x="323" y="638"/>
                </a:cubicBezTo>
                <a:cubicBezTo>
                  <a:pt x="339" y="633"/>
                  <a:pt x="350" y="621"/>
                  <a:pt x="350" y="602"/>
                </a:cubicBezTo>
                <a:cubicBezTo>
                  <a:pt x="350" y="601"/>
                  <a:pt x="350" y="601"/>
                  <a:pt x="350" y="601"/>
                </a:cubicBezTo>
                <a:cubicBezTo>
                  <a:pt x="350" y="591"/>
                  <a:pt x="347" y="581"/>
                  <a:pt x="340" y="575"/>
                </a:cubicBezTo>
                <a:cubicBezTo>
                  <a:pt x="332" y="567"/>
                  <a:pt x="320" y="563"/>
                  <a:pt x="305" y="563"/>
                </a:cubicBezTo>
                <a:cubicBezTo>
                  <a:pt x="261" y="563"/>
                  <a:pt x="261" y="563"/>
                  <a:pt x="261" y="563"/>
                </a:cubicBezTo>
                <a:cubicBezTo>
                  <a:pt x="255" y="563"/>
                  <a:pt x="250" y="567"/>
                  <a:pt x="250" y="573"/>
                </a:cubicBezTo>
                <a:lnTo>
                  <a:pt x="250" y="675"/>
                </a:lnTo>
                <a:close/>
                <a:moveTo>
                  <a:pt x="272" y="623"/>
                </a:moveTo>
                <a:cubicBezTo>
                  <a:pt x="272" y="582"/>
                  <a:pt x="272" y="582"/>
                  <a:pt x="272" y="582"/>
                </a:cubicBezTo>
                <a:cubicBezTo>
                  <a:pt x="303" y="582"/>
                  <a:pt x="303" y="582"/>
                  <a:pt x="303" y="582"/>
                </a:cubicBezTo>
                <a:cubicBezTo>
                  <a:pt x="319" y="582"/>
                  <a:pt x="328" y="589"/>
                  <a:pt x="328" y="602"/>
                </a:cubicBezTo>
                <a:cubicBezTo>
                  <a:pt x="328" y="603"/>
                  <a:pt x="328" y="603"/>
                  <a:pt x="328" y="603"/>
                </a:cubicBezTo>
                <a:cubicBezTo>
                  <a:pt x="328" y="615"/>
                  <a:pt x="319" y="623"/>
                  <a:pt x="303" y="623"/>
                </a:cubicBezTo>
                <a:lnTo>
                  <a:pt x="272" y="623"/>
                </a:lnTo>
                <a:close/>
                <a:moveTo>
                  <a:pt x="405" y="685"/>
                </a:moveTo>
                <a:cubicBezTo>
                  <a:pt x="477" y="685"/>
                  <a:pt x="477" y="685"/>
                  <a:pt x="477" y="685"/>
                </a:cubicBezTo>
                <a:cubicBezTo>
                  <a:pt x="482" y="685"/>
                  <a:pt x="487" y="681"/>
                  <a:pt x="487" y="675"/>
                </a:cubicBezTo>
                <a:cubicBezTo>
                  <a:pt x="487" y="670"/>
                  <a:pt x="482" y="666"/>
                  <a:pt x="477" y="666"/>
                </a:cubicBezTo>
                <a:cubicBezTo>
                  <a:pt x="416" y="666"/>
                  <a:pt x="416" y="666"/>
                  <a:pt x="416" y="666"/>
                </a:cubicBezTo>
                <a:cubicBezTo>
                  <a:pt x="416" y="633"/>
                  <a:pt x="416" y="633"/>
                  <a:pt x="416" y="633"/>
                </a:cubicBezTo>
                <a:cubicBezTo>
                  <a:pt x="468" y="633"/>
                  <a:pt x="468" y="633"/>
                  <a:pt x="468" y="633"/>
                </a:cubicBezTo>
                <a:cubicBezTo>
                  <a:pt x="474" y="633"/>
                  <a:pt x="478" y="629"/>
                  <a:pt x="478" y="623"/>
                </a:cubicBezTo>
                <a:cubicBezTo>
                  <a:pt x="478" y="618"/>
                  <a:pt x="474" y="614"/>
                  <a:pt x="468" y="614"/>
                </a:cubicBezTo>
                <a:cubicBezTo>
                  <a:pt x="416" y="614"/>
                  <a:pt x="416" y="614"/>
                  <a:pt x="416" y="614"/>
                </a:cubicBezTo>
                <a:cubicBezTo>
                  <a:pt x="416" y="582"/>
                  <a:pt x="416" y="582"/>
                  <a:pt x="416" y="582"/>
                </a:cubicBezTo>
                <a:cubicBezTo>
                  <a:pt x="476" y="582"/>
                  <a:pt x="476" y="582"/>
                  <a:pt x="476" y="582"/>
                </a:cubicBezTo>
                <a:cubicBezTo>
                  <a:pt x="481" y="582"/>
                  <a:pt x="486" y="578"/>
                  <a:pt x="486" y="572"/>
                </a:cubicBezTo>
                <a:cubicBezTo>
                  <a:pt x="486" y="567"/>
                  <a:pt x="481" y="563"/>
                  <a:pt x="476" y="563"/>
                </a:cubicBezTo>
                <a:cubicBezTo>
                  <a:pt x="405" y="563"/>
                  <a:pt x="405" y="563"/>
                  <a:pt x="405" y="563"/>
                </a:cubicBezTo>
                <a:cubicBezTo>
                  <a:pt x="399" y="563"/>
                  <a:pt x="394" y="567"/>
                  <a:pt x="394" y="573"/>
                </a:cubicBezTo>
                <a:cubicBezTo>
                  <a:pt x="394" y="674"/>
                  <a:pt x="394" y="674"/>
                  <a:pt x="394" y="674"/>
                </a:cubicBezTo>
                <a:cubicBezTo>
                  <a:pt x="394" y="680"/>
                  <a:pt x="399" y="685"/>
                  <a:pt x="405" y="685"/>
                </a:cubicBezTo>
                <a:close/>
                <a:moveTo>
                  <a:pt x="521" y="676"/>
                </a:moveTo>
                <a:cubicBezTo>
                  <a:pt x="521" y="681"/>
                  <a:pt x="525" y="686"/>
                  <a:pt x="530" y="686"/>
                </a:cubicBezTo>
                <a:cubicBezTo>
                  <a:pt x="535" y="686"/>
                  <a:pt x="539" y="683"/>
                  <a:pt x="540" y="679"/>
                </a:cubicBezTo>
                <a:cubicBezTo>
                  <a:pt x="551" y="655"/>
                  <a:pt x="551" y="655"/>
                  <a:pt x="551" y="655"/>
                </a:cubicBezTo>
                <a:cubicBezTo>
                  <a:pt x="610" y="655"/>
                  <a:pt x="610" y="655"/>
                  <a:pt x="610" y="655"/>
                </a:cubicBezTo>
                <a:cubicBezTo>
                  <a:pt x="620" y="678"/>
                  <a:pt x="620" y="678"/>
                  <a:pt x="620" y="678"/>
                </a:cubicBezTo>
                <a:cubicBezTo>
                  <a:pt x="622" y="683"/>
                  <a:pt x="626" y="686"/>
                  <a:pt x="631" y="686"/>
                </a:cubicBezTo>
                <a:cubicBezTo>
                  <a:pt x="636" y="686"/>
                  <a:pt x="641" y="681"/>
                  <a:pt x="641" y="675"/>
                </a:cubicBezTo>
                <a:cubicBezTo>
                  <a:pt x="641" y="674"/>
                  <a:pt x="640" y="672"/>
                  <a:pt x="640" y="671"/>
                </a:cubicBezTo>
                <a:cubicBezTo>
                  <a:pt x="594" y="570"/>
                  <a:pt x="594" y="570"/>
                  <a:pt x="594" y="570"/>
                </a:cubicBezTo>
                <a:cubicBezTo>
                  <a:pt x="592" y="564"/>
                  <a:pt x="587" y="561"/>
                  <a:pt x="581" y="561"/>
                </a:cubicBezTo>
                <a:cubicBezTo>
                  <a:pt x="580" y="561"/>
                  <a:pt x="580" y="561"/>
                  <a:pt x="580" y="561"/>
                </a:cubicBezTo>
                <a:cubicBezTo>
                  <a:pt x="574" y="561"/>
                  <a:pt x="570" y="564"/>
                  <a:pt x="567" y="570"/>
                </a:cubicBezTo>
                <a:cubicBezTo>
                  <a:pt x="522" y="671"/>
                  <a:pt x="522" y="671"/>
                  <a:pt x="522" y="671"/>
                </a:cubicBezTo>
                <a:cubicBezTo>
                  <a:pt x="521" y="673"/>
                  <a:pt x="521" y="674"/>
                  <a:pt x="521" y="676"/>
                </a:cubicBezTo>
                <a:close/>
                <a:moveTo>
                  <a:pt x="559" y="636"/>
                </a:moveTo>
                <a:cubicBezTo>
                  <a:pt x="580" y="587"/>
                  <a:pt x="580" y="587"/>
                  <a:pt x="580" y="587"/>
                </a:cubicBezTo>
                <a:cubicBezTo>
                  <a:pt x="602" y="636"/>
                  <a:pt x="602" y="636"/>
                  <a:pt x="602" y="636"/>
                </a:cubicBezTo>
                <a:lnTo>
                  <a:pt x="559" y="636"/>
                </a:lnTo>
                <a:close/>
                <a:moveTo>
                  <a:pt x="682" y="674"/>
                </a:moveTo>
                <a:cubicBezTo>
                  <a:pt x="682" y="680"/>
                  <a:pt x="686" y="685"/>
                  <a:pt x="692" y="685"/>
                </a:cubicBezTo>
                <a:cubicBezTo>
                  <a:pt x="758" y="685"/>
                  <a:pt x="758" y="685"/>
                  <a:pt x="758" y="685"/>
                </a:cubicBezTo>
                <a:cubicBezTo>
                  <a:pt x="764" y="685"/>
                  <a:pt x="768" y="680"/>
                  <a:pt x="768" y="675"/>
                </a:cubicBezTo>
                <a:cubicBezTo>
                  <a:pt x="768" y="670"/>
                  <a:pt x="764" y="665"/>
                  <a:pt x="758" y="665"/>
                </a:cubicBezTo>
                <a:cubicBezTo>
                  <a:pt x="703" y="665"/>
                  <a:pt x="703" y="665"/>
                  <a:pt x="703" y="665"/>
                </a:cubicBezTo>
                <a:cubicBezTo>
                  <a:pt x="703" y="572"/>
                  <a:pt x="703" y="572"/>
                  <a:pt x="703" y="572"/>
                </a:cubicBezTo>
                <a:cubicBezTo>
                  <a:pt x="703" y="566"/>
                  <a:pt x="698" y="562"/>
                  <a:pt x="692" y="562"/>
                </a:cubicBezTo>
                <a:cubicBezTo>
                  <a:pt x="686" y="562"/>
                  <a:pt x="682" y="566"/>
                  <a:pt x="682" y="572"/>
                </a:cubicBezTo>
                <a:lnTo>
                  <a:pt x="682" y="674"/>
                </a:lnTo>
                <a:close/>
                <a:moveTo>
                  <a:pt x="877" y="674"/>
                </a:moveTo>
                <a:cubicBezTo>
                  <a:pt x="877" y="680"/>
                  <a:pt x="882" y="685"/>
                  <a:pt x="888" y="685"/>
                </a:cubicBezTo>
                <a:cubicBezTo>
                  <a:pt x="923" y="685"/>
                  <a:pt x="923" y="685"/>
                  <a:pt x="923" y="685"/>
                </a:cubicBezTo>
                <a:cubicBezTo>
                  <a:pt x="961" y="685"/>
                  <a:pt x="988" y="658"/>
                  <a:pt x="988" y="624"/>
                </a:cubicBezTo>
                <a:cubicBezTo>
                  <a:pt x="988" y="623"/>
                  <a:pt x="988" y="623"/>
                  <a:pt x="988" y="623"/>
                </a:cubicBezTo>
                <a:cubicBezTo>
                  <a:pt x="988" y="589"/>
                  <a:pt x="961" y="563"/>
                  <a:pt x="923" y="563"/>
                </a:cubicBezTo>
                <a:cubicBezTo>
                  <a:pt x="888" y="563"/>
                  <a:pt x="888" y="563"/>
                  <a:pt x="888" y="563"/>
                </a:cubicBezTo>
                <a:cubicBezTo>
                  <a:pt x="882" y="563"/>
                  <a:pt x="877" y="567"/>
                  <a:pt x="877" y="573"/>
                </a:cubicBezTo>
                <a:lnTo>
                  <a:pt x="877" y="674"/>
                </a:lnTo>
                <a:close/>
                <a:moveTo>
                  <a:pt x="899" y="665"/>
                </a:moveTo>
                <a:cubicBezTo>
                  <a:pt x="899" y="582"/>
                  <a:pt x="899" y="582"/>
                  <a:pt x="899" y="582"/>
                </a:cubicBezTo>
                <a:cubicBezTo>
                  <a:pt x="923" y="582"/>
                  <a:pt x="923" y="582"/>
                  <a:pt x="923" y="582"/>
                </a:cubicBezTo>
                <a:cubicBezTo>
                  <a:pt x="949" y="582"/>
                  <a:pt x="965" y="600"/>
                  <a:pt x="965" y="624"/>
                </a:cubicBezTo>
                <a:cubicBezTo>
                  <a:pt x="965" y="624"/>
                  <a:pt x="965" y="624"/>
                  <a:pt x="965" y="624"/>
                </a:cubicBezTo>
                <a:cubicBezTo>
                  <a:pt x="965" y="648"/>
                  <a:pt x="949" y="665"/>
                  <a:pt x="923" y="665"/>
                </a:cubicBezTo>
                <a:lnTo>
                  <a:pt x="899" y="665"/>
                </a:lnTo>
                <a:close/>
                <a:moveTo>
                  <a:pt x="1033" y="675"/>
                </a:moveTo>
                <a:cubicBezTo>
                  <a:pt x="1033" y="681"/>
                  <a:pt x="1037" y="686"/>
                  <a:pt x="1043" y="686"/>
                </a:cubicBezTo>
                <a:cubicBezTo>
                  <a:pt x="1049" y="686"/>
                  <a:pt x="1054" y="681"/>
                  <a:pt x="1054" y="675"/>
                </a:cubicBezTo>
                <a:cubicBezTo>
                  <a:pt x="1054" y="572"/>
                  <a:pt x="1054" y="572"/>
                  <a:pt x="1054" y="572"/>
                </a:cubicBezTo>
                <a:cubicBezTo>
                  <a:pt x="1054" y="566"/>
                  <a:pt x="1049" y="562"/>
                  <a:pt x="1043" y="562"/>
                </a:cubicBezTo>
                <a:cubicBezTo>
                  <a:pt x="1037" y="562"/>
                  <a:pt x="1033" y="566"/>
                  <a:pt x="1033" y="572"/>
                </a:cubicBezTo>
                <a:lnTo>
                  <a:pt x="1033" y="675"/>
                </a:lnTo>
                <a:close/>
                <a:moveTo>
                  <a:pt x="1104" y="675"/>
                </a:moveTo>
                <a:cubicBezTo>
                  <a:pt x="1104" y="681"/>
                  <a:pt x="1109" y="686"/>
                  <a:pt x="1115" y="686"/>
                </a:cubicBezTo>
                <a:cubicBezTo>
                  <a:pt x="1121" y="686"/>
                  <a:pt x="1126" y="681"/>
                  <a:pt x="1126" y="675"/>
                </a:cubicBezTo>
                <a:cubicBezTo>
                  <a:pt x="1126" y="635"/>
                  <a:pt x="1126" y="635"/>
                  <a:pt x="1126" y="635"/>
                </a:cubicBezTo>
                <a:cubicBezTo>
                  <a:pt x="1179" y="635"/>
                  <a:pt x="1179" y="635"/>
                  <a:pt x="1179" y="635"/>
                </a:cubicBezTo>
                <a:cubicBezTo>
                  <a:pt x="1184" y="635"/>
                  <a:pt x="1188" y="631"/>
                  <a:pt x="1188" y="625"/>
                </a:cubicBezTo>
                <a:cubicBezTo>
                  <a:pt x="1188" y="620"/>
                  <a:pt x="1184" y="615"/>
                  <a:pt x="1179" y="615"/>
                </a:cubicBezTo>
                <a:cubicBezTo>
                  <a:pt x="1126" y="615"/>
                  <a:pt x="1126" y="615"/>
                  <a:pt x="1126" y="615"/>
                </a:cubicBezTo>
                <a:cubicBezTo>
                  <a:pt x="1126" y="582"/>
                  <a:pt x="1126" y="582"/>
                  <a:pt x="1126" y="582"/>
                </a:cubicBezTo>
                <a:cubicBezTo>
                  <a:pt x="1186" y="582"/>
                  <a:pt x="1186" y="582"/>
                  <a:pt x="1186" y="582"/>
                </a:cubicBezTo>
                <a:cubicBezTo>
                  <a:pt x="1192" y="582"/>
                  <a:pt x="1196" y="578"/>
                  <a:pt x="1196" y="572"/>
                </a:cubicBezTo>
                <a:cubicBezTo>
                  <a:pt x="1196" y="567"/>
                  <a:pt x="1192" y="563"/>
                  <a:pt x="1186" y="563"/>
                </a:cubicBezTo>
                <a:cubicBezTo>
                  <a:pt x="1115" y="563"/>
                  <a:pt x="1115" y="563"/>
                  <a:pt x="1115" y="563"/>
                </a:cubicBezTo>
                <a:cubicBezTo>
                  <a:pt x="1109" y="563"/>
                  <a:pt x="1104" y="567"/>
                  <a:pt x="1104" y="573"/>
                </a:cubicBezTo>
                <a:lnTo>
                  <a:pt x="1104" y="675"/>
                </a:lnTo>
                <a:close/>
                <a:moveTo>
                  <a:pt x="1237" y="675"/>
                </a:moveTo>
                <a:cubicBezTo>
                  <a:pt x="1237" y="681"/>
                  <a:pt x="1241" y="686"/>
                  <a:pt x="1247" y="686"/>
                </a:cubicBezTo>
                <a:cubicBezTo>
                  <a:pt x="1253" y="686"/>
                  <a:pt x="1258" y="681"/>
                  <a:pt x="1258" y="675"/>
                </a:cubicBezTo>
                <a:cubicBezTo>
                  <a:pt x="1258" y="635"/>
                  <a:pt x="1258" y="635"/>
                  <a:pt x="1258" y="635"/>
                </a:cubicBezTo>
                <a:cubicBezTo>
                  <a:pt x="1311" y="635"/>
                  <a:pt x="1311" y="635"/>
                  <a:pt x="1311" y="635"/>
                </a:cubicBezTo>
                <a:cubicBezTo>
                  <a:pt x="1316" y="635"/>
                  <a:pt x="1321" y="631"/>
                  <a:pt x="1321" y="625"/>
                </a:cubicBezTo>
                <a:cubicBezTo>
                  <a:pt x="1321" y="620"/>
                  <a:pt x="1316" y="615"/>
                  <a:pt x="1311" y="615"/>
                </a:cubicBezTo>
                <a:cubicBezTo>
                  <a:pt x="1258" y="615"/>
                  <a:pt x="1258" y="615"/>
                  <a:pt x="1258" y="615"/>
                </a:cubicBezTo>
                <a:cubicBezTo>
                  <a:pt x="1258" y="582"/>
                  <a:pt x="1258" y="582"/>
                  <a:pt x="1258" y="582"/>
                </a:cubicBezTo>
                <a:cubicBezTo>
                  <a:pt x="1319" y="582"/>
                  <a:pt x="1319" y="582"/>
                  <a:pt x="1319" y="582"/>
                </a:cubicBezTo>
                <a:cubicBezTo>
                  <a:pt x="1324" y="582"/>
                  <a:pt x="1328" y="578"/>
                  <a:pt x="1328" y="572"/>
                </a:cubicBezTo>
                <a:cubicBezTo>
                  <a:pt x="1328" y="567"/>
                  <a:pt x="1324" y="563"/>
                  <a:pt x="1319" y="563"/>
                </a:cubicBezTo>
                <a:cubicBezTo>
                  <a:pt x="1247" y="563"/>
                  <a:pt x="1247" y="563"/>
                  <a:pt x="1247" y="563"/>
                </a:cubicBezTo>
                <a:cubicBezTo>
                  <a:pt x="1241" y="563"/>
                  <a:pt x="1237" y="567"/>
                  <a:pt x="1237" y="573"/>
                </a:cubicBezTo>
                <a:lnTo>
                  <a:pt x="1237" y="675"/>
                </a:lnTo>
                <a:close/>
                <a:moveTo>
                  <a:pt x="1380" y="685"/>
                </a:moveTo>
                <a:cubicBezTo>
                  <a:pt x="1452" y="685"/>
                  <a:pt x="1452" y="685"/>
                  <a:pt x="1452" y="685"/>
                </a:cubicBezTo>
                <a:cubicBezTo>
                  <a:pt x="1457" y="685"/>
                  <a:pt x="1461" y="681"/>
                  <a:pt x="1461" y="675"/>
                </a:cubicBezTo>
                <a:cubicBezTo>
                  <a:pt x="1461" y="670"/>
                  <a:pt x="1457" y="666"/>
                  <a:pt x="1452" y="666"/>
                </a:cubicBezTo>
                <a:cubicBezTo>
                  <a:pt x="1390" y="666"/>
                  <a:pt x="1390" y="666"/>
                  <a:pt x="1390" y="666"/>
                </a:cubicBezTo>
                <a:cubicBezTo>
                  <a:pt x="1390" y="633"/>
                  <a:pt x="1390" y="633"/>
                  <a:pt x="1390" y="633"/>
                </a:cubicBezTo>
                <a:cubicBezTo>
                  <a:pt x="1443" y="633"/>
                  <a:pt x="1443" y="633"/>
                  <a:pt x="1443" y="633"/>
                </a:cubicBezTo>
                <a:cubicBezTo>
                  <a:pt x="1448" y="633"/>
                  <a:pt x="1452" y="629"/>
                  <a:pt x="1452" y="623"/>
                </a:cubicBezTo>
                <a:cubicBezTo>
                  <a:pt x="1452" y="618"/>
                  <a:pt x="1448" y="614"/>
                  <a:pt x="1443" y="614"/>
                </a:cubicBezTo>
                <a:cubicBezTo>
                  <a:pt x="1390" y="614"/>
                  <a:pt x="1390" y="614"/>
                  <a:pt x="1390" y="614"/>
                </a:cubicBezTo>
                <a:cubicBezTo>
                  <a:pt x="1390" y="582"/>
                  <a:pt x="1390" y="582"/>
                  <a:pt x="1390" y="582"/>
                </a:cubicBezTo>
                <a:cubicBezTo>
                  <a:pt x="1451" y="582"/>
                  <a:pt x="1451" y="582"/>
                  <a:pt x="1451" y="582"/>
                </a:cubicBezTo>
                <a:cubicBezTo>
                  <a:pt x="1456" y="582"/>
                  <a:pt x="1460" y="578"/>
                  <a:pt x="1460" y="572"/>
                </a:cubicBezTo>
                <a:cubicBezTo>
                  <a:pt x="1460" y="567"/>
                  <a:pt x="1456" y="563"/>
                  <a:pt x="1451" y="563"/>
                </a:cubicBezTo>
                <a:cubicBezTo>
                  <a:pt x="1380" y="563"/>
                  <a:pt x="1380" y="563"/>
                  <a:pt x="1380" y="563"/>
                </a:cubicBezTo>
                <a:cubicBezTo>
                  <a:pt x="1373" y="563"/>
                  <a:pt x="1369" y="567"/>
                  <a:pt x="1369" y="573"/>
                </a:cubicBezTo>
                <a:cubicBezTo>
                  <a:pt x="1369" y="674"/>
                  <a:pt x="1369" y="674"/>
                  <a:pt x="1369" y="674"/>
                </a:cubicBezTo>
                <a:cubicBezTo>
                  <a:pt x="1369" y="680"/>
                  <a:pt x="1373" y="685"/>
                  <a:pt x="1380" y="685"/>
                </a:cubicBezTo>
                <a:close/>
                <a:moveTo>
                  <a:pt x="1503" y="675"/>
                </a:moveTo>
                <a:cubicBezTo>
                  <a:pt x="1503" y="681"/>
                  <a:pt x="1508" y="686"/>
                  <a:pt x="1514" y="686"/>
                </a:cubicBezTo>
                <a:cubicBezTo>
                  <a:pt x="1520" y="686"/>
                  <a:pt x="1525" y="681"/>
                  <a:pt x="1525" y="675"/>
                </a:cubicBezTo>
                <a:cubicBezTo>
                  <a:pt x="1525" y="642"/>
                  <a:pt x="1525" y="642"/>
                  <a:pt x="1525" y="642"/>
                </a:cubicBezTo>
                <a:cubicBezTo>
                  <a:pt x="1552" y="642"/>
                  <a:pt x="1552" y="642"/>
                  <a:pt x="1552" y="642"/>
                </a:cubicBezTo>
                <a:cubicBezTo>
                  <a:pt x="1582" y="680"/>
                  <a:pt x="1582" y="680"/>
                  <a:pt x="1582" y="680"/>
                </a:cubicBezTo>
                <a:cubicBezTo>
                  <a:pt x="1584" y="683"/>
                  <a:pt x="1587" y="686"/>
                  <a:pt x="1592" y="686"/>
                </a:cubicBezTo>
                <a:cubicBezTo>
                  <a:pt x="1597" y="686"/>
                  <a:pt x="1602" y="682"/>
                  <a:pt x="1602" y="676"/>
                </a:cubicBezTo>
                <a:cubicBezTo>
                  <a:pt x="1602" y="672"/>
                  <a:pt x="1601" y="670"/>
                  <a:pt x="1599" y="668"/>
                </a:cubicBezTo>
                <a:cubicBezTo>
                  <a:pt x="1576" y="638"/>
                  <a:pt x="1576" y="638"/>
                  <a:pt x="1576" y="638"/>
                </a:cubicBezTo>
                <a:cubicBezTo>
                  <a:pt x="1592" y="633"/>
                  <a:pt x="1603" y="621"/>
                  <a:pt x="1603" y="602"/>
                </a:cubicBezTo>
                <a:cubicBezTo>
                  <a:pt x="1603" y="601"/>
                  <a:pt x="1603" y="601"/>
                  <a:pt x="1603" y="601"/>
                </a:cubicBezTo>
                <a:cubicBezTo>
                  <a:pt x="1603" y="591"/>
                  <a:pt x="1600" y="581"/>
                  <a:pt x="1593" y="575"/>
                </a:cubicBezTo>
                <a:cubicBezTo>
                  <a:pt x="1585" y="567"/>
                  <a:pt x="1573" y="563"/>
                  <a:pt x="1558" y="563"/>
                </a:cubicBezTo>
                <a:cubicBezTo>
                  <a:pt x="1514" y="563"/>
                  <a:pt x="1514" y="563"/>
                  <a:pt x="1514" y="563"/>
                </a:cubicBezTo>
                <a:cubicBezTo>
                  <a:pt x="1508" y="563"/>
                  <a:pt x="1503" y="567"/>
                  <a:pt x="1503" y="573"/>
                </a:cubicBezTo>
                <a:lnTo>
                  <a:pt x="1503" y="675"/>
                </a:lnTo>
                <a:close/>
                <a:moveTo>
                  <a:pt x="1525" y="623"/>
                </a:moveTo>
                <a:cubicBezTo>
                  <a:pt x="1525" y="582"/>
                  <a:pt x="1525" y="582"/>
                  <a:pt x="1525" y="582"/>
                </a:cubicBezTo>
                <a:cubicBezTo>
                  <a:pt x="1556" y="582"/>
                  <a:pt x="1556" y="582"/>
                  <a:pt x="1556" y="582"/>
                </a:cubicBezTo>
                <a:cubicBezTo>
                  <a:pt x="1572" y="582"/>
                  <a:pt x="1581" y="589"/>
                  <a:pt x="1581" y="602"/>
                </a:cubicBezTo>
                <a:cubicBezTo>
                  <a:pt x="1581" y="603"/>
                  <a:pt x="1581" y="603"/>
                  <a:pt x="1581" y="603"/>
                </a:cubicBezTo>
                <a:cubicBezTo>
                  <a:pt x="1581" y="615"/>
                  <a:pt x="1572" y="623"/>
                  <a:pt x="1556" y="623"/>
                </a:cubicBezTo>
                <a:lnTo>
                  <a:pt x="1525" y="623"/>
                </a:lnTo>
                <a:close/>
                <a:moveTo>
                  <a:pt x="1658" y="685"/>
                </a:moveTo>
                <a:cubicBezTo>
                  <a:pt x="1730" y="685"/>
                  <a:pt x="1730" y="685"/>
                  <a:pt x="1730" y="685"/>
                </a:cubicBezTo>
                <a:cubicBezTo>
                  <a:pt x="1735" y="685"/>
                  <a:pt x="1740" y="681"/>
                  <a:pt x="1740" y="675"/>
                </a:cubicBezTo>
                <a:cubicBezTo>
                  <a:pt x="1740" y="670"/>
                  <a:pt x="1735" y="666"/>
                  <a:pt x="1730" y="666"/>
                </a:cubicBezTo>
                <a:cubicBezTo>
                  <a:pt x="1669" y="666"/>
                  <a:pt x="1669" y="666"/>
                  <a:pt x="1669" y="666"/>
                </a:cubicBezTo>
                <a:cubicBezTo>
                  <a:pt x="1669" y="633"/>
                  <a:pt x="1669" y="633"/>
                  <a:pt x="1669" y="633"/>
                </a:cubicBezTo>
                <a:cubicBezTo>
                  <a:pt x="1721" y="633"/>
                  <a:pt x="1721" y="633"/>
                  <a:pt x="1721" y="633"/>
                </a:cubicBezTo>
                <a:cubicBezTo>
                  <a:pt x="1727" y="633"/>
                  <a:pt x="1731" y="629"/>
                  <a:pt x="1731" y="623"/>
                </a:cubicBezTo>
                <a:cubicBezTo>
                  <a:pt x="1731" y="618"/>
                  <a:pt x="1727" y="614"/>
                  <a:pt x="1721" y="614"/>
                </a:cubicBezTo>
                <a:cubicBezTo>
                  <a:pt x="1669" y="614"/>
                  <a:pt x="1669" y="614"/>
                  <a:pt x="1669" y="614"/>
                </a:cubicBezTo>
                <a:cubicBezTo>
                  <a:pt x="1669" y="582"/>
                  <a:pt x="1669" y="582"/>
                  <a:pt x="1669" y="582"/>
                </a:cubicBezTo>
                <a:cubicBezTo>
                  <a:pt x="1729" y="582"/>
                  <a:pt x="1729" y="582"/>
                  <a:pt x="1729" y="582"/>
                </a:cubicBezTo>
                <a:cubicBezTo>
                  <a:pt x="1734" y="582"/>
                  <a:pt x="1739" y="578"/>
                  <a:pt x="1739" y="572"/>
                </a:cubicBezTo>
                <a:cubicBezTo>
                  <a:pt x="1739" y="567"/>
                  <a:pt x="1734" y="563"/>
                  <a:pt x="1729" y="563"/>
                </a:cubicBezTo>
                <a:cubicBezTo>
                  <a:pt x="1658" y="563"/>
                  <a:pt x="1658" y="563"/>
                  <a:pt x="1658" y="563"/>
                </a:cubicBezTo>
                <a:cubicBezTo>
                  <a:pt x="1652" y="563"/>
                  <a:pt x="1647" y="567"/>
                  <a:pt x="1647" y="573"/>
                </a:cubicBezTo>
                <a:cubicBezTo>
                  <a:pt x="1647" y="674"/>
                  <a:pt x="1647" y="674"/>
                  <a:pt x="1647" y="674"/>
                </a:cubicBezTo>
                <a:cubicBezTo>
                  <a:pt x="1647" y="680"/>
                  <a:pt x="1652" y="685"/>
                  <a:pt x="1658" y="685"/>
                </a:cubicBezTo>
                <a:close/>
                <a:moveTo>
                  <a:pt x="1782" y="675"/>
                </a:moveTo>
                <a:cubicBezTo>
                  <a:pt x="1782" y="681"/>
                  <a:pt x="1787" y="686"/>
                  <a:pt x="1793" y="686"/>
                </a:cubicBezTo>
                <a:cubicBezTo>
                  <a:pt x="1798" y="686"/>
                  <a:pt x="1803" y="681"/>
                  <a:pt x="1803" y="675"/>
                </a:cubicBezTo>
                <a:cubicBezTo>
                  <a:pt x="1803" y="598"/>
                  <a:pt x="1803" y="598"/>
                  <a:pt x="1803" y="598"/>
                </a:cubicBezTo>
                <a:cubicBezTo>
                  <a:pt x="1866" y="679"/>
                  <a:pt x="1866" y="679"/>
                  <a:pt x="1866" y="679"/>
                </a:cubicBezTo>
                <a:cubicBezTo>
                  <a:pt x="1869" y="683"/>
                  <a:pt x="1872" y="686"/>
                  <a:pt x="1877" y="686"/>
                </a:cubicBezTo>
                <a:cubicBezTo>
                  <a:pt x="1878" y="686"/>
                  <a:pt x="1878" y="686"/>
                  <a:pt x="1878" y="686"/>
                </a:cubicBezTo>
                <a:cubicBezTo>
                  <a:pt x="1884" y="686"/>
                  <a:pt x="1889" y="681"/>
                  <a:pt x="1889" y="675"/>
                </a:cubicBezTo>
                <a:cubicBezTo>
                  <a:pt x="1889" y="572"/>
                  <a:pt x="1889" y="572"/>
                  <a:pt x="1889" y="572"/>
                </a:cubicBezTo>
                <a:cubicBezTo>
                  <a:pt x="1889" y="566"/>
                  <a:pt x="1884" y="562"/>
                  <a:pt x="1878" y="562"/>
                </a:cubicBezTo>
                <a:cubicBezTo>
                  <a:pt x="1872" y="562"/>
                  <a:pt x="1867" y="566"/>
                  <a:pt x="1867" y="572"/>
                </a:cubicBezTo>
                <a:cubicBezTo>
                  <a:pt x="1867" y="647"/>
                  <a:pt x="1867" y="647"/>
                  <a:pt x="1867" y="647"/>
                </a:cubicBezTo>
                <a:cubicBezTo>
                  <a:pt x="1806" y="568"/>
                  <a:pt x="1806" y="568"/>
                  <a:pt x="1806" y="568"/>
                </a:cubicBezTo>
                <a:cubicBezTo>
                  <a:pt x="1803" y="564"/>
                  <a:pt x="1800" y="562"/>
                  <a:pt x="1795" y="562"/>
                </a:cubicBezTo>
                <a:cubicBezTo>
                  <a:pt x="1793" y="562"/>
                  <a:pt x="1793" y="562"/>
                  <a:pt x="1793" y="562"/>
                </a:cubicBezTo>
                <a:cubicBezTo>
                  <a:pt x="1787" y="562"/>
                  <a:pt x="1782" y="567"/>
                  <a:pt x="1782" y="573"/>
                </a:cubicBezTo>
                <a:lnTo>
                  <a:pt x="1782" y="675"/>
                </a:lnTo>
                <a:close/>
                <a:moveTo>
                  <a:pt x="1994" y="687"/>
                </a:moveTo>
                <a:cubicBezTo>
                  <a:pt x="2014" y="687"/>
                  <a:pt x="2027" y="681"/>
                  <a:pt x="2039" y="671"/>
                </a:cubicBezTo>
                <a:cubicBezTo>
                  <a:pt x="2041" y="669"/>
                  <a:pt x="2042" y="666"/>
                  <a:pt x="2042" y="663"/>
                </a:cubicBezTo>
                <a:cubicBezTo>
                  <a:pt x="2042" y="657"/>
                  <a:pt x="2037" y="653"/>
                  <a:pt x="2032" y="653"/>
                </a:cubicBezTo>
                <a:cubicBezTo>
                  <a:pt x="2029" y="653"/>
                  <a:pt x="2027" y="654"/>
                  <a:pt x="2026" y="655"/>
                </a:cubicBezTo>
                <a:cubicBezTo>
                  <a:pt x="2017" y="663"/>
                  <a:pt x="2008" y="667"/>
                  <a:pt x="1995" y="667"/>
                </a:cubicBezTo>
                <a:cubicBezTo>
                  <a:pt x="1972" y="667"/>
                  <a:pt x="1955" y="648"/>
                  <a:pt x="1955" y="624"/>
                </a:cubicBezTo>
                <a:cubicBezTo>
                  <a:pt x="1955" y="623"/>
                  <a:pt x="1955" y="623"/>
                  <a:pt x="1955" y="623"/>
                </a:cubicBezTo>
                <a:cubicBezTo>
                  <a:pt x="1955" y="599"/>
                  <a:pt x="1972" y="580"/>
                  <a:pt x="1995" y="580"/>
                </a:cubicBezTo>
                <a:cubicBezTo>
                  <a:pt x="2007" y="580"/>
                  <a:pt x="2016" y="584"/>
                  <a:pt x="2024" y="591"/>
                </a:cubicBezTo>
                <a:cubicBezTo>
                  <a:pt x="2026" y="592"/>
                  <a:pt x="2028" y="593"/>
                  <a:pt x="2031" y="593"/>
                </a:cubicBezTo>
                <a:cubicBezTo>
                  <a:pt x="2037" y="593"/>
                  <a:pt x="2041" y="589"/>
                  <a:pt x="2041" y="583"/>
                </a:cubicBezTo>
                <a:cubicBezTo>
                  <a:pt x="2041" y="579"/>
                  <a:pt x="2039" y="576"/>
                  <a:pt x="2037" y="574"/>
                </a:cubicBezTo>
                <a:cubicBezTo>
                  <a:pt x="2026" y="566"/>
                  <a:pt x="2014" y="560"/>
                  <a:pt x="1995" y="560"/>
                </a:cubicBezTo>
                <a:cubicBezTo>
                  <a:pt x="1958" y="560"/>
                  <a:pt x="1932" y="589"/>
                  <a:pt x="1932" y="624"/>
                </a:cubicBezTo>
                <a:cubicBezTo>
                  <a:pt x="1932" y="624"/>
                  <a:pt x="1932" y="624"/>
                  <a:pt x="1932" y="624"/>
                </a:cubicBezTo>
                <a:cubicBezTo>
                  <a:pt x="1932" y="659"/>
                  <a:pt x="1959" y="687"/>
                  <a:pt x="1994" y="687"/>
                </a:cubicBezTo>
                <a:close/>
                <a:moveTo>
                  <a:pt x="2095" y="685"/>
                </a:moveTo>
                <a:cubicBezTo>
                  <a:pt x="2167" y="685"/>
                  <a:pt x="2167" y="685"/>
                  <a:pt x="2167" y="685"/>
                </a:cubicBezTo>
                <a:cubicBezTo>
                  <a:pt x="2172" y="685"/>
                  <a:pt x="2176" y="681"/>
                  <a:pt x="2176" y="675"/>
                </a:cubicBezTo>
                <a:cubicBezTo>
                  <a:pt x="2176" y="670"/>
                  <a:pt x="2172" y="666"/>
                  <a:pt x="2167" y="666"/>
                </a:cubicBezTo>
                <a:cubicBezTo>
                  <a:pt x="2106" y="666"/>
                  <a:pt x="2106" y="666"/>
                  <a:pt x="2106" y="666"/>
                </a:cubicBezTo>
                <a:cubicBezTo>
                  <a:pt x="2106" y="633"/>
                  <a:pt x="2106" y="633"/>
                  <a:pt x="2106" y="633"/>
                </a:cubicBezTo>
                <a:cubicBezTo>
                  <a:pt x="2158" y="633"/>
                  <a:pt x="2158" y="633"/>
                  <a:pt x="2158" y="633"/>
                </a:cubicBezTo>
                <a:cubicBezTo>
                  <a:pt x="2163" y="633"/>
                  <a:pt x="2168" y="629"/>
                  <a:pt x="2168" y="623"/>
                </a:cubicBezTo>
                <a:cubicBezTo>
                  <a:pt x="2168" y="618"/>
                  <a:pt x="2163" y="614"/>
                  <a:pt x="2158" y="614"/>
                </a:cubicBezTo>
                <a:cubicBezTo>
                  <a:pt x="2106" y="614"/>
                  <a:pt x="2106" y="614"/>
                  <a:pt x="2106" y="614"/>
                </a:cubicBezTo>
                <a:cubicBezTo>
                  <a:pt x="2106" y="582"/>
                  <a:pt x="2106" y="582"/>
                  <a:pt x="2106" y="582"/>
                </a:cubicBezTo>
                <a:cubicBezTo>
                  <a:pt x="2166" y="582"/>
                  <a:pt x="2166" y="582"/>
                  <a:pt x="2166" y="582"/>
                </a:cubicBezTo>
                <a:cubicBezTo>
                  <a:pt x="2171" y="582"/>
                  <a:pt x="2176" y="578"/>
                  <a:pt x="2176" y="572"/>
                </a:cubicBezTo>
                <a:cubicBezTo>
                  <a:pt x="2176" y="567"/>
                  <a:pt x="2171" y="563"/>
                  <a:pt x="2166" y="563"/>
                </a:cubicBezTo>
                <a:cubicBezTo>
                  <a:pt x="2095" y="563"/>
                  <a:pt x="2095" y="563"/>
                  <a:pt x="2095" y="563"/>
                </a:cubicBezTo>
                <a:cubicBezTo>
                  <a:pt x="2089" y="563"/>
                  <a:pt x="2084" y="567"/>
                  <a:pt x="2084" y="573"/>
                </a:cubicBezTo>
                <a:cubicBezTo>
                  <a:pt x="2084" y="674"/>
                  <a:pt x="2084" y="674"/>
                  <a:pt x="2084" y="674"/>
                </a:cubicBezTo>
                <a:cubicBezTo>
                  <a:pt x="2084" y="680"/>
                  <a:pt x="2089" y="685"/>
                  <a:pt x="2095" y="685"/>
                </a:cubicBezTo>
                <a:close/>
              </a:path>
            </a:pathLst>
          </a:custGeom>
          <a:solidFill>
            <a:schemeClr val="bg2"/>
          </a:solidFill>
          <a:ln>
            <a:noFill/>
          </a:ln>
        </p:spPr>
        <p:txBody>
          <a:bodyPr vert="horz" wrap="square" lIns="91440" tIns="45720" rIns="91440" bIns="45720" numCol="1" anchor="t" anchorCtr="0" compatLnSpc="1">
            <a:prstTxWarp prst="textNoShape">
              <a:avLst/>
            </a:prstTxWarp>
          </a:bodyPr>
          <a:lstStyle/>
          <a:p>
            <a:endParaRPr lang="en-US" dirty="0"/>
          </a:p>
        </p:txBody>
      </p:sp>
    </p:spTree>
    <p:extLst>
      <p:ext uri="{BB962C8B-B14F-4D97-AF65-F5344CB8AC3E}">
        <p14:creationId xmlns:p14="http://schemas.microsoft.com/office/powerpoint/2010/main" val="906886064"/>
      </p:ext>
    </p:extLst>
  </p:cSld>
  <p:clrMap bg1="dk1" tx1="lt1" bg2="dk2" tx2="lt2" accent1="accent1" accent2="accent2" accent3="accent3" accent4="accent4" accent5="accent5" accent6="accent6" hlink="hlink" folHlink="folHlink"/>
  <p:sldLayoutIdLst>
    <p:sldLayoutId id="2147483702" r:id="rId1"/>
    <p:sldLayoutId id="2147483703" r:id="rId2"/>
    <p:sldLayoutId id="2147483704" r:id="rId3"/>
  </p:sldLayoutIdLst>
  <p:txStyles>
    <p:titleStyle>
      <a:lvl1pPr algn="l" defTabSz="914400" rtl="0" eaLnBrk="1" latinLnBrk="0" hangingPunct="1">
        <a:lnSpc>
          <a:spcPct val="90000"/>
        </a:lnSpc>
        <a:spcBef>
          <a:spcPct val="0"/>
        </a:spcBef>
        <a:buNone/>
        <a:defRPr sz="3600" kern="1200">
          <a:solidFill>
            <a:schemeClr val="tx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Calibri" panose="020F050202020403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Calibri" panose="020F050202020403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reserve="1">
  <p:cSld>
    <p:bg>
      <p:bgPr>
        <a:solidFill>
          <a:schemeClr val="bg2"/>
        </a:solidFill>
        <a:effectLst/>
      </p:bgPr>
    </p:bg>
    <p:spTree>
      <p:nvGrpSpPr>
        <p:cNvPr id="1" name=""/>
        <p:cNvGrpSpPr/>
        <p:nvPr/>
      </p:nvGrpSpPr>
      <p:grpSpPr>
        <a:xfrm>
          <a:off x="0" y="0"/>
          <a:ext cx="0" cy="0"/>
          <a:chOff x="0" y="0"/>
          <a:chExt cx="0" cy="0"/>
        </a:xfrm>
      </p:grpSpPr>
      <p:sp>
        <p:nvSpPr>
          <p:cNvPr id="3" name="Text Content">
            <a:extLst>
              <a:ext uri="{FF2B5EF4-FFF2-40B4-BE49-F238E27FC236}">
                <a16:creationId xmlns:a16="http://schemas.microsoft.com/office/drawing/2014/main" id="{28D972C8-5779-4779-A80E-ECE30A3ECB57}"/>
              </a:ext>
            </a:extLst>
          </p:cNvPr>
          <p:cNvSpPr>
            <a:spLocks noGrp="1"/>
          </p:cNvSpPr>
          <p:nvPr>
            <p:ph type="body" idx="1"/>
          </p:nvPr>
        </p:nvSpPr>
        <p:spPr>
          <a:xfrm>
            <a:off x="838200" y="2304357"/>
            <a:ext cx="10515600" cy="4225232"/>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Title">
            <a:extLst>
              <a:ext uri="{FF2B5EF4-FFF2-40B4-BE49-F238E27FC236}">
                <a16:creationId xmlns:a16="http://schemas.microsoft.com/office/drawing/2014/main" id="{3D1E63C8-E924-4DF0-82B5-41085E46340F}"/>
              </a:ext>
            </a:extLst>
          </p:cNvPr>
          <p:cNvSpPr>
            <a:spLocks noGrp="1"/>
          </p:cNvSpPr>
          <p:nvPr>
            <p:ph type="title"/>
          </p:nvPr>
        </p:nvSpPr>
        <p:spPr>
          <a:xfrm>
            <a:off x="838200" y="978793"/>
            <a:ext cx="10515600" cy="1223493"/>
          </a:xfrm>
          <a:prstGeom prst="rect">
            <a:avLst/>
          </a:prstGeom>
        </p:spPr>
        <p:txBody>
          <a:bodyPr vert="horz" lIns="91440" tIns="45720" rIns="91440" bIns="45720" rtlCol="0" anchor="ctr">
            <a:normAutofit/>
          </a:bodyPr>
          <a:lstStyle/>
          <a:p>
            <a:r>
              <a:rPr lang="en-US" dirty="0"/>
              <a:t>Click to edit Master title style</a:t>
            </a:r>
          </a:p>
        </p:txBody>
      </p:sp>
      <p:grpSp>
        <p:nvGrpSpPr>
          <p:cNvPr id="17" name="Lofric Sense">
            <a:extLst>
              <a:ext uri="{FF2B5EF4-FFF2-40B4-BE49-F238E27FC236}">
                <a16:creationId xmlns:a16="http://schemas.microsoft.com/office/drawing/2014/main" id="{E1FC1425-0736-4208-AB0C-56C66B325D3D}"/>
              </a:ext>
            </a:extLst>
          </p:cNvPr>
          <p:cNvGrpSpPr/>
          <p:nvPr userDrawn="1"/>
        </p:nvGrpSpPr>
        <p:grpSpPr>
          <a:xfrm>
            <a:off x="9620252" y="6146006"/>
            <a:ext cx="2246312" cy="331788"/>
            <a:chOff x="4335631" y="-809425"/>
            <a:chExt cx="2246312" cy="331788"/>
          </a:xfrm>
        </p:grpSpPr>
        <p:sp>
          <p:nvSpPr>
            <p:cNvPr id="14" name="Freeform 5">
              <a:extLst>
                <a:ext uri="{FF2B5EF4-FFF2-40B4-BE49-F238E27FC236}">
                  <a16:creationId xmlns:a16="http://schemas.microsoft.com/office/drawing/2014/main" id="{9F951B65-DD54-4472-B291-6D7E477946FB}"/>
                </a:ext>
              </a:extLst>
            </p:cNvPr>
            <p:cNvSpPr>
              <a:spLocks noEditPoints="1"/>
            </p:cNvSpPr>
            <p:nvPr userDrawn="1"/>
          </p:nvSpPr>
          <p:spPr bwMode="auto">
            <a:xfrm>
              <a:off x="5631031" y="-722112"/>
              <a:ext cx="950912" cy="241300"/>
            </a:xfrm>
            <a:custGeom>
              <a:avLst/>
              <a:gdLst>
                <a:gd name="T0" fmla="*/ 283 w 299"/>
                <a:gd name="T1" fmla="*/ 4 h 74"/>
                <a:gd name="T2" fmla="*/ 276 w 299"/>
                <a:gd name="T3" fmla="*/ 6 h 74"/>
                <a:gd name="T4" fmla="*/ 279 w 299"/>
                <a:gd name="T5" fmla="*/ 6 h 74"/>
                <a:gd name="T6" fmla="*/ 292 w 299"/>
                <a:gd name="T7" fmla="*/ 15 h 74"/>
                <a:gd name="T8" fmla="*/ 285 w 299"/>
                <a:gd name="T9" fmla="*/ 18 h 74"/>
                <a:gd name="T10" fmla="*/ 287 w 299"/>
                <a:gd name="T11" fmla="*/ 6 h 74"/>
                <a:gd name="T12" fmla="*/ 293 w 299"/>
                <a:gd name="T13" fmla="*/ 18 h 74"/>
                <a:gd name="T14" fmla="*/ 296 w 299"/>
                <a:gd name="T15" fmla="*/ 9 h 74"/>
                <a:gd name="T16" fmla="*/ 299 w 299"/>
                <a:gd name="T17" fmla="*/ 4 h 74"/>
                <a:gd name="T18" fmla="*/ 249 w 299"/>
                <a:gd name="T19" fmla="*/ 27 h 74"/>
                <a:gd name="T20" fmla="*/ 268 w 299"/>
                <a:gd name="T21" fmla="*/ 49 h 74"/>
                <a:gd name="T22" fmla="*/ 256 w 299"/>
                <a:gd name="T23" fmla="*/ 20 h 74"/>
                <a:gd name="T24" fmla="*/ 231 w 299"/>
                <a:gd name="T25" fmla="*/ 67 h 74"/>
                <a:gd name="T26" fmla="*/ 272 w 299"/>
                <a:gd name="T27" fmla="*/ 61 h 74"/>
                <a:gd name="T28" fmla="*/ 262 w 299"/>
                <a:gd name="T29" fmla="*/ 59 h 74"/>
                <a:gd name="T30" fmla="*/ 234 w 299"/>
                <a:gd name="T31" fmla="*/ 49 h 74"/>
                <a:gd name="T32" fmla="*/ 187 w 299"/>
                <a:gd name="T33" fmla="*/ 33 h 74"/>
                <a:gd name="T34" fmla="*/ 207 w 299"/>
                <a:gd name="T35" fmla="*/ 33 h 74"/>
                <a:gd name="T36" fmla="*/ 196 w 299"/>
                <a:gd name="T37" fmla="*/ 19 h 74"/>
                <a:gd name="T38" fmla="*/ 197 w 299"/>
                <a:gd name="T39" fmla="*/ 50 h 74"/>
                <a:gd name="T40" fmla="*/ 186 w 299"/>
                <a:gd name="T41" fmla="*/ 62 h 74"/>
                <a:gd name="T42" fmla="*/ 175 w 299"/>
                <a:gd name="T43" fmla="*/ 58 h 74"/>
                <a:gd name="T44" fmla="*/ 210 w 299"/>
                <a:gd name="T45" fmla="*/ 70 h 74"/>
                <a:gd name="T46" fmla="*/ 195 w 299"/>
                <a:gd name="T47" fmla="*/ 40 h 74"/>
                <a:gd name="T48" fmla="*/ 127 w 299"/>
                <a:gd name="T49" fmla="*/ 73 h 74"/>
                <a:gd name="T50" fmla="*/ 132 w 299"/>
                <a:gd name="T51" fmla="*/ 39 h 74"/>
                <a:gd name="T52" fmla="*/ 156 w 299"/>
                <a:gd name="T53" fmla="*/ 45 h 74"/>
                <a:gd name="T54" fmla="*/ 161 w 299"/>
                <a:gd name="T55" fmla="*/ 73 h 74"/>
                <a:gd name="T56" fmla="*/ 162 w 299"/>
                <a:gd name="T57" fmla="*/ 25 h 74"/>
                <a:gd name="T58" fmla="*/ 129 w 299"/>
                <a:gd name="T59" fmla="*/ 20 h 74"/>
                <a:gd name="T60" fmla="*/ 123 w 299"/>
                <a:gd name="T61" fmla="*/ 69 h 74"/>
                <a:gd name="T62" fmla="*/ 89 w 299"/>
                <a:gd name="T63" fmla="*/ 27 h 74"/>
                <a:gd name="T64" fmla="*/ 108 w 299"/>
                <a:gd name="T65" fmla="*/ 49 h 74"/>
                <a:gd name="T66" fmla="*/ 95 w 299"/>
                <a:gd name="T67" fmla="*/ 20 h 74"/>
                <a:gd name="T68" fmla="*/ 70 w 299"/>
                <a:gd name="T69" fmla="*/ 67 h 74"/>
                <a:gd name="T70" fmla="*/ 111 w 299"/>
                <a:gd name="T71" fmla="*/ 61 h 74"/>
                <a:gd name="T72" fmla="*/ 102 w 299"/>
                <a:gd name="T73" fmla="*/ 59 h 74"/>
                <a:gd name="T74" fmla="*/ 73 w 299"/>
                <a:gd name="T75" fmla="*/ 49 h 74"/>
                <a:gd name="T76" fmla="*/ 16 w 299"/>
                <a:gd name="T77" fmla="*/ 25 h 74"/>
                <a:gd name="T78" fmla="*/ 27 w 299"/>
                <a:gd name="T79" fmla="*/ 8 h 74"/>
                <a:gd name="T80" fmla="*/ 48 w 299"/>
                <a:gd name="T81" fmla="*/ 22 h 74"/>
                <a:gd name="T82" fmla="*/ 28 w 299"/>
                <a:gd name="T83" fmla="*/ 0 h 74"/>
                <a:gd name="T84" fmla="*/ 20 w 299"/>
                <a:gd name="T85" fmla="*/ 38 h 74"/>
                <a:gd name="T86" fmla="*/ 45 w 299"/>
                <a:gd name="T87" fmla="*/ 54 h 74"/>
                <a:gd name="T88" fmla="*/ 16 w 299"/>
                <a:gd name="T89" fmla="*/ 62 h 74"/>
                <a:gd name="T90" fmla="*/ 0 w 299"/>
                <a:gd name="T91" fmla="*/ 54 h 74"/>
                <a:gd name="T92" fmla="*/ 54 w 299"/>
                <a:gd name="T93" fmla="*/ 53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99" h="74">
                  <a:moveTo>
                    <a:pt x="279" y="6"/>
                  </a:moveTo>
                  <a:cubicBezTo>
                    <a:pt x="283" y="6"/>
                    <a:pt x="283" y="6"/>
                    <a:pt x="283" y="6"/>
                  </a:cubicBezTo>
                  <a:cubicBezTo>
                    <a:pt x="283" y="4"/>
                    <a:pt x="283" y="4"/>
                    <a:pt x="283" y="4"/>
                  </a:cubicBezTo>
                  <a:cubicBezTo>
                    <a:pt x="272" y="4"/>
                    <a:pt x="272" y="4"/>
                    <a:pt x="272" y="4"/>
                  </a:cubicBezTo>
                  <a:cubicBezTo>
                    <a:pt x="272" y="6"/>
                    <a:pt x="272" y="6"/>
                    <a:pt x="272" y="6"/>
                  </a:cubicBezTo>
                  <a:cubicBezTo>
                    <a:pt x="276" y="6"/>
                    <a:pt x="276" y="6"/>
                    <a:pt x="276" y="6"/>
                  </a:cubicBezTo>
                  <a:cubicBezTo>
                    <a:pt x="276" y="18"/>
                    <a:pt x="276" y="18"/>
                    <a:pt x="276" y="18"/>
                  </a:cubicBezTo>
                  <a:cubicBezTo>
                    <a:pt x="279" y="18"/>
                    <a:pt x="279" y="18"/>
                    <a:pt x="279" y="18"/>
                  </a:cubicBezTo>
                  <a:lnTo>
                    <a:pt x="279" y="6"/>
                  </a:lnTo>
                  <a:close/>
                  <a:moveTo>
                    <a:pt x="299" y="4"/>
                  </a:moveTo>
                  <a:cubicBezTo>
                    <a:pt x="295" y="4"/>
                    <a:pt x="295" y="4"/>
                    <a:pt x="295" y="4"/>
                  </a:cubicBezTo>
                  <a:cubicBezTo>
                    <a:pt x="292" y="15"/>
                    <a:pt x="292" y="15"/>
                    <a:pt x="292" y="15"/>
                  </a:cubicBezTo>
                  <a:cubicBezTo>
                    <a:pt x="288" y="4"/>
                    <a:pt x="288" y="4"/>
                    <a:pt x="288" y="4"/>
                  </a:cubicBezTo>
                  <a:cubicBezTo>
                    <a:pt x="285" y="4"/>
                    <a:pt x="285" y="4"/>
                    <a:pt x="285" y="4"/>
                  </a:cubicBezTo>
                  <a:cubicBezTo>
                    <a:pt x="285" y="18"/>
                    <a:pt x="285" y="18"/>
                    <a:pt x="285" y="18"/>
                  </a:cubicBezTo>
                  <a:cubicBezTo>
                    <a:pt x="287" y="18"/>
                    <a:pt x="287" y="18"/>
                    <a:pt x="287" y="18"/>
                  </a:cubicBezTo>
                  <a:cubicBezTo>
                    <a:pt x="287" y="9"/>
                    <a:pt x="287" y="9"/>
                    <a:pt x="287" y="9"/>
                  </a:cubicBezTo>
                  <a:cubicBezTo>
                    <a:pt x="287" y="9"/>
                    <a:pt x="287" y="7"/>
                    <a:pt x="287" y="6"/>
                  </a:cubicBezTo>
                  <a:cubicBezTo>
                    <a:pt x="287" y="8"/>
                    <a:pt x="287" y="8"/>
                    <a:pt x="288" y="9"/>
                  </a:cubicBezTo>
                  <a:cubicBezTo>
                    <a:pt x="291" y="18"/>
                    <a:pt x="291" y="18"/>
                    <a:pt x="291" y="18"/>
                  </a:cubicBezTo>
                  <a:cubicBezTo>
                    <a:pt x="293" y="18"/>
                    <a:pt x="293" y="18"/>
                    <a:pt x="293" y="18"/>
                  </a:cubicBezTo>
                  <a:cubicBezTo>
                    <a:pt x="296" y="9"/>
                    <a:pt x="296" y="9"/>
                    <a:pt x="296" y="9"/>
                  </a:cubicBezTo>
                  <a:cubicBezTo>
                    <a:pt x="296" y="7"/>
                    <a:pt x="296" y="7"/>
                    <a:pt x="297" y="6"/>
                  </a:cubicBezTo>
                  <a:cubicBezTo>
                    <a:pt x="296" y="7"/>
                    <a:pt x="296" y="8"/>
                    <a:pt x="296" y="9"/>
                  </a:cubicBezTo>
                  <a:cubicBezTo>
                    <a:pt x="296" y="18"/>
                    <a:pt x="296" y="18"/>
                    <a:pt x="296" y="18"/>
                  </a:cubicBezTo>
                  <a:cubicBezTo>
                    <a:pt x="299" y="18"/>
                    <a:pt x="299" y="18"/>
                    <a:pt x="299" y="18"/>
                  </a:cubicBezTo>
                  <a:lnTo>
                    <a:pt x="299" y="4"/>
                  </a:lnTo>
                  <a:close/>
                  <a:moveTo>
                    <a:pt x="234" y="41"/>
                  </a:moveTo>
                  <a:cubicBezTo>
                    <a:pt x="234" y="39"/>
                    <a:pt x="235" y="34"/>
                    <a:pt x="239" y="31"/>
                  </a:cubicBezTo>
                  <a:cubicBezTo>
                    <a:pt x="243" y="27"/>
                    <a:pt x="247" y="27"/>
                    <a:pt x="249" y="27"/>
                  </a:cubicBezTo>
                  <a:cubicBezTo>
                    <a:pt x="259" y="27"/>
                    <a:pt x="263" y="35"/>
                    <a:pt x="263" y="41"/>
                  </a:cubicBezTo>
                  <a:lnTo>
                    <a:pt x="234" y="41"/>
                  </a:lnTo>
                  <a:close/>
                  <a:moveTo>
                    <a:pt x="268" y="49"/>
                  </a:moveTo>
                  <a:cubicBezTo>
                    <a:pt x="269" y="49"/>
                    <a:pt x="273" y="49"/>
                    <a:pt x="273" y="44"/>
                  </a:cubicBezTo>
                  <a:cubicBezTo>
                    <a:pt x="273" y="39"/>
                    <a:pt x="271" y="32"/>
                    <a:pt x="267" y="27"/>
                  </a:cubicBezTo>
                  <a:cubicBezTo>
                    <a:pt x="264" y="23"/>
                    <a:pt x="260" y="21"/>
                    <a:pt x="256" y="20"/>
                  </a:cubicBezTo>
                  <a:cubicBezTo>
                    <a:pt x="254" y="19"/>
                    <a:pt x="251" y="19"/>
                    <a:pt x="249" y="19"/>
                  </a:cubicBezTo>
                  <a:cubicBezTo>
                    <a:pt x="231" y="19"/>
                    <a:pt x="224" y="34"/>
                    <a:pt x="224" y="47"/>
                  </a:cubicBezTo>
                  <a:cubicBezTo>
                    <a:pt x="224" y="54"/>
                    <a:pt x="226" y="62"/>
                    <a:pt x="231" y="67"/>
                  </a:cubicBezTo>
                  <a:cubicBezTo>
                    <a:pt x="236" y="73"/>
                    <a:pt x="243" y="74"/>
                    <a:pt x="249" y="74"/>
                  </a:cubicBezTo>
                  <a:cubicBezTo>
                    <a:pt x="252" y="74"/>
                    <a:pt x="261" y="74"/>
                    <a:pt x="268" y="66"/>
                  </a:cubicBezTo>
                  <a:cubicBezTo>
                    <a:pt x="270" y="65"/>
                    <a:pt x="271" y="62"/>
                    <a:pt x="272" y="61"/>
                  </a:cubicBezTo>
                  <a:cubicBezTo>
                    <a:pt x="272" y="60"/>
                    <a:pt x="272" y="60"/>
                    <a:pt x="272" y="60"/>
                  </a:cubicBezTo>
                  <a:cubicBezTo>
                    <a:pt x="272" y="57"/>
                    <a:pt x="269" y="55"/>
                    <a:pt x="267" y="55"/>
                  </a:cubicBezTo>
                  <a:cubicBezTo>
                    <a:pt x="264" y="55"/>
                    <a:pt x="264" y="56"/>
                    <a:pt x="262" y="59"/>
                  </a:cubicBezTo>
                  <a:cubicBezTo>
                    <a:pt x="260" y="62"/>
                    <a:pt x="257" y="66"/>
                    <a:pt x="249" y="66"/>
                  </a:cubicBezTo>
                  <a:cubicBezTo>
                    <a:pt x="245" y="66"/>
                    <a:pt x="241" y="65"/>
                    <a:pt x="238" y="61"/>
                  </a:cubicBezTo>
                  <a:cubicBezTo>
                    <a:pt x="235" y="58"/>
                    <a:pt x="234" y="54"/>
                    <a:pt x="234" y="49"/>
                  </a:cubicBezTo>
                  <a:lnTo>
                    <a:pt x="268" y="49"/>
                  </a:lnTo>
                  <a:close/>
                  <a:moveTo>
                    <a:pt x="195" y="40"/>
                  </a:moveTo>
                  <a:cubicBezTo>
                    <a:pt x="191" y="39"/>
                    <a:pt x="187" y="38"/>
                    <a:pt x="187" y="33"/>
                  </a:cubicBezTo>
                  <a:cubicBezTo>
                    <a:pt x="187" y="31"/>
                    <a:pt x="188" y="29"/>
                    <a:pt x="190" y="28"/>
                  </a:cubicBezTo>
                  <a:cubicBezTo>
                    <a:pt x="191" y="26"/>
                    <a:pt x="194" y="26"/>
                    <a:pt x="195" y="26"/>
                  </a:cubicBezTo>
                  <a:cubicBezTo>
                    <a:pt x="204" y="26"/>
                    <a:pt x="206" y="31"/>
                    <a:pt x="207" y="33"/>
                  </a:cubicBezTo>
                  <a:cubicBezTo>
                    <a:pt x="209" y="36"/>
                    <a:pt x="209" y="37"/>
                    <a:pt x="212" y="37"/>
                  </a:cubicBezTo>
                  <a:cubicBezTo>
                    <a:pt x="213" y="37"/>
                    <a:pt x="216" y="36"/>
                    <a:pt x="216" y="33"/>
                  </a:cubicBezTo>
                  <a:cubicBezTo>
                    <a:pt x="216" y="31"/>
                    <a:pt x="213" y="19"/>
                    <a:pt x="196" y="19"/>
                  </a:cubicBezTo>
                  <a:cubicBezTo>
                    <a:pt x="178" y="19"/>
                    <a:pt x="177" y="32"/>
                    <a:pt x="177" y="34"/>
                  </a:cubicBezTo>
                  <a:cubicBezTo>
                    <a:pt x="177" y="44"/>
                    <a:pt x="186" y="47"/>
                    <a:pt x="192" y="49"/>
                  </a:cubicBezTo>
                  <a:cubicBezTo>
                    <a:pt x="197" y="50"/>
                    <a:pt x="197" y="50"/>
                    <a:pt x="197" y="50"/>
                  </a:cubicBezTo>
                  <a:cubicBezTo>
                    <a:pt x="203" y="52"/>
                    <a:pt x="207" y="53"/>
                    <a:pt x="207" y="59"/>
                  </a:cubicBezTo>
                  <a:cubicBezTo>
                    <a:pt x="207" y="63"/>
                    <a:pt x="203" y="67"/>
                    <a:pt x="197" y="67"/>
                  </a:cubicBezTo>
                  <a:cubicBezTo>
                    <a:pt x="193" y="67"/>
                    <a:pt x="188" y="65"/>
                    <a:pt x="186" y="62"/>
                  </a:cubicBezTo>
                  <a:cubicBezTo>
                    <a:pt x="185" y="60"/>
                    <a:pt x="185" y="60"/>
                    <a:pt x="184" y="56"/>
                  </a:cubicBezTo>
                  <a:cubicBezTo>
                    <a:pt x="183" y="55"/>
                    <a:pt x="183" y="54"/>
                    <a:pt x="180" y="54"/>
                  </a:cubicBezTo>
                  <a:cubicBezTo>
                    <a:pt x="179" y="54"/>
                    <a:pt x="175" y="55"/>
                    <a:pt x="175" y="58"/>
                  </a:cubicBezTo>
                  <a:cubicBezTo>
                    <a:pt x="175" y="60"/>
                    <a:pt x="176" y="65"/>
                    <a:pt x="181" y="69"/>
                  </a:cubicBezTo>
                  <a:cubicBezTo>
                    <a:pt x="186" y="74"/>
                    <a:pt x="193" y="74"/>
                    <a:pt x="196" y="74"/>
                  </a:cubicBezTo>
                  <a:cubicBezTo>
                    <a:pt x="201" y="74"/>
                    <a:pt x="206" y="73"/>
                    <a:pt x="210" y="70"/>
                  </a:cubicBezTo>
                  <a:cubicBezTo>
                    <a:pt x="213" y="68"/>
                    <a:pt x="217" y="64"/>
                    <a:pt x="217" y="58"/>
                  </a:cubicBezTo>
                  <a:cubicBezTo>
                    <a:pt x="217" y="47"/>
                    <a:pt x="207" y="44"/>
                    <a:pt x="201" y="42"/>
                  </a:cubicBezTo>
                  <a:lnTo>
                    <a:pt x="195" y="40"/>
                  </a:lnTo>
                  <a:close/>
                  <a:moveTo>
                    <a:pt x="123" y="69"/>
                  </a:moveTo>
                  <a:cubicBezTo>
                    <a:pt x="123" y="70"/>
                    <a:pt x="123" y="72"/>
                    <a:pt x="125" y="73"/>
                  </a:cubicBezTo>
                  <a:cubicBezTo>
                    <a:pt x="126" y="73"/>
                    <a:pt x="126" y="73"/>
                    <a:pt x="127" y="73"/>
                  </a:cubicBezTo>
                  <a:cubicBezTo>
                    <a:pt x="131" y="73"/>
                    <a:pt x="132" y="70"/>
                    <a:pt x="132" y="69"/>
                  </a:cubicBezTo>
                  <a:cubicBezTo>
                    <a:pt x="132" y="47"/>
                    <a:pt x="132" y="47"/>
                    <a:pt x="132" y="47"/>
                  </a:cubicBezTo>
                  <a:cubicBezTo>
                    <a:pt x="132" y="44"/>
                    <a:pt x="132" y="41"/>
                    <a:pt x="132" y="39"/>
                  </a:cubicBezTo>
                  <a:cubicBezTo>
                    <a:pt x="133" y="34"/>
                    <a:pt x="137" y="27"/>
                    <a:pt x="146" y="27"/>
                  </a:cubicBezTo>
                  <a:cubicBezTo>
                    <a:pt x="156" y="27"/>
                    <a:pt x="156" y="35"/>
                    <a:pt x="156" y="37"/>
                  </a:cubicBezTo>
                  <a:cubicBezTo>
                    <a:pt x="156" y="38"/>
                    <a:pt x="156" y="39"/>
                    <a:pt x="156" y="45"/>
                  </a:cubicBezTo>
                  <a:cubicBezTo>
                    <a:pt x="156" y="69"/>
                    <a:pt x="156" y="69"/>
                    <a:pt x="156" y="69"/>
                  </a:cubicBezTo>
                  <a:cubicBezTo>
                    <a:pt x="156" y="70"/>
                    <a:pt x="157" y="72"/>
                    <a:pt x="159" y="73"/>
                  </a:cubicBezTo>
                  <a:cubicBezTo>
                    <a:pt x="159" y="73"/>
                    <a:pt x="160" y="73"/>
                    <a:pt x="161" y="73"/>
                  </a:cubicBezTo>
                  <a:cubicBezTo>
                    <a:pt x="165" y="73"/>
                    <a:pt x="166" y="70"/>
                    <a:pt x="166" y="69"/>
                  </a:cubicBezTo>
                  <a:cubicBezTo>
                    <a:pt x="166" y="40"/>
                    <a:pt x="166" y="40"/>
                    <a:pt x="166" y="40"/>
                  </a:cubicBezTo>
                  <a:cubicBezTo>
                    <a:pt x="166" y="35"/>
                    <a:pt x="166" y="29"/>
                    <a:pt x="162" y="25"/>
                  </a:cubicBezTo>
                  <a:cubicBezTo>
                    <a:pt x="159" y="21"/>
                    <a:pt x="154" y="19"/>
                    <a:pt x="148" y="19"/>
                  </a:cubicBezTo>
                  <a:cubicBezTo>
                    <a:pt x="141" y="19"/>
                    <a:pt x="136" y="21"/>
                    <a:pt x="132" y="27"/>
                  </a:cubicBezTo>
                  <a:cubicBezTo>
                    <a:pt x="132" y="23"/>
                    <a:pt x="132" y="21"/>
                    <a:pt x="129" y="20"/>
                  </a:cubicBezTo>
                  <a:cubicBezTo>
                    <a:pt x="128" y="19"/>
                    <a:pt x="126" y="19"/>
                    <a:pt x="125" y="20"/>
                  </a:cubicBezTo>
                  <a:cubicBezTo>
                    <a:pt x="123" y="21"/>
                    <a:pt x="123" y="22"/>
                    <a:pt x="123" y="24"/>
                  </a:cubicBezTo>
                  <a:lnTo>
                    <a:pt x="123" y="69"/>
                  </a:lnTo>
                  <a:close/>
                  <a:moveTo>
                    <a:pt x="73" y="41"/>
                  </a:moveTo>
                  <a:cubicBezTo>
                    <a:pt x="74" y="39"/>
                    <a:pt x="75" y="34"/>
                    <a:pt x="79" y="31"/>
                  </a:cubicBezTo>
                  <a:cubicBezTo>
                    <a:pt x="82" y="27"/>
                    <a:pt x="87" y="27"/>
                    <a:pt x="89" y="27"/>
                  </a:cubicBezTo>
                  <a:cubicBezTo>
                    <a:pt x="98" y="27"/>
                    <a:pt x="102" y="35"/>
                    <a:pt x="103" y="41"/>
                  </a:cubicBezTo>
                  <a:lnTo>
                    <a:pt x="73" y="41"/>
                  </a:lnTo>
                  <a:close/>
                  <a:moveTo>
                    <a:pt x="108" y="49"/>
                  </a:moveTo>
                  <a:cubicBezTo>
                    <a:pt x="109" y="49"/>
                    <a:pt x="112" y="49"/>
                    <a:pt x="112" y="44"/>
                  </a:cubicBezTo>
                  <a:cubicBezTo>
                    <a:pt x="112" y="39"/>
                    <a:pt x="110" y="32"/>
                    <a:pt x="107" y="27"/>
                  </a:cubicBezTo>
                  <a:cubicBezTo>
                    <a:pt x="104" y="23"/>
                    <a:pt x="100" y="21"/>
                    <a:pt x="95" y="20"/>
                  </a:cubicBezTo>
                  <a:cubicBezTo>
                    <a:pt x="93" y="19"/>
                    <a:pt x="91" y="19"/>
                    <a:pt x="89" y="19"/>
                  </a:cubicBezTo>
                  <a:cubicBezTo>
                    <a:pt x="71" y="19"/>
                    <a:pt x="64" y="34"/>
                    <a:pt x="64" y="47"/>
                  </a:cubicBezTo>
                  <a:cubicBezTo>
                    <a:pt x="64" y="54"/>
                    <a:pt x="66" y="62"/>
                    <a:pt x="70" y="67"/>
                  </a:cubicBezTo>
                  <a:cubicBezTo>
                    <a:pt x="76" y="73"/>
                    <a:pt x="82" y="74"/>
                    <a:pt x="89" y="74"/>
                  </a:cubicBezTo>
                  <a:cubicBezTo>
                    <a:pt x="92" y="74"/>
                    <a:pt x="101" y="74"/>
                    <a:pt x="108" y="66"/>
                  </a:cubicBezTo>
                  <a:cubicBezTo>
                    <a:pt x="109" y="65"/>
                    <a:pt x="111" y="62"/>
                    <a:pt x="111" y="61"/>
                  </a:cubicBezTo>
                  <a:cubicBezTo>
                    <a:pt x="111" y="60"/>
                    <a:pt x="111" y="60"/>
                    <a:pt x="111" y="60"/>
                  </a:cubicBezTo>
                  <a:cubicBezTo>
                    <a:pt x="111" y="57"/>
                    <a:pt x="108" y="55"/>
                    <a:pt x="106" y="55"/>
                  </a:cubicBezTo>
                  <a:cubicBezTo>
                    <a:pt x="104" y="55"/>
                    <a:pt x="103" y="56"/>
                    <a:pt x="102" y="59"/>
                  </a:cubicBezTo>
                  <a:cubicBezTo>
                    <a:pt x="100" y="62"/>
                    <a:pt x="97" y="66"/>
                    <a:pt x="89" y="66"/>
                  </a:cubicBezTo>
                  <a:cubicBezTo>
                    <a:pt x="85" y="66"/>
                    <a:pt x="81" y="65"/>
                    <a:pt x="77" y="61"/>
                  </a:cubicBezTo>
                  <a:cubicBezTo>
                    <a:pt x="74" y="58"/>
                    <a:pt x="73" y="54"/>
                    <a:pt x="73" y="49"/>
                  </a:cubicBezTo>
                  <a:lnTo>
                    <a:pt x="108" y="49"/>
                  </a:lnTo>
                  <a:close/>
                  <a:moveTo>
                    <a:pt x="25" y="29"/>
                  </a:moveTo>
                  <a:cubicBezTo>
                    <a:pt x="22" y="28"/>
                    <a:pt x="18" y="27"/>
                    <a:pt x="16" y="25"/>
                  </a:cubicBezTo>
                  <a:cubicBezTo>
                    <a:pt x="15" y="25"/>
                    <a:pt x="13" y="23"/>
                    <a:pt x="13" y="19"/>
                  </a:cubicBezTo>
                  <a:cubicBezTo>
                    <a:pt x="13" y="15"/>
                    <a:pt x="15" y="12"/>
                    <a:pt x="17" y="10"/>
                  </a:cubicBezTo>
                  <a:cubicBezTo>
                    <a:pt x="20" y="9"/>
                    <a:pt x="23" y="8"/>
                    <a:pt x="27" y="8"/>
                  </a:cubicBezTo>
                  <a:cubicBezTo>
                    <a:pt x="39" y="8"/>
                    <a:pt x="42" y="14"/>
                    <a:pt x="43" y="17"/>
                  </a:cubicBezTo>
                  <a:cubicBezTo>
                    <a:pt x="43" y="18"/>
                    <a:pt x="44" y="20"/>
                    <a:pt x="45" y="20"/>
                  </a:cubicBezTo>
                  <a:cubicBezTo>
                    <a:pt x="46" y="22"/>
                    <a:pt x="47" y="22"/>
                    <a:pt x="48" y="22"/>
                  </a:cubicBezTo>
                  <a:cubicBezTo>
                    <a:pt x="51" y="22"/>
                    <a:pt x="53" y="20"/>
                    <a:pt x="53" y="17"/>
                  </a:cubicBezTo>
                  <a:cubicBezTo>
                    <a:pt x="53" y="15"/>
                    <a:pt x="50" y="9"/>
                    <a:pt x="46" y="5"/>
                  </a:cubicBezTo>
                  <a:cubicBezTo>
                    <a:pt x="40" y="0"/>
                    <a:pt x="32" y="0"/>
                    <a:pt x="28" y="0"/>
                  </a:cubicBezTo>
                  <a:cubicBezTo>
                    <a:pt x="11" y="0"/>
                    <a:pt x="3" y="8"/>
                    <a:pt x="3" y="20"/>
                  </a:cubicBezTo>
                  <a:cubicBezTo>
                    <a:pt x="3" y="31"/>
                    <a:pt x="10" y="34"/>
                    <a:pt x="12" y="35"/>
                  </a:cubicBezTo>
                  <a:cubicBezTo>
                    <a:pt x="14" y="36"/>
                    <a:pt x="18" y="37"/>
                    <a:pt x="20" y="38"/>
                  </a:cubicBezTo>
                  <a:cubicBezTo>
                    <a:pt x="28" y="40"/>
                    <a:pt x="28" y="40"/>
                    <a:pt x="28" y="40"/>
                  </a:cubicBezTo>
                  <a:cubicBezTo>
                    <a:pt x="33" y="42"/>
                    <a:pt x="38" y="43"/>
                    <a:pt x="41" y="46"/>
                  </a:cubicBezTo>
                  <a:cubicBezTo>
                    <a:pt x="42" y="47"/>
                    <a:pt x="45" y="50"/>
                    <a:pt x="45" y="54"/>
                  </a:cubicBezTo>
                  <a:cubicBezTo>
                    <a:pt x="45" y="57"/>
                    <a:pt x="43" y="60"/>
                    <a:pt x="40" y="62"/>
                  </a:cubicBezTo>
                  <a:cubicBezTo>
                    <a:pt x="36" y="65"/>
                    <a:pt x="31" y="65"/>
                    <a:pt x="29" y="65"/>
                  </a:cubicBezTo>
                  <a:cubicBezTo>
                    <a:pt x="26" y="65"/>
                    <a:pt x="20" y="65"/>
                    <a:pt x="16" y="62"/>
                  </a:cubicBezTo>
                  <a:cubicBezTo>
                    <a:pt x="12" y="59"/>
                    <a:pt x="11" y="55"/>
                    <a:pt x="10" y="52"/>
                  </a:cubicBezTo>
                  <a:cubicBezTo>
                    <a:pt x="10" y="50"/>
                    <a:pt x="9" y="49"/>
                    <a:pt x="6" y="49"/>
                  </a:cubicBezTo>
                  <a:cubicBezTo>
                    <a:pt x="4" y="49"/>
                    <a:pt x="0" y="50"/>
                    <a:pt x="0" y="54"/>
                  </a:cubicBezTo>
                  <a:cubicBezTo>
                    <a:pt x="0" y="55"/>
                    <a:pt x="2" y="63"/>
                    <a:pt x="8" y="68"/>
                  </a:cubicBezTo>
                  <a:cubicBezTo>
                    <a:pt x="13" y="72"/>
                    <a:pt x="21" y="74"/>
                    <a:pt x="28" y="74"/>
                  </a:cubicBezTo>
                  <a:cubicBezTo>
                    <a:pt x="40" y="74"/>
                    <a:pt x="54" y="69"/>
                    <a:pt x="54" y="53"/>
                  </a:cubicBezTo>
                  <a:cubicBezTo>
                    <a:pt x="54" y="37"/>
                    <a:pt x="42" y="34"/>
                    <a:pt x="34" y="32"/>
                  </a:cubicBezTo>
                  <a:lnTo>
                    <a:pt x="25" y="29"/>
                  </a:lnTo>
                  <a:close/>
                </a:path>
              </a:pathLst>
            </a:custGeom>
            <a:solidFill>
              <a:schemeClr val="tx2">
                <a:lumMod val="40000"/>
                <a:lumOff val="6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6" name="Freeform 6">
              <a:extLst>
                <a:ext uri="{FF2B5EF4-FFF2-40B4-BE49-F238E27FC236}">
                  <a16:creationId xmlns:a16="http://schemas.microsoft.com/office/drawing/2014/main" id="{A54BBDF3-25F0-476F-BAF0-1FAA2903CFE3}"/>
                </a:ext>
              </a:extLst>
            </p:cNvPr>
            <p:cNvSpPr>
              <a:spLocks noEditPoints="1"/>
            </p:cNvSpPr>
            <p:nvPr userDrawn="1"/>
          </p:nvSpPr>
          <p:spPr bwMode="auto">
            <a:xfrm>
              <a:off x="4335631" y="-809425"/>
              <a:ext cx="1276350" cy="331788"/>
            </a:xfrm>
            <a:custGeom>
              <a:avLst/>
              <a:gdLst>
                <a:gd name="T0" fmla="*/ 388 w 401"/>
                <a:gd name="T1" fmla="*/ 4 h 102"/>
                <a:gd name="T2" fmla="*/ 401 w 401"/>
                <a:gd name="T3" fmla="*/ 15 h 102"/>
                <a:gd name="T4" fmla="*/ 388 w 401"/>
                <a:gd name="T5" fmla="*/ 28 h 102"/>
                <a:gd name="T6" fmla="*/ 387 w 401"/>
                <a:gd name="T7" fmla="*/ 10 h 102"/>
                <a:gd name="T8" fmla="*/ 390 w 401"/>
                <a:gd name="T9" fmla="*/ 13 h 102"/>
                <a:gd name="T10" fmla="*/ 386 w 401"/>
                <a:gd name="T11" fmla="*/ 10 h 102"/>
                <a:gd name="T12" fmla="*/ 386 w 401"/>
                <a:gd name="T13" fmla="*/ 23 h 102"/>
                <a:gd name="T14" fmla="*/ 390 w 401"/>
                <a:gd name="T15" fmla="*/ 23 h 102"/>
                <a:gd name="T16" fmla="*/ 392 w 401"/>
                <a:gd name="T17" fmla="*/ 15 h 102"/>
                <a:gd name="T18" fmla="*/ 388 w 401"/>
                <a:gd name="T19" fmla="*/ 7 h 102"/>
                <a:gd name="T20" fmla="*/ 332 w 401"/>
                <a:gd name="T21" fmla="*/ 65 h 102"/>
                <a:gd name="T22" fmla="*/ 362 w 401"/>
                <a:gd name="T23" fmla="*/ 48 h 102"/>
                <a:gd name="T24" fmla="*/ 381 w 401"/>
                <a:gd name="T25" fmla="*/ 45 h 102"/>
                <a:gd name="T26" fmla="*/ 311 w 401"/>
                <a:gd name="T27" fmla="*/ 65 h 102"/>
                <a:gd name="T28" fmla="*/ 364 w 401"/>
                <a:gd name="T29" fmla="*/ 73 h 102"/>
                <a:gd name="T30" fmla="*/ 304 w 401"/>
                <a:gd name="T31" fmla="*/ 21 h 102"/>
                <a:gd name="T32" fmla="*/ 296 w 401"/>
                <a:gd name="T33" fmla="*/ 10 h 102"/>
                <a:gd name="T34" fmla="*/ 278 w 401"/>
                <a:gd name="T35" fmla="*/ 100 h 102"/>
                <a:gd name="T36" fmla="*/ 296 w 401"/>
                <a:gd name="T37" fmla="*/ 88 h 102"/>
                <a:gd name="T38" fmla="*/ 302 w 401"/>
                <a:gd name="T39" fmla="*/ 28 h 102"/>
                <a:gd name="T40" fmla="*/ 276 w 401"/>
                <a:gd name="T41" fmla="*/ 88 h 102"/>
                <a:gd name="T42" fmla="*/ 232 w 401"/>
                <a:gd name="T43" fmla="*/ 101 h 102"/>
                <a:gd name="T44" fmla="*/ 252 w 401"/>
                <a:gd name="T45" fmla="*/ 66 h 102"/>
                <a:gd name="T46" fmla="*/ 282 w 401"/>
                <a:gd name="T47" fmla="*/ 43 h 102"/>
                <a:gd name="T48" fmla="*/ 261 w 401"/>
                <a:gd name="T49" fmla="*/ 35 h 102"/>
                <a:gd name="T50" fmla="*/ 255 w 401"/>
                <a:gd name="T51" fmla="*/ 29 h 102"/>
                <a:gd name="T52" fmla="*/ 238 w 401"/>
                <a:gd name="T53" fmla="*/ 40 h 102"/>
                <a:gd name="T54" fmla="*/ 240 w 401"/>
                <a:gd name="T55" fmla="*/ 16 h 102"/>
                <a:gd name="T56" fmla="*/ 233 w 401"/>
                <a:gd name="T57" fmla="*/ 2 h 102"/>
                <a:gd name="T58" fmla="*/ 171 w 401"/>
                <a:gd name="T59" fmla="*/ 16 h 102"/>
                <a:gd name="T60" fmla="*/ 159 w 401"/>
                <a:gd name="T61" fmla="*/ 101 h 102"/>
                <a:gd name="T62" fmla="*/ 181 w 401"/>
                <a:gd name="T63" fmla="*/ 59 h 102"/>
                <a:gd name="T64" fmla="*/ 228 w 401"/>
                <a:gd name="T65" fmla="*/ 46 h 102"/>
                <a:gd name="T66" fmla="*/ 192 w 401"/>
                <a:gd name="T67" fmla="*/ 20 h 102"/>
                <a:gd name="T68" fmla="*/ 129 w 401"/>
                <a:gd name="T69" fmla="*/ 51 h 102"/>
                <a:gd name="T70" fmla="*/ 106 w 401"/>
                <a:gd name="T71" fmla="*/ 85 h 102"/>
                <a:gd name="T72" fmla="*/ 118 w 401"/>
                <a:gd name="T73" fmla="*/ 43 h 102"/>
                <a:gd name="T74" fmla="*/ 149 w 401"/>
                <a:gd name="T75" fmla="*/ 64 h 102"/>
                <a:gd name="T76" fmla="*/ 75 w 401"/>
                <a:gd name="T77" fmla="*/ 64 h 102"/>
                <a:gd name="T78" fmla="*/ 36 w 401"/>
                <a:gd name="T79" fmla="*/ 2 h 102"/>
                <a:gd name="T80" fmla="*/ 2 w 401"/>
                <a:gd name="T81" fmla="*/ 86 h 102"/>
                <a:gd name="T82" fmla="*/ 55 w 401"/>
                <a:gd name="T83" fmla="*/ 100 h 102"/>
                <a:gd name="T84" fmla="*/ 68 w 401"/>
                <a:gd name="T85" fmla="*/ 87 h 102"/>
                <a:gd name="T86" fmla="*/ 43 w 401"/>
                <a:gd name="T87" fmla="*/ 15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401" h="102">
                  <a:moveTo>
                    <a:pt x="388" y="27"/>
                  </a:moveTo>
                  <a:cubicBezTo>
                    <a:pt x="381" y="27"/>
                    <a:pt x="376" y="22"/>
                    <a:pt x="376" y="15"/>
                  </a:cubicBezTo>
                  <a:cubicBezTo>
                    <a:pt x="376" y="9"/>
                    <a:pt x="381" y="4"/>
                    <a:pt x="388" y="4"/>
                  </a:cubicBezTo>
                  <a:cubicBezTo>
                    <a:pt x="394" y="4"/>
                    <a:pt x="399" y="9"/>
                    <a:pt x="399" y="15"/>
                  </a:cubicBezTo>
                  <a:cubicBezTo>
                    <a:pt x="399" y="22"/>
                    <a:pt x="394" y="27"/>
                    <a:pt x="388" y="27"/>
                  </a:cubicBezTo>
                  <a:moveTo>
                    <a:pt x="401" y="15"/>
                  </a:moveTo>
                  <a:cubicBezTo>
                    <a:pt x="401" y="8"/>
                    <a:pt x="395" y="2"/>
                    <a:pt x="388" y="2"/>
                  </a:cubicBezTo>
                  <a:cubicBezTo>
                    <a:pt x="381" y="2"/>
                    <a:pt x="375" y="8"/>
                    <a:pt x="375" y="15"/>
                  </a:cubicBezTo>
                  <a:cubicBezTo>
                    <a:pt x="375" y="23"/>
                    <a:pt x="381" y="28"/>
                    <a:pt x="388" y="28"/>
                  </a:cubicBezTo>
                  <a:cubicBezTo>
                    <a:pt x="395" y="28"/>
                    <a:pt x="401" y="22"/>
                    <a:pt x="401" y="15"/>
                  </a:cubicBezTo>
                  <a:moveTo>
                    <a:pt x="386" y="10"/>
                  </a:moveTo>
                  <a:cubicBezTo>
                    <a:pt x="387" y="10"/>
                    <a:pt x="387" y="10"/>
                    <a:pt x="387" y="10"/>
                  </a:cubicBezTo>
                  <a:cubicBezTo>
                    <a:pt x="389" y="10"/>
                    <a:pt x="389" y="10"/>
                    <a:pt x="390" y="10"/>
                  </a:cubicBezTo>
                  <a:cubicBezTo>
                    <a:pt x="390" y="10"/>
                    <a:pt x="390" y="11"/>
                    <a:pt x="390" y="11"/>
                  </a:cubicBezTo>
                  <a:cubicBezTo>
                    <a:pt x="390" y="12"/>
                    <a:pt x="390" y="13"/>
                    <a:pt x="390" y="13"/>
                  </a:cubicBezTo>
                  <a:cubicBezTo>
                    <a:pt x="389" y="13"/>
                    <a:pt x="389" y="13"/>
                    <a:pt x="387" y="13"/>
                  </a:cubicBezTo>
                  <a:cubicBezTo>
                    <a:pt x="386" y="13"/>
                    <a:pt x="386" y="13"/>
                    <a:pt x="386" y="13"/>
                  </a:cubicBezTo>
                  <a:lnTo>
                    <a:pt x="386" y="10"/>
                  </a:lnTo>
                  <a:close/>
                  <a:moveTo>
                    <a:pt x="382" y="7"/>
                  </a:moveTo>
                  <a:cubicBezTo>
                    <a:pt x="382" y="23"/>
                    <a:pt x="382" y="23"/>
                    <a:pt x="382" y="23"/>
                  </a:cubicBezTo>
                  <a:cubicBezTo>
                    <a:pt x="386" y="23"/>
                    <a:pt x="386" y="23"/>
                    <a:pt x="386" y="23"/>
                  </a:cubicBezTo>
                  <a:cubicBezTo>
                    <a:pt x="386" y="16"/>
                    <a:pt x="386" y="16"/>
                    <a:pt x="386" y="16"/>
                  </a:cubicBezTo>
                  <a:cubicBezTo>
                    <a:pt x="389" y="16"/>
                    <a:pt x="389" y="16"/>
                    <a:pt x="389" y="20"/>
                  </a:cubicBezTo>
                  <a:cubicBezTo>
                    <a:pt x="390" y="21"/>
                    <a:pt x="390" y="22"/>
                    <a:pt x="390" y="23"/>
                  </a:cubicBezTo>
                  <a:cubicBezTo>
                    <a:pt x="395" y="23"/>
                    <a:pt x="395" y="23"/>
                    <a:pt x="395" y="23"/>
                  </a:cubicBezTo>
                  <a:cubicBezTo>
                    <a:pt x="394" y="22"/>
                    <a:pt x="394" y="20"/>
                    <a:pt x="393" y="18"/>
                  </a:cubicBezTo>
                  <a:cubicBezTo>
                    <a:pt x="393" y="16"/>
                    <a:pt x="393" y="16"/>
                    <a:pt x="392" y="15"/>
                  </a:cubicBezTo>
                  <a:cubicBezTo>
                    <a:pt x="393" y="15"/>
                    <a:pt x="394" y="14"/>
                    <a:pt x="394" y="11"/>
                  </a:cubicBezTo>
                  <a:cubicBezTo>
                    <a:pt x="394" y="10"/>
                    <a:pt x="394" y="8"/>
                    <a:pt x="392" y="7"/>
                  </a:cubicBezTo>
                  <a:cubicBezTo>
                    <a:pt x="390" y="7"/>
                    <a:pt x="389" y="7"/>
                    <a:pt x="388" y="7"/>
                  </a:cubicBezTo>
                  <a:lnTo>
                    <a:pt x="382" y="7"/>
                  </a:lnTo>
                  <a:close/>
                  <a:moveTo>
                    <a:pt x="342" y="85"/>
                  </a:moveTo>
                  <a:cubicBezTo>
                    <a:pt x="328" y="85"/>
                    <a:pt x="329" y="74"/>
                    <a:pt x="332" y="65"/>
                  </a:cubicBezTo>
                  <a:cubicBezTo>
                    <a:pt x="335" y="51"/>
                    <a:pt x="341" y="47"/>
                    <a:pt x="344" y="45"/>
                  </a:cubicBezTo>
                  <a:cubicBezTo>
                    <a:pt x="347" y="44"/>
                    <a:pt x="350" y="43"/>
                    <a:pt x="353" y="43"/>
                  </a:cubicBezTo>
                  <a:cubicBezTo>
                    <a:pt x="359" y="43"/>
                    <a:pt x="361" y="46"/>
                    <a:pt x="362" y="48"/>
                  </a:cubicBezTo>
                  <a:cubicBezTo>
                    <a:pt x="362" y="49"/>
                    <a:pt x="363" y="50"/>
                    <a:pt x="363" y="51"/>
                  </a:cubicBezTo>
                  <a:cubicBezTo>
                    <a:pt x="364" y="53"/>
                    <a:pt x="366" y="54"/>
                    <a:pt x="369" y="54"/>
                  </a:cubicBezTo>
                  <a:cubicBezTo>
                    <a:pt x="374" y="54"/>
                    <a:pt x="379" y="50"/>
                    <a:pt x="381" y="45"/>
                  </a:cubicBezTo>
                  <a:cubicBezTo>
                    <a:pt x="382" y="41"/>
                    <a:pt x="381" y="38"/>
                    <a:pt x="378" y="34"/>
                  </a:cubicBezTo>
                  <a:cubicBezTo>
                    <a:pt x="372" y="28"/>
                    <a:pt x="365" y="27"/>
                    <a:pt x="357" y="27"/>
                  </a:cubicBezTo>
                  <a:cubicBezTo>
                    <a:pt x="338" y="27"/>
                    <a:pt x="318" y="39"/>
                    <a:pt x="311" y="65"/>
                  </a:cubicBezTo>
                  <a:cubicBezTo>
                    <a:pt x="305" y="85"/>
                    <a:pt x="312" y="102"/>
                    <a:pt x="336" y="102"/>
                  </a:cubicBezTo>
                  <a:cubicBezTo>
                    <a:pt x="356" y="102"/>
                    <a:pt x="369" y="89"/>
                    <a:pt x="371" y="82"/>
                  </a:cubicBezTo>
                  <a:cubicBezTo>
                    <a:pt x="373" y="76"/>
                    <a:pt x="368" y="73"/>
                    <a:pt x="364" y="73"/>
                  </a:cubicBezTo>
                  <a:cubicBezTo>
                    <a:pt x="359" y="73"/>
                    <a:pt x="356" y="76"/>
                    <a:pt x="354" y="78"/>
                  </a:cubicBezTo>
                  <a:cubicBezTo>
                    <a:pt x="352" y="81"/>
                    <a:pt x="349" y="85"/>
                    <a:pt x="342" y="85"/>
                  </a:cubicBezTo>
                  <a:moveTo>
                    <a:pt x="304" y="21"/>
                  </a:moveTo>
                  <a:cubicBezTo>
                    <a:pt x="309" y="21"/>
                    <a:pt x="315" y="16"/>
                    <a:pt x="316" y="10"/>
                  </a:cubicBezTo>
                  <a:cubicBezTo>
                    <a:pt x="318" y="5"/>
                    <a:pt x="315" y="0"/>
                    <a:pt x="309" y="0"/>
                  </a:cubicBezTo>
                  <a:cubicBezTo>
                    <a:pt x="304" y="0"/>
                    <a:pt x="298" y="5"/>
                    <a:pt x="296" y="10"/>
                  </a:cubicBezTo>
                  <a:cubicBezTo>
                    <a:pt x="295" y="16"/>
                    <a:pt x="298" y="21"/>
                    <a:pt x="304" y="21"/>
                  </a:cubicBezTo>
                  <a:moveTo>
                    <a:pt x="276" y="88"/>
                  </a:moveTo>
                  <a:cubicBezTo>
                    <a:pt x="275" y="92"/>
                    <a:pt x="273" y="98"/>
                    <a:pt x="278" y="100"/>
                  </a:cubicBezTo>
                  <a:cubicBezTo>
                    <a:pt x="279" y="100"/>
                    <a:pt x="280" y="101"/>
                    <a:pt x="282" y="101"/>
                  </a:cubicBezTo>
                  <a:cubicBezTo>
                    <a:pt x="285" y="101"/>
                    <a:pt x="288" y="100"/>
                    <a:pt x="291" y="97"/>
                  </a:cubicBezTo>
                  <a:cubicBezTo>
                    <a:pt x="294" y="94"/>
                    <a:pt x="295" y="91"/>
                    <a:pt x="296" y="88"/>
                  </a:cubicBezTo>
                  <a:cubicBezTo>
                    <a:pt x="309" y="40"/>
                    <a:pt x="309" y="40"/>
                    <a:pt x="309" y="40"/>
                  </a:cubicBezTo>
                  <a:cubicBezTo>
                    <a:pt x="309" y="36"/>
                    <a:pt x="311" y="31"/>
                    <a:pt x="306" y="29"/>
                  </a:cubicBezTo>
                  <a:cubicBezTo>
                    <a:pt x="305" y="28"/>
                    <a:pt x="303" y="28"/>
                    <a:pt x="302" y="28"/>
                  </a:cubicBezTo>
                  <a:cubicBezTo>
                    <a:pt x="298" y="28"/>
                    <a:pt x="295" y="29"/>
                    <a:pt x="294" y="30"/>
                  </a:cubicBezTo>
                  <a:cubicBezTo>
                    <a:pt x="292" y="32"/>
                    <a:pt x="290" y="34"/>
                    <a:pt x="289" y="40"/>
                  </a:cubicBezTo>
                  <a:lnTo>
                    <a:pt x="276" y="88"/>
                  </a:lnTo>
                  <a:close/>
                  <a:moveTo>
                    <a:pt x="225" y="88"/>
                  </a:moveTo>
                  <a:cubicBezTo>
                    <a:pt x="224" y="92"/>
                    <a:pt x="222" y="98"/>
                    <a:pt x="229" y="100"/>
                  </a:cubicBezTo>
                  <a:cubicBezTo>
                    <a:pt x="230" y="101"/>
                    <a:pt x="231" y="101"/>
                    <a:pt x="232" y="101"/>
                  </a:cubicBezTo>
                  <a:cubicBezTo>
                    <a:pt x="235" y="101"/>
                    <a:pt x="238" y="100"/>
                    <a:pt x="240" y="98"/>
                  </a:cubicBezTo>
                  <a:cubicBezTo>
                    <a:pt x="244" y="95"/>
                    <a:pt x="245" y="91"/>
                    <a:pt x="246" y="88"/>
                  </a:cubicBezTo>
                  <a:cubicBezTo>
                    <a:pt x="252" y="66"/>
                    <a:pt x="252" y="66"/>
                    <a:pt x="252" y="66"/>
                  </a:cubicBezTo>
                  <a:cubicBezTo>
                    <a:pt x="254" y="58"/>
                    <a:pt x="257" y="48"/>
                    <a:pt x="268" y="46"/>
                  </a:cubicBezTo>
                  <a:cubicBezTo>
                    <a:pt x="270" y="46"/>
                    <a:pt x="272" y="46"/>
                    <a:pt x="274" y="45"/>
                  </a:cubicBezTo>
                  <a:cubicBezTo>
                    <a:pt x="276" y="45"/>
                    <a:pt x="279" y="45"/>
                    <a:pt x="282" y="43"/>
                  </a:cubicBezTo>
                  <a:cubicBezTo>
                    <a:pt x="284" y="41"/>
                    <a:pt x="285" y="39"/>
                    <a:pt x="286" y="36"/>
                  </a:cubicBezTo>
                  <a:cubicBezTo>
                    <a:pt x="287" y="32"/>
                    <a:pt x="285" y="27"/>
                    <a:pt x="278" y="27"/>
                  </a:cubicBezTo>
                  <a:cubicBezTo>
                    <a:pt x="272" y="27"/>
                    <a:pt x="266" y="30"/>
                    <a:pt x="261" y="35"/>
                  </a:cubicBezTo>
                  <a:cubicBezTo>
                    <a:pt x="260" y="37"/>
                    <a:pt x="258" y="39"/>
                    <a:pt x="257" y="41"/>
                  </a:cubicBezTo>
                  <a:cubicBezTo>
                    <a:pt x="257" y="40"/>
                    <a:pt x="257" y="40"/>
                    <a:pt x="257" y="40"/>
                  </a:cubicBezTo>
                  <a:cubicBezTo>
                    <a:pt x="258" y="37"/>
                    <a:pt x="260" y="31"/>
                    <a:pt x="255" y="29"/>
                  </a:cubicBezTo>
                  <a:cubicBezTo>
                    <a:pt x="254" y="28"/>
                    <a:pt x="253" y="28"/>
                    <a:pt x="251" y="28"/>
                  </a:cubicBezTo>
                  <a:cubicBezTo>
                    <a:pt x="248" y="28"/>
                    <a:pt x="245" y="29"/>
                    <a:pt x="244" y="30"/>
                  </a:cubicBezTo>
                  <a:cubicBezTo>
                    <a:pt x="240" y="33"/>
                    <a:pt x="239" y="37"/>
                    <a:pt x="238" y="40"/>
                  </a:cubicBezTo>
                  <a:lnTo>
                    <a:pt x="225" y="88"/>
                  </a:lnTo>
                  <a:close/>
                  <a:moveTo>
                    <a:pt x="228" y="20"/>
                  </a:moveTo>
                  <a:cubicBezTo>
                    <a:pt x="231" y="20"/>
                    <a:pt x="236" y="20"/>
                    <a:pt x="240" y="16"/>
                  </a:cubicBezTo>
                  <a:cubicBezTo>
                    <a:pt x="241" y="15"/>
                    <a:pt x="242" y="12"/>
                    <a:pt x="242" y="11"/>
                  </a:cubicBezTo>
                  <a:cubicBezTo>
                    <a:pt x="243" y="8"/>
                    <a:pt x="242" y="5"/>
                    <a:pt x="239" y="3"/>
                  </a:cubicBezTo>
                  <a:cubicBezTo>
                    <a:pt x="238" y="3"/>
                    <a:pt x="235" y="2"/>
                    <a:pt x="233" y="2"/>
                  </a:cubicBezTo>
                  <a:cubicBezTo>
                    <a:pt x="190" y="2"/>
                    <a:pt x="190" y="2"/>
                    <a:pt x="190" y="2"/>
                  </a:cubicBezTo>
                  <a:cubicBezTo>
                    <a:pt x="187" y="2"/>
                    <a:pt x="182" y="2"/>
                    <a:pt x="179" y="5"/>
                  </a:cubicBezTo>
                  <a:cubicBezTo>
                    <a:pt x="174" y="8"/>
                    <a:pt x="172" y="13"/>
                    <a:pt x="171" y="16"/>
                  </a:cubicBezTo>
                  <a:cubicBezTo>
                    <a:pt x="152" y="88"/>
                    <a:pt x="152" y="88"/>
                    <a:pt x="152" y="88"/>
                  </a:cubicBezTo>
                  <a:cubicBezTo>
                    <a:pt x="151" y="92"/>
                    <a:pt x="150" y="97"/>
                    <a:pt x="154" y="99"/>
                  </a:cubicBezTo>
                  <a:cubicBezTo>
                    <a:pt x="155" y="100"/>
                    <a:pt x="157" y="101"/>
                    <a:pt x="159" y="101"/>
                  </a:cubicBezTo>
                  <a:cubicBezTo>
                    <a:pt x="161" y="101"/>
                    <a:pt x="167" y="101"/>
                    <a:pt x="171" y="95"/>
                  </a:cubicBezTo>
                  <a:cubicBezTo>
                    <a:pt x="172" y="92"/>
                    <a:pt x="173" y="90"/>
                    <a:pt x="174" y="87"/>
                  </a:cubicBezTo>
                  <a:cubicBezTo>
                    <a:pt x="181" y="59"/>
                    <a:pt x="181" y="59"/>
                    <a:pt x="181" y="59"/>
                  </a:cubicBezTo>
                  <a:cubicBezTo>
                    <a:pt x="214" y="59"/>
                    <a:pt x="214" y="59"/>
                    <a:pt x="214" y="59"/>
                  </a:cubicBezTo>
                  <a:cubicBezTo>
                    <a:pt x="217" y="59"/>
                    <a:pt x="225" y="59"/>
                    <a:pt x="228" y="50"/>
                  </a:cubicBezTo>
                  <a:cubicBezTo>
                    <a:pt x="228" y="49"/>
                    <a:pt x="228" y="47"/>
                    <a:pt x="228" y="46"/>
                  </a:cubicBezTo>
                  <a:cubicBezTo>
                    <a:pt x="227" y="41"/>
                    <a:pt x="222" y="41"/>
                    <a:pt x="219" y="41"/>
                  </a:cubicBezTo>
                  <a:cubicBezTo>
                    <a:pt x="186" y="41"/>
                    <a:pt x="186" y="41"/>
                    <a:pt x="186" y="41"/>
                  </a:cubicBezTo>
                  <a:cubicBezTo>
                    <a:pt x="192" y="20"/>
                    <a:pt x="192" y="20"/>
                    <a:pt x="192" y="20"/>
                  </a:cubicBezTo>
                  <a:lnTo>
                    <a:pt x="228" y="20"/>
                  </a:lnTo>
                  <a:close/>
                  <a:moveTo>
                    <a:pt x="118" y="43"/>
                  </a:moveTo>
                  <a:cubicBezTo>
                    <a:pt x="119" y="43"/>
                    <a:pt x="127" y="43"/>
                    <a:pt x="129" y="51"/>
                  </a:cubicBezTo>
                  <a:cubicBezTo>
                    <a:pt x="130" y="54"/>
                    <a:pt x="130" y="59"/>
                    <a:pt x="128" y="63"/>
                  </a:cubicBezTo>
                  <a:cubicBezTo>
                    <a:pt x="127" y="68"/>
                    <a:pt x="125" y="73"/>
                    <a:pt x="121" y="78"/>
                  </a:cubicBezTo>
                  <a:cubicBezTo>
                    <a:pt x="120" y="79"/>
                    <a:pt x="115" y="85"/>
                    <a:pt x="106" y="85"/>
                  </a:cubicBezTo>
                  <a:cubicBezTo>
                    <a:pt x="95" y="85"/>
                    <a:pt x="92" y="77"/>
                    <a:pt x="96" y="64"/>
                  </a:cubicBezTo>
                  <a:cubicBezTo>
                    <a:pt x="96" y="61"/>
                    <a:pt x="99" y="52"/>
                    <a:pt x="107" y="46"/>
                  </a:cubicBezTo>
                  <a:cubicBezTo>
                    <a:pt x="111" y="43"/>
                    <a:pt x="115" y="43"/>
                    <a:pt x="118" y="43"/>
                  </a:cubicBezTo>
                  <a:moveTo>
                    <a:pt x="75" y="64"/>
                  </a:moveTo>
                  <a:cubicBezTo>
                    <a:pt x="70" y="82"/>
                    <a:pt x="76" y="102"/>
                    <a:pt x="102" y="102"/>
                  </a:cubicBezTo>
                  <a:cubicBezTo>
                    <a:pt x="122" y="102"/>
                    <a:pt x="143" y="86"/>
                    <a:pt x="149" y="64"/>
                  </a:cubicBezTo>
                  <a:cubicBezTo>
                    <a:pt x="152" y="53"/>
                    <a:pt x="150" y="43"/>
                    <a:pt x="147" y="38"/>
                  </a:cubicBezTo>
                  <a:cubicBezTo>
                    <a:pt x="142" y="30"/>
                    <a:pt x="133" y="27"/>
                    <a:pt x="123" y="27"/>
                  </a:cubicBezTo>
                  <a:cubicBezTo>
                    <a:pt x="101" y="27"/>
                    <a:pt x="81" y="42"/>
                    <a:pt x="75" y="64"/>
                  </a:cubicBezTo>
                  <a:moveTo>
                    <a:pt x="43" y="15"/>
                  </a:moveTo>
                  <a:cubicBezTo>
                    <a:pt x="44" y="12"/>
                    <a:pt x="45" y="8"/>
                    <a:pt x="43" y="5"/>
                  </a:cubicBezTo>
                  <a:cubicBezTo>
                    <a:pt x="41" y="2"/>
                    <a:pt x="38" y="2"/>
                    <a:pt x="36" y="2"/>
                  </a:cubicBezTo>
                  <a:cubicBezTo>
                    <a:pt x="32" y="2"/>
                    <a:pt x="29" y="3"/>
                    <a:pt x="28" y="4"/>
                  </a:cubicBezTo>
                  <a:cubicBezTo>
                    <a:pt x="23" y="7"/>
                    <a:pt x="22" y="11"/>
                    <a:pt x="21" y="15"/>
                  </a:cubicBezTo>
                  <a:cubicBezTo>
                    <a:pt x="2" y="86"/>
                    <a:pt x="2" y="86"/>
                    <a:pt x="2" y="86"/>
                  </a:cubicBezTo>
                  <a:cubicBezTo>
                    <a:pt x="2" y="90"/>
                    <a:pt x="0" y="94"/>
                    <a:pt x="3" y="97"/>
                  </a:cubicBezTo>
                  <a:cubicBezTo>
                    <a:pt x="5" y="100"/>
                    <a:pt x="9" y="100"/>
                    <a:pt x="13" y="100"/>
                  </a:cubicBezTo>
                  <a:cubicBezTo>
                    <a:pt x="55" y="100"/>
                    <a:pt x="55" y="100"/>
                    <a:pt x="55" y="100"/>
                  </a:cubicBezTo>
                  <a:cubicBezTo>
                    <a:pt x="58" y="100"/>
                    <a:pt x="62" y="100"/>
                    <a:pt x="66" y="96"/>
                  </a:cubicBezTo>
                  <a:cubicBezTo>
                    <a:pt x="67" y="94"/>
                    <a:pt x="68" y="93"/>
                    <a:pt x="68" y="91"/>
                  </a:cubicBezTo>
                  <a:cubicBezTo>
                    <a:pt x="68" y="90"/>
                    <a:pt x="69" y="88"/>
                    <a:pt x="68" y="87"/>
                  </a:cubicBezTo>
                  <a:cubicBezTo>
                    <a:pt x="67" y="82"/>
                    <a:pt x="62" y="82"/>
                    <a:pt x="59" y="82"/>
                  </a:cubicBezTo>
                  <a:cubicBezTo>
                    <a:pt x="25" y="82"/>
                    <a:pt x="25" y="82"/>
                    <a:pt x="25" y="82"/>
                  </a:cubicBezTo>
                  <a:lnTo>
                    <a:pt x="43" y="15"/>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pic>
        <p:nvPicPr>
          <p:cNvPr id="11" name="White Frame">
            <a:extLst>
              <a:ext uri="{FF2B5EF4-FFF2-40B4-BE49-F238E27FC236}">
                <a16:creationId xmlns:a16="http://schemas.microsoft.com/office/drawing/2014/main" id="{5E0290FB-9A2F-474A-BBF0-C13E21638AF5}"/>
              </a:ext>
            </a:extLst>
          </p:cNvPr>
          <p:cNvPicPr>
            <a:picLocks noChangeAspect="1"/>
          </p:cNvPicPr>
          <p:nvPr userDrawn="1"/>
        </p:nvPicPr>
        <p:blipFill>
          <a:blip r:embed="rId5">
            <a:extLst>
              <a:ext uri="{96DAC541-7B7A-43D3-8B79-37D633B846F1}">
                <asvg:svgBlip xmlns:asvg="http://schemas.microsoft.com/office/drawing/2016/SVG/main" r:embed="rId6"/>
              </a:ext>
            </a:extLst>
          </a:blip>
          <a:stretch>
            <a:fillRect/>
          </a:stretch>
        </p:blipFill>
        <p:spPr>
          <a:xfrm>
            <a:off x="0" y="2291"/>
            <a:ext cx="12196074" cy="6855709"/>
          </a:xfrm>
          <a:prstGeom prst="rect">
            <a:avLst/>
          </a:prstGeom>
        </p:spPr>
      </p:pic>
      <p:sp>
        <p:nvSpPr>
          <p:cNvPr id="10" name="Wellspect">
            <a:extLst>
              <a:ext uri="{FF2B5EF4-FFF2-40B4-BE49-F238E27FC236}">
                <a16:creationId xmlns:a16="http://schemas.microsoft.com/office/drawing/2014/main" id="{48988171-71BD-490C-815F-659FD4D8FE6C}"/>
              </a:ext>
            </a:extLst>
          </p:cNvPr>
          <p:cNvSpPr>
            <a:spLocks noEditPoints="1"/>
          </p:cNvSpPr>
          <p:nvPr userDrawn="1"/>
        </p:nvSpPr>
        <p:spPr bwMode="auto">
          <a:xfrm>
            <a:off x="10528300" y="219295"/>
            <a:ext cx="1439863" cy="436563"/>
          </a:xfrm>
          <a:custGeom>
            <a:avLst/>
            <a:gdLst>
              <a:gd name="T0" fmla="*/ 142 w 2268"/>
              <a:gd name="T1" fmla="*/ 392 h 687"/>
              <a:gd name="T2" fmla="*/ 147 w 2268"/>
              <a:gd name="T3" fmla="*/ 293 h 687"/>
              <a:gd name="T4" fmla="*/ 451 w 2268"/>
              <a:gd name="T5" fmla="*/ 18 h 687"/>
              <a:gd name="T6" fmla="*/ 677 w 2268"/>
              <a:gd name="T7" fmla="*/ 220 h 687"/>
              <a:gd name="T8" fmla="*/ 505 w 2268"/>
              <a:gd name="T9" fmla="*/ 356 h 687"/>
              <a:gd name="T10" fmla="*/ 542 w 2268"/>
              <a:gd name="T11" fmla="*/ 326 h 687"/>
              <a:gd name="T12" fmla="*/ 813 w 2268"/>
              <a:gd name="T13" fmla="*/ 368 h 687"/>
              <a:gd name="T14" fmla="*/ 919 w 2268"/>
              <a:gd name="T15" fmla="*/ 25 h 687"/>
              <a:gd name="T16" fmla="*/ 1066 w 2268"/>
              <a:gd name="T17" fmla="*/ 101 h 687"/>
              <a:gd name="T18" fmla="*/ 982 w 2268"/>
              <a:gd name="T19" fmla="*/ 287 h 687"/>
              <a:gd name="T20" fmla="*/ 1337 w 2268"/>
              <a:gd name="T21" fmla="*/ 142 h 687"/>
              <a:gd name="T22" fmla="*/ 1234 w 2268"/>
              <a:gd name="T23" fmla="*/ 495 h 687"/>
              <a:gd name="T24" fmla="*/ 1234 w 2268"/>
              <a:gd name="T25" fmla="*/ 103 h 687"/>
              <a:gd name="T26" fmla="*/ 1720 w 2268"/>
              <a:gd name="T27" fmla="*/ 261 h 687"/>
              <a:gd name="T28" fmla="*/ 1723 w 2268"/>
              <a:gd name="T29" fmla="*/ 352 h 687"/>
              <a:gd name="T30" fmla="*/ 1720 w 2268"/>
              <a:gd name="T31" fmla="*/ 261 h 687"/>
              <a:gd name="T32" fmla="*/ 2002 w 2268"/>
              <a:gd name="T33" fmla="*/ 152 h 687"/>
              <a:gd name="T34" fmla="*/ 1969 w 2268"/>
              <a:gd name="T35" fmla="*/ 302 h 687"/>
              <a:gd name="T36" fmla="*/ 2099 w 2268"/>
              <a:gd name="T37" fmla="*/ 331 h 687"/>
              <a:gd name="T38" fmla="*/ 2072 w 2268"/>
              <a:gd name="T39" fmla="*/ 19 h 687"/>
              <a:gd name="T40" fmla="*/ 2216 w 2268"/>
              <a:gd name="T41" fmla="*/ 45 h 687"/>
              <a:gd name="T42" fmla="*/ 2244 w 2268"/>
              <a:gd name="T43" fmla="*/ 64 h 687"/>
              <a:gd name="T44" fmla="*/ 2208 w 2268"/>
              <a:gd name="T45" fmla="*/ 28 h 687"/>
              <a:gd name="T46" fmla="*/ 2224 w 2268"/>
              <a:gd name="T47" fmla="*/ 90 h 687"/>
              <a:gd name="T48" fmla="*/ 29 w 2268"/>
              <a:gd name="T49" fmla="*/ 686 h 687"/>
              <a:gd name="T50" fmla="*/ 93 w 2268"/>
              <a:gd name="T51" fmla="*/ 570 h 687"/>
              <a:gd name="T52" fmla="*/ 101 w 2268"/>
              <a:gd name="T53" fmla="*/ 636 h 687"/>
              <a:gd name="T54" fmla="*/ 339 w 2268"/>
              <a:gd name="T55" fmla="*/ 686 h 687"/>
              <a:gd name="T56" fmla="*/ 261 w 2268"/>
              <a:gd name="T57" fmla="*/ 563 h 687"/>
              <a:gd name="T58" fmla="*/ 303 w 2268"/>
              <a:gd name="T59" fmla="*/ 623 h 687"/>
              <a:gd name="T60" fmla="*/ 468 w 2268"/>
              <a:gd name="T61" fmla="*/ 633 h 687"/>
              <a:gd name="T62" fmla="*/ 405 w 2268"/>
              <a:gd name="T63" fmla="*/ 563 h 687"/>
              <a:gd name="T64" fmla="*/ 610 w 2268"/>
              <a:gd name="T65" fmla="*/ 655 h 687"/>
              <a:gd name="T66" fmla="*/ 567 w 2268"/>
              <a:gd name="T67" fmla="*/ 570 h 687"/>
              <a:gd name="T68" fmla="*/ 692 w 2268"/>
              <a:gd name="T69" fmla="*/ 685 h 687"/>
              <a:gd name="T70" fmla="*/ 682 w 2268"/>
              <a:gd name="T71" fmla="*/ 674 h 687"/>
              <a:gd name="T72" fmla="*/ 877 w 2268"/>
              <a:gd name="T73" fmla="*/ 573 h 687"/>
              <a:gd name="T74" fmla="*/ 899 w 2268"/>
              <a:gd name="T75" fmla="*/ 665 h 687"/>
              <a:gd name="T76" fmla="*/ 1104 w 2268"/>
              <a:gd name="T77" fmla="*/ 675 h 687"/>
              <a:gd name="T78" fmla="*/ 1126 w 2268"/>
              <a:gd name="T79" fmla="*/ 582 h 687"/>
              <a:gd name="T80" fmla="*/ 1247 w 2268"/>
              <a:gd name="T81" fmla="*/ 686 h 687"/>
              <a:gd name="T82" fmla="*/ 1319 w 2268"/>
              <a:gd name="T83" fmla="*/ 582 h 687"/>
              <a:gd name="T84" fmla="*/ 1461 w 2268"/>
              <a:gd name="T85" fmla="*/ 675 h 687"/>
              <a:gd name="T86" fmla="*/ 1390 w 2268"/>
              <a:gd name="T87" fmla="*/ 582 h 687"/>
              <a:gd name="T88" fmla="*/ 1503 w 2268"/>
              <a:gd name="T89" fmla="*/ 675 h 687"/>
              <a:gd name="T90" fmla="*/ 1599 w 2268"/>
              <a:gd name="T91" fmla="*/ 668 h 687"/>
              <a:gd name="T92" fmla="*/ 1503 w 2268"/>
              <a:gd name="T93" fmla="*/ 675 h 687"/>
              <a:gd name="T94" fmla="*/ 1658 w 2268"/>
              <a:gd name="T95" fmla="*/ 685 h 687"/>
              <a:gd name="T96" fmla="*/ 1721 w 2268"/>
              <a:gd name="T97" fmla="*/ 614 h 687"/>
              <a:gd name="T98" fmla="*/ 1647 w 2268"/>
              <a:gd name="T99" fmla="*/ 674 h 687"/>
              <a:gd name="T100" fmla="*/ 1878 w 2268"/>
              <a:gd name="T101" fmla="*/ 686 h 687"/>
              <a:gd name="T102" fmla="*/ 1793 w 2268"/>
              <a:gd name="T103" fmla="*/ 562 h 687"/>
              <a:gd name="T104" fmla="*/ 1995 w 2268"/>
              <a:gd name="T105" fmla="*/ 667 h 687"/>
              <a:gd name="T106" fmla="*/ 1995 w 2268"/>
              <a:gd name="T107" fmla="*/ 560 h 687"/>
              <a:gd name="T108" fmla="*/ 2106 w 2268"/>
              <a:gd name="T109" fmla="*/ 666 h 687"/>
              <a:gd name="T110" fmla="*/ 2176 w 2268"/>
              <a:gd name="T111" fmla="*/ 572 h 6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268" h="687">
                <a:moveTo>
                  <a:pt x="394" y="374"/>
                </a:moveTo>
                <a:cubicBezTo>
                  <a:pt x="391" y="382"/>
                  <a:pt x="388" y="392"/>
                  <a:pt x="364" y="392"/>
                </a:cubicBezTo>
                <a:cubicBezTo>
                  <a:pt x="342" y="392"/>
                  <a:pt x="337" y="383"/>
                  <a:pt x="334" y="374"/>
                </a:cubicBezTo>
                <a:cubicBezTo>
                  <a:pt x="269" y="154"/>
                  <a:pt x="269" y="154"/>
                  <a:pt x="269" y="154"/>
                </a:cubicBezTo>
                <a:cubicBezTo>
                  <a:pt x="260" y="126"/>
                  <a:pt x="254" y="98"/>
                  <a:pt x="250" y="69"/>
                </a:cubicBezTo>
                <a:cubicBezTo>
                  <a:pt x="245" y="103"/>
                  <a:pt x="238" y="133"/>
                  <a:pt x="233" y="152"/>
                </a:cubicBezTo>
                <a:cubicBezTo>
                  <a:pt x="172" y="373"/>
                  <a:pt x="172" y="373"/>
                  <a:pt x="172" y="373"/>
                </a:cubicBezTo>
                <a:cubicBezTo>
                  <a:pt x="170" y="382"/>
                  <a:pt x="166" y="392"/>
                  <a:pt x="142" y="392"/>
                </a:cubicBezTo>
                <a:cubicBezTo>
                  <a:pt x="118" y="392"/>
                  <a:pt x="115" y="382"/>
                  <a:pt x="112" y="374"/>
                </a:cubicBezTo>
                <a:cubicBezTo>
                  <a:pt x="2" y="32"/>
                  <a:pt x="2" y="32"/>
                  <a:pt x="2" y="32"/>
                </a:cubicBezTo>
                <a:cubicBezTo>
                  <a:pt x="0" y="29"/>
                  <a:pt x="0" y="26"/>
                  <a:pt x="0" y="22"/>
                </a:cubicBezTo>
                <a:cubicBezTo>
                  <a:pt x="0" y="12"/>
                  <a:pt x="11" y="1"/>
                  <a:pt x="27" y="1"/>
                </a:cubicBezTo>
                <a:cubicBezTo>
                  <a:pt x="43" y="1"/>
                  <a:pt x="48" y="11"/>
                  <a:pt x="51" y="18"/>
                </a:cubicBezTo>
                <a:cubicBezTo>
                  <a:pt x="124" y="249"/>
                  <a:pt x="124" y="249"/>
                  <a:pt x="124" y="249"/>
                </a:cubicBezTo>
                <a:cubicBezTo>
                  <a:pt x="136" y="290"/>
                  <a:pt x="139" y="306"/>
                  <a:pt x="141" y="321"/>
                </a:cubicBezTo>
                <a:cubicBezTo>
                  <a:pt x="142" y="314"/>
                  <a:pt x="145" y="302"/>
                  <a:pt x="147" y="293"/>
                </a:cubicBezTo>
                <a:cubicBezTo>
                  <a:pt x="148" y="289"/>
                  <a:pt x="152" y="274"/>
                  <a:pt x="153" y="272"/>
                </a:cubicBezTo>
                <a:cubicBezTo>
                  <a:pt x="221" y="19"/>
                  <a:pt x="221" y="19"/>
                  <a:pt x="221" y="19"/>
                </a:cubicBezTo>
                <a:cubicBezTo>
                  <a:pt x="223" y="11"/>
                  <a:pt x="228" y="0"/>
                  <a:pt x="250" y="0"/>
                </a:cubicBezTo>
                <a:cubicBezTo>
                  <a:pt x="272" y="0"/>
                  <a:pt x="277" y="11"/>
                  <a:pt x="280" y="19"/>
                </a:cubicBezTo>
                <a:cubicBezTo>
                  <a:pt x="349" y="260"/>
                  <a:pt x="349" y="260"/>
                  <a:pt x="349" y="260"/>
                </a:cubicBezTo>
                <a:cubicBezTo>
                  <a:pt x="357" y="286"/>
                  <a:pt x="360" y="305"/>
                  <a:pt x="362" y="318"/>
                </a:cubicBezTo>
                <a:cubicBezTo>
                  <a:pt x="365" y="309"/>
                  <a:pt x="379" y="261"/>
                  <a:pt x="382" y="250"/>
                </a:cubicBezTo>
                <a:cubicBezTo>
                  <a:pt x="451" y="18"/>
                  <a:pt x="451" y="18"/>
                  <a:pt x="451" y="18"/>
                </a:cubicBezTo>
                <a:cubicBezTo>
                  <a:pt x="453" y="11"/>
                  <a:pt x="458" y="1"/>
                  <a:pt x="474" y="1"/>
                </a:cubicBezTo>
                <a:cubicBezTo>
                  <a:pt x="487" y="1"/>
                  <a:pt x="500" y="9"/>
                  <a:pt x="500" y="22"/>
                </a:cubicBezTo>
                <a:cubicBezTo>
                  <a:pt x="500" y="26"/>
                  <a:pt x="499" y="28"/>
                  <a:pt x="499" y="31"/>
                </a:cubicBezTo>
                <a:lnTo>
                  <a:pt x="394" y="374"/>
                </a:lnTo>
                <a:close/>
                <a:moveTo>
                  <a:pt x="521" y="220"/>
                </a:moveTo>
                <a:cubicBezTo>
                  <a:pt x="524" y="208"/>
                  <a:pt x="529" y="182"/>
                  <a:pt x="550" y="163"/>
                </a:cubicBezTo>
                <a:cubicBezTo>
                  <a:pt x="570" y="146"/>
                  <a:pt x="592" y="145"/>
                  <a:pt x="603" y="145"/>
                </a:cubicBezTo>
                <a:cubicBezTo>
                  <a:pt x="655" y="145"/>
                  <a:pt x="675" y="184"/>
                  <a:pt x="677" y="220"/>
                </a:cubicBezTo>
                <a:lnTo>
                  <a:pt x="521" y="220"/>
                </a:lnTo>
                <a:close/>
                <a:moveTo>
                  <a:pt x="704" y="261"/>
                </a:moveTo>
                <a:cubicBezTo>
                  <a:pt x="711" y="261"/>
                  <a:pt x="728" y="260"/>
                  <a:pt x="728" y="237"/>
                </a:cubicBezTo>
                <a:cubicBezTo>
                  <a:pt x="728" y="206"/>
                  <a:pt x="719" y="171"/>
                  <a:pt x="701" y="146"/>
                </a:cubicBezTo>
                <a:cubicBezTo>
                  <a:pt x="684" y="123"/>
                  <a:pt x="663" y="111"/>
                  <a:pt x="638" y="105"/>
                </a:cubicBezTo>
                <a:cubicBezTo>
                  <a:pt x="627" y="102"/>
                  <a:pt x="615" y="101"/>
                  <a:pt x="603" y="101"/>
                </a:cubicBezTo>
                <a:cubicBezTo>
                  <a:pt x="506" y="101"/>
                  <a:pt x="469" y="181"/>
                  <a:pt x="469" y="250"/>
                </a:cubicBezTo>
                <a:cubicBezTo>
                  <a:pt x="469" y="289"/>
                  <a:pt x="481" y="328"/>
                  <a:pt x="505" y="356"/>
                </a:cubicBezTo>
                <a:cubicBezTo>
                  <a:pt x="533" y="387"/>
                  <a:pt x="569" y="394"/>
                  <a:pt x="604" y="394"/>
                </a:cubicBezTo>
                <a:cubicBezTo>
                  <a:pt x="620" y="394"/>
                  <a:pt x="669" y="394"/>
                  <a:pt x="706" y="352"/>
                </a:cubicBezTo>
                <a:cubicBezTo>
                  <a:pt x="712" y="345"/>
                  <a:pt x="722" y="333"/>
                  <a:pt x="724" y="323"/>
                </a:cubicBezTo>
                <a:cubicBezTo>
                  <a:pt x="724" y="321"/>
                  <a:pt x="724" y="320"/>
                  <a:pt x="724" y="317"/>
                </a:cubicBezTo>
                <a:cubicBezTo>
                  <a:pt x="724" y="302"/>
                  <a:pt x="708" y="295"/>
                  <a:pt x="696" y="295"/>
                </a:cubicBezTo>
                <a:cubicBezTo>
                  <a:pt x="684" y="295"/>
                  <a:pt x="681" y="300"/>
                  <a:pt x="673" y="315"/>
                </a:cubicBezTo>
                <a:cubicBezTo>
                  <a:pt x="663" y="330"/>
                  <a:pt x="648" y="352"/>
                  <a:pt x="604" y="352"/>
                </a:cubicBezTo>
                <a:cubicBezTo>
                  <a:pt x="583" y="352"/>
                  <a:pt x="560" y="348"/>
                  <a:pt x="542" y="326"/>
                </a:cubicBezTo>
                <a:cubicBezTo>
                  <a:pt x="527" y="308"/>
                  <a:pt x="522" y="286"/>
                  <a:pt x="521" y="261"/>
                </a:cubicBezTo>
                <a:lnTo>
                  <a:pt x="704" y="261"/>
                </a:lnTo>
                <a:close/>
                <a:moveTo>
                  <a:pt x="813" y="25"/>
                </a:moveTo>
                <a:cubicBezTo>
                  <a:pt x="813" y="18"/>
                  <a:pt x="811" y="1"/>
                  <a:pt x="788" y="1"/>
                </a:cubicBezTo>
                <a:cubicBezTo>
                  <a:pt x="766" y="1"/>
                  <a:pt x="763" y="18"/>
                  <a:pt x="763" y="25"/>
                </a:cubicBezTo>
                <a:cubicBezTo>
                  <a:pt x="763" y="368"/>
                  <a:pt x="763" y="368"/>
                  <a:pt x="763" y="368"/>
                </a:cubicBezTo>
                <a:cubicBezTo>
                  <a:pt x="763" y="384"/>
                  <a:pt x="774" y="392"/>
                  <a:pt x="788" y="392"/>
                </a:cubicBezTo>
                <a:cubicBezTo>
                  <a:pt x="811" y="392"/>
                  <a:pt x="813" y="374"/>
                  <a:pt x="813" y="368"/>
                </a:cubicBezTo>
                <a:lnTo>
                  <a:pt x="813" y="25"/>
                </a:lnTo>
                <a:close/>
                <a:moveTo>
                  <a:pt x="919" y="25"/>
                </a:moveTo>
                <a:cubicBezTo>
                  <a:pt x="919" y="18"/>
                  <a:pt x="917" y="1"/>
                  <a:pt x="894" y="1"/>
                </a:cubicBezTo>
                <a:cubicBezTo>
                  <a:pt x="872" y="1"/>
                  <a:pt x="869" y="18"/>
                  <a:pt x="869" y="25"/>
                </a:cubicBezTo>
                <a:cubicBezTo>
                  <a:pt x="869" y="368"/>
                  <a:pt x="869" y="368"/>
                  <a:pt x="869" y="368"/>
                </a:cubicBezTo>
                <a:cubicBezTo>
                  <a:pt x="869" y="384"/>
                  <a:pt x="880" y="392"/>
                  <a:pt x="894" y="392"/>
                </a:cubicBezTo>
                <a:cubicBezTo>
                  <a:pt x="917" y="392"/>
                  <a:pt x="919" y="374"/>
                  <a:pt x="919" y="368"/>
                </a:cubicBezTo>
                <a:lnTo>
                  <a:pt x="919" y="25"/>
                </a:lnTo>
                <a:close/>
                <a:moveTo>
                  <a:pt x="1063" y="215"/>
                </a:moveTo>
                <a:cubicBezTo>
                  <a:pt x="1038" y="207"/>
                  <a:pt x="1016" y="201"/>
                  <a:pt x="1016" y="176"/>
                </a:cubicBezTo>
                <a:cubicBezTo>
                  <a:pt x="1016" y="164"/>
                  <a:pt x="1023" y="153"/>
                  <a:pt x="1032" y="147"/>
                </a:cubicBezTo>
                <a:cubicBezTo>
                  <a:pt x="1042" y="140"/>
                  <a:pt x="1057" y="139"/>
                  <a:pt x="1063" y="139"/>
                </a:cubicBezTo>
                <a:cubicBezTo>
                  <a:pt x="1107" y="139"/>
                  <a:pt x="1121" y="165"/>
                  <a:pt x="1126" y="174"/>
                </a:cubicBezTo>
                <a:cubicBezTo>
                  <a:pt x="1134" y="190"/>
                  <a:pt x="1138" y="196"/>
                  <a:pt x="1150" y="196"/>
                </a:cubicBezTo>
                <a:cubicBezTo>
                  <a:pt x="1158" y="196"/>
                  <a:pt x="1173" y="191"/>
                  <a:pt x="1173" y="175"/>
                </a:cubicBezTo>
                <a:cubicBezTo>
                  <a:pt x="1173" y="164"/>
                  <a:pt x="1158" y="101"/>
                  <a:pt x="1066" y="101"/>
                </a:cubicBezTo>
                <a:cubicBezTo>
                  <a:pt x="972" y="101"/>
                  <a:pt x="966" y="168"/>
                  <a:pt x="966" y="182"/>
                </a:cubicBezTo>
                <a:cubicBezTo>
                  <a:pt x="966" y="235"/>
                  <a:pt x="1013" y="250"/>
                  <a:pt x="1043" y="260"/>
                </a:cubicBezTo>
                <a:cubicBezTo>
                  <a:pt x="1074" y="269"/>
                  <a:pt x="1074" y="269"/>
                  <a:pt x="1074" y="269"/>
                </a:cubicBezTo>
                <a:cubicBezTo>
                  <a:pt x="1102" y="277"/>
                  <a:pt x="1127" y="284"/>
                  <a:pt x="1127" y="313"/>
                </a:cubicBezTo>
                <a:cubicBezTo>
                  <a:pt x="1127" y="338"/>
                  <a:pt x="1103" y="355"/>
                  <a:pt x="1071" y="355"/>
                </a:cubicBezTo>
                <a:cubicBezTo>
                  <a:pt x="1048" y="355"/>
                  <a:pt x="1025" y="347"/>
                  <a:pt x="1013" y="328"/>
                </a:cubicBezTo>
                <a:cubicBezTo>
                  <a:pt x="1009" y="322"/>
                  <a:pt x="1008" y="320"/>
                  <a:pt x="1001" y="299"/>
                </a:cubicBezTo>
                <a:cubicBezTo>
                  <a:pt x="998" y="294"/>
                  <a:pt x="995" y="287"/>
                  <a:pt x="982" y="287"/>
                </a:cubicBezTo>
                <a:cubicBezTo>
                  <a:pt x="974" y="287"/>
                  <a:pt x="956" y="292"/>
                  <a:pt x="956" y="310"/>
                </a:cubicBezTo>
                <a:cubicBezTo>
                  <a:pt x="956" y="318"/>
                  <a:pt x="960" y="348"/>
                  <a:pt x="986" y="369"/>
                </a:cubicBezTo>
                <a:cubicBezTo>
                  <a:pt x="1013" y="393"/>
                  <a:pt x="1052" y="394"/>
                  <a:pt x="1068" y="394"/>
                </a:cubicBezTo>
                <a:cubicBezTo>
                  <a:pt x="1093" y="394"/>
                  <a:pt x="1122" y="389"/>
                  <a:pt x="1143" y="375"/>
                </a:cubicBezTo>
                <a:cubicBezTo>
                  <a:pt x="1159" y="364"/>
                  <a:pt x="1177" y="343"/>
                  <a:pt x="1177" y="308"/>
                </a:cubicBezTo>
                <a:cubicBezTo>
                  <a:pt x="1177" y="249"/>
                  <a:pt x="1124" y="233"/>
                  <a:pt x="1095" y="225"/>
                </a:cubicBezTo>
                <a:lnTo>
                  <a:pt x="1063" y="215"/>
                </a:lnTo>
                <a:close/>
                <a:moveTo>
                  <a:pt x="1337" y="142"/>
                </a:moveTo>
                <a:cubicBezTo>
                  <a:pt x="1411" y="142"/>
                  <a:pt x="1413" y="219"/>
                  <a:pt x="1413" y="248"/>
                </a:cubicBezTo>
                <a:cubicBezTo>
                  <a:pt x="1413" y="274"/>
                  <a:pt x="1410" y="304"/>
                  <a:pt x="1394" y="325"/>
                </a:cubicBezTo>
                <a:cubicBezTo>
                  <a:pt x="1384" y="339"/>
                  <a:pt x="1365" y="354"/>
                  <a:pt x="1337" y="354"/>
                </a:cubicBezTo>
                <a:cubicBezTo>
                  <a:pt x="1284" y="354"/>
                  <a:pt x="1258" y="308"/>
                  <a:pt x="1258" y="244"/>
                </a:cubicBezTo>
                <a:cubicBezTo>
                  <a:pt x="1258" y="182"/>
                  <a:pt x="1286" y="142"/>
                  <a:pt x="1337" y="142"/>
                </a:cubicBezTo>
                <a:moveTo>
                  <a:pt x="1208" y="470"/>
                </a:moveTo>
                <a:cubicBezTo>
                  <a:pt x="1208" y="478"/>
                  <a:pt x="1210" y="486"/>
                  <a:pt x="1221" y="492"/>
                </a:cubicBezTo>
                <a:cubicBezTo>
                  <a:pt x="1225" y="494"/>
                  <a:pt x="1229" y="495"/>
                  <a:pt x="1234" y="495"/>
                </a:cubicBezTo>
                <a:cubicBezTo>
                  <a:pt x="1257" y="495"/>
                  <a:pt x="1259" y="477"/>
                  <a:pt x="1259" y="470"/>
                </a:cubicBezTo>
                <a:cubicBezTo>
                  <a:pt x="1259" y="356"/>
                  <a:pt x="1259" y="356"/>
                  <a:pt x="1259" y="356"/>
                </a:cubicBezTo>
                <a:cubicBezTo>
                  <a:pt x="1283" y="376"/>
                  <a:pt x="1304" y="394"/>
                  <a:pt x="1349" y="394"/>
                </a:cubicBezTo>
                <a:cubicBezTo>
                  <a:pt x="1435" y="394"/>
                  <a:pt x="1465" y="315"/>
                  <a:pt x="1465" y="247"/>
                </a:cubicBezTo>
                <a:cubicBezTo>
                  <a:pt x="1465" y="154"/>
                  <a:pt x="1413" y="100"/>
                  <a:pt x="1343" y="100"/>
                </a:cubicBezTo>
                <a:cubicBezTo>
                  <a:pt x="1308" y="100"/>
                  <a:pt x="1281" y="112"/>
                  <a:pt x="1259" y="139"/>
                </a:cubicBezTo>
                <a:cubicBezTo>
                  <a:pt x="1259" y="122"/>
                  <a:pt x="1259" y="112"/>
                  <a:pt x="1247" y="106"/>
                </a:cubicBezTo>
                <a:cubicBezTo>
                  <a:pt x="1241" y="103"/>
                  <a:pt x="1236" y="103"/>
                  <a:pt x="1234" y="103"/>
                </a:cubicBezTo>
                <a:cubicBezTo>
                  <a:pt x="1211" y="103"/>
                  <a:pt x="1208" y="121"/>
                  <a:pt x="1208" y="128"/>
                </a:cubicBezTo>
                <a:lnTo>
                  <a:pt x="1208" y="470"/>
                </a:lnTo>
                <a:close/>
                <a:moveTo>
                  <a:pt x="1537" y="220"/>
                </a:moveTo>
                <a:cubicBezTo>
                  <a:pt x="1540" y="208"/>
                  <a:pt x="1545" y="182"/>
                  <a:pt x="1567" y="163"/>
                </a:cubicBezTo>
                <a:cubicBezTo>
                  <a:pt x="1586" y="146"/>
                  <a:pt x="1608" y="145"/>
                  <a:pt x="1619" y="145"/>
                </a:cubicBezTo>
                <a:cubicBezTo>
                  <a:pt x="1671" y="145"/>
                  <a:pt x="1691" y="184"/>
                  <a:pt x="1693" y="220"/>
                </a:cubicBezTo>
                <a:lnTo>
                  <a:pt x="1537" y="220"/>
                </a:lnTo>
                <a:close/>
                <a:moveTo>
                  <a:pt x="1720" y="261"/>
                </a:moveTo>
                <a:cubicBezTo>
                  <a:pt x="1727" y="261"/>
                  <a:pt x="1744" y="260"/>
                  <a:pt x="1744" y="237"/>
                </a:cubicBezTo>
                <a:cubicBezTo>
                  <a:pt x="1744" y="206"/>
                  <a:pt x="1735" y="171"/>
                  <a:pt x="1717" y="146"/>
                </a:cubicBezTo>
                <a:cubicBezTo>
                  <a:pt x="1700" y="123"/>
                  <a:pt x="1679" y="111"/>
                  <a:pt x="1654" y="105"/>
                </a:cubicBezTo>
                <a:cubicBezTo>
                  <a:pt x="1643" y="102"/>
                  <a:pt x="1631" y="101"/>
                  <a:pt x="1619" y="101"/>
                </a:cubicBezTo>
                <a:cubicBezTo>
                  <a:pt x="1522" y="101"/>
                  <a:pt x="1485" y="181"/>
                  <a:pt x="1485" y="250"/>
                </a:cubicBezTo>
                <a:cubicBezTo>
                  <a:pt x="1485" y="289"/>
                  <a:pt x="1497" y="328"/>
                  <a:pt x="1521" y="356"/>
                </a:cubicBezTo>
                <a:cubicBezTo>
                  <a:pt x="1549" y="387"/>
                  <a:pt x="1585" y="394"/>
                  <a:pt x="1621" y="394"/>
                </a:cubicBezTo>
                <a:cubicBezTo>
                  <a:pt x="1636" y="394"/>
                  <a:pt x="1685" y="394"/>
                  <a:pt x="1723" y="352"/>
                </a:cubicBezTo>
                <a:cubicBezTo>
                  <a:pt x="1729" y="345"/>
                  <a:pt x="1738" y="333"/>
                  <a:pt x="1740" y="323"/>
                </a:cubicBezTo>
                <a:cubicBezTo>
                  <a:pt x="1741" y="321"/>
                  <a:pt x="1741" y="320"/>
                  <a:pt x="1741" y="317"/>
                </a:cubicBezTo>
                <a:cubicBezTo>
                  <a:pt x="1741" y="302"/>
                  <a:pt x="1724" y="295"/>
                  <a:pt x="1712" y="295"/>
                </a:cubicBezTo>
                <a:cubicBezTo>
                  <a:pt x="1700" y="295"/>
                  <a:pt x="1697" y="300"/>
                  <a:pt x="1689" y="315"/>
                </a:cubicBezTo>
                <a:cubicBezTo>
                  <a:pt x="1679" y="330"/>
                  <a:pt x="1664" y="352"/>
                  <a:pt x="1621" y="352"/>
                </a:cubicBezTo>
                <a:cubicBezTo>
                  <a:pt x="1599" y="352"/>
                  <a:pt x="1576" y="348"/>
                  <a:pt x="1558" y="326"/>
                </a:cubicBezTo>
                <a:cubicBezTo>
                  <a:pt x="1543" y="308"/>
                  <a:pt x="1538" y="286"/>
                  <a:pt x="1537" y="261"/>
                </a:cubicBezTo>
                <a:lnTo>
                  <a:pt x="1720" y="261"/>
                </a:lnTo>
                <a:close/>
                <a:moveTo>
                  <a:pt x="1969" y="302"/>
                </a:moveTo>
                <a:cubicBezTo>
                  <a:pt x="1961" y="320"/>
                  <a:pt x="1947" y="352"/>
                  <a:pt x="1897" y="352"/>
                </a:cubicBezTo>
                <a:cubicBezTo>
                  <a:pt x="1831" y="352"/>
                  <a:pt x="1817" y="292"/>
                  <a:pt x="1817" y="245"/>
                </a:cubicBezTo>
                <a:cubicBezTo>
                  <a:pt x="1817" y="192"/>
                  <a:pt x="1839" y="142"/>
                  <a:pt x="1897" y="142"/>
                </a:cubicBezTo>
                <a:cubicBezTo>
                  <a:pt x="1940" y="142"/>
                  <a:pt x="1955" y="170"/>
                  <a:pt x="1960" y="181"/>
                </a:cubicBezTo>
                <a:cubicBezTo>
                  <a:pt x="1966" y="194"/>
                  <a:pt x="1971" y="204"/>
                  <a:pt x="1986" y="204"/>
                </a:cubicBezTo>
                <a:cubicBezTo>
                  <a:pt x="2001" y="204"/>
                  <a:pt x="2013" y="194"/>
                  <a:pt x="2013" y="180"/>
                </a:cubicBezTo>
                <a:cubicBezTo>
                  <a:pt x="2013" y="176"/>
                  <a:pt x="2013" y="170"/>
                  <a:pt x="2002" y="152"/>
                </a:cubicBezTo>
                <a:cubicBezTo>
                  <a:pt x="1987" y="128"/>
                  <a:pt x="1962" y="101"/>
                  <a:pt x="1899" y="101"/>
                </a:cubicBezTo>
                <a:cubicBezTo>
                  <a:pt x="1878" y="101"/>
                  <a:pt x="1804" y="101"/>
                  <a:pt x="1774" y="184"/>
                </a:cubicBezTo>
                <a:cubicBezTo>
                  <a:pt x="1767" y="204"/>
                  <a:pt x="1764" y="225"/>
                  <a:pt x="1764" y="247"/>
                </a:cubicBezTo>
                <a:cubicBezTo>
                  <a:pt x="1764" y="315"/>
                  <a:pt x="1797" y="394"/>
                  <a:pt x="1896" y="394"/>
                </a:cubicBezTo>
                <a:cubicBezTo>
                  <a:pt x="1973" y="394"/>
                  <a:pt x="1998" y="352"/>
                  <a:pt x="2007" y="337"/>
                </a:cubicBezTo>
                <a:cubicBezTo>
                  <a:pt x="2015" y="323"/>
                  <a:pt x="2019" y="311"/>
                  <a:pt x="2019" y="304"/>
                </a:cubicBezTo>
                <a:cubicBezTo>
                  <a:pt x="2019" y="285"/>
                  <a:pt x="1999" y="281"/>
                  <a:pt x="1992" y="281"/>
                </a:cubicBezTo>
                <a:cubicBezTo>
                  <a:pt x="1978" y="281"/>
                  <a:pt x="1973" y="292"/>
                  <a:pt x="1969" y="302"/>
                </a:cubicBezTo>
                <a:moveTo>
                  <a:pt x="2047" y="149"/>
                </a:moveTo>
                <a:cubicBezTo>
                  <a:pt x="2047" y="309"/>
                  <a:pt x="2047" y="309"/>
                  <a:pt x="2047" y="309"/>
                </a:cubicBezTo>
                <a:cubicBezTo>
                  <a:pt x="2047" y="351"/>
                  <a:pt x="2052" y="392"/>
                  <a:pt x="2127" y="392"/>
                </a:cubicBezTo>
                <a:cubicBezTo>
                  <a:pt x="2132" y="392"/>
                  <a:pt x="2141" y="391"/>
                  <a:pt x="2144" y="391"/>
                </a:cubicBezTo>
                <a:cubicBezTo>
                  <a:pt x="2156" y="389"/>
                  <a:pt x="2174" y="386"/>
                  <a:pt x="2174" y="370"/>
                </a:cubicBezTo>
                <a:cubicBezTo>
                  <a:pt x="2174" y="351"/>
                  <a:pt x="2161" y="350"/>
                  <a:pt x="2148" y="349"/>
                </a:cubicBezTo>
                <a:cubicBezTo>
                  <a:pt x="2144" y="349"/>
                  <a:pt x="2132" y="350"/>
                  <a:pt x="2128" y="350"/>
                </a:cubicBezTo>
                <a:cubicBezTo>
                  <a:pt x="2115" y="349"/>
                  <a:pt x="2103" y="347"/>
                  <a:pt x="2099" y="331"/>
                </a:cubicBezTo>
                <a:cubicBezTo>
                  <a:pt x="2098" y="324"/>
                  <a:pt x="2097" y="320"/>
                  <a:pt x="2097" y="287"/>
                </a:cubicBezTo>
                <a:cubicBezTo>
                  <a:pt x="2097" y="149"/>
                  <a:pt x="2097" y="149"/>
                  <a:pt x="2097" y="149"/>
                </a:cubicBezTo>
                <a:cubicBezTo>
                  <a:pt x="2154" y="149"/>
                  <a:pt x="2154" y="149"/>
                  <a:pt x="2154" y="149"/>
                </a:cubicBezTo>
                <a:cubicBezTo>
                  <a:pt x="2160" y="149"/>
                  <a:pt x="2174" y="147"/>
                  <a:pt x="2174" y="128"/>
                </a:cubicBezTo>
                <a:cubicBezTo>
                  <a:pt x="2174" y="108"/>
                  <a:pt x="2160" y="106"/>
                  <a:pt x="2154" y="106"/>
                </a:cubicBezTo>
                <a:cubicBezTo>
                  <a:pt x="2097" y="106"/>
                  <a:pt x="2097" y="106"/>
                  <a:pt x="2097" y="106"/>
                </a:cubicBezTo>
                <a:cubicBezTo>
                  <a:pt x="2097" y="43"/>
                  <a:pt x="2097" y="43"/>
                  <a:pt x="2097" y="43"/>
                </a:cubicBezTo>
                <a:cubicBezTo>
                  <a:pt x="2097" y="35"/>
                  <a:pt x="2096" y="19"/>
                  <a:pt x="2072" y="19"/>
                </a:cubicBezTo>
                <a:cubicBezTo>
                  <a:pt x="2050" y="19"/>
                  <a:pt x="2048" y="36"/>
                  <a:pt x="2048" y="43"/>
                </a:cubicBezTo>
                <a:cubicBezTo>
                  <a:pt x="2048" y="106"/>
                  <a:pt x="2048" y="106"/>
                  <a:pt x="2048" y="106"/>
                </a:cubicBezTo>
                <a:lnTo>
                  <a:pt x="2047" y="149"/>
                </a:lnTo>
                <a:close/>
                <a:moveTo>
                  <a:pt x="2227" y="45"/>
                </a:moveTo>
                <a:cubicBezTo>
                  <a:pt x="2232" y="45"/>
                  <a:pt x="2236" y="42"/>
                  <a:pt x="2236" y="38"/>
                </a:cubicBezTo>
                <a:cubicBezTo>
                  <a:pt x="2236" y="33"/>
                  <a:pt x="2232" y="31"/>
                  <a:pt x="2227" y="31"/>
                </a:cubicBezTo>
                <a:cubicBezTo>
                  <a:pt x="2216" y="31"/>
                  <a:pt x="2216" y="31"/>
                  <a:pt x="2216" y="31"/>
                </a:cubicBezTo>
                <a:cubicBezTo>
                  <a:pt x="2216" y="45"/>
                  <a:pt x="2216" y="45"/>
                  <a:pt x="2216" y="45"/>
                </a:cubicBezTo>
                <a:lnTo>
                  <a:pt x="2227" y="45"/>
                </a:lnTo>
                <a:close/>
                <a:moveTo>
                  <a:pt x="2208" y="28"/>
                </a:moveTo>
                <a:cubicBezTo>
                  <a:pt x="2208" y="26"/>
                  <a:pt x="2209" y="24"/>
                  <a:pt x="2212" y="24"/>
                </a:cubicBezTo>
                <a:cubicBezTo>
                  <a:pt x="2227" y="24"/>
                  <a:pt x="2227" y="24"/>
                  <a:pt x="2227" y="24"/>
                </a:cubicBezTo>
                <a:cubicBezTo>
                  <a:pt x="2237" y="24"/>
                  <a:pt x="2244" y="28"/>
                  <a:pt x="2244" y="37"/>
                </a:cubicBezTo>
                <a:cubicBezTo>
                  <a:pt x="2244" y="44"/>
                  <a:pt x="2241" y="49"/>
                  <a:pt x="2235" y="51"/>
                </a:cubicBezTo>
                <a:cubicBezTo>
                  <a:pt x="2243" y="61"/>
                  <a:pt x="2243" y="61"/>
                  <a:pt x="2243" y="61"/>
                </a:cubicBezTo>
                <a:cubicBezTo>
                  <a:pt x="2244" y="62"/>
                  <a:pt x="2244" y="63"/>
                  <a:pt x="2244" y="64"/>
                </a:cubicBezTo>
                <a:cubicBezTo>
                  <a:pt x="2244" y="66"/>
                  <a:pt x="2243" y="68"/>
                  <a:pt x="2240" y="68"/>
                </a:cubicBezTo>
                <a:cubicBezTo>
                  <a:pt x="2239" y="68"/>
                  <a:pt x="2237" y="67"/>
                  <a:pt x="2236" y="66"/>
                </a:cubicBezTo>
                <a:cubicBezTo>
                  <a:pt x="2225" y="52"/>
                  <a:pt x="2225" y="52"/>
                  <a:pt x="2225" y="52"/>
                </a:cubicBezTo>
                <a:cubicBezTo>
                  <a:pt x="2216" y="52"/>
                  <a:pt x="2216" y="52"/>
                  <a:pt x="2216" y="52"/>
                </a:cubicBezTo>
                <a:cubicBezTo>
                  <a:pt x="2216" y="64"/>
                  <a:pt x="2216" y="64"/>
                  <a:pt x="2216" y="64"/>
                </a:cubicBezTo>
                <a:cubicBezTo>
                  <a:pt x="2216" y="66"/>
                  <a:pt x="2214" y="68"/>
                  <a:pt x="2212" y="68"/>
                </a:cubicBezTo>
                <a:cubicBezTo>
                  <a:pt x="2209" y="68"/>
                  <a:pt x="2208" y="66"/>
                  <a:pt x="2208" y="64"/>
                </a:cubicBezTo>
                <a:lnTo>
                  <a:pt x="2208" y="28"/>
                </a:lnTo>
                <a:close/>
                <a:moveTo>
                  <a:pt x="2224" y="85"/>
                </a:moveTo>
                <a:cubicBezTo>
                  <a:pt x="2246" y="85"/>
                  <a:pt x="2263" y="67"/>
                  <a:pt x="2263" y="46"/>
                </a:cubicBezTo>
                <a:cubicBezTo>
                  <a:pt x="2263" y="46"/>
                  <a:pt x="2263" y="46"/>
                  <a:pt x="2263" y="46"/>
                </a:cubicBezTo>
                <a:cubicBezTo>
                  <a:pt x="2263" y="25"/>
                  <a:pt x="2246" y="8"/>
                  <a:pt x="2224" y="8"/>
                </a:cubicBezTo>
                <a:cubicBezTo>
                  <a:pt x="2203" y="8"/>
                  <a:pt x="2186" y="25"/>
                  <a:pt x="2186" y="46"/>
                </a:cubicBezTo>
                <a:cubicBezTo>
                  <a:pt x="2186" y="46"/>
                  <a:pt x="2186" y="46"/>
                  <a:pt x="2186" y="46"/>
                </a:cubicBezTo>
                <a:cubicBezTo>
                  <a:pt x="2186" y="68"/>
                  <a:pt x="2203" y="85"/>
                  <a:pt x="2224" y="85"/>
                </a:cubicBezTo>
                <a:moveTo>
                  <a:pt x="2224" y="90"/>
                </a:moveTo>
                <a:cubicBezTo>
                  <a:pt x="2200" y="90"/>
                  <a:pt x="2181" y="70"/>
                  <a:pt x="2181" y="46"/>
                </a:cubicBezTo>
                <a:cubicBezTo>
                  <a:pt x="2181" y="46"/>
                  <a:pt x="2181" y="46"/>
                  <a:pt x="2181" y="46"/>
                </a:cubicBezTo>
                <a:cubicBezTo>
                  <a:pt x="2181" y="23"/>
                  <a:pt x="2200" y="3"/>
                  <a:pt x="2224" y="3"/>
                </a:cubicBezTo>
                <a:cubicBezTo>
                  <a:pt x="2249" y="3"/>
                  <a:pt x="2268" y="23"/>
                  <a:pt x="2268" y="46"/>
                </a:cubicBezTo>
                <a:cubicBezTo>
                  <a:pt x="2268" y="46"/>
                  <a:pt x="2268" y="46"/>
                  <a:pt x="2268" y="46"/>
                </a:cubicBezTo>
                <a:cubicBezTo>
                  <a:pt x="2268" y="70"/>
                  <a:pt x="2249" y="90"/>
                  <a:pt x="2224" y="90"/>
                </a:cubicBezTo>
                <a:moveTo>
                  <a:pt x="19" y="676"/>
                </a:moveTo>
                <a:cubicBezTo>
                  <a:pt x="19" y="681"/>
                  <a:pt x="24" y="686"/>
                  <a:pt x="29" y="686"/>
                </a:cubicBezTo>
                <a:cubicBezTo>
                  <a:pt x="34" y="686"/>
                  <a:pt x="38" y="683"/>
                  <a:pt x="39" y="679"/>
                </a:cubicBezTo>
                <a:cubicBezTo>
                  <a:pt x="50" y="655"/>
                  <a:pt x="50" y="655"/>
                  <a:pt x="50" y="655"/>
                </a:cubicBezTo>
                <a:cubicBezTo>
                  <a:pt x="109" y="655"/>
                  <a:pt x="109" y="655"/>
                  <a:pt x="109" y="655"/>
                </a:cubicBezTo>
                <a:cubicBezTo>
                  <a:pt x="119" y="678"/>
                  <a:pt x="119" y="678"/>
                  <a:pt x="119" y="678"/>
                </a:cubicBezTo>
                <a:cubicBezTo>
                  <a:pt x="121" y="683"/>
                  <a:pt x="124" y="686"/>
                  <a:pt x="129" y="686"/>
                </a:cubicBezTo>
                <a:cubicBezTo>
                  <a:pt x="135" y="686"/>
                  <a:pt x="140" y="681"/>
                  <a:pt x="140" y="675"/>
                </a:cubicBezTo>
                <a:cubicBezTo>
                  <a:pt x="140" y="674"/>
                  <a:pt x="139" y="672"/>
                  <a:pt x="138" y="671"/>
                </a:cubicBezTo>
                <a:cubicBezTo>
                  <a:pt x="93" y="570"/>
                  <a:pt x="93" y="570"/>
                  <a:pt x="93" y="570"/>
                </a:cubicBezTo>
                <a:cubicBezTo>
                  <a:pt x="90" y="564"/>
                  <a:pt x="86" y="561"/>
                  <a:pt x="80" y="561"/>
                </a:cubicBezTo>
                <a:cubicBezTo>
                  <a:pt x="79" y="561"/>
                  <a:pt x="79" y="561"/>
                  <a:pt x="79" y="561"/>
                </a:cubicBezTo>
                <a:cubicBezTo>
                  <a:pt x="73" y="561"/>
                  <a:pt x="69" y="564"/>
                  <a:pt x="66" y="570"/>
                </a:cubicBezTo>
                <a:cubicBezTo>
                  <a:pt x="21" y="671"/>
                  <a:pt x="21" y="671"/>
                  <a:pt x="21" y="671"/>
                </a:cubicBezTo>
                <a:cubicBezTo>
                  <a:pt x="20" y="673"/>
                  <a:pt x="19" y="674"/>
                  <a:pt x="19" y="676"/>
                </a:cubicBezTo>
                <a:close/>
                <a:moveTo>
                  <a:pt x="58" y="636"/>
                </a:moveTo>
                <a:cubicBezTo>
                  <a:pt x="79" y="587"/>
                  <a:pt x="79" y="587"/>
                  <a:pt x="79" y="587"/>
                </a:cubicBezTo>
                <a:cubicBezTo>
                  <a:pt x="101" y="636"/>
                  <a:pt x="101" y="636"/>
                  <a:pt x="101" y="636"/>
                </a:cubicBezTo>
                <a:lnTo>
                  <a:pt x="58" y="636"/>
                </a:lnTo>
                <a:close/>
                <a:moveTo>
                  <a:pt x="250" y="675"/>
                </a:moveTo>
                <a:cubicBezTo>
                  <a:pt x="250" y="681"/>
                  <a:pt x="255" y="686"/>
                  <a:pt x="261" y="686"/>
                </a:cubicBezTo>
                <a:cubicBezTo>
                  <a:pt x="267" y="686"/>
                  <a:pt x="272" y="681"/>
                  <a:pt x="272" y="675"/>
                </a:cubicBezTo>
                <a:cubicBezTo>
                  <a:pt x="272" y="642"/>
                  <a:pt x="272" y="642"/>
                  <a:pt x="272" y="642"/>
                </a:cubicBezTo>
                <a:cubicBezTo>
                  <a:pt x="299" y="642"/>
                  <a:pt x="299" y="642"/>
                  <a:pt x="299" y="642"/>
                </a:cubicBezTo>
                <a:cubicBezTo>
                  <a:pt x="329" y="680"/>
                  <a:pt x="329" y="680"/>
                  <a:pt x="329" y="680"/>
                </a:cubicBezTo>
                <a:cubicBezTo>
                  <a:pt x="331" y="683"/>
                  <a:pt x="334" y="686"/>
                  <a:pt x="339" y="686"/>
                </a:cubicBezTo>
                <a:cubicBezTo>
                  <a:pt x="344" y="686"/>
                  <a:pt x="349" y="682"/>
                  <a:pt x="349" y="676"/>
                </a:cubicBezTo>
                <a:cubicBezTo>
                  <a:pt x="349" y="672"/>
                  <a:pt x="348" y="670"/>
                  <a:pt x="346" y="668"/>
                </a:cubicBezTo>
                <a:cubicBezTo>
                  <a:pt x="323" y="638"/>
                  <a:pt x="323" y="638"/>
                  <a:pt x="323" y="638"/>
                </a:cubicBezTo>
                <a:cubicBezTo>
                  <a:pt x="339" y="633"/>
                  <a:pt x="350" y="621"/>
                  <a:pt x="350" y="602"/>
                </a:cubicBezTo>
                <a:cubicBezTo>
                  <a:pt x="350" y="601"/>
                  <a:pt x="350" y="601"/>
                  <a:pt x="350" y="601"/>
                </a:cubicBezTo>
                <a:cubicBezTo>
                  <a:pt x="350" y="591"/>
                  <a:pt x="347" y="581"/>
                  <a:pt x="340" y="575"/>
                </a:cubicBezTo>
                <a:cubicBezTo>
                  <a:pt x="332" y="567"/>
                  <a:pt x="320" y="563"/>
                  <a:pt x="305" y="563"/>
                </a:cubicBezTo>
                <a:cubicBezTo>
                  <a:pt x="261" y="563"/>
                  <a:pt x="261" y="563"/>
                  <a:pt x="261" y="563"/>
                </a:cubicBezTo>
                <a:cubicBezTo>
                  <a:pt x="255" y="563"/>
                  <a:pt x="250" y="567"/>
                  <a:pt x="250" y="573"/>
                </a:cubicBezTo>
                <a:lnTo>
                  <a:pt x="250" y="675"/>
                </a:lnTo>
                <a:close/>
                <a:moveTo>
                  <a:pt x="272" y="623"/>
                </a:moveTo>
                <a:cubicBezTo>
                  <a:pt x="272" y="582"/>
                  <a:pt x="272" y="582"/>
                  <a:pt x="272" y="582"/>
                </a:cubicBezTo>
                <a:cubicBezTo>
                  <a:pt x="303" y="582"/>
                  <a:pt x="303" y="582"/>
                  <a:pt x="303" y="582"/>
                </a:cubicBezTo>
                <a:cubicBezTo>
                  <a:pt x="319" y="582"/>
                  <a:pt x="328" y="589"/>
                  <a:pt x="328" y="602"/>
                </a:cubicBezTo>
                <a:cubicBezTo>
                  <a:pt x="328" y="603"/>
                  <a:pt x="328" y="603"/>
                  <a:pt x="328" y="603"/>
                </a:cubicBezTo>
                <a:cubicBezTo>
                  <a:pt x="328" y="615"/>
                  <a:pt x="319" y="623"/>
                  <a:pt x="303" y="623"/>
                </a:cubicBezTo>
                <a:lnTo>
                  <a:pt x="272" y="623"/>
                </a:lnTo>
                <a:close/>
                <a:moveTo>
                  <a:pt x="405" y="685"/>
                </a:moveTo>
                <a:cubicBezTo>
                  <a:pt x="477" y="685"/>
                  <a:pt x="477" y="685"/>
                  <a:pt x="477" y="685"/>
                </a:cubicBezTo>
                <a:cubicBezTo>
                  <a:pt x="482" y="685"/>
                  <a:pt x="487" y="681"/>
                  <a:pt x="487" y="675"/>
                </a:cubicBezTo>
                <a:cubicBezTo>
                  <a:pt x="487" y="670"/>
                  <a:pt x="482" y="666"/>
                  <a:pt x="477" y="666"/>
                </a:cubicBezTo>
                <a:cubicBezTo>
                  <a:pt x="416" y="666"/>
                  <a:pt x="416" y="666"/>
                  <a:pt x="416" y="666"/>
                </a:cubicBezTo>
                <a:cubicBezTo>
                  <a:pt x="416" y="633"/>
                  <a:pt x="416" y="633"/>
                  <a:pt x="416" y="633"/>
                </a:cubicBezTo>
                <a:cubicBezTo>
                  <a:pt x="468" y="633"/>
                  <a:pt x="468" y="633"/>
                  <a:pt x="468" y="633"/>
                </a:cubicBezTo>
                <a:cubicBezTo>
                  <a:pt x="474" y="633"/>
                  <a:pt x="478" y="629"/>
                  <a:pt x="478" y="623"/>
                </a:cubicBezTo>
                <a:cubicBezTo>
                  <a:pt x="478" y="618"/>
                  <a:pt x="474" y="614"/>
                  <a:pt x="468" y="614"/>
                </a:cubicBezTo>
                <a:cubicBezTo>
                  <a:pt x="416" y="614"/>
                  <a:pt x="416" y="614"/>
                  <a:pt x="416" y="614"/>
                </a:cubicBezTo>
                <a:cubicBezTo>
                  <a:pt x="416" y="582"/>
                  <a:pt x="416" y="582"/>
                  <a:pt x="416" y="582"/>
                </a:cubicBezTo>
                <a:cubicBezTo>
                  <a:pt x="476" y="582"/>
                  <a:pt x="476" y="582"/>
                  <a:pt x="476" y="582"/>
                </a:cubicBezTo>
                <a:cubicBezTo>
                  <a:pt x="481" y="582"/>
                  <a:pt x="486" y="578"/>
                  <a:pt x="486" y="572"/>
                </a:cubicBezTo>
                <a:cubicBezTo>
                  <a:pt x="486" y="567"/>
                  <a:pt x="481" y="563"/>
                  <a:pt x="476" y="563"/>
                </a:cubicBezTo>
                <a:cubicBezTo>
                  <a:pt x="405" y="563"/>
                  <a:pt x="405" y="563"/>
                  <a:pt x="405" y="563"/>
                </a:cubicBezTo>
                <a:cubicBezTo>
                  <a:pt x="399" y="563"/>
                  <a:pt x="394" y="567"/>
                  <a:pt x="394" y="573"/>
                </a:cubicBezTo>
                <a:cubicBezTo>
                  <a:pt x="394" y="674"/>
                  <a:pt x="394" y="674"/>
                  <a:pt x="394" y="674"/>
                </a:cubicBezTo>
                <a:cubicBezTo>
                  <a:pt x="394" y="680"/>
                  <a:pt x="399" y="685"/>
                  <a:pt x="405" y="685"/>
                </a:cubicBezTo>
                <a:close/>
                <a:moveTo>
                  <a:pt x="521" y="676"/>
                </a:moveTo>
                <a:cubicBezTo>
                  <a:pt x="521" y="681"/>
                  <a:pt x="525" y="686"/>
                  <a:pt x="530" y="686"/>
                </a:cubicBezTo>
                <a:cubicBezTo>
                  <a:pt x="535" y="686"/>
                  <a:pt x="539" y="683"/>
                  <a:pt x="540" y="679"/>
                </a:cubicBezTo>
                <a:cubicBezTo>
                  <a:pt x="551" y="655"/>
                  <a:pt x="551" y="655"/>
                  <a:pt x="551" y="655"/>
                </a:cubicBezTo>
                <a:cubicBezTo>
                  <a:pt x="610" y="655"/>
                  <a:pt x="610" y="655"/>
                  <a:pt x="610" y="655"/>
                </a:cubicBezTo>
                <a:cubicBezTo>
                  <a:pt x="620" y="678"/>
                  <a:pt x="620" y="678"/>
                  <a:pt x="620" y="678"/>
                </a:cubicBezTo>
                <a:cubicBezTo>
                  <a:pt x="622" y="683"/>
                  <a:pt x="626" y="686"/>
                  <a:pt x="631" y="686"/>
                </a:cubicBezTo>
                <a:cubicBezTo>
                  <a:pt x="636" y="686"/>
                  <a:pt x="641" y="681"/>
                  <a:pt x="641" y="675"/>
                </a:cubicBezTo>
                <a:cubicBezTo>
                  <a:pt x="641" y="674"/>
                  <a:pt x="640" y="672"/>
                  <a:pt x="640" y="671"/>
                </a:cubicBezTo>
                <a:cubicBezTo>
                  <a:pt x="594" y="570"/>
                  <a:pt x="594" y="570"/>
                  <a:pt x="594" y="570"/>
                </a:cubicBezTo>
                <a:cubicBezTo>
                  <a:pt x="592" y="564"/>
                  <a:pt x="587" y="561"/>
                  <a:pt x="581" y="561"/>
                </a:cubicBezTo>
                <a:cubicBezTo>
                  <a:pt x="580" y="561"/>
                  <a:pt x="580" y="561"/>
                  <a:pt x="580" y="561"/>
                </a:cubicBezTo>
                <a:cubicBezTo>
                  <a:pt x="574" y="561"/>
                  <a:pt x="570" y="564"/>
                  <a:pt x="567" y="570"/>
                </a:cubicBezTo>
                <a:cubicBezTo>
                  <a:pt x="522" y="671"/>
                  <a:pt x="522" y="671"/>
                  <a:pt x="522" y="671"/>
                </a:cubicBezTo>
                <a:cubicBezTo>
                  <a:pt x="521" y="673"/>
                  <a:pt x="521" y="674"/>
                  <a:pt x="521" y="676"/>
                </a:cubicBezTo>
                <a:close/>
                <a:moveTo>
                  <a:pt x="559" y="636"/>
                </a:moveTo>
                <a:cubicBezTo>
                  <a:pt x="580" y="587"/>
                  <a:pt x="580" y="587"/>
                  <a:pt x="580" y="587"/>
                </a:cubicBezTo>
                <a:cubicBezTo>
                  <a:pt x="602" y="636"/>
                  <a:pt x="602" y="636"/>
                  <a:pt x="602" y="636"/>
                </a:cubicBezTo>
                <a:lnTo>
                  <a:pt x="559" y="636"/>
                </a:lnTo>
                <a:close/>
                <a:moveTo>
                  <a:pt x="682" y="674"/>
                </a:moveTo>
                <a:cubicBezTo>
                  <a:pt x="682" y="680"/>
                  <a:pt x="686" y="685"/>
                  <a:pt x="692" y="685"/>
                </a:cubicBezTo>
                <a:cubicBezTo>
                  <a:pt x="758" y="685"/>
                  <a:pt x="758" y="685"/>
                  <a:pt x="758" y="685"/>
                </a:cubicBezTo>
                <a:cubicBezTo>
                  <a:pt x="764" y="685"/>
                  <a:pt x="768" y="680"/>
                  <a:pt x="768" y="675"/>
                </a:cubicBezTo>
                <a:cubicBezTo>
                  <a:pt x="768" y="670"/>
                  <a:pt x="764" y="665"/>
                  <a:pt x="758" y="665"/>
                </a:cubicBezTo>
                <a:cubicBezTo>
                  <a:pt x="703" y="665"/>
                  <a:pt x="703" y="665"/>
                  <a:pt x="703" y="665"/>
                </a:cubicBezTo>
                <a:cubicBezTo>
                  <a:pt x="703" y="572"/>
                  <a:pt x="703" y="572"/>
                  <a:pt x="703" y="572"/>
                </a:cubicBezTo>
                <a:cubicBezTo>
                  <a:pt x="703" y="566"/>
                  <a:pt x="698" y="562"/>
                  <a:pt x="692" y="562"/>
                </a:cubicBezTo>
                <a:cubicBezTo>
                  <a:pt x="686" y="562"/>
                  <a:pt x="682" y="566"/>
                  <a:pt x="682" y="572"/>
                </a:cubicBezTo>
                <a:lnTo>
                  <a:pt x="682" y="674"/>
                </a:lnTo>
                <a:close/>
                <a:moveTo>
                  <a:pt x="877" y="674"/>
                </a:moveTo>
                <a:cubicBezTo>
                  <a:pt x="877" y="680"/>
                  <a:pt x="882" y="685"/>
                  <a:pt x="888" y="685"/>
                </a:cubicBezTo>
                <a:cubicBezTo>
                  <a:pt x="923" y="685"/>
                  <a:pt x="923" y="685"/>
                  <a:pt x="923" y="685"/>
                </a:cubicBezTo>
                <a:cubicBezTo>
                  <a:pt x="961" y="685"/>
                  <a:pt x="988" y="658"/>
                  <a:pt x="988" y="624"/>
                </a:cubicBezTo>
                <a:cubicBezTo>
                  <a:pt x="988" y="623"/>
                  <a:pt x="988" y="623"/>
                  <a:pt x="988" y="623"/>
                </a:cubicBezTo>
                <a:cubicBezTo>
                  <a:pt x="988" y="589"/>
                  <a:pt x="961" y="563"/>
                  <a:pt x="923" y="563"/>
                </a:cubicBezTo>
                <a:cubicBezTo>
                  <a:pt x="888" y="563"/>
                  <a:pt x="888" y="563"/>
                  <a:pt x="888" y="563"/>
                </a:cubicBezTo>
                <a:cubicBezTo>
                  <a:pt x="882" y="563"/>
                  <a:pt x="877" y="567"/>
                  <a:pt x="877" y="573"/>
                </a:cubicBezTo>
                <a:lnTo>
                  <a:pt x="877" y="674"/>
                </a:lnTo>
                <a:close/>
                <a:moveTo>
                  <a:pt x="899" y="665"/>
                </a:moveTo>
                <a:cubicBezTo>
                  <a:pt x="899" y="582"/>
                  <a:pt x="899" y="582"/>
                  <a:pt x="899" y="582"/>
                </a:cubicBezTo>
                <a:cubicBezTo>
                  <a:pt x="923" y="582"/>
                  <a:pt x="923" y="582"/>
                  <a:pt x="923" y="582"/>
                </a:cubicBezTo>
                <a:cubicBezTo>
                  <a:pt x="949" y="582"/>
                  <a:pt x="965" y="600"/>
                  <a:pt x="965" y="624"/>
                </a:cubicBezTo>
                <a:cubicBezTo>
                  <a:pt x="965" y="624"/>
                  <a:pt x="965" y="624"/>
                  <a:pt x="965" y="624"/>
                </a:cubicBezTo>
                <a:cubicBezTo>
                  <a:pt x="965" y="648"/>
                  <a:pt x="949" y="665"/>
                  <a:pt x="923" y="665"/>
                </a:cubicBezTo>
                <a:lnTo>
                  <a:pt x="899" y="665"/>
                </a:lnTo>
                <a:close/>
                <a:moveTo>
                  <a:pt x="1033" y="675"/>
                </a:moveTo>
                <a:cubicBezTo>
                  <a:pt x="1033" y="681"/>
                  <a:pt x="1037" y="686"/>
                  <a:pt x="1043" y="686"/>
                </a:cubicBezTo>
                <a:cubicBezTo>
                  <a:pt x="1049" y="686"/>
                  <a:pt x="1054" y="681"/>
                  <a:pt x="1054" y="675"/>
                </a:cubicBezTo>
                <a:cubicBezTo>
                  <a:pt x="1054" y="572"/>
                  <a:pt x="1054" y="572"/>
                  <a:pt x="1054" y="572"/>
                </a:cubicBezTo>
                <a:cubicBezTo>
                  <a:pt x="1054" y="566"/>
                  <a:pt x="1049" y="562"/>
                  <a:pt x="1043" y="562"/>
                </a:cubicBezTo>
                <a:cubicBezTo>
                  <a:pt x="1037" y="562"/>
                  <a:pt x="1033" y="566"/>
                  <a:pt x="1033" y="572"/>
                </a:cubicBezTo>
                <a:lnTo>
                  <a:pt x="1033" y="675"/>
                </a:lnTo>
                <a:close/>
                <a:moveTo>
                  <a:pt x="1104" y="675"/>
                </a:moveTo>
                <a:cubicBezTo>
                  <a:pt x="1104" y="681"/>
                  <a:pt x="1109" y="686"/>
                  <a:pt x="1115" y="686"/>
                </a:cubicBezTo>
                <a:cubicBezTo>
                  <a:pt x="1121" y="686"/>
                  <a:pt x="1126" y="681"/>
                  <a:pt x="1126" y="675"/>
                </a:cubicBezTo>
                <a:cubicBezTo>
                  <a:pt x="1126" y="635"/>
                  <a:pt x="1126" y="635"/>
                  <a:pt x="1126" y="635"/>
                </a:cubicBezTo>
                <a:cubicBezTo>
                  <a:pt x="1179" y="635"/>
                  <a:pt x="1179" y="635"/>
                  <a:pt x="1179" y="635"/>
                </a:cubicBezTo>
                <a:cubicBezTo>
                  <a:pt x="1184" y="635"/>
                  <a:pt x="1188" y="631"/>
                  <a:pt x="1188" y="625"/>
                </a:cubicBezTo>
                <a:cubicBezTo>
                  <a:pt x="1188" y="620"/>
                  <a:pt x="1184" y="615"/>
                  <a:pt x="1179" y="615"/>
                </a:cubicBezTo>
                <a:cubicBezTo>
                  <a:pt x="1126" y="615"/>
                  <a:pt x="1126" y="615"/>
                  <a:pt x="1126" y="615"/>
                </a:cubicBezTo>
                <a:cubicBezTo>
                  <a:pt x="1126" y="582"/>
                  <a:pt x="1126" y="582"/>
                  <a:pt x="1126" y="582"/>
                </a:cubicBezTo>
                <a:cubicBezTo>
                  <a:pt x="1186" y="582"/>
                  <a:pt x="1186" y="582"/>
                  <a:pt x="1186" y="582"/>
                </a:cubicBezTo>
                <a:cubicBezTo>
                  <a:pt x="1192" y="582"/>
                  <a:pt x="1196" y="578"/>
                  <a:pt x="1196" y="572"/>
                </a:cubicBezTo>
                <a:cubicBezTo>
                  <a:pt x="1196" y="567"/>
                  <a:pt x="1192" y="563"/>
                  <a:pt x="1186" y="563"/>
                </a:cubicBezTo>
                <a:cubicBezTo>
                  <a:pt x="1115" y="563"/>
                  <a:pt x="1115" y="563"/>
                  <a:pt x="1115" y="563"/>
                </a:cubicBezTo>
                <a:cubicBezTo>
                  <a:pt x="1109" y="563"/>
                  <a:pt x="1104" y="567"/>
                  <a:pt x="1104" y="573"/>
                </a:cubicBezTo>
                <a:lnTo>
                  <a:pt x="1104" y="675"/>
                </a:lnTo>
                <a:close/>
                <a:moveTo>
                  <a:pt x="1237" y="675"/>
                </a:moveTo>
                <a:cubicBezTo>
                  <a:pt x="1237" y="681"/>
                  <a:pt x="1241" y="686"/>
                  <a:pt x="1247" y="686"/>
                </a:cubicBezTo>
                <a:cubicBezTo>
                  <a:pt x="1253" y="686"/>
                  <a:pt x="1258" y="681"/>
                  <a:pt x="1258" y="675"/>
                </a:cubicBezTo>
                <a:cubicBezTo>
                  <a:pt x="1258" y="635"/>
                  <a:pt x="1258" y="635"/>
                  <a:pt x="1258" y="635"/>
                </a:cubicBezTo>
                <a:cubicBezTo>
                  <a:pt x="1311" y="635"/>
                  <a:pt x="1311" y="635"/>
                  <a:pt x="1311" y="635"/>
                </a:cubicBezTo>
                <a:cubicBezTo>
                  <a:pt x="1316" y="635"/>
                  <a:pt x="1321" y="631"/>
                  <a:pt x="1321" y="625"/>
                </a:cubicBezTo>
                <a:cubicBezTo>
                  <a:pt x="1321" y="620"/>
                  <a:pt x="1316" y="615"/>
                  <a:pt x="1311" y="615"/>
                </a:cubicBezTo>
                <a:cubicBezTo>
                  <a:pt x="1258" y="615"/>
                  <a:pt x="1258" y="615"/>
                  <a:pt x="1258" y="615"/>
                </a:cubicBezTo>
                <a:cubicBezTo>
                  <a:pt x="1258" y="582"/>
                  <a:pt x="1258" y="582"/>
                  <a:pt x="1258" y="582"/>
                </a:cubicBezTo>
                <a:cubicBezTo>
                  <a:pt x="1319" y="582"/>
                  <a:pt x="1319" y="582"/>
                  <a:pt x="1319" y="582"/>
                </a:cubicBezTo>
                <a:cubicBezTo>
                  <a:pt x="1324" y="582"/>
                  <a:pt x="1328" y="578"/>
                  <a:pt x="1328" y="572"/>
                </a:cubicBezTo>
                <a:cubicBezTo>
                  <a:pt x="1328" y="567"/>
                  <a:pt x="1324" y="563"/>
                  <a:pt x="1319" y="563"/>
                </a:cubicBezTo>
                <a:cubicBezTo>
                  <a:pt x="1247" y="563"/>
                  <a:pt x="1247" y="563"/>
                  <a:pt x="1247" y="563"/>
                </a:cubicBezTo>
                <a:cubicBezTo>
                  <a:pt x="1241" y="563"/>
                  <a:pt x="1237" y="567"/>
                  <a:pt x="1237" y="573"/>
                </a:cubicBezTo>
                <a:lnTo>
                  <a:pt x="1237" y="675"/>
                </a:lnTo>
                <a:close/>
                <a:moveTo>
                  <a:pt x="1380" y="685"/>
                </a:moveTo>
                <a:cubicBezTo>
                  <a:pt x="1452" y="685"/>
                  <a:pt x="1452" y="685"/>
                  <a:pt x="1452" y="685"/>
                </a:cubicBezTo>
                <a:cubicBezTo>
                  <a:pt x="1457" y="685"/>
                  <a:pt x="1461" y="681"/>
                  <a:pt x="1461" y="675"/>
                </a:cubicBezTo>
                <a:cubicBezTo>
                  <a:pt x="1461" y="670"/>
                  <a:pt x="1457" y="666"/>
                  <a:pt x="1452" y="666"/>
                </a:cubicBezTo>
                <a:cubicBezTo>
                  <a:pt x="1390" y="666"/>
                  <a:pt x="1390" y="666"/>
                  <a:pt x="1390" y="666"/>
                </a:cubicBezTo>
                <a:cubicBezTo>
                  <a:pt x="1390" y="633"/>
                  <a:pt x="1390" y="633"/>
                  <a:pt x="1390" y="633"/>
                </a:cubicBezTo>
                <a:cubicBezTo>
                  <a:pt x="1443" y="633"/>
                  <a:pt x="1443" y="633"/>
                  <a:pt x="1443" y="633"/>
                </a:cubicBezTo>
                <a:cubicBezTo>
                  <a:pt x="1448" y="633"/>
                  <a:pt x="1452" y="629"/>
                  <a:pt x="1452" y="623"/>
                </a:cubicBezTo>
                <a:cubicBezTo>
                  <a:pt x="1452" y="618"/>
                  <a:pt x="1448" y="614"/>
                  <a:pt x="1443" y="614"/>
                </a:cubicBezTo>
                <a:cubicBezTo>
                  <a:pt x="1390" y="614"/>
                  <a:pt x="1390" y="614"/>
                  <a:pt x="1390" y="614"/>
                </a:cubicBezTo>
                <a:cubicBezTo>
                  <a:pt x="1390" y="582"/>
                  <a:pt x="1390" y="582"/>
                  <a:pt x="1390" y="582"/>
                </a:cubicBezTo>
                <a:cubicBezTo>
                  <a:pt x="1451" y="582"/>
                  <a:pt x="1451" y="582"/>
                  <a:pt x="1451" y="582"/>
                </a:cubicBezTo>
                <a:cubicBezTo>
                  <a:pt x="1456" y="582"/>
                  <a:pt x="1460" y="578"/>
                  <a:pt x="1460" y="572"/>
                </a:cubicBezTo>
                <a:cubicBezTo>
                  <a:pt x="1460" y="567"/>
                  <a:pt x="1456" y="563"/>
                  <a:pt x="1451" y="563"/>
                </a:cubicBezTo>
                <a:cubicBezTo>
                  <a:pt x="1380" y="563"/>
                  <a:pt x="1380" y="563"/>
                  <a:pt x="1380" y="563"/>
                </a:cubicBezTo>
                <a:cubicBezTo>
                  <a:pt x="1373" y="563"/>
                  <a:pt x="1369" y="567"/>
                  <a:pt x="1369" y="573"/>
                </a:cubicBezTo>
                <a:cubicBezTo>
                  <a:pt x="1369" y="674"/>
                  <a:pt x="1369" y="674"/>
                  <a:pt x="1369" y="674"/>
                </a:cubicBezTo>
                <a:cubicBezTo>
                  <a:pt x="1369" y="680"/>
                  <a:pt x="1373" y="685"/>
                  <a:pt x="1380" y="685"/>
                </a:cubicBezTo>
                <a:close/>
                <a:moveTo>
                  <a:pt x="1503" y="675"/>
                </a:moveTo>
                <a:cubicBezTo>
                  <a:pt x="1503" y="681"/>
                  <a:pt x="1508" y="686"/>
                  <a:pt x="1514" y="686"/>
                </a:cubicBezTo>
                <a:cubicBezTo>
                  <a:pt x="1520" y="686"/>
                  <a:pt x="1525" y="681"/>
                  <a:pt x="1525" y="675"/>
                </a:cubicBezTo>
                <a:cubicBezTo>
                  <a:pt x="1525" y="642"/>
                  <a:pt x="1525" y="642"/>
                  <a:pt x="1525" y="642"/>
                </a:cubicBezTo>
                <a:cubicBezTo>
                  <a:pt x="1552" y="642"/>
                  <a:pt x="1552" y="642"/>
                  <a:pt x="1552" y="642"/>
                </a:cubicBezTo>
                <a:cubicBezTo>
                  <a:pt x="1582" y="680"/>
                  <a:pt x="1582" y="680"/>
                  <a:pt x="1582" y="680"/>
                </a:cubicBezTo>
                <a:cubicBezTo>
                  <a:pt x="1584" y="683"/>
                  <a:pt x="1587" y="686"/>
                  <a:pt x="1592" y="686"/>
                </a:cubicBezTo>
                <a:cubicBezTo>
                  <a:pt x="1597" y="686"/>
                  <a:pt x="1602" y="682"/>
                  <a:pt x="1602" y="676"/>
                </a:cubicBezTo>
                <a:cubicBezTo>
                  <a:pt x="1602" y="672"/>
                  <a:pt x="1601" y="670"/>
                  <a:pt x="1599" y="668"/>
                </a:cubicBezTo>
                <a:cubicBezTo>
                  <a:pt x="1576" y="638"/>
                  <a:pt x="1576" y="638"/>
                  <a:pt x="1576" y="638"/>
                </a:cubicBezTo>
                <a:cubicBezTo>
                  <a:pt x="1592" y="633"/>
                  <a:pt x="1603" y="621"/>
                  <a:pt x="1603" y="602"/>
                </a:cubicBezTo>
                <a:cubicBezTo>
                  <a:pt x="1603" y="601"/>
                  <a:pt x="1603" y="601"/>
                  <a:pt x="1603" y="601"/>
                </a:cubicBezTo>
                <a:cubicBezTo>
                  <a:pt x="1603" y="591"/>
                  <a:pt x="1600" y="581"/>
                  <a:pt x="1593" y="575"/>
                </a:cubicBezTo>
                <a:cubicBezTo>
                  <a:pt x="1585" y="567"/>
                  <a:pt x="1573" y="563"/>
                  <a:pt x="1558" y="563"/>
                </a:cubicBezTo>
                <a:cubicBezTo>
                  <a:pt x="1514" y="563"/>
                  <a:pt x="1514" y="563"/>
                  <a:pt x="1514" y="563"/>
                </a:cubicBezTo>
                <a:cubicBezTo>
                  <a:pt x="1508" y="563"/>
                  <a:pt x="1503" y="567"/>
                  <a:pt x="1503" y="573"/>
                </a:cubicBezTo>
                <a:lnTo>
                  <a:pt x="1503" y="675"/>
                </a:lnTo>
                <a:close/>
                <a:moveTo>
                  <a:pt x="1525" y="623"/>
                </a:moveTo>
                <a:cubicBezTo>
                  <a:pt x="1525" y="582"/>
                  <a:pt x="1525" y="582"/>
                  <a:pt x="1525" y="582"/>
                </a:cubicBezTo>
                <a:cubicBezTo>
                  <a:pt x="1556" y="582"/>
                  <a:pt x="1556" y="582"/>
                  <a:pt x="1556" y="582"/>
                </a:cubicBezTo>
                <a:cubicBezTo>
                  <a:pt x="1572" y="582"/>
                  <a:pt x="1581" y="589"/>
                  <a:pt x="1581" y="602"/>
                </a:cubicBezTo>
                <a:cubicBezTo>
                  <a:pt x="1581" y="603"/>
                  <a:pt x="1581" y="603"/>
                  <a:pt x="1581" y="603"/>
                </a:cubicBezTo>
                <a:cubicBezTo>
                  <a:pt x="1581" y="615"/>
                  <a:pt x="1572" y="623"/>
                  <a:pt x="1556" y="623"/>
                </a:cubicBezTo>
                <a:lnTo>
                  <a:pt x="1525" y="623"/>
                </a:lnTo>
                <a:close/>
                <a:moveTo>
                  <a:pt x="1658" y="685"/>
                </a:moveTo>
                <a:cubicBezTo>
                  <a:pt x="1730" y="685"/>
                  <a:pt x="1730" y="685"/>
                  <a:pt x="1730" y="685"/>
                </a:cubicBezTo>
                <a:cubicBezTo>
                  <a:pt x="1735" y="685"/>
                  <a:pt x="1740" y="681"/>
                  <a:pt x="1740" y="675"/>
                </a:cubicBezTo>
                <a:cubicBezTo>
                  <a:pt x="1740" y="670"/>
                  <a:pt x="1735" y="666"/>
                  <a:pt x="1730" y="666"/>
                </a:cubicBezTo>
                <a:cubicBezTo>
                  <a:pt x="1669" y="666"/>
                  <a:pt x="1669" y="666"/>
                  <a:pt x="1669" y="666"/>
                </a:cubicBezTo>
                <a:cubicBezTo>
                  <a:pt x="1669" y="633"/>
                  <a:pt x="1669" y="633"/>
                  <a:pt x="1669" y="633"/>
                </a:cubicBezTo>
                <a:cubicBezTo>
                  <a:pt x="1721" y="633"/>
                  <a:pt x="1721" y="633"/>
                  <a:pt x="1721" y="633"/>
                </a:cubicBezTo>
                <a:cubicBezTo>
                  <a:pt x="1727" y="633"/>
                  <a:pt x="1731" y="629"/>
                  <a:pt x="1731" y="623"/>
                </a:cubicBezTo>
                <a:cubicBezTo>
                  <a:pt x="1731" y="618"/>
                  <a:pt x="1727" y="614"/>
                  <a:pt x="1721" y="614"/>
                </a:cubicBezTo>
                <a:cubicBezTo>
                  <a:pt x="1669" y="614"/>
                  <a:pt x="1669" y="614"/>
                  <a:pt x="1669" y="614"/>
                </a:cubicBezTo>
                <a:cubicBezTo>
                  <a:pt x="1669" y="582"/>
                  <a:pt x="1669" y="582"/>
                  <a:pt x="1669" y="582"/>
                </a:cubicBezTo>
                <a:cubicBezTo>
                  <a:pt x="1729" y="582"/>
                  <a:pt x="1729" y="582"/>
                  <a:pt x="1729" y="582"/>
                </a:cubicBezTo>
                <a:cubicBezTo>
                  <a:pt x="1734" y="582"/>
                  <a:pt x="1739" y="578"/>
                  <a:pt x="1739" y="572"/>
                </a:cubicBezTo>
                <a:cubicBezTo>
                  <a:pt x="1739" y="567"/>
                  <a:pt x="1734" y="563"/>
                  <a:pt x="1729" y="563"/>
                </a:cubicBezTo>
                <a:cubicBezTo>
                  <a:pt x="1658" y="563"/>
                  <a:pt x="1658" y="563"/>
                  <a:pt x="1658" y="563"/>
                </a:cubicBezTo>
                <a:cubicBezTo>
                  <a:pt x="1652" y="563"/>
                  <a:pt x="1647" y="567"/>
                  <a:pt x="1647" y="573"/>
                </a:cubicBezTo>
                <a:cubicBezTo>
                  <a:pt x="1647" y="674"/>
                  <a:pt x="1647" y="674"/>
                  <a:pt x="1647" y="674"/>
                </a:cubicBezTo>
                <a:cubicBezTo>
                  <a:pt x="1647" y="680"/>
                  <a:pt x="1652" y="685"/>
                  <a:pt x="1658" y="685"/>
                </a:cubicBezTo>
                <a:close/>
                <a:moveTo>
                  <a:pt x="1782" y="675"/>
                </a:moveTo>
                <a:cubicBezTo>
                  <a:pt x="1782" y="681"/>
                  <a:pt x="1787" y="686"/>
                  <a:pt x="1793" y="686"/>
                </a:cubicBezTo>
                <a:cubicBezTo>
                  <a:pt x="1798" y="686"/>
                  <a:pt x="1803" y="681"/>
                  <a:pt x="1803" y="675"/>
                </a:cubicBezTo>
                <a:cubicBezTo>
                  <a:pt x="1803" y="598"/>
                  <a:pt x="1803" y="598"/>
                  <a:pt x="1803" y="598"/>
                </a:cubicBezTo>
                <a:cubicBezTo>
                  <a:pt x="1866" y="679"/>
                  <a:pt x="1866" y="679"/>
                  <a:pt x="1866" y="679"/>
                </a:cubicBezTo>
                <a:cubicBezTo>
                  <a:pt x="1869" y="683"/>
                  <a:pt x="1872" y="686"/>
                  <a:pt x="1877" y="686"/>
                </a:cubicBezTo>
                <a:cubicBezTo>
                  <a:pt x="1878" y="686"/>
                  <a:pt x="1878" y="686"/>
                  <a:pt x="1878" y="686"/>
                </a:cubicBezTo>
                <a:cubicBezTo>
                  <a:pt x="1884" y="686"/>
                  <a:pt x="1889" y="681"/>
                  <a:pt x="1889" y="675"/>
                </a:cubicBezTo>
                <a:cubicBezTo>
                  <a:pt x="1889" y="572"/>
                  <a:pt x="1889" y="572"/>
                  <a:pt x="1889" y="572"/>
                </a:cubicBezTo>
                <a:cubicBezTo>
                  <a:pt x="1889" y="566"/>
                  <a:pt x="1884" y="562"/>
                  <a:pt x="1878" y="562"/>
                </a:cubicBezTo>
                <a:cubicBezTo>
                  <a:pt x="1872" y="562"/>
                  <a:pt x="1867" y="566"/>
                  <a:pt x="1867" y="572"/>
                </a:cubicBezTo>
                <a:cubicBezTo>
                  <a:pt x="1867" y="647"/>
                  <a:pt x="1867" y="647"/>
                  <a:pt x="1867" y="647"/>
                </a:cubicBezTo>
                <a:cubicBezTo>
                  <a:pt x="1806" y="568"/>
                  <a:pt x="1806" y="568"/>
                  <a:pt x="1806" y="568"/>
                </a:cubicBezTo>
                <a:cubicBezTo>
                  <a:pt x="1803" y="564"/>
                  <a:pt x="1800" y="562"/>
                  <a:pt x="1795" y="562"/>
                </a:cubicBezTo>
                <a:cubicBezTo>
                  <a:pt x="1793" y="562"/>
                  <a:pt x="1793" y="562"/>
                  <a:pt x="1793" y="562"/>
                </a:cubicBezTo>
                <a:cubicBezTo>
                  <a:pt x="1787" y="562"/>
                  <a:pt x="1782" y="567"/>
                  <a:pt x="1782" y="573"/>
                </a:cubicBezTo>
                <a:lnTo>
                  <a:pt x="1782" y="675"/>
                </a:lnTo>
                <a:close/>
                <a:moveTo>
                  <a:pt x="1994" y="687"/>
                </a:moveTo>
                <a:cubicBezTo>
                  <a:pt x="2014" y="687"/>
                  <a:pt x="2027" y="681"/>
                  <a:pt x="2039" y="671"/>
                </a:cubicBezTo>
                <a:cubicBezTo>
                  <a:pt x="2041" y="669"/>
                  <a:pt x="2042" y="666"/>
                  <a:pt x="2042" y="663"/>
                </a:cubicBezTo>
                <a:cubicBezTo>
                  <a:pt x="2042" y="657"/>
                  <a:pt x="2037" y="653"/>
                  <a:pt x="2032" y="653"/>
                </a:cubicBezTo>
                <a:cubicBezTo>
                  <a:pt x="2029" y="653"/>
                  <a:pt x="2027" y="654"/>
                  <a:pt x="2026" y="655"/>
                </a:cubicBezTo>
                <a:cubicBezTo>
                  <a:pt x="2017" y="663"/>
                  <a:pt x="2008" y="667"/>
                  <a:pt x="1995" y="667"/>
                </a:cubicBezTo>
                <a:cubicBezTo>
                  <a:pt x="1972" y="667"/>
                  <a:pt x="1955" y="648"/>
                  <a:pt x="1955" y="624"/>
                </a:cubicBezTo>
                <a:cubicBezTo>
                  <a:pt x="1955" y="623"/>
                  <a:pt x="1955" y="623"/>
                  <a:pt x="1955" y="623"/>
                </a:cubicBezTo>
                <a:cubicBezTo>
                  <a:pt x="1955" y="599"/>
                  <a:pt x="1972" y="580"/>
                  <a:pt x="1995" y="580"/>
                </a:cubicBezTo>
                <a:cubicBezTo>
                  <a:pt x="2007" y="580"/>
                  <a:pt x="2016" y="584"/>
                  <a:pt x="2024" y="591"/>
                </a:cubicBezTo>
                <a:cubicBezTo>
                  <a:pt x="2026" y="592"/>
                  <a:pt x="2028" y="593"/>
                  <a:pt x="2031" y="593"/>
                </a:cubicBezTo>
                <a:cubicBezTo>
                  <a:pt x="2037" y="593"/>
                  <a:pt x="2041" y="589"/>
                  <a:pt x="2041" y="583"/>
                </a:cubicBezTo>
                <a:cubicBezTo>
                  <a:pt x="2041" y="579"/>
                  <a:pt x="2039" y="576"/>
                  <a:pt x="2037" y="574"/>
                </a:cubicBezTo>
                <a:cubicBezTo>
                  <a:pt x="2026" y="566"/>
                  <a:pt x="2014" y="560"/>
                  <a:pt x="1995" y="560"/>
                </a:cubicBezTo>
                <a:cubicBezTo>
                  <a:pt x="1958" y="560"/>
                  <a:pt x="1932" y="589"/>
                  <a:pt x="1932" y="624"/>
                </a:cubicBezTo>
                <a:cubicBezTo>
                  <a:pt x="1932" y="624"/>
                  <a:pt x="1932" y="624"/>
                  <a:pt x="1932" y="624"/>
                </a:cubicBezTo>
                <a:cubicBezTo>
                  <a:pt x="1932" y="659"/>
                  <a:pt x="1959" y="687"/>
                  <a:pt x="1994" y="687"/>
                </a:cubicBezTo>
                <a:close/>
                <a:moveTo>
                  <a:pt x="2095" y="685"/>
                </a:moveTo>
                <a:cubicBezTo>
                  <a:pt x="2167" y="685"/>
                  <a:pt x="2167" y="685"/>
                  <a:pt x="2167" y="685"/>
                </a:cubicBezTo>
                <a:cubicBezTo>
                  <a:pt x="2172" y="685"/>
                  <a:pt x="2176" y="681"/>
                  <a:pt x="2176" y="675"/>
                </a:cubicBezTo>
                <a:cubicBezTo>
                  <a:pt x="2176" y="670"/>
                  <a:pt x="2172" y="666"/>
                  <a:pt x="2167" y="666"/>
                </a:cubicBezTo>
                <a:cubicBezTo>
                  <a:pt x="2106" y="666"/>
                  <a:pt x="2106" y="666"/>
                  <a:pt x="2106" y="666"/>
                </a:cubicBezTo>
                <a:cubicBezTo>
                  <a:pt x="2106" y="633"/>
                  <a:pt x="2106" y="633"/>
                  <a:pt x="2106" y="633"/>
                </a:cubicBezTo>
                <a:cubicBezTo>
                  <a:pt x="2158" y="633"/>
                  <a:pt x="2158" y="633"/>
                  <a:pt x="2158" y="633"/>
                </a:cubicBezTo>
                <a:cubicBezTo>
                  <a:pt x="2163" y="633"/>
                  <a:pt x="2168" y="629"/>
                  <a:pt x="2168" y="623"/>
                </a:cubicBezTo>
                <a:cubicBezTo>
                  <a:pt x="2168" y="618"/>
                  <a:pt x="2163" y="614"/>
                  <a:pt x="2158" y="614"/>
                </a:cubicBezTo>
                <a:cubicBezTo>
                  <a:pt x="2106" y="614"/>
                  <a:pt x="2106" y="614"/>
                  <a:pt x="2106" y="614"/>
                </a:cubicBezTo>
                <a:cubicBezTo>
                  <a:pt x="2106" y="582"/>
                  <a:pt x="2106" y="582"/>
                  <a:pt x="2106" y="582"/>
                </a:cubicBezTo>
                <a:cubicBezTo>
                  <a:pt x="2166" y="582"/>
                  <a:pt x="2166" y="582"/>
                  <a:pt x="2166" y="582"/>
                </a:cubicBezTo>
                <a:cubicBezTo>
                  <a:pt x="2171" y="582"/>
                  <a:pt x="2176" y="578"/>
                  <a:pt x="2176" y="572"/>
                </a:cubicBezTo>
                <a:cubicBezTo>
                  <a:pt x="2176" y="567"/>
                  <a:pt x="2171" y="563"/>
                  <a:pt x="2166" y="563"/>
                </a:cubicBezTo>
                <a:cubicBezTo>
                  <a:pt x="2095" y="563"/>
                  <a:pt x="2095" y="563"/>
                  <a:pt x="2095" y="563"/>
                </a:cubicBezTo>
                <a:cubicBezTo>
                  <a:pt x="2089" y="563"/>
                  <a:pt x="2084" y="567"/>
                  <a:pt x="2084" y="573"/>
                </a:cubicBezTo>
                <a:cubicBezTo>
                  <a:pt x="2084" y="674"/>
                  <a:pt x="2084" y="674"/>
                  <a:pt x="2084" y="674"/>
                </a:cubicBezTo>
                <a:cubicBezTo>
                  <a:pt x="2084" y="680"/>
                  <a:pt x="2089" y="685"/>
                  <a:pt x="2095" y="685"/>
                </a:cubicBezTo>
                <a:close/>
              </a:path>
            </a:pathLst>
          </a:custGeom>
          <a:solidFill>
            <a:schemeClr val="bg2"/>
          </a:solidFill>
          <a:ln>
            <a:noFill/>
          </a:ln>
        </p:spPr>
        <p:txBody>
          <a:bodyPr vert="horz" wrap="square" lIns="91440" tIns="45720" rIns="91440" bIns="45720" numCol="1" anchor="t" anchorCtr="0" compatLnSpc="1">
            <a:prstTxWarp prst="textNoShape">
              <a:avLst/>
            </a:prstTxWarp>
          </a:bodyPr>
          <a:lstStyle/>
          <a:p>
            <a:endParaRPr lang="en-US" dirty="0"/>
          </a:p>
        </p:txBody>
      </p:sp>
    </p:spTree>
    <p:extLst>
      <p:ext uri="{BB962C8B-B14F-4D97-AF65-F5344CB8AC3E}">
        <p14:creationId xmlns:p14="http://schemas.microsoft.com/office/powerpoint/2010/main" val="1620347675"/>
      </p:ext>
    </p:extLst>
  </p:cSld>
  <p:clrMap bg1="dk1" tx1="lt1" bg2="dk2" tx2="lt2" accent1="accent1" accent2="accent2" accent3="accent3" accent4="accent4" accent5="accent5" accent6="accent6" hlink="hlink" folHlink="folHlink"/>
  <p:sldLayoutIdLst>
    <p:sldLayoutId id="2147483706" r:id="rId1"/>
    <p:sldLayoutId id="2147483707" r:id="rId2"/>
    <p:sldLayoutId id="2147483708" r:id="rId3"/>
  </p:sldLayoutIdLst>
  <p:txStyles>
    <p:titleStyle>
      <a:lvl1pPr algn="l" defTabSz="914400" rtl="0" eaLnBrk="1" latinLnBrk="0" hangingPunct="1">
        <a:lnSpc>
          <a:spcPct val="90000"/>
        </a:lnSpc>
        <a:spcBef>
          <a:spcPct val="0"/>
        </a:spcBef>
        <a:buNone/>
        <a:defRPr sz="3600" kern="1200">
          <a:solidFill>
            <a:schemeClr val="tx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Calibri" panose="020F050202020403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Calibri" panose="020F050202020403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reserve="1">
  <p:cSld>
    <p:bg>
      <p:bgPr>
        <a:solidFill>
          <a:schemeClr val="bg2"/>
        </a:solidFill>
        <a:effectLst/>
      </p:bgPr>
    </p:bg>
    <p:spTree>
      <p:nvGrpSpPr>
        <p:cNvPr id="1" name=""/>
        <p:cNvGrpSpPr/>
        <p:nvPr/>
      </p:nvGrpSpPr>
      <p:grpSpPr>
        <a:xfrm>
          <a:off x="0" y="0"/>
          <a:ext cx="0" cy="0"/>
          <a:chOff x="0" y="0"/>
          <a:chExt cx="0" cy="0"/>
        </a:xfrm>
      </p:grpSpPr>
      <p:sp>
        <p:nvSpPr>
          <p:cNvPr id="16" name="Violet gradient">
            <a:extLst>
              <a:ext uri="{FF2B5EF4-FFF2-40B4-BE49-F238E27FC236}">
                <a16:creationId xmlns:a16="http://schemas.microsoft.com/office/drawing/2014/main" id="{A888669E-0EE7-4815-9CBE-4AA30F72769F}"/>
              </a:ext>
            </a:extLst>
          </p:cNvPr>
          <p:cNvSpPr/>
          <p:nvPr userDrawn="1"/>
        </p:nvSpPr>
        <p:spPr>
          <a:xfrm>
            <a:off x="134112" y="565948"/>
            <a:ext cx="11972544" cy="6164035"/>
          </a:xfrm>
          <a:prstGeom prst="snipRoundRect">
            <a:avLst>
              <a:gd name="adj1" fmla="val 0"/>
              <a:gd name="adj2" fmla="val 0"/>
            </a:avLst>
          </a:prstGeom>
          <a:blipFill dpi="0" rotWithShape="1">
            <a:blip r:embed="rId5">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22" name="LoFric Elle">
            <a:extLst>
              <a:ext uri="{FF2B5EF4-FFF2-40B4-BE49-F238E27FC236}">
                <a16:creationId xmlns:a16="http://schemas.microsoft.com/office/drawing/2014/main" id="{15A31792-893F-474B-8DE6-261F4ABE26C8}"/>
              </a:ext>
            </a:extLst>
          </p:cNvPr>
          <p:cNvGrpSpPr>
            <a:grpSpLocks noChangeAspect="1"/>
          </p:cNvGrpSpPr>
          <p:nvPr userDrawn="1"/>
        </p:nvGrpSpPr>
        <p:grpSpPr bwMode="auto">
          <a:xfrm>
            <a:off x="9975811" y="6146006"/>
            <a:ext cx="1890753" cy="336424"/>
            <a:chOff x="3477" y="2095"/>
            <a:chExt cx="725" cy="129"/>
          </a:xfrm>
        </p:grpSpPr>
        <p:sp>
          <p:nvSpPr>
            <p:cNvPr id="23" name="AutoShape 3">
              <a:extLst>
                <a:ext uri="{FF2B5EF4-FFF2-40B4-BE49-F238E27FC236}">
                  <a16:creationId xmlns:a16="http://schemas.microsoft.com/office/drawing/2014/main" id="{E0276B6C-DA72-4483-BE14-E9320E9EA692}"/>
                </a:ext>
              </a:extLst>
            </p:cNvPr>
            <p:cNvSpPr>
              <a:spLocks noChangeAspect="1" noChangeArrowheads="1" noTextEdit="1"/>
            </p:cNvSpPr>
            <p:nvPr userDrawn="1"/>
          </p:nvSpPr>
          <p:spPr bwMode="auto">
            <a:xfrm>
              <a:off x="3479" y="2096"/>
              <a:ext cx="722" cy="12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endParaRPr lang="en-US" dirty="0"/>
            </a:p>
          </p:txBody>
        </p:sp>
        <p:sp>
          <p:nvSpPr>
            <p:cNvPr id="24" name="Freeform 5">
              <a:extLst>
                <a:ext uri="{FF2B5EF4-FFF2-40B4-BE49-F238E27FC236}">
                  <a16:creationId xmlns:a16="http://schemas.microsoft.com/office/drawing/2014/main" id="{B41C9196-829D-4E4F-88C9-1A1EED072974}"/>
                </a:ext>
              </a:extLst>
            </p:cNvPr>
            <p:cNvSpPr>
              <a:spLocks/>
            </p:cNvSpPr>
            <p:nvPr userDrawn="1"/>
          </p:nvSpPr>
          <p:spPr bwMode="auto">
            <a:xfrm>
              <a:off x="3976" y="2129"/>
              <a:ext cx="63" cy="91"/>
            </a:xfrm>
            <a:custGeom>
              <a:avLst/>
              <a:gdLst>
                <a:gd name="T0" fmla="*/ 10 w 51"/>
                <a:gd name="T1" fmla="*/ 9 h 73"/>
                <a:gd name="T2" fmla="*/ 10 w 51"/>
                <a:gd name="T3" fmla="*/ 31 h 73"/>
                <a:gd name="T4" fmla="*/ 43 w 51"/>
                <a:gd name="T5" fmla="*/ 31 h 73"/>
                <a:gd name="T6" fmla="*/ 47 w 51"/>
                <a:gd name="T7" fmla="*/ 36 h 73"/>
                <a:gd name="T8" fmla="*/ 43 w 51"/>
                <a:gd name="T9" fmla="*/ 40 h 73"/>
                <a:gd name="T10" fmla="*/ 10 w 51"/>
                <a:gd name="T11" fmla="*/ 40 h 73"/>
                <a:gd name="T12" fmla="*/ 10 w 51"/>
                <a:gd name="T13" fmla="*/ 64 h 73"/>
                <a:gd name="T14" fmla="*/ 47 w 51"/>
                <a:gd name="T15" fmla="*/ 64 h 73"/>
                <a:gd name="T16" fmla="*/ 51 w 51"/>
                <a:gd name="T17" fmla="*/ 69 h 73"/>
                <a:gd name="T18" fmla="*/ 47 w 51"/>
                <a:gd name="T19" fmla="*/ 73 h 73"/>
                <a:gd name="T20" fmla="*/ 5 w 51"/>
                <a:gd name="T21" fmla="*/ 73 h 73"/>
                <a:gd name="T22" fmla="*/ 0 w 51"/>
                <a:gd name="T23" fmla="*/ 68 h 73"/>
                <a:gd name="T24" fmla="*/ 0 w 51"/>
                <a:gd name="T25" fmla="*/ 5 h 73"/>
                <a:gd name="T26" fmla="*/ 5 w 51"/>
                <a:gd name="T27" fmla="*/ 0 h 73"/>
                <a:gd name="T28" fmla="*/ 45 w 51"/>
                <a:gd name="T29" fmla="*/ 0 h 73"/>
                <a:gd name="T30" fmla="*/ 49 w 51"/>
                <a:gd name="T31" fmla="*/ 5 h 73"/>
                <a:gd name="T32" fmla="*/ 45 w 51"/>
                <a:gd name="T33" fmla="*/ 9 h 73"/>
                <a:gd name="T34" fmla="*/ 10 w 51"/>
                <a:gd name="T35" fmla="*/ 9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51" h="73">
                  <a:moveTo>
                    <a:pt x="10" y="9"/>
                  </a:moveTo>
                  <a:cubicBezTo>
                    <a:pt x="10" y="31"/>
                    <a:pt x="10" y="31"/>
                    <a:pt x="10" y="31"/>
                  </a:cubicBezTo>
                  <a:cubicBezTo>
                    <a:pt x="43" y="31"/>
                    <a:pt x="43" y="31"/>
                    <a:pt x="43" y="31"/>
                  </a:cubicBezTo>
                  <a:cubicBezTo>
                    <a:pt x="44" y="31"/>
                    <a:pt x="47" y="32"/>
                    <a:pt x="47" y="36"/>
                  </a:cubicBezTo>
                  <a:cubicBezTo>
                    <a:pt x="47" y="40"/>
                    <a:pt x="44" y="40"/>
                    <a:pt x="43" y="40"/>
                  </a:cubicBezTo>
                  <a:cubicBezTo>
                    <a:pt x="10" y="40"/>
                    <a:pt x="10" y="40"/>
                    <a:pt x="10" y="40"/>
                  </a:cubicBezTo>
                  <a:cubicBezTo>
                    <a:pt x="10" y="64"/>
                    <a:pt x="10" y="64"/>
                    <a:pt x="10" y="64"/>
                  </a:cubicBezTo>
                  <a:cubicBezTo>
                    <a:pt x="47" y="64"/>
                    <a:pt x="47" y="64"/>
                    <a:pt x="47" y="64"/>
                  </a:cubicBezTo>
                  <a:cubicBezTo>
                    <a:pt x="48" y="64"/>
                    <a:pt x="51" y="65"/>
                    <a:pt x="51" y="69"/>
                  </a:cubicBezTo>
                  <a:cubicBezTo>
                    <a:pt x="51" y="73"/>
                    <a:pt x="48" y="73"/>
                    <a:pt x="47" y="73"/>
                  </a:cubicBezTo>
                  <a:cubicBezTo>
                    <a:pt x="5" y="73"/>
                    <a:pt x="5" y="73"/>
                    <a:pt x="5" y="73"/>
                  </a:cubicBezTo>
                  <a:cubicBezTo>
                    <a:pt x="1" y="73"/>
                    <a:pt x="0" y="71"/>
                    <a:pt x="0" y="68"/>
                  </a:cubicBezTo>
                  <a:cubicBezTo>
                    <a:pt x="0" y="5"/>
                    <a:pt x="0" y="5"/>
                    <a:pt x="0" y="5"/>
                  </a:cubicBezTo>
                  <a:cubicBezTo>
                    <a:pt x="0" y="2"/>
                    <a:pt x="1" y="0"/>
                    <a:pt x="5" y="0"/>
                  </a:cubicBezTo>
                  <a:cubicBezTo>
                    <a:pt x="45" y="0"/>
                    <a:pt x="45" y="0"/>
                    <a:pt x="45" y="0"/>
                  </a:cubicBezTo>
                  <a:cubicBezTo>
                    <a:pt x="46" y="0"/>
                    <a:pt x="49" y="1"/>
                    <a:pt x="49" y="5"/>
                  </a:cubicBezTo>
                  <a:cubicBezTo>
                    <a:pt x="49" y="9"/>
                    <a:pt x="46" y="9"/>
                    <a:pt x="45" y="9"/>
                  </a:cubicBezTo>
                  <a:lnTo>
                    <a:pt x="10" y="9"/>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 name="Freeform 6">
              <a:extLst>
                <a:ext uri="{FF2B5EF4-FFF2-40B4-BE49-F238E27FC236}">
                  <a16:creationId xmlns:a16="http://schemas.microsoft.com/office/drawing/2014/main" id="{CCE3BA81-8F5B-4AEF-9040-16D5853FDC7C}"/>
                </a:ext>
              </a:extLst>
            </p:cNvPr>
            <p:cNvSpPr>
              <a:spLocks/>
            </p:cNvSpPr>
            <p:nvPr userDrawn="1"/>
          </p:nvSpPr>
          <p:spPr bwMode="auto">
            <a:xfrm>
              <a:off x="4051" y="2127"/>
              <a:ext cx="12" cy="94"/>
            </a:xfrm>
            <a:custGeom>
              <a:avLst/>
              <a:gdLst>
                <a:gd name="T0" fmla="*/ 10 w 10"/>
                <a:gd name="T1" fmla="*/ 70 h 75"/>
                <a:gd name="T2" fmla="*/ 5 w 10"/>
                <a:gd name="T3" fmla="*/ 75 h 75"/>
                <a:gd name="T4" fmla="*/ 0 w 10"/>
                <a:gd name="T5" fmla="*/ 70 h 75"/>
                <a:gd name="T6" fmla="*/ 0 w 10"/>
                <a:gd name="T7" fmla="*/ 5 h 75"/>
                <a:gd name="T8" fmla="*/ 5 w 10"/>
                <a:gd name="T9" fmla="*/ 0 h 75"/>
                <a:gd name="T10" fmla="*/ 10 w 10"/>
                <a:gd name="T11" fmla="*/ 5 h 75"/>
                <a:gd name="T12" fmla="*/ 10 w 10"/>
                <a:gd name="T13" fmla="*/ 70 h 75"/>
              </a:gdLst>
              <a:ahLst/>
              <a:cxnLst>
                <a:cxn ang="0">
                  <a:pos x="T0" y="T1"/>
                </a:cxn>
                <a:cxn ang="0">
                  <a:pos x="T2" y="T3"/>
                </a:cxn>
                <a:cxn ang="0">
                  <a:pos x="T4" y="T5"/>
                </a:cxn>
                <a:cxn ang="0">
                  <a:pos x="T6" y="T7"/>
                </a:cxn>
                <a:cxn ang="0">
                  <a:pos x="T8" y="T9"/>
                </a:cxn>
                <a:cxn ang="0">
                  <a:pos x="T10" y="T11"/>
                </a:cxn>
                <a:cxn ang="0">
                  <a:pos x="T12" y="T13"/>
                </a:cxn>
              </a:cxnLst>
              <a:rect l="0" t="0" r="r" b="b"/>
              <a:pathLst>
                <a:path w="10" h="75">
                  <a:moveTo>
                    <a:pt x="10" y="70"/>
                  </a:moveTo>
                  <a:cubicBezTo>
                    <a:pt x="10" y="71"/>
                    <a:pt x="9" y="75"/>
                    <a:pt x="5" y="75"/>
                  </a:cubicBezTo>
                  <a:cubicBezTo>
                    <a:pt x="2" y="75"/>
                    <a:pt x="0" y="73"/>
                    <a:pt x="0" y="70"/>
                  </a:cubicBezTo>
                  <a:cubicBezTo>
                    <a:pt x="0" y="5"/>
                    <a:pt x="0" y="5"/>
                    <a:pt x="0" y="5"/>
                  </a:cubicBezTo>
                  <a:cubicBezTo>
                    <a:pt x="0" y="4"/>
                    <a:pt x="1" y="0"/>
                    <a:pt x="5" y="0"/>
                  </a:cubicBezTo>
                  <a:cubicBezTo>
                    <a:pt x="9" y="0"/>
                    <a:pt x="10" y="4"/>
                    <a:pt x="10" y="5"/>
                  </a:cubicBezTo>
                  <a:lnTo>
                    <a:pt x="10" y="7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 name="Freeform 7">
              <a:extLst>
                <a:ext uri="{FF2B5EF4-FFF2-40B4-BE49-F238E27FC236}">
                  <a16:creationId xmlns:a16="http://schemas.microsoft.com/office/drawing/2014/main" id="{FF0D9846-175D-4A4D-85A9-8F7993176E1A}"/>
                </a:ext>
              </a:extLst>
            </p:cNvPr>
            <p:cNvSpPr>
              <a:spLocks/>
            </p:cNvSpPr>
            <p:nvPr userDrawn="1"/>
          </p:nvSpPr>
          <p:spPr bwMode="auto">
            <a:xfrm>
              <a:off x="4080" y="2127"/>
              <a:ext cx="12" cy="94"/>
            </a:xfrm>
            <a:custGeom>
              <a:avLst/>
              <a:gdLst>
                <a:gd name="T0" fmla="*/ 10 w 10"/>
                <a:gd name="T1" fmla="*/ 70 h 75"/>
                <a:gd name="T2" fmla="*/ 5 w 10"/>
                <a:gd name="T3" fmla="*/ 75 h 75"/>
                <a:gd name="T4" fmla="*/ 0 w 10"/>
                <a:gd name="T5" fmla="*/ 70 h 75"/>
                <a:gd name="T6" fmla="*/ 0 w 10"/>
                <a:gd name="T7" fmla="*/ 5 h 75"/>
                <a:gd name="T8" fmla="*/ 5 w 10"/>
                <a:gd name="T9" fmla="*/ 0 h 75"/>
                <a:gd name="T10" fmla="*/ 10 w 10"/>
                <a:gd name="T11" fmla="*/ 5 h 75"/>
                <a:gd name="T12" fmla="*/ 10 w 10"/>
                <a:gd name="T13" fmla="*/ 70 h 75"/>
              </a:gdLst>
              <a:ahLst/>
              <a:cxnLst>
                <a:cxn ang="0">
                  <a:pos x="T0" y="T1"/>
                </a:cxn>
                <a:cxn ang="0">
                  <a:pos x="T2" y="T3"/>
                </a:cxn>
                <a:cxn ang="0">
                  <a:pos x="T4" y="T5"/>
                </a:cxn>
                <a:cxn ang="0">
                  <a:pos x="T6" y="T7"/>
                </a:cxn>
                <a:cxn ang="0">
                  <a:pos x="T8" y="T9"/>
                </a:cxn>
                <a:cxn ang="0">
                  <a:pos x="T10" y="T11"/>
                </a:cxn>
                <a:cxn ang="0">
                  <a:pos x="T12" y="T13"/>
                </a:cxn>
              </a:cxnLst>
              <a:rect l="0" t="0" r="r" b="b"/>
              <a:pathLst>
                <a:path w="10" h="75">
                  <a:moveTo>
                    <a:pt x="10" y="70"/>
                  </a:moveTo>
                  <a:cubicBezTo>
                    <a:pt x="10" y="71"/>
                    <a:pt x="9" y="75"/>
                    <a:pt x="5" y="75"/>
                  </a:cubicBezTo>
                  <a:cubicBezTo>
                    <a:pt x="2" y="75"/>
                    <a:pt x="0" y="73"/>
                    <a:pt x="0" y="70"/>
                  </a:cubicBezTo>
                  <a:cubicBezTo>
                    <a:pt x="0" y="5"/>
                    <a:pt x="0" y="5"/>
                    <a:pt x="0" y="5"/>
                  </a:cubicBezTo>
                  <a:cubicBezTo>
                    <a:pt x="0" y="4"/>
                    <a:pt x="1" y="0"/>
                    <a:pt x="5" y="0"/>
                  </a:cubicBezTo>
                  <a:cubicBezTo>
                    <a:pt x="9" y="0"/>
                    <a:pt x="10" y="4"/>
                    <a:pt x="10" y="5"/>
                  </a:cubicBezTo>
                  <a:lnTo>
                    <a:pt x="10" y="7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 name="Freeform 8">
              <a:extLst>
                <a:ext uri="{FF2B5EF4-FFF2-40B4-BE49-F238E27FC236}">
                  <a16:creationId xmlns:a16="http://schemas.microsoft.com/office/drawing/2014/main" id="{45F5983D-24CD-4A9E-B47D-89B55E62575B}"/>
                </a:ext>
              </a:extLst>
            </p:cNvPr>
            <p:cNvSpPr>
              <a:spLocks noEditPoints="1"/>
            </p:cNvSpPr>
            <p:nvPr userDrawn="1"/>
          </p:nvSpPr>
          <p:spPr bwMode="auto">
            <a:xfrm>
              <a:off x="4106" y="2152"/>
              <a:ext cx="60" cy="69"/>
            </a:xfrm>
            <a:custGeom>
              <a:avLst/>
              <a:gdLst>
                <a:gd name="T0" fmla="*/ 10 w 49"/>
                <a:gd name="T1" fmla="*/ 30 h 55"/>
                <a:gd name="T2" fmla="*/ 14 w 49"/>
                <a:gd name="T3" fmla="*/ 42 h 55"/>
                <a:gd name="T4" fmla="*/ 26 w 49"/>
                <a:gd name="T5" fmla="*/ 47 h 55"/>
                <a:gd name="T6" fmla="*/ 39 w 49"/>
                <a:gd name="T7" fmla="*/ 40 h 55"/>
                <a:gd name="T8" fmla="*/ 43 w 49"/>
                <a:gd name="T9" fmla="*/ 36 h 55"/>
                <a:gd name="T10" fmla="*/ 49 w 49"/>
                <a:gd name="T11" fmla="*/ 41 h 55"/>
                <a:gd name="T12" fmla="*/ 49 w 49"/>
                <a:gd name="T13" fmla="*/ 42 h 55"/>
                <a:gd name="T14" fmla="*/ 45 w 49"/>
                <a:gd name="T15" fmla="*/ 47 h 55"/>
                <a:gd name="T16" fmla="*/ 26 w 49"/>
                <a:gd name="T17" fmla="*/ 55 h 55"/>
                <a:gd name="T18" fmla="*/ 7 w 49"/>
                <a:gd name="T19" fmla="*/ 48 h 55"/>
                <a:gd name="T20" fmla="*/ 0 w 49"/>
                <a:gd name="T21" fmla="*/ 28 h 55"/>
                <a:gd name="T22" fmla="*/ 26 w 49"/>
                <a:gd name="T23" fmla="*/ 0 h 55"/>
                <a:gd name="T24" fmla="*/ 32 w 49"/>
                <a:gd name="T25" fmla="*/ 0 h 55"/>
                <a:gd name="T26" fmla="*/ 44 w 49"/>
                <a:gd name="T27" fmla="*/ 8 h 55"/>
                <a:gd name="T28" fmla="*/ 49 w 49"/>
                <a:gd name="T29" fmla="*/ 25 h 55"/>
                <a:gd name="T30" fmla="*/ 45 w 49"/>
                <a:gd name="T31" fmla="*/ 30 h 55"/>
                <a:gd name="T32" fmla="*/ 10 w 49"/>
                <a:gd name="T33" fmla="*/ 30 h 55"/>
                <a:gd name="T34" fmla="*/ 40 w 49"/>
                <a:gd name="T35" fmla="*/ 22 h 55"/>
                <a:gd name="T36" fmla="*/ 26 w 49"/>
                <a:gd name="T37" fmla="*/ 8 h 55"/>
                <a:gd name="T38" fmla="*/ 16 w 49"/>
                <a:gd name="T39" fmla="*/ 11 h 55"/>
                <a:gd name="T40" fmla="*/ 10 w 49"/>
                <a:gd name="T41" fmla="*/ 22 h 55"/>
                <a:gd name="T42" fmla="*/ 40 w 49"/>
                <a:gd name="T43" fmla="*/ 22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49" h="55">
                  <a:moveTo>
                    <a:pt x="10" y="30"/>
                  </a:moveTo>
                  <a:cubicBezTo>
                    <a:pt x="10" y="35"/>
                    <a:pt x="11" y="39"/>
                    <a:pt x="14" y="42"/>
                  </a:cubicBezTo>
                  <a:cubicBezTo>
                    <a:pt x="18" y="46"/>
                    <a:pt x="22" y="47"/>
                    <a:pt x="26" y="47"/>
                  </a:cubicBezTo>
                  <a:cubicBezTo>
                    <a:pt x="34" y="47"/>
                    <a:pt x="37" y="43"/>
                    <a:pt x="39" y="40"/>
                  </a:cubicBezTo>
                  <a:cubicBezTo>
                    <a:pt x="40" y="37"/>
                    <a:pt x="41" y="36"/>
                    <a:pt x="43" y="36"/>
                  </a:cubicBezTo>
                  <a:cubicBezTo>
                    <a:pt x="46" y="36"/>
                    <a:pt x="49" y="38"/>
                    <a:pt x="49" y="41"/>
                  </a:cubicBezTo>
                  <a:cubicBezTo>
                    <a:pt x="49" y="41"/>
                    <a:pt x="49" y="41"/>
                    <a:pt x="49" y="42"/>
                  </a:cubicBezTo>
                  <a:cubicBezTo>
                    <a:pt x="48" y="44"/>
                    <a:pt x="46" y="46"/>
                    <a:pt x="45" y="47"/>
                  </a:cubicBezTo>
                  <a:cubicBezTo>
                    <a:pt x="38" y="55"/>
                    <a:pt x="29" y="55"/>
                    <a:pt x="26" y="55"/>
                  </a:cubicBezTo>
                  <a:cubicBezTo>
                    <a:pt x="19" y="55"/>
                    <a:pt x="12" y="54"/>
                    <a:pt x="7" y="48"/>
                  </a:cubicBezTo>
                  <a:cubicBezTo>
                    <a:pt x="2" y="43"/>
                    <a:pt x="0" y="35"/>
                    <a:pt x="0" y="28"/>
                  </a:cubicBezTo>
                  <a:cubicBezTo>
                    <a:pt x="0" y="15"/>
                    <a:pt x="7" y="0"/>
                    <a:pt x="26" y="0"/>
                  </a:cubicBezTo>
                  <a:cubicBezTo>
                    <a:pt x="28" y="0"/>
                    <a:pt x="30" y="0"/>
                    <a:pt x="32" y="0"/>
                  </a:cubicBezTo>
                  <a:cubicBezTo>
                    <a:pt x="37" y="1"/>
                    <a:pt x="41" y="4"/>
                    <a:pt x="44" y="8"/>
                  </a:cubicBezTo>
                  <a:cubicBezTo>
                    <a:pt x="48" y="13"/>
                    <a:pt x="49" y="19"/>
                    <a:pt x="49" y="25"/>
                  </a:cubicBezTo>
                  <a:cubicBezTo>
                    <a:pt x="49" y="30"/>
                    <a:pt x="46" y="30"/>
                    <a:pt x="45" y="30"/>
                  </a:cubicBezTo>
                  <a:lnTo>
                    <a:pt x="10" y="30"/>
                  </a:lnTo>
                  <a:close/>
                  <a:moveTo>
                    <a:pt x="40" y="22"/>
                  </a:moveTo>
                  <a:cubicBezTo>
                    <a:pt x="39" y="15"/>
                    <a:pt x="36" y="8"/>
                    <a:pt x="26" y="8"/>
                  </a:cubicBezTo>
                  <a:cubicBezTo>
                    <a:pt x="24" y="8"/>
                    <a:pt x="19" y="8"/>
                    <a:pt x="16" y="11"/>
                  </a:cubicBezTo>
                  <a:cubicBezTo>
                    <a:pt x="12" y="15"/>
                    <a:pt x="11" y="20"/>
                    <a:pt x="10" y="22"/>
                  </a:cubicBezTo>
                  <a:lnTo>
                    <a:pt x="40" y="22"/>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 name="Freeform 9">
              <a:extLst>
                <a:ext uri="{FF2B5EF4-FFF2-40B4-BE49-F238E27FC236}">
                  <a16:creationId xmlns:a16="http://schemas.microsoft.com/office/drawing/2014/main" id="{E17AB772-0331-434A-ADE5-0AF65FA1DF6B}"/>
                </a:ext>
              </a:extLst>
            </p:cNvPr>
            <p:cNvSpPr>
              <a:spLocks noEditPoints="1"/>
            </p:cNvSpPr>
            <p:nvPr userDrawn="1"/>
          </p:nvSpPr>
          <p:spPr bwMode="auto">
            <a:xfrm>
              <a:off x="4169" y="2134"/>
              <a:ext cx="33" cy="17"/>
            </a:xfrm>
            <a:custGeom>
              <a:avLst/>
              <a:gdLst>
                <a:gd name="T0" fmla="*/ 11 w 27"/>
                <a:gd name="T1" fmla="*/ 0 h 14"/>
                <a:gd name="T2" fmla="*/ 0 w 27"/>
                <a:gd name="T3" fmla="*/ 0 h 14"/>
                <a:gd name="T4" fmla="*/ 0 w 27"/>
                <a:gd name="T5" fmla="*/ 2 h 14"/>
                <a:gd name="T6" fmla="*/ 4 w 27"/>
                <a:gd name="T7" fmla="*/ 2 h 14"/>
                <a:gd name="T8" fmla="*/ 4 w 27"/>
                <a:gd name="T9" fmla="*/ 14 h 14"/>
                <a:gd name="T10" fmla="*/ 7 w 27"/>
                <a:gd name="T11" fmla="*/ 14 h 14"/>
                <a:gd name="T12" fmla="*/ 7 w 27"/>
                <a:gd name="T13" fmla="*/ 2 h 14"/>
                <a:gd name="T14" fmla="*/ 11 w 27"/>
                <a:gd name="T15" fmla="*/ 2 h 14"/>
                <a:gd name="T16" fmla="*/ 11 w 27"/>
                <a:gd name="T17" fmla="*/ 0 h 14"/>
                <a:gd name="T18" fmla="*/ 27 w 27"/>
                <a:gd name="T19" fmla="*/ 0 h 14"/>
                <a:gd name="T20" fmla="*/ 23 w 27"/>
                <a:gd name="T21" fmla="*/ 0 h 14"/>
                <a:gd name="T22" fmla="*/ 20 w 27"/>
                <a:gd name="T23" fmla="*/ 11 h 14"/>
                <a:gd name="T24" fmla="*/ 16 w 27"/>
                <a:gd name="T25" fmla="*/ 0 h 14"/>
                <a:gd name="T26" fmla="*/ 13 w 27"/>
                <a:gd name="T27" fmla="*/ 0 h 14"/>
                <a:gd name="T28" fmla="*/ 13 w 27"/>
                <a:gd name="T29" fmla="*/ 14 h 14"/>
                <a:gd name="T30" fmla="*/ 15 w 27"/>
                <a:gd name="T31" fmla="*/ 14 h 14"/>
                <a:gd name="T32" fmla="*/ 15 w 27"/>
                <a:gd name="T33" fmla="*/ 5 h 14"/>
                <a:gd name="T34" fmla="*/ 15 w 27"/>
                <a:gd name="T35" fmla="*/ 2 h 14"/>
                <a:gd name="T36" fmla="*/ 16 w 27"/>
                <a:gd name="T37" fmla="*/ 5 h 14"/>
                <a:gd name="T38" fmla="*/ 19 w 27"/>
                <a:gd name="T39" fmla="*/ 14 h 14"/>
                <a:gd name="T40" fmla="*/ 21 w 27"/>
                <a:gd name="T41" fmla="*/ 14 h 14"/>
                <a:gd name="T42" fmla="*/ 24 w 27"/>
                <a:gd name="T43" fmla="*/ 5 h 14"/>
                <a:gd name="T44" fmla="*/ 25 w 27"/>
                <a:gd name="T45" fmla="*/ 2 h 14"/>
                <a:gd name="T46" fmla="*/ 24 w 27"/>
                <a:gd name="T47" fmla="*/ 5 h 14"/>
                <a:gd name="T48" fmla="*/ 24 w 27"/>
                <a:gd name="T49" fmla="*/ 14 h 14"/>
                <a:gd name="T50" fmla="*/ 27 w 27"/>
                <a:gd name="T51" fmla="*/ 14 h 14"/>
                <a:gd name="T52" fmla="*/ 27 w 27"/>
                <a:gd name="T53" fmla="*/ 0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7" h="14">
                  <a:moveTo>
                    <a:pt x="11" y="0"/>
                  </a:moveTo>
                  <a:cubicBezTo>
                    <a:pt x="0" y="0"/>
                    <a:pt x="0" y="0"/>
                    <a:pt x="0" y="0"/>
                  </a:cubicBezTo>
                  <a:cubicBezTo>
                    <a:pt x="0" y="2"/>
                    <a:pt x="0" y="2"/>
                    <a:pt x="0" y="2"/>
                  </a:cubicBezTo>
                  <a:cubicBezTo>
                    <a:pt x="4" y="2"/>
                    <a:pt x="4" y="2"/>
                    <a:pt x="4" y="2"/>
                  </a:cubicBezTo>
                  <a:cubicBezTo>
                    <a:pt x="4" y="14"/>
                    <a:pt x="4" y="14"/>
                    <a:pt x="4" y="14"/>
                  </a:cubicBezTo>
                  <a:cubicBezTo>
                    <a:pt x="7" y="14"/>
                    <a:pt x="7" y="14"/>
                    <a:pt x="7" y="14"/>
                  </a:cubicBezTo>
                  <a:cubicBezTo>
                    <a:pt x="7" y="2"/>
                    <a:pt x="7" y="2"/>
                    <a:pt x="7" y="2"/>
                  </a:cubicBezTo>
                  <a:cubicBezTo>
                    <a:pt x="11" y="2"/>
                    <a:pt x="11" y="2"/>
                    <a:pt x="11" y="2"/>
                  </a:cubicBezTo>
                  <a:cubicBezTo>
                    <a:pt x="11" y="0"/>
                    <a:pt x="11" y="0"/>
                    <a:pt x="11" y="0"/>
                  </a:cubicBezTo>
                  <a:moveTo>
                    <a:pt x="27" y="0"/>
                  </a:moveTo>
                  <a:cubicBezTo>
                    <a:pt x="23" y="0"/>
                    <a:pt x="23" y="0"/>
                    <a:pt x="23" y="0"/>
                  </a:cubicBezTo>
                  <a:cubicBezTo>
                    <a:pt x="20" y="11"/>
                    <a:pt x="20" y="11"/>
                    <a:pt x="20" y="11"/>
                  </a:cubicBezTo>
                  <a:cubicBezTo>
                    <a:pt x="16" y="0"/>
                    <a:pt x="16" y="0"/>
                    <a:pt x="16" y="0"/>
                  </a:cubicBezTo>
                  <a:cubicBezTo>
                    <a:pt x="13" y="0"/>
                    <a:pt x="13" y="0"/>
                    <a:pt x="13" y="0"/>
                  </a:cubicBezTo>
                  <a:cubicBezTo>
                    <a:pt x="13" y="14"/>
                    <a:pt x="13" y="14"/>
                    <a:pt x="13" y="14"/>
                  </a:cubicBezTo>
                  <a:cubicBezTo>
                    <a:pt x="15" y="14"/>
                    <a:pt x="15" y="14"/>
                    <a:pt x="15" y="14"/>
                  </a:cubicBezTo>
                  <a:cubicBezTo>
                    <a:pt x="15" y="5"/>
                    <a:pt x="15" y="5"/>
                    <a:pt x="15" y="5"/>
                  </a:cubicBezTo>
                  <a:cubicBezTo>
                    <a:pt x="15" y="5"/>
                    <a:pt x="15" y="3"/>
                    <a:pt x="15" y="2"/>
                  </a:cubicBezTo>
                  <a:cubicBezTo>
                    <a:pt x="15" y="4"/>
                    <a:pt x="15" y="4"/>
                    <a:pt x="16" y="5"/>
                  </a:cubicBezTo>
                  <a:cubicBezTo>
                    <a:pt x="19" y="14"/>
                    <a:pt x="19" y="14"/>
                    <a:pt x="19" y="14"/>
                  </a:cubicBezTo>
                  <a:cubicBezTo>
                    <a:pt x="21" y="14"/>
                    <a:pt x="21" y="14"/>
                    <a:pt x="21" y="14"/>
                  </a:cubicBezTo>
                  <a:cubicBezTo>
                    <a:pt x="24" y="5"/>
                    <a:pt x="24" y="5"/>
                    <a:pt x="24" y="5"/>
                  </a:cubicBezTo>
                  <a:cubicBezTo>
                    <a:pt x="24" y="3"/>
                    <a:pt x="24" y="3"/>
                    <a:pt x="25" y="2"/>
                  </a:cubicBezTo>
                  <a:cubicBezTo>
                    <a:pt x="24" y="3"/>
                    <a:pt x="24" y="4"/>
                    <a:pt x="24" y="5"/>
                  </a:cubicBezTo>
                  <a:cubicBezTo>
                    <a:pt x="24" y="14"/>
                    <a:pt x="24" y="14"/>
                    <a:pt x="24" y="14"/>
                  </a:cubicBezTo>
                  <a:cubicBezTo>
                    <a:pt x="27" y="14"/>
                    <a:pt x="27" y="14"/>
                    <a:pt x="27" y="14"/>
                  </a:cubicBezTo>
                  <a:cubicBezTo>
                    <a:pt x="27" y="0"/>
                    <a:pt x="27" y="0"/>
                    <a:pt x="27" y="0"/>
                  </a:cubicBezTo>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 name="Freeform 10">
              <a:extLst>
                <a:ext uri="{FF2B5EF4-FFF2-40B4-BE49-F238E27FC236}">
                  <a16:creationId xmlns:a16="http://schemas.microsoft.com/office/drawing/2014/main" id="{8328FA0F-1ACA-4DEA-9DF9-EAF52B7D07F6}"/>
                </a:ext>
              </a:extLst>
            </p:cNvPr>
            <p:cNvSpPr>
              <a:spLocks noEditPoints="1"/>
            </p:cNvSpPr>
            <p:nvPr userDrawn="1"/>
          </p:nvSpPr>
          <p:spPr bwMode="auto">
            <a:xfrm>
              <a:off x="3477" y="2095"/>
              <a:ext cx="489" cy="128"/>
            </a:xfrm>
            <a:custGeom>
              <a:avLst/>
              <a:gdLst>
                <a:gd name="T0" fmla="*/ 388 w 401"/>
                <a:gd name="T1" fmla="*/ 4 h 102"/>
                <a:gd name="T2" fmla="*/ 401 w 401"/>
                <a:gd name="T3" fmla="*/ 15 h 102"/>
                <a:gd name="T4" fmla="*/ 388 w 401"/>
                <a:gd name="T5" fmla="*/ 28 h 102"/>
                <a:gd name="T6" fmla="*/ 387 w 401"/>
                <a:gd name="T7" fmla="*/ 10 h 102"/>
                <a:gd name="T8" fmla="*/ 390 w 401"/>
                <a:gd name="T9" fmla="*/ 13 h 102"/>
                <a:gd name="T10" fmla="*/ 386 w 401"/>
                <a:gd name="T11" fmla="*/ 10 h 102"/>
                <a:gd name="T12" fmla="*/ 386 w 401"/>
                <a:gd name="T13" fmla="*/ 23 h 102"/>
                <a:gd name="T14" fmla="*/ 390 w 401"/>
                <a:gd name="T15" fmla="*/ 23 h 102"/>
                <a:gd name="T16" fmla="*/ 392 w 401"/>
                <a:gd name="T17" fmla="*/ 15 h 102"/>
                <a:gd name="T18" fmla="*/ 388 w 401"/>
                <a:gd name="T19" fmla="*/ 7 h 102"/>
                <a:gd name="T20" fmla="*/ 332 w 401"/>
                <a:gd name="T21" fmla="*/ 65 h 102"/>
                <a:gd name="T22" fmla="*/ 362 w 401"/>
                <a:gd name="T23" fmla="*/ 48 h 102"/>
                <a:gd name="T24" fmla="*/ 381 w 401"/>
                <a:gd name="T25" fmla="*/ 45 h 102"/>
                <a:gd name="T26" fmla="*/ 311 w 401"/>
                <a:gd name="T27" fmla="*/ 65 h 102"/>
                <a:gd name="T28" fmla="*/ 364 w 401"/>
                <a:gd name="T29" fmla="*/ 73 h 102"/>
                <a:gd name="T30" fmla="*/ 304 w 401"/>
                <a:gd name="T31" fmla="*/ 21 h 102"/>
                <a:gd name="T32" fmla="*/ 296 w 401"/>
                <a:gd name="T33" fmla="*/ 10 h 102"/>
                <a:gd name="T34" fmla="*/ 278 w 401"/>
                <a:gd name="T35" fmla="*/ 100 h 102"/>
                <a:gd name="T36" fmla="*/ 296 w 401"/>
                <a:gd name="T37" fmla="*/ 88 h 102"/>
                <a:gd name="T38" fmla="*/ 302 w 401"/>
                <a:gd name="T39" fmla="*/ 28 h 102"/>
                <a:gd name="T40" fmla="*/ 276 w 401"/>
                <a:gd name="T41" fmla="*/ 88 h 102"/>
                <a:gd name="T42" fmla="*/ 232 w 401"/>
                <a:gd name="T43" fmla="*/ 101 h 102"/>
                <a:gd name="T44" fmla="*/ 252 w 401"/>
                <a:gd name="T45" fmla="*/ 66 h 102"/>
                <a:gd name="T46" fmla="*/ 282 w 401"/>
                <a:gd name="T47" fmla="*/ 43 h 102"/>
                <a:gd name="T48" fmla="*/ 261 w 401"/>
                <a:gd name="T49" fmla="*/ 35 h 102"/>
                <a:gd name="T50" fmla="*/ 255 w 401"/>
                <a:gd name="T51" fmla="*/ 29 h 102"/>
                <a:gd name="T52" fmla="*/ 238 w 401"/>
                <a:gd name="T53" fmla="*/ 40 h 102"/>
                <a:gd name="T54" fmla="*/ 240 w 401"/>
                <a:gd name="T55" fmla="*/ 16 h 102"/>
                <a:gd name="T56" fmla="*/ 233 w 401"/>
                <a:gd name="T57" fmla="*/ 2 h 102"/>
                <a:gd name="T58" fmla="*/ 171 w 401"/>
                <a:gd name="T59" fmla="*/ 16 h 102"/>
                <a:gd name="T60" fmla="*/ 159 w 401"/>
                <a:gd name="T61" fmla="*/ 101 h 102"/>
                <a:gd name="T62" fmla="*/ 181 w 401"/>
                <a:gd name="T63" fmla="*/ 59 h 102"/>
                <a:gd name="T64" fmla="*/ 228 w 401"/>
                <a:gd name="T65" fmla="*/ 46 h 102"/>
                <a:gd name="T66" fmla="*/ 192 w 401"/>
                <a:gd name="T67" fmla="*/ 20 h 102"/>
                <a:gd name="T68" fmla="*/ 129 w 401"/>
                <a:gd name="T69" fmla="*/ 51 h 102"/>
                <a:gd name="T70" fmla="*/ 106 w 401"/>
                <a:gd name="T71" fmla="*/ 85 h 102"/>
                <a:gd name="T72" fmla="*/ 118 w 401"/>
                <a:gd name="T73" fmla="*/ 43 h 102"/>
                <a:gd name="T74" fmla="*/ 149 w 401"/>
                <a:gd name="T75" fmla="*/ 64 h 102"/>
                <a:gd name="T76" fmla="*/ 75 w 401"/>
                <a:gd name="T77" fmla="*/ 64 h 102"/>
                <a:gd name="T78" fmla="*/ 36 w 401"/>
                <a:gd name="T79" fmla="*/ 2 h 102"/>
                <a:gd name="T80" fmla="*/ 2 w 401"/>
                <a:gd name="T81" fmla="*/ 86 h 102"/>
                <a:gd name="T82" fmla="*/ 55 w 401"/>
                <a:gd name="T83" fmla="*/ 100 h 102"/>
                <a:gd name="T84" fmla="*/ 68 w 401"/>
                <a:gd name="T85" fmla="*/ 87 h 102"/>
                <a:gd name="T86" fmla="*/ 43 w 401"/>
                <a:gd name="T87" fmla="*/ 15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401" h="102">
                  <a:moveTo>
                    <a:pt x="388" y="27"/>
                  </a:moveTo>
                  <a:cubicBezTo>
                    <a:pt x="381" y="27"/>
                    <a:pt x="376" y="22"/>
                    <a:pt x="376" y="15"/>
                  </a:cubicBezTo>
                  <a:cubicBezTo>
                    <a:pt x="376" y="9"/>
                    <a:pt x="381" y="4"/>
                    <a:pt x="388" y="4"/>
                  </a:cubicBezTo>
                  <a:cubicBezTo>
                    <a:pt x="394" y="4"/>
                    <a:pt x="399" y="9"/>
                    <a:pt x="399" y="15"/>
                  </a:cubicBezTo>
                  <a:cubicBezTo>
                    <a:pt x="399" y="22"/>
                    <a:pt x="394" y="27"/>
                    <a:pt x="388" y="27"/>
                  </a:cubicBezTo>
                  <a:moveTo>
                    <a:pt x="401" y="15"/>
                  </a:moveTo>
                  <a:cubicBezTo>
                    <a:pt x="401" y="8"/>
                    <a:pt x="395" y="2"/>
                    <a:pt x="388" y="2"/>
                  </a:cubicBezTo>
                  <a:cubicBezTo>
                    <a:pt x="381" y="2"/>
                    <a:pt x="375" y="8"/>
                    <a:pt x="375" y="15"/>
                  </a:cubicBezTo>
                  <a:cubicBezTo>
                    <a:pt x="375" y="23"/>
                    <a:pt x="381" y="28"/>
                    <a:pt x="388" y="28"/>
                  </a:cubicBezTo>
                  <a:cubicBezTo>
                    <a:pt x="395" y="28"/>
                    <a:pt x="401" y="22"/>
                    <a:pt x="401" y="15"/>
                  </a:cubicBezTo>
                  <a:moveTo>
                    <a:pt x="386" y="10"/>
                  </a:moveTo>
                  <a:cubicBezTo>
                    <a:pt x="387" y="10"/>
                    <a:pt x="387" y="10"/>
                    <a:pt x="387" y="10"/>
                  </a:cubicBezTo>
                  <a:cubicBezTo>
                    <a:pt x="389" y="10"/>
                    <a:pt x="389" y="10"/>
                    <a:pt x="390" y="10"/>
                  </a:cubicBezTo>
                  <a:cubicBezTo>
                    <a:pt x="390" y="10"/>
                    <a:pt x="390" y="11"/>
                    <a:pt x="390" y="11"/>
                  </a:cubicBezTo>
                  <a:cubicBezTo>
                    <a:pt x="390" y="12"/>
                    <a:pt x="390" y="13"/>
                    <a:pt x="390" y="13"/>
                  </a:cubicBezTo>
                  <a:cubicBezTo>
                    <a:pt x="389" y="13"/>
                    <a:pt x="389" y="13"/>
                    <a:pt x="387" y="13"/>
                  </a:cubicBezTo>
                  <a:cubicBezTo>
                    <a:pt x="386" y="13"/>
                    <a:pt x="386" y="13"/>
                    <a:pt x="386" y="13"/>
                  </a:cubicBezTo>
                  <a:lnTo>
                    <a:pt x="386" y="10"/>
                  </a:lnTo>
                  <a:close/>
                  <a:moveTo>
                    <a:pt x="382" y="7"/>
                  </a:moveTo>
                  <a:cubicBezTo>
                    <a:pt x="382" y="23"/>
                    <a:pt x="382" y="23"/>
                    <a:pt x="382" y="23"/>
                  </a:cubicBezTo>
                  <a:cubicBezTo>
                    <a:pt x="386" y="23"/>
                    <a:pt x="386" y="23"/>
                    <a:pt x="386" y="23"/>
                  </a:cubicBezTo>
                  <a:cubicBezTo>
                    <a:pt x="386" y="16"/>
                    <a:pt x="386" y="16"/>
                    <a:pt x="386" y="16"/>
                  </a:cubicBezTo>
                  <a:cubicBezTo>
                    <a:pt x="389" y="16"/>
                    <a:pt x="389" y="16"/>
                    <a:pt x="389" y="20"/>
                  </a:cubicBezTo>
                  <a:cubicBezTo>
                    <a:pt x="390" y="21"/>
                    <a:pt x="390" y="22"/>
                    <a:pt x="390" y="23"/>
                  </a:cubicBezTo>
                  <a:cubicBezTo>
                    <a:pt x="395" y="23"/>
                    <a:pt x="395" y="23"/>
                    <a:pt x="395" y="23"/>
                  </a:cubicBezTo>
                  <a:cubicBezTo>
                    <a:pt x="394" y="22"/>
                    <a:pt x="394" y="20"/>
                    <a:pt x="393" y="18"/>
                  </a:cubicBezTo>
                  <a:cubicBezTo>
                    <a:pt x="393" y="16"/>
                    <a:pt x="393" y="16"/>
                    <a:pt x="392" y="15"/>
                  </a:cubicBezTo>
                  <a:cubicBezTo>
                    <a:pt x="393" y="15"/>
                    <a:pt x="394" y="14"/>
                    <a:pt x="394" y="11"/>
                  </a:cubicBezTo>
                  <a:cubicBezTo>
                    <a:pt x="394" y="10"/>
                    <a:pt x="394" y="8"/>
                    <a:pt x="392" y="7"/>
                  </a:cubicBezTo>
                  <a:cubicBezTo>
                    <a:pt x="390" y="7"/>
                    <a:pt x="389" y="7"/>
                    <a:pt x="388" y="7"/>
                  </a:cubicBezTo>
                  <a:lnTo>
                    <a:pt x="382" y="7"/>
                  </a:lnTo>
                  <a:close/>
                  <a:moveTo>
                    <a:pt x="342" y="85"/>
                  </a:moveTo>
                  <a:cubicBezTo>
                    <a:pt x="328" y="85"/>
                    <a:pt x="329" y="74"/>
                    <a:pt x="332" y="65"/>
                  </a:cubicBezTo>
                  <a:cubicBezTo>
                    <a:pt x="335" y="51"/>
                    <a:pt x="341" y="47"/>
                    <a:pt x="344" y="45"/>
                  </a:cubicBezTo>
                  <a:cubicBezTo>
                    <a:pt x="347" y="44"/>
                    <a:pt x="350" y="43"/>
                    <a:pt x="353" y="43"/>
                  </a:cubicBezTo>
                  <a:cubicBezTo>
                    <a:pt x="359" y="43"/>
                    <a:pt x="361" y="46"/>
                    <a:pt x="362" y="48"/>
                  </a:cubicBezTo>
                  <a:cubicBezTo>
                    <a:pt x="362" y="49"/>
                    <a:pt x="363" y="50"/>
                    <a:pt x="363" y="51"/>
                  </a:cubicBezTo>
                  <a:cubicBezTo>
                    <a:pt x="364" y="53"/>
                    <a:pt x="366" y="54"/>
                    <a:pt x="369" y="54"/>
                  </a:cubicBezTo>
                  <a:cubicBezTo>
                    <a:pt x="374" y="54"/>
                    <a:pt x="379" y="50"/>
                    <a:pt x="381" y="45"/>
                  </a:cubicBezTo>
                  <a:cubicBezTo>
                    <a:pt x="382" y="41"/>
                    <a:pt x="381" y="38"/>
                    <a:pt x="378" y="34"/>
                  </a:cubicBezTo>
                  <a:cubicBezTo>
                    <a:pt x="372" y="28"/>
                    <a:pt x="365" y="27"/>
                    <a:pt x="357" y="27"/>
                  </a:cubicBezTo>
                  <a:cubicBezTo>
                    <a:pt x="338" y="27"/>
                    <a:pt x="318" y="39"/>
                    <a:pt x="311" y="65"/>
                  </a:cubicBezTo>
                  <a:cubicBezTo>
                    <a:pt x="305" y="85"/>
                    <a:pt x="312" y="102"/>
                    <a:pt x="336" y="102"/>
                  </a:cubicBezTo>
                  <a:cubicBezTo>
                    <a:pt x="356" y="102"/>
                    <a:pt x="369" y="89"/>
                    <a:pt x="371" y="82"/>
                  </a:cubicBezTo>
                  <a:cubicBezTo>
                    <a:pt x="373" y="76"/>
                    <a:pt x="368" y="73"/>
                    <a:pt x="364" y="73"/>
                  </a:cubicBezTo>
                  <a:cubicBezTo>
                    <a:pt x="359" y="73"/>
                    <a:pt x="356" y="76"/>
                    <a:pt x="354" y="78"/>
                  </a:cubicBezTo>
                  <a:cubicBezTo>
                    <a:pt x="352" y="81"/>
                    <a:pt x="349" y="85"/>
                    <a:pt x="342" y="85"/>
                  </a:cubicBezTo>
                  <a:moveTo>
                    <a:pt x="304" y="21"/>
                  </a:moveTo>
                  <a:cubicBezTo>
                    <a:pt x="309" y="21"/>
                    <a:pt x="315" y="16"/>
                    <a:pt x="316" y="10"/>
                  </a:cubicBezTo>
                  <a:cubicBezTo>
                    <a:pt x="318" y="5"/>
                    <a:pt x="315" y="0"/>
                    <a:pt x="309" y="0"/>
                  </a:cubicBezTo>
                  <a:cubicBezTo>
                    <a:pt x="304" y="0"/>
                    <a:pt x="298" y="5"/>
                    <a:pt x="296" y="10"/>
                  </a:cubicBezTo>
                  <a:cubicBezTo>
                    <a:pt x="295" y="16"/>
                    <a:pt x="298" y="21"/>
                    <a:pt x="304" y="21"/>
                  </a:cubicBezTo>
                  <a:moveTo>
                    <a:pt x="276" y="88"/>
                  </a:moveTo>
                  <a:cubicBezTo>
                    <a:pt x="275" y="92"/>
                    <a:pt x="273" y="98"/>
                    <a:pt x="278" y="100"/>
                  </a:cubicBezTo>
                  <a:cubicBezTo>
                    <a:pt x="279" y="100"/>
                    <a:pt x="280" y="101"/>
                    <a:pt x="282" y="101"/>
                  </a:cubicBezTo>
                  <a:cubicBezTo>
                    <a:pt x="285" y="101"/>
                    <a:pt x="288" y="100"/>
                    <a:pt x="291" y="97"/>
                  </a:cubicBezTo>
                  <a:cubicBezTo>
                    <a:pt x="294" y="94"/>
                    <a:pt x="295" y="91"/>
                    <a:pt x="296" y="88"/>
                  </a:cubicBezTo>
                  <a:cubicBezTo>
                    <a:pt x="309" y="40"/>
                    <a:pt x="309" y="40"/>
                    <a:pt x="309" y="40"/>
                  </a:cubicBezTo>
                  <a:cubicBezTo>
                    <a:pt x="309" y="36"/>
                    <a:pt x="311" y="31"/>
                    <a:pt x="306" y="29"/>
                  </a:cubicBezTo>
                  <a:cubicBezTo>
                    <a:pt x="305" y="28"/>
                    <a:pt x="303" y="28"/>
                    <a:pt x="302" y="28"/>
                  </a:cubicBezTo>
                  <a:cubicBezTo>
                    <a:pt x="298" y="28"/>
                    <a:pt x="295" y="29"/>
                    <a:pt x="294" y="30"/>
                  </a:cubicBezTo>
                  <a:cubicBezTo>
                    <a:pt x="292" y="32"/>
                    <a:pt x="290" y="34"/>
                    <a:pt x="289" y="40"/>
                  </a:cubicBezTo>
                  <a:lnTo>
                    <a:pt x="276" y="88"/>
                  </a:lnTo>
                  <a:close/>
                  <a:moveTo>
                    <a:pt x="225" y="88"/>
                  </a:moveTo>
                  <a:cubicBezTo>
                    <a:pt x="224" y="92"/>
                    <a:pt x="222" y="98"/>
                    <a:pt x="229" y="100"/>
                  </a:cubicBezTo>
                  <a:cubicBezTo>
                    <a:pt x="230" y="101"/>
                    <a:pt x="231" y="101"/>
                    <a:pt x="232" y="101"/>
                  </a:cubicBezTo>
                  <a:cubicBezTo>
                    <a:pt x="235" y="101"/>
                    <a:pt x="238" y="100"/>
                    <a:pt x="240" y="98"/>
                  </a:cubicBezTo>
                  <a:cubicBezTo>
                    <a:pt x="244" y="95"/>
                    <a:pt x="245" y="91"/>
                    <a:pt x="246" y="88"/>
                  </a:cubicBezTo>
                  <a:cubicBezTo>
                    <a:pt x="252" y="66"/>
                    <a:pt x="252" y="66"/>
                    <a:pt x="252" y="66"/>
                  </a:cubicBezTo>
                  <a:cubicBezTo>
                    <a:pt x="254" y="58"/>
                    <a:pt x="257" y="48"/>
                    <a:pt x="268" y="46"/>
                  </a:cubicBezTo>
                  <a:cubicBezTo>
                    <a:pt x="270" y="46"/>
                    <a:pt x="272" y="46"/>
                    <a:pt x="274" y="45"/>
                  </a:cubicBezTo>
                  <a:cubicBezTo>
                    <a:pt x="276" y="45"/>
                    <a:pt x="279" y="45"/>
                    <a:pt x="282" y="43"/>
                  </a:cubicBezTo>
                  <a:cubicBezTo>
                    <a:pt x="284" y="41"/>
                    <a:pt x="285" y="39"/>
                    <a:pt x="286" y="36"/>
                  </a:cubicBezTo>
                  <a:cubicBezTo>
                    <a:pt x="287" y="32"/>
                    <a:pt x="285" y="27"/>
                    <a:pt x="278" y="27"/>
                  </a:cubicBezTo>
                  <a:cubicBezTo>
                    <a:pt x="272" y="27"/>
                    <a:pt x="266" y="30"/>
                    <a:pt x="261" y="35"/>
                  </a:cubicBezTo>
                  <a:cubicBezTo>
                    <a:pt x="260" y="37"/>
                    <a:pt x="258" y="39"/>
                    <a:pt x="257" y="41"/>
                  </a:cubicBezTo>
                  <a:cubicBezTo>
                    <a:pt x="257" y="40"/>
                    <a:pt x="257" y="40"/>
                    <a:pt x="257" y="40"/>
                  </a:cubicBezTo>
                  <a:cubicBezTo>
                    <a:pt x="258" y="37"/>
                    <a:pt x="260" y="31"/>
                    <a:pt x="255" y="29"/>
                  </a:cubicBezTo>
                  <a:cubicBezTo>
                    <a:pt x="254" y="28"/>
                    <a:pt x="253" y="28"/>
                    <a:pt x="251" y="28"/>
                  </a:cubicBezTo>
                  <a:cubicBezTo>
                    <a:pt x="248" y="28"/>
                    <a:pt x="245" y="29"/>
                    <a:pt x="244" y="30"/>
                  </a:cubicBezTo>
                  <a:cubicBezTo>
                    <a:pt x="240" y="33"/>
                    <a:pt x="239" y="37"/>
                    <a:pt x="238" y="40"/>
                  </a:cubicBezTo>
                  <a:lnTo>
                    <a:pt x="225" y="88"/>
                  </a:lnTo>
                  <a:close/>
                  <a:moveTo>
                    <a:pt x="228" y="20"/>
                  </a:moveTo>
                  <a:cubicBezTo>
                    <a:pt x="231" y="20"/>
                    <a:pt x="236" y="20"/>
                    <a:pt x="240" y="16"/>
                  </a:cubicBezTo>
                  <a:cubicBezTo>
                    <a:pt x="241" y="15"/>
                    <a:pt x="242" y="12"/>
                    <a:pt x="242" y="11"/>
                  </a:cubicBezTo>
                  <a:cubicBezTo>
                    <a:pt x="243" y="8"/>
                    <a:pt x="242" y="5"/>
                    <a:pt x="239" y="3"/>
                  </a:cubicBezTo>
                  <a:cubicBezTo>
                    <a:pt x="238" y="3"/>
                    <a:pt x="235" y="2"/>
                    <a:pt x="233" y="2"/>
                  </a:cubicBezTo>
                  <a:cubicBezTo>
                    <a:pt x="190" y="2"/>
                    <a:pt x="190" y="2"/>
                    <a:pt x="190" y="2"/>
                  </a:cubicBezTo>
                  <a:cubicBezTo>
                    <a:pt x="187" y="2"/>
                    <a:pt x="182" y="2"/>
                    <a:pt x="179" y="5"/>
                  </a:cubicBezTo>
                  <a:cubicBezTo>
                    <a:pt x="174" y="8"/>
                    <a:pt x="172" y="13"/>
                    <a:pt x="171" y="16"/>
                  </a:cubicBezTo>
                  <a:cubicBezTo>
                    <a:pt x="152" y="88"/>
                    <a:pt x="152" y="88"/>
                    <a:pt x="152" y="88"/>
                  </a:cubicBezTo>
                  <a:cubicBezTo>
                    <a:pt x="151" y="92"/>
                    <a:pt x="150" y="97"/>
                    <a:pt x="154" y="99"/>
                  </a:cubicBezTo>
                  <a:cubicBezTo>
                    <a:pt x="155" y="100"/>
                    <a:pt x="157" y="101"/>
                    <a:pt x="159" y="101"/>
                  </a:cubicBezTo>
                  <a:cubicBezTo>
                    <a:pt x="161" y="101"/>
                    <a:pt x="167" y="101"/>
                    <a:pt x="171" y="95"/>
                  </a:cubicBezTo>
                  <a:cubicBezTo>
                    <a:pt x="172" y="92"/>
                    <a:pt x="173" y="90"/>
                    <a:pt x="174" y="87"/>
                  </a:cubicBezTo>
                  <a:cubicBezTo>
                    <a:pt x="181" y="59"/>
                    <a:pt x="181" y="59"/>
                    <a:pt x="181" y="59"/>
                  </a:cubicBezTo>
                  <a:cubicBezTo>
                    <a:pt x="214" y="59"/>
                    <a:pt x="214" y="59"/>
                    <a:pt x="214" y="59"/>
                  </a:cubicBezTo>
                  <a:cubicBezTo>
                    <a:pt x="217" y="59"/>
                    <a:pt x="225" y="59"/>
                    <a:pt x="228" y="50"/>
                  </a:cubicBezTo>
                  <a:cubicBezTo>
                    <a:pt x="228" y="49"/>
                    <a:pt x="228" y="47"/>
                    <a:pt x="228" y="46"/>
                  </a:cubicBezTo>
                  <a:cubicBezTo>
                    <a:pt x="227" y="41"/>
                    <a:pt x="222" y="41"/>
                    <a:pt x="219" y="41"/>
                  </a:cubicBezTo>
                  <a:cubicBezTo>
                    <a:pt x="186" y="41"/>
                    <a:pt x="186" y="41"/>
                    <a:pt x="186" y="41"/>
                  </a:cubicBezTo>
                  <a:cubicBezTo>
                    <a:pt x="192" y="20"/>
                    <a:pt x="192" y="20"/>
                    <a:pt x="192" y="20"/>
                  </a:cubicBezTo>
                  <a:lnTo>
                    <a:pt x="228" y="20"/>
                  </a:lnTo>
                  <a:close/>
                  <a:moveTo>
                    <a:pt x="118" y="43"/>
                  </a:moveTo>
                  <a:cubicBezTo>
                    <a:pt x="119" y="43"/>
                    <a:pt x="127" y="43"/>
                    <a:pt x="129" y="51"/>
                  </a:cubicBezTo>
                  <a:cubicBezTo>
                    <a:pt x="130" y="54"/>
                    <a:pt x="130" y="59"/>
                    <a:pt x="128" y="63"/>
                  </a:cubicBezTo>
                  <a:cubicBezTo>
                    <a:pt x="127" y="68"/>
                    <a:pt x="125" y="73"/>
                    <a:pt x="121" y="78"/>
                  </a:cubicBezTo>
                  <a:cubicBezTo>
                    <a:pt x="120" y="79"/>
                    <a:pt x="115" y="85"/>
                    <a:pt x="106" y="85"/>
                  </a:cubicBezTo>
                  <a:cubicBezTo>
                    <a:pt x="95" y="85"/>
                    <a:pt x="92" y="77"/>
                    <a:pt x="96" y="64"/>
                  </a:cubicBezTo>
                  <a:cubicBezTo>
                    <a:pt x="96" y="61"/>
                    <a:pt x="99" y="52"/>
                    <a:pt x="107" y="46"/>
                  </a:cubicBezTo>
                  <a:cubicBezTo>
                    <a:pt x="111" y="43"/>
                    <a:pt x="115" y="43"/>
                    <a:pt x="118" y="43"/>
                  </a:cubicBezTo>
                  <a:moveTo>
                    <a:pt x="75" y="64"/>
                  </a:moveTo>
                  <a:cubicBezTo>
                    <a:pt x="70" y="82"/>
                    <a:pt x="76" y="102"/>
                    <a:pt x="102" y="102"/>
                  </a:cubicBezTo>
                  <a:cubicBezTo>
                    <a:pt x="122" y="102"/>
                    <a:pt x="143" y="86"/>
                    <a:pt x="149" y="64"/>
                  </a:cubicBezTo>
                  <a:cubicBezTo>
                    <a:pt x="152" y="53"/>
                    <a:pt x="150" y="43"/>
                    <a:pt x="147" y="38"/>
                  </a:cubicBezTo>
                  <a:cubicBezTo>
                    <a:pt x="142" y="30"/>
                    <a:pt x="133" y="27"/>
                    <a:pt x="123" y="27"/>
                  </a:cubicBezTo>
                  <a:cubicBezTo>
                    <a:pt x="101" y="27"/>
                    <a:pt x="81" y="42"/>
                    <a:pt x="75" y="64"/>
                  </a:cubicBezTo>
                  <a:moveTo>
                    <a:pt x="43" y="15"/>
                  </a:moveTo>
                  <a:cubicBezTo>
                    <a:pt x="44" y="12"/>
                    <a:pt x="45" y="8"/>
                    <a:pt x="43" y="5"/>
                  </a:cubicBezTo>
                  <a:cubicBezTo>
                    <a:pt x="41" y="2"/>
                    <a:pt x="38" y="2"/>
                    <a:pt x="36" y="2"/>
                  </a:cubicBezTo>
                  <a:cubicBezTo>
                    <a:pt x="32" y="2"/>
                    <a:pt x="29" y="3"/>
                    <a:pt x="28" y="4"/>
                  </a:cubicBezTo>
                  <a:cubicBezTo>
                    <a:pt x="23" y="7"/>
                    <a:pt x="22" y="11"/>
                    <a:pt x="21" y="15"/>
                  </a:cubicBezTo>
                  <a:cubicBezTo>
                    <a:pt x="2" y="86"/>
                    <a:pt x="2" y="86"/>
                    <a:pt x="2" y="86"/>
                  </a:cubicBezTo>
                  <a:cubicBezTo>
                    <a:pt x="2" y="90"/>
                    <a:pt x="0" y="94"/>
                    <a:pt x="3" y="97"/>
                  </a:cubicBezTo>
                  <a:cubicBezTo>
                    <a:pt x="5" y="100"/>
                    <a:pt x="9" y="100"/>
                    <a:pt x="13" y="100"/>
                  </a:cubicBezTo>
                  <a:cubicBezTo>
                    <a:pt x="55" y="100"/>
                    <a:pt x="55" y="100"/>
                    <a:pt x="55" y="100"/>
                  </a:cubicBezTo>
                  <a:cubicBezTo>
                    <a:pt x="58" y="100"/>
                    <a:pt x="62" y="100"/>
                    <a:pt x="66" y="96"/>
                  </a:cubicBezTo>
                  <a:cubicBezTo>
                    <a:pt x="67" y="94"/>
                    <a:pt x="68" y="93"/>
                    <a:pt x="68" y="91"/>
                  </a:cubicBezTo>
                  <a:cubicBezTo>
                    <a:pt x="68" y="90"/>
                    <a:pt x="69" y="88"/>
                    <a:pt x="68" y="87"/>
                  </a:cubicBezTo>
                  <a:cubicBezTo>
                    <a:pt x="67" y="82"/>
                    <a:pt x="62" y="82"/>
                    <a:pt x="59" y="82"/>
                  </a:cubicBezTo>
                  <a:cubicBezTo>
                    <a:pt x="25" y="82"/>
                    <a:pt x="25" y="82"/>
                    <a:pt x="25" y="82"/>
                  </a:cubicBezTo>
                  <a:lnTo>
                    <a:pt x="43" y="15"/>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
        <p:nvSpPr>
          <p:cNvPr id="3" name="Text Content">
            <a:extLst>
              <a:ext uri="{FF2B5EF4-FFF2-40B4-BE49-F238E27FC236}">
                <a16:creationId xmlns:a16="http://schemas.microsoft.com/office/drawing/2014/main" id="{28D972C8-5779-4779-A80E-ECE30A3ECB57}"/>
              </a:ext>
            </a:extLst>
          </p:cNvPr>
          <p:cNvSpPr>
            <a:spLocks noGrp="1"/>
          </p:cNvSpPr>
          <p:nvPr>
            <p:ph type="body" idx="1"/>
          </p:nvPr>
        </p:nvSpPr>
        <p:spPr>
          <a:xfrm>
            <a:off x="838200" y="2304357"/>
            <a:ext cx="10515600" cy="4225232"/>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Title">
            <a:extLst>
              <a:ext uri="{FF2B5EF4-FFF2-40B4-BE49-F238E27FC236}">
                <a16:creationId xmlns:a16="http://schemas.microsoft.com/office/drawing/2014/main" id="{3D1E63C8-E924-4DF0-82B5-41085E46340F}"/>
              </a:ext>
            </a:extLst>
          </p:cNvPr>
          <p:cNvSpPr>
            <a:spLocks noGrp="1"/>
          </p:cNvSpPr>
          <p:nvPr>
            <p:ph type="title"/>
          </p:nvPr>
        </p:nvSpPr>
        <p:spPr>
          <a:xfrm>
            <a:off x="838200" y="978793"/>
            <a:ext cx="10515600" cy="1223493"/>
          </a:xfrm>
          <a:prstGeom prst="rect">
            <a:avLst/>
          </a:prstGeom>
        </p:spPr>
        <p:txBody>
          <a:bodyPr vert="horz" lIns="91440" tIns="45720" rIns="91440" bIns="45720" rtlCol="0" anchor="ctr">
            <a:normAutofit/>
          </a:bodyPr>
          <a:lstStyle/>
          <a:p>
            <a:r>
              <a:rPr lang="en-US" dirty="0"/>
              <a:t>Click to edit Master title style</a:t>
            </a:r>
          </a:p>
        </p:txBody>
      </p:sp>
      <p:pic>
        <p:nvPicPr>
          <p:cNvPr id="11" name="White Frame">
            <a:extLst>
              <a:ext uri="{FF2B5EF4-FFF2-40B4-BE49-F238E27FC236}">
                <a16:creationId xmlns:a16="http://schemas.microsoft.com/office/drawing/2014/main" id="{5E0290FB-9A2F-474A-BBF0-C13E21638AF5}"/>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0" y="2291"/>
            <a:ext cx="12196074" cy="6855709"/>
          </a:xfrm>
          <a:prstGeom prst="rect">
            <a:avLst/>
          </a:prstGeom>
        </p:spPr>
      </p:pic>
      <p:sp>
        <p:nvSpPr>
          <p:cNvPr id="10" name="Wellspect">
            <a:extLst>
              <a:ext uri="{FF2B5EF4-FFF2-40B4-BE49-F238E27FC236}">
                <a16:creationId xmlns:a16="http://schemas.microsoft.com/office/drawing/2014/main" id="{48988171-71BD-490C-815F-659FD4D8FE6C}"/>
              </a:ext>
            </a:extLst>
          </p:cNvPr>
          <p:cNvSpPr>
            <a:spLocks noEditPoints="1"/>
          </p:cNvSpPr>
          <p:nvPr userDrawn="1"/>
        </p:nvSpPr>
        <p:spPr bwMode="auto">
          <a:xfrm>
            <a:off x="10528300" y="219295"/>
            <a:ext cx="1439863" cy="436563"/>
          </a:xfrm>
          <a:custGeom>
            <a:avLst/>
            <a:gdLst>
              <a:gd name="T0" fmla="*/ 142 w 2268"/>
              <a:gd name="T1" fmla="*/ 392 h 687"/>
              <a:gd name="T2" fmla="*/ 147 w 2268"/>
              <a:gd name="T3" fmla="*/ 293 h 687"/>
              <a:gd name="T4" fmla="*/ 451 w 2268"/>
              <a:gd name="T5" fmla="*/ 18 h 687"/>
              <a:gd name="T6" fmla="*/ 677 w 2268"/>
              <a:gd name="T7" fmla="*/ 220 h 687"/>
              <a:gd name="T8" fmla="*/ 505 w 2268"/>
              <a:gd name="T9" fmla="*/ 356 h 687"/>
              <a:gd name="T10" fmla="*/ 542 w 2268"/>
              <a:gd name="T11" fmla="*/ 326 h 687"/>
              <a:gd name="T12" fmla="*/ 813 w 2268"/>
              <a:gd name="T13" fmla="*/ 368 h 687"/>
              <a:gd name="T14" fmla="*/ 919 w 2268"/>
              <a:gd name="T15" fmla="*/ 25 h 687"/>
              <a:gd name="T16" fmla="*/ 1066 w 2268"/>
              <a:gd name="T17" fmla="*/ 101 h 687"/>
              <a:gd name="T18" fmla="*/ 982 w 2268"/>
              <a:gd name="T19" fmla="*/ 287 h 687"/>
              <a:gd name="T20" fmla="*/ 1337 w 2268"/>
              <a:gd name="T21" fmla="*/ 142 h 687"/>
              <a:gd name="T22" fmla="*/ 1234 w 2268"/>
              <a:gd name="T23" fmla="*/ 495 h 687"/>
              <a:gd name="T24" fmla="*/ 1234 w 2268"/>
              <a:gd name="T25" fmla="*/ 103 h 687"/>
              <a:gd name="T26" fmla="*/ 1720 w 2268"/>
              <a:gd name="T27" fmla="*/ 261 h 687"/>
              <a:gd name="T28" fmla="*/ 1723 w 2268"/>
              <a:gd name="T29" fmla="*/ 352 h 687"/>
              <a:gd name="T30" fmla="*/ 1720 w 2268"/>
              <a:gd name="T31" fmla="*/ 261 h 687"/>
              <a:gd name="T32" fmla="*/ 2002 w 2268"/>
              <a:gd name="T33" fmla="*/ 152 h 687"/>
              <a:gd name="T34" fmla="*/ 1969 w 2268"/>
              <a:gd name="T35" fmla="*/ 302 h 687"/>
              <a:gd name="T36" fmla="*/ 2099 w 2268"/>
              <a:gd name="T37" fmla="*/ 331 h 687"/>
              <a:gd name="T38" fmla="*/ 2072 w 2268"/>
              <a:gd name="T39" fmla="*/ 19 h 687"/>
              <a:gd name="T40" fmla="*/ 2216 w 2268"/>
              <a:gd name="T41" fmla="*/ 45 h 687"/>
              <a:gd name="T42" fmla="*/ 2244 w 2268"/>
              <a:gd name="T43" fmla="*/ 64 h 687"/>
              <a:gd name="T44" fmla="*/ 2208 w 2268"/>
              <a:gd name="T45" fmla="*/ 28 h 687"/>
              <a:gd name="T46" fmla="*/ 2224 w 2268"/>
              <a:gd name="T47" fmla="*/ 90 h 687"/>
              <a:gd name="T48" fmla="*/ 29 w 2268"/>
              <a:gd name="T49" fmla="*/ 686 h 687"/>
              <a:gd name="T50" fmla="*/ 93 w 2268"/>
              <a:gd name="T51" fmla="*/ 570 h 687"/>
              <a:gd name="T52" fmla="*/ 101 w 2268"/>
              <a:gd name="T53" fmla="*/ 636 h 687"/>
              <a:gd name="T54" fmla="*/ 339 w 2268"/>
              <a:gd name="T55" fmla="*/ 686 h 687"/>
              <a:gd name="T56" fmla="*/ 261 w 2268"/>
              <a:gd name="T57" fmla="*/ 563 h 687"/>
              <a:gd name="T58" fmla="*/ 303 w 2268"/>
              <a:gd name="T59" fmla="*/ 623 h 687"/>
              <a:gd name="T60" fmla="*/ 468 w 2268"/>
              <a:gd name="T61" fmla="*/ 633 h 687"/>
              <a:gd name="T62" fmla="*/ 405 w 2268"/>
              <a:gd name="T63" fmla="*/ 563 h 687"/>
              <a:gd name="T64" fmla="*/ 610 w 2268"/>
              <a:gd name="T65" fmla="*/ 655 h 687"/>
              <a:gd name="T66" fmla="*/ 567 w 2268"/>
              <a:gd name="T67" fmla="*/ 570 h 687"/>
              <a:gd name="T68" fmla="*/ 692 w 2268"/>
              <a:gd name="T69" fmla="*/ 685 h 687"/>
              <a:gd name="T70" fmla="*/ 682 w 2268"/>
              <a:gd name="T71" fmla="*/ 674 h 687"/>
              <a:gd name="T72" fmla="*/ 877 w 2268"/>
              <a:gd name="T73" fmla="*/ 573 h 687"/>
              <a:gd name="T74" fmla="*/ 899 w 2268"/>
              <a:gd name="T75" fmla="*/ 665 h 687"/>
              <a:gd name="T76" fmla="*/ 1104 w 2268"/>
              <a:gd name="T77" fmla="*/ 675 h 687"/>
              <a:gd name="T78" fmla="*/ 1126 w 2268"/>
              <a:gd name="T79" fmla="*/ 582 h 687"/>
              <a:gd name="T80" fmla="*/ 1247 w 2268"/>
              <a:gd name="T81" fmla="*/ 686 h 687"/>
              <a:gd name="T82" fmla="*/ 1319 w 2268"/>
              <a:gd name="T83" fmla="*/ 582 h 687"/>
              <a:gd name="T84" fmla="*/ 1461 w 2268"/>
              <a:gd name="T85" fmla="*/ 675 h 687"/>
              <a:gd name="T86" fmla="*/ 1390 w 2268"/>
              <a:gd name="T87" fmla="*/ 582 h 687"/>
              <a:gd name="T88" fmla="*/ 1503 w 2268"/>
              <a:gd name="T89" fmla="*/ 675 h 687"/>
              <a:gd name="T90" fmla="*/ 1599 w 2268"/>
              <a:gd name="T91" fmla="*/ 668 h 687"/>
              <a:gd name="T92" fmla="*/ 1503 w 2268"/>
              <a:gd name="T93" fmla="*/ 675 h 687"/>
              <a:gd name="T94" fmla="*/ 1658 w 2268"/>
              <a:gd name="T95" fmla="*/ 685 h 687"/>
              <a:gd name="T96" fmla="*/ 1721 w 2268"/>
              <a:gd name="T97" fmla="*/ 614 h 687"/>
              <a:gd name="T98" fmla="*/ 1647 w 2268"/>
              <a:gd name="T99" fmla="*/ 674 h 687"/>
              <a:gd name="T100" fmla="*/ 1878 w 2268"/>
              <a:gd name="T101" fmla="*/ 686 h 687"/>
              <a:gd name="T102" fmla="*/ 1793 w 2268"/>
              <a:gd name="T103" fmla="*/ 562 h 687"/>
              <a:gd name="T104" fmla="*/ 1995 w 2268"/>
              <a:gd name="T105" fmla="*/ 667 h 687"/>
              <a:gd name="T106" fmla="*/ 1995 w 2268"/>
              <a:gd name="T107" fmla="*/ 560 h 687"/>
              <a:gd name="T108" fmla="*/ 2106 w 2268"/>
              <a:gd name="T109" fmla="*/ 666 h 687"/>
              <a:gd name="T110" fmla="*/ 2176 w 2268"/>
              <a:gd name="T111" fmla="*/ 572 h 6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268" h="687">
                <a:moveTo>
                  <a:pt x="394" y="374"/>
                </a:moveTo>
                <a:cubicBezTo>
                  <a:pt x="391" y="382"/>
                  <a:pt x="388" y="392"/>
                  <a:pt x="364" y="392"/>
                </a:cubicBezTo>
                <a:cubicBezTo>
                  <a:pt x="342" y="392"/>
                  <a:pt x="337" y="383"/>
                  <a:pt x="334" y="374"/>
                </a:cubicBezTo>
                <a:cubicBezTo>
                  <a:pt x="269" y="154"/>
                  <a:pt x="269" y="154"/>
                  <a:pt x="269" y="154"/>
                </a:cubicBezTo>
                <a:cubicBezTo>
                  <a:pt x="260" y="126"/>
                  <a:pt x="254" y="98"/>
                  <a:pt x="250" y="69"/>
                </a:cubicBezTo>
                <a:cubicBezTo>
                  <a:pt x="245" y="103"/>
                  <a:pt x="238" y="133"/>
                  <a:pt x="233" y="152"/>
                </a:cubicBezTo>
                <a:cubicBezTo>
                  <a:pt x="172" y="373"/>
                  <a:pt x="172" y="373"/>
                  <a:pt x="172" y="373"/>
                </a:cubicBezTo>
                <a:cubicBezTo>
                  <a:pt x="170" y="382"/>
                  <a:pt x="166" y="392"/>
                  <a:pt x="142" y="392"/>
                </a:cubicBezTo>
                <a:cubicBezTo>
                  <a:pt x="118" y="392"/>
                  <a:pt x="115" y="382"/>
                  <a:pt x="112" y="374"/>
                </a:cubicBezTo>
                <a:cubicBezTo>
                  <a:pt x="2" y="32"/>
                  <a:pt x="2" y="32"/>
                  <a:pt x="2" y="32"/>
                </a:cubicBezTo>
                <a:cubicBezTo>
                  <a:pt x="0" y="29"/>
                  <a:pt x="0" y="26"/>
                  <a:pt x="0" y="22"/>
                </a:cubicBezTo>
                <a:cubicBezTo>
                  <a:pt x="0" y="12"/>
                  <a:pt x="11" y="1"/>
                  <a:pt x="27" y="1"/>
                </a:cubicBezTo>
                <a:cubicBezTo>
                  <a:pt x="43" y="1"/>
                  <a:pt x="48" y="11"/>
                  <a:pt x="51" y="18"/>
                </a:cubicBezTo>
                <a:cubicBezTo>
                  <a:pt x="124" y="249"/>
                  <a:pt x="124" y="249"/>
                  <a:pt x="124" y="249"/>
                </a:cubicBezTo>
                <a:cubicBezTo>
                  <a:pt x="136" y="290"/>
                  <a:pt x="139" y="306"/>
                  <a:pt x="141" y="321"/>
                </a:cubicBezTo>
                <a:cubicBezTo>
                  <a:pt x="142" y="314"/>
                  <a:pt x="145" y="302"/>
                  <a:pt x="147" y="293"/>
                </a:cubicBezTo>
                <a:cubicBezTo>
                  <a:pt x="148" y="289"/>
                  <a:pt x="152" y="274"/>
                  <a:pt x="153" y="272"/>
                </a:cubicBezTo>
                <a:cubicBezTo>
                  <a:pt x="221" y="19"/>
                  <a:pt x="221" y="19"/>
                  <a:pt x="221" y="19"/>
                </a:cubicBezTo>
                <a:cubicBezTo>
                  <a:pt x="223" y="11"/>
                  <a:pt x="228" y="0"/>
                  <a:pt x="250" y="0"/>
                </a:cubicBezTo>
                <a:cubicBezTo>
                  <a:pt x="272" y="0"/>
                  <a:pt x="277" y="11"/>
                  <a:pt x="280" y="19"/>
                </a:cubicBezTo>
                <a:cubicBezTo>
                  <a:pt x="349" y="260"/>
                  <a:pt x="349" y="260"/>
                  <a:pt x="349" y="260"/>
                </a:cubicBezTo>
                <a:cubicBezTo>
                  <a:pt x="357" y="286"/>
                  <a:pt x="360" y="305"/>
                  <a:pt x="362" y="318"/>
                </a:cubicBezTo>
                <a:cubicBezTo>
                  <a:pt x="365" y="309"/>
                  <a:pt x="379" y="261"/>
                  <a:pt x="382" y="250"/>
                </a:cubicBezTo>
                <a:cubicBezTo>
                  <a:pt x="451" y="18"/>
                  <a:pt x="451" y="18"/>
                  <a:pt x="451" y="18"/>
                </a:cubicBezTo>
                <a:cubicBezTo>
                  <a:pt x="453" y="11"/>
                  <a:pt x="458" y="1"/>
                  <a:pt x="474" y="1"/>
                </a:cubicBezTo>
                <a:cubicBezTo>
                  <a:pt x="487" y="1"/>
                  <a:pt x="500" y="9"/>
                  <a:pt x="500" y="22"/>
                </a:cubicBezTo>
                <a:cubicBezTo>
                  <a:pt x="500" y="26"/>
                  <a:pt x="499" y="28"/>
                  <a:pt x="499" y="31"/>
                </a:cubicBezTo>
                <a:lnTo>
                  <a:pt x="394" y="374"/>
                </a:lnTo>
                <a:close/>
                <a:moveTo>
                  <a:pt x="521" y="220"/>
                </a:moveTo>
                <a:cubicBezTo>
                  <a:pt x="524" y="208"/>
                  <a:pt x="529" y="182"/>
                  <a:pt x="550" y="163"/>
                </a:cubicBezTo>
                <a:cubicBezTo>
                  <a:pt x="570" y="146"/>
                  <a:pt x="592" y="145"/>
                  <a:pt x="603" y="145"/>
                </a:cubicBezTo>
                <a:cubicBezTo>
                  <a:pt x="655" y="145"/>
                  <a:pt x="675" y="184"/>
                  <a:pt x="677" y="220"/>
                </a:cubicBezTo>
                <a:lnTo>
                  <a:pt x="521" y="220"/>
                </a:lnTo>
                <a:close/>
                <a:moveTo>
                  <a:pt x="704" y="261"/>
                </a:moveTo>
                <a:cubicBezTo>
                  <a:pt x="711" y="261"/>
                  <a:pt x="728" y="260"/>
                  <a:pt x="728" y="237"/>
                </a:cubicBezTo>
                <a:cubicBezTo>
                  <a:pt x="728" y="206"/>
                  <a:pt x="719" y="171"/>
                  <a:pt x="701" y="146"/>
                </a:cubicBezTo>
                <a:cubicBezTo>
                  <a:pt x="684" y="123"/>
                  <a:pt x="663" y="111"/>
                  <a:pt x="638" y="105"/>
                </a:cubicBezTo>
                <a:cubicBezTo>
                  <a:pt x="627" y="102"/>
                  <a:pt x="615" y="101"/>
                  <a:pt x="603" y="101"/>
                </a:cubicBezTo>
                <a:cubicBezTo>
                  <a:pt x="506" y="101"/>
                  <a:pt x="469" y="181"/>
                  <a:pt x="469" y="250"/>
                </a:cubicBezTo>
                <a:cubicBezTo>
                  <a:pt x="469" y="289"/>
                  <a:pt x="481" y="328"/>
                  <a:pt x="505" y="356"/>
                </a:cubicBezTo>
                <a:cubicBezTo>
                  <a:pt x="533" y="387"/>
                  <a:pt x="569" y="394"/>
                  <a:pt x="604" y="394"/>
                </a:cubicBezTo>
                <a:cubicBezTo>
                  <a:pt x="620" y="394"/>
                  <a:pt x="669" y="394"/>
                  <a:pt x="706" y="352"/>
                </a:cubicBezTo>
                <a:cubicBezTo>
                  <a:pt x="712" y="345"/>
                  <a:pt x="722" y="333"/>
                  <a:pt x="724" y="323"/>
                </a:cubicBezTo>
                <a:cubicBezTo>
                  <a:pt x="724" y="321"/>
                  <a:pt x="724" y="320"/>
                  <a:pt x="724" y="317"/>
                </a:cubicBezTo>
                <a:cubicBezTo>
                  <a:pt x="724" y="302"/>
                  <a:pt x="708" y="295"/>
                  <a:pt x="696" y="295"/>
                </a:cubicBezTo>
                <a:cubicBezTo>
                  <a:pt x="684" y="295"/>
                  <a:pt x="681" y="300"/>
                  <a:pt x="673" y="315"/>
                </a:cubicBezTo>
                <a:cubicBezTo>
                  <a:pt x="663" y="330"/>
                  <a:pt x="648" y="352"/>
                  <a:pt x="604" y="352"/>
                </a:cubicBezTo>
                <a:cubicBezTo>
                  <a:pt x="583" y="352"/>
                  <a:pt x="560" y="348"/>
                  <a:pt x="542" y="326"/>
                </a:cubicBezTo>
                <a:cubicBezTo>
                  <a:pt x="527" y="308"/>
                  <a:pt x="522" y="286"/>
                  <a:pt x="521" y="261"/>
                </a:cubicBezTo>
                <a:lnTo>
                  <a:pt x="704" y="261"/>
                </a:lnTo>
                <a:close/>
                <a:moveTo>
                  <a:pt x="813" y="25"/>
                </a:moveTo>
                <a:cubicBezTo>
                  <a:pt x="813" y="18"/>
                  <a:pt x="811" y="1"/>
                  <a:pt x="788" y="1"/>
                </a:cubicBezTo>
                <a:cubicBezTo>
                  <a:pt x="766" y="1"/>
                  <a:pt x="763" y="18"/>
                  <a:pt x="763" y="25"/>
                </a:cubicBezTo>
                <a:cubicBezTo>
                  <a:pt x="763" y="368"/>
                  <a:pt x="763" y="368"/>
                  <a:pt x="763" y="368"/>
                </a:cubicBezTo>
                <a:cubicBezTo>
                  <a:pt x="763" y="384"/>
                  <a:pt x="774" y="392"/>
                  <a:pt x="788" y="392"/>
                </a:cubicBezTo>
                <a:cubicBezTo>
                  <a:pt x="811" y="392"/>
                  <a:pt x="813" y="374"/>
                  <a:pt x="813" y="368"/>
                </a:cubicBezTo>
                <a:lnTo>
                  <a:pt x="813" y="25"/>
                </a:lnTo>
                <a:close/>
                <a:moveTo>
                  <a:pt x="919" y="25"/>
                </a:moveTo>
                <a:cubicBezTo>
                  <a:pt x="919" y="18"/>
                  <a:pt x="917" y="1"/>
                  <a:pt x="894" y="1"/>
                </a:cubicBezTo>
                <a:cubicBezTo>
                  <a:pt x="872" y="1"/>
                  <a:pt x="869" y="18"/>
                  <a:pt x="869" y="25"/>
                </a:cubicBezTo>
                <a:cubicBezTo>
                  <a:pt x="869" y="368"/>
                  <a:pt x="869" y="368"/>
                  <a:pt x="869" y="368"/>
                </a:cubicBezTo>
                <a:cubicBezTo>
                  <a:pt x="869" y="384"/>
                  <a:pt x="880" y="392"/>
                  <a:pt x="894" y="392"/>
                </a:cubicBezTo>
                <a:cubicBezTo>
                  <a:pt x="917" y="392"/>
                  <a:pt x="919" y="374"/>
                  <a:pt x="919" y="368"/>
                </a:cubicBezTo>
                <a:lnTo>
                  <a:pt x="919" y="25"/>
                </a:lnTo>
                <a:close/>
                <a:moveTo>
                  <a:pt x="1063" y="215"/>
                </a:moveTo>
                <a:cubicBezTo>
                  <a:pt x="1038" y="207"/>
                  <a:pt x="1016" y="201"/>
                  <a:pt x="1016" y="176"/>
                </a:cubicBezTo>
                <a:cubicBezTo>
                  <a:pt x="1016" y="164"/>
                  <a:pt x="1023" y="153"/>
                  <a:pt x="1032" y="147"/>
                </a:cubicBezTo>
                <a:cubicBezTo>
                  <a:pt x="1042" y="140"/>
                  <a:pt x="1057" y="139"/>
                  <a:pt x="1063" y="139"/>
                </a:cubicBezTo>
                <a:cubicBezTo>
                  <a:pt x="1107" y="139"/>
                  <a:pt x="1121" y="165"/>
                  <a:pt x="1126" y="174"/>
                </a:cubicBezTo>
                <a:cubicBezTo>
                  <a:pt x="1134" y="190"/>
                  <a:pt x="1138" y="196"/>
                  <a:pt x="1150" y="196"/>
                </a:cubicBezTo>
                <a:cubicBezTo>
                  <a:pt x="1158" y="196"/>
                  <a:pt x="1173" y="191"/>
                  <a:pt x="1173" y="175"/>
                </a:cubicBezTo>
                <a:cubicBezTo>
                  <a:pt x="1173" y="164"/>
                  <a:pt x="1158" y="101"/>
                  <a:pt x="1066" y="101"/>
                </a:cubicBezTo>
                <a:cubicBezTo>
                  <a:pt x="972" y="101"/>
                  <a:pt x="966" y="168"/>
                  <a:pt x="966" y="182"/>
                </a:cubicBezTo>
                <a:cubicBezTo>
                  <a:pt x="966" y="235"/>
                  <a:pt x="1013" y="250"/>
                  <a:pt x="1043" y="260"/>
                </a:cubicBezTo>
                <a:cubicBezTo>
                  <a:pt x="1074" y="269"/>
                  <a:pt x="1074" y="269"/>
                  <a:pt x="1074" y="269"/>
                </a:cubicBezTo>
                <a:cubicBezTo>
                  <a:pt x="1102" y="277"/>
                  <a:pt x="1127" y="284"/>
                  <a:pt x="1127" y="313"/>
                </a:cubicBezTo>
                <a:cubicBezTo>
                  <a:pt x="1127" y="338"/>
                  <a:pt x="1103" y="355"/>
                  <a:pt x="1071" y="355"/>
                </a:cubicBezTo>
                <a:cubicBezTo>
                  <a:pt x="1048" y="355"/>
                  <a:pt x="1025" y="347"/>
                  <a:pt x="1013" y="328"/>
                </a:cubicBezTo>
                <a:cubicBezTo>
                  <a:pt x="1009" y="322"/>
                  <a:pt x="1008" y="320"/>
                  <a:pt x="1001" y="299"/>
                </a:cubicBezTo>
                <a:cubicBezTo>
                  <a:pt x="998" y="294"/>
                  <a:pt x="995" y="287"/>
                  <a:pt x="982" y="287"/>
                </a:cubicBezTo>
                <a:cubicBezTo>
                  <a:pt x="974" y="287"/>
                  <a:pt x="956" y="292"/>
                  <a:pt x="956" y="310"/>
                </a:cubicBezTo>
                <a:cubicBezTo>
                  <a:pt x="956" y="318"/>
                  <a:pt x="960" y="348"/>
                  <a:pt x="986" y="369"/>
                </a:cubicBezTo>
                <a:cubicBezTo>
                  <a:pt x="1013" y="393"/>
                  <a:pt x="1052" y="394"/>
                  <a:pt x="1068" y="394"/>
                </a:cubicBezTo>
                <a:cubicBezTo>
                  <a:pt x="1093" y="394"/>
                  <a:pt x="1122" y="389"/>
                  <a:pt x="1143" y="375"/>
                </a:cubicBezTo>
                <a:cubicBezTo>
                  <a:pt x="1159" y="364"/>
                  <a:pt x="1177" y="343"/>
                  <a:pt x="1177" y="308"/>
                </a:cubicBezTo>
                <a:cubicBezTo>
                  <a:pt x="1177" y="249"/>
                  <a:pt x="1124" y="233"/>
                  <a:pt x="1095" y="225"/>
                </a:cubicBezTo>
                <a:lnTo>
                  <a:pt x="1063" y="215"/>
                </a:lnTo>
                <a:close/>
                <a:moveTo>
                  <a:pt x="1337" y="142"/>
                </a:moveTo>
                <a:cubicBezTo>
                  <a:pt x="1411" y="142"/>
                  <a:pt x="1413" y="219"/>
                  <a:pt x="1413" y="248"/>
                </a:cubicBezTo>
                <a:cubicBezTo>
                  <a:pt x="1413" y="274"/>
                  <a:pt x="1410" y="304"/>
                  <a:pt x="1394" y="325"/>
                </a:cubicBezTo>
                <a:cubicBezTo>
                  <a:pt x="1384" y="339"/>
                  <a:pt x="1365" y="354"/>
                  <a:pt x="1337" y="354"/>
                </a:cubicBezTo>
                <a:cubicBezTo>
                  <a:pt x="1284" y="354"/>
                  <a:pt x="1258" y="308"/>
                  <a:pt x="1258" y="244"/>
                </a:cubicBezTo>
                <a:cubicBezTo>
                  <a:pt x="1258" y="182"/>
                  <a:pt x="1286" y="142"/>
                  <a:pt x="1337" y="142"/>
                </a:cubicBezTo>
                <a:moveTo>
                  <a:pt x="1208" y="470"/>
                </a:moveTo>
                <a:cubicBezTo>
                  <a:pt x="1208" y="478"/>
                  <a:pt x="1210" y="486"/>
                  <a:pt x="1221" y="492"/>
                </a:cubicBezTo>
                <a:cubicBezTo>
                  <a:pt x="1225" y="494"/>
                  <a:pt x="1229" y="495"/>
                  <a:pt x="1234" y="495"/>
                </a:cubicBezTo>
                <a:cubicBezTo>
                  <a:pt x="1257" y="495"/>
                  <a:pt x="1259" y="477"/>
                  <a:pt x="1259" y="470"/>
                </a:cubicBezTo>
                <a:cubicBezTo>
                  <a:pt x="1259" y="356"/>
                  <a:pt x="1259" y="356"/>
                  <a:pt x="1259" y="356"/>
                </a:cubicBezTo>
                <a:cubicBezTo>
                  <a:pt x="1283" y="376"/>
                  <a:pt x="1304" y="394"/>
                  <a:pt x="1349" y="394"/>
                </a:cubicBezTo>
                <a:cubicBezTo>
                  <a:pt x="1435" y="394"/>
                  <a:pt x="1465" y="315"/>
                  <a:pt x="1465" y="247"/>
                </a:cubicBezTo>
                <a:cubicBezTo>
                  <a:pt x="1465" y="154"/>
                  <a:pt x="1413" y="100"/>
                  <a:pt x="1343" y="100"/>
                </a:cubicBezTo>
                <a:cubicBezTo>
                  <a:pt x="1308" y="100"/>
                  <a:pt x="1281" y="112"/>
                  <a:pt x="1259" y="139"/>
                </a:cubicBezTo>
                <a:cubicBezTo>
                  <a:pt x="1259" y="122"/>
                  <a:pt x="1259" y="112"/>
                  <a:pt x="1247" y="106"/>
                </a:cubicBezTo>
                <a:cubicBezTo>
                  <a:pt x="1241" y="103"/>
                  <a:pt x="1236" y="103"/>
                  <a:pt x="1234" y="103"/>
                </a:cubicBezTo>
                <a:cubicBezTo>
                  <a:pt x="1211" y="103"/>
                  <a:pt x="1208" y="121"/>
                  <a:pt x="1208" y="128"/>
                </a:cubicBezTo>
                <a:lnTo>
                  <a:pt x="1208" y="470"/>
                </a:lnTo>
                <a:close/>
                <a:moveTo>
                  <a:pt x="1537" y="220"/>
                </a:moveTo>
                <a:cubicBezTo>
                  <a:pt x="1540" y="208"/>
                  <a:pt x="1545" y="182"/>
                  <a:pt x="1567" y="163"/>
                </a:cubicBezTo>
                <a:cubicBezTo>
                  <a:pt x="1586" y="146"/>
                  <a:pt x="1608" y="145"/>
                  <a:pt x="1619" y="145"/>
                </a:cubicBezTo>
                <a:cubicBezTo>
                  <a:pt x="1671" y="145"/>
                  <a:pt x="1691" y="184"/>
                  <a:pt x="1693" y="220"/>
                </a:cubicBezTo>
                <a:lnTo>
                  <a:pt x="1537" y="220"/>
                </a:lnTo>
                <a:close/>
                <a:moveTo>
                  <a:pt x="1720" y="261"/>
                </a:moveTo>
                <a:cubicBezTo>
                  <a:pt x="1727" y="261"/>
                  <a:pt x="1744" y="260"/>
                  <a:pt x="1744" y="237"/>
                </a:cubicBezTo>
                <a:cubicBezTo>
                  <a:pt x="1744" y="206"/>
                  <a:pt x="1735" y="171"/>
                  <a:pt x="1717" y="146"/>
                </a:cubicBezTo>
                <a:cubicBezTo>
                  <a:pt x="1700" y="123"/>
                  <a:pt x="1679" y="111"/>
                  <a:pt x="1654" y="105"/>
                </a:cubicBezTo>
                <a:cubicBezTo>
                  <a:pt x="1643" y="102"/>
                  <a:pt x="1631" y="101"/>
                  <a:pt x="1619" y="101"/>
                </a:cubicBezTo>
                <a:cubicBezTo>
                  <a:pt x="1522" y="101"/>
                  <a:pt x="1485" y="181"/>
                  <a:pt x="1485" y="250"/>
                </a:cubicBezTo>
                <a:cubicBezTo>
                  <a:pt x="1485" y="289"/>
                  <a:pt x="1497" y="328"/>
                  <a:pt x="1521" y="356"/>
                </a:cubicBezTo>
                <a:cubicBezTo>
                  <a:pt x="1549" y="387"/>
                  <a:pt x="1585" y="394"/>
                  <a:pt x="1621" y="394"/>
                </a:cubicBezTo>
                <a:cubicBezTo>
                  <a:pt x="1636" y="394"/>
                  <a:pt x="1685" y="394"/>
                  <a:pt x="1723" y="352"/>
                </a:cubicBezTo>
                <a:cubicBezTo>
                  <a:pt x="1729" y="345"/>
                  <a:pt x="1738" y="333"/>
                  <a:pt x="1740" y="323"/>
                </a:cubicBezTo>
                <a:cubicBezTo>
                  <a:pt x="1741" y="321"/>
                  <a:pt x="1741" y="320"/>
                  <a:pt x="1741" y="317"/>
                </a:cubicBezTo>
                <a:cubicBezTo>
                  <a:pt x="1741" y="302"/>
                  <a:pt x="1724" y="295"/>
                  <a:pt x="1712" y="295"/>
                </a:cubicBezTo>
                <a:cubicBezTo>
                  <a:pt x="1700" y="295"/>
                  <a:pt x="1697" y="300"/>
                  <a:pt x="1689" y="315"/>
                </a:cubicBezTo>
                <a:cubicBezTo>
                  <a:pt x="1679" y="330"/>
                  <a:pt x="1664" y="352"/>
                  <a:pt x="1621" y="352"/>
                </a:cubicBezTo>
                <a:cubicBezTo>
                  <a:pt x="1599" y="352"/>
                  <a:pt x="1576" y="348"/>
                  <a:pt x="1558" y="326"/>
                </a:cubicBezTo>
                <a:cubicBezTo>
                  <a:pt x="1543" y="308"/>
                  <a:pt x="1538" y="286"/>
                  <a:pt x="1537" y="261"/>
                </a:cubicBezTo>
                <a:lnTo>
                  <a:pt x="1720" y="261"/>
                </a:lnTo>
                <a:close/>
                <a:moveTo>
                  <a:pt x="1969" y="302"/>
                </a:moveTo>
                <a:cubicBezTo>
                  <a:pt x="1961" y="320"/>
                  <a:pt x="1947" y="352"/>
                  <a:pt x="1897" y="352"/>
                </a:cubicBezTo>
                <a:cubicBezTo>
                  <a:pt x="1831" y="352"/>
                  <a:pt x="1817" y="292"/>
                  <a:pt x="1817" y="245"/>
                </a:cubicBezTo>
                <a:cubicBezTo>
                  <a:pt x="1817" y="192"/>
                  <a:pt x="1839" y="142"/>
                  <a:pt x="1897" y="142"/>
                </a:cubicBezTo>
                <a:cubicBezTo>
                  <a:pt x="1940" y="142"/>
                  <a:pt x="1955" y="170"/>
                  <a:pt x="1960" y="181"/>
                </a:cubicBezTo>
                <a:cubicBezTo>
                  <a:pt x="1966" y="194"/>
                  <a:pt x="1971" y="204"/>
                  <a:pt x="1986" y="204"/>
                </a:cubicBezTo>
                <a:cubicBezTo>
                  <a:pt x="2001" y="204"/>
                  <a:pt x="2013" y="194"/>
                  <a:pt x="2013" y="180"/>
                </a:cubicBezTo>
                <a:cubicBezTo>
                  <a:pt x="2013" y="176"/>
                  <a:pt x="2013" y="170"/>
                  <a:pt x="2002" y="152"/>
                </a:cubicBezTo>
                <a:cubicBezTo>
                  <a:pt x="1987" y="128"/>
                  <a:pt x="1962" y="101"/>
                  <a:pt x="1899" y="101"/>
                </a:cubicBezTo>
                <a:cubicBezTo>
                  <a:pt x="1878" y="101"/>
                  <a:pt x="1804" y="101"/>
                  <a:pt x="1774" y="184"/>
                </a:cubicBezTo>
                <a:cubicBezTo>
                  <a:pt x="1767" y="204"/>
                  <a:pt x="1764" y="225"/>
                  <a:pt x="1764" y="247"/>
                </a:cubicBezTo>
                <a:cubicBezTo>
                  <a:pt x="1764" y="315"/>
                  <a:pt x="1797" y="394"/>
                  <a:pt x="1896" y="394"/>
                </a:cubicBezTo>
                <a:cubicBezTo>
                  <a:pt x="1973" y="394"/>
                  <a:pt x="1998" y="352"/>
                  <a:pt x="2007" y="337"/>
                </a:cubicBezTo>
                <a:cubicBezTo>
                  <a:pt x="2015" y="323"/>
                  <a:pt x="2019" y="311"/>
                  <a:pt x="2019" y="304"/>
                </a:cubicBezTo>
                <a:cubicBezTo>
                  <a:pt x="2019" y="285"/>
                  <a:pt x="1999" y="281"/>
                  <a:pt x="1992" y="281"/>
                </a:cubicBezTo>
                <a:cubicBezTo>
                  <a:pt x="1978" y="281"/>
                  <a:pt x="1973" y="292"/>
                  <a:pt x="1969" y="302"/>
                </a:cubicBezTo>
                <a:moveTo>
                  <a:pt x="2047" y="149"/>
                </a:moveTo>
                <a:cubicBezTo>
                  <a:pt x="2047" y="309"/>
                  <a:pt x="2047" y="309"/>
                  <a:pt x="2047" y="309"/>
                </a:cubicBezTo>
                <a:cubicBezTo>
                  <a:pt x="2047" y="351"/>
                  <a:pt x="2052" y="392"/>
                  <a:pt x="2127" y="392"/>
                </a:cubicBezTo>
                <a:cubicBezTo>
                  <a:pt x="2132" y="392"/>
                  <a:pt x="2141" y="391"/>
                  <a:pt x="2144" y="391"/>
                </a:cubicBezTo>
                <a:cubicBezTo>
                  <a:pt x="2156" y="389"/>
                  <a:pt x="2174" y="386"/>
                  <a:pt x="2174" y="370"/>
                </a:cubicBezTo>
                <a:cubicBezTo>
                  <a:pt x="2174" y="351"/>
                  <a:pt x="2161" y="350"/>
                  <a:pt x="2148" y="349"/>
                </a:cubicBezTo>
                <a:cubicBezTo>
                  <a:pt x="2144" y="349"/>
                  <a:pt x="2132" y="350"/>
                  <a:pt x="2128" y="350"/>
                </a:cubicBezTo>
                <a:cubicBezTo>
                  <a:pt x="2115" y="349"/>
                  <a:pt x="2103" y="347"/>
                  <a:pt x="2099" y="331"/>
                </a:cubicBezTo>
                <a:cubicBezTo>
                  <a:pt x="2098" y="324"/>
                  <a:pt x="2097" y="320"/>
                  <a:pt x="2097" y="287"/>
                </a:cubicBezTo>
                <a:cubicBezTo>
                  <a:pt x="2097" y="149"/>
                  <a:pt x="2097" y="149"/>
                  <a:pt x="2097" y="149"/>
                </a:cubicBezTo>
                <a:cubicBezTo>
                  <a:pt x="2154" y="149"/>
                  <a:pt x="2154" y="149"/>
                  <a:pt x="2154" y="149"/>
                </a:cubicBezTo>
                <a:cubicBezTo>
                  <a:pt x="2160" y="149"/>
                  <a:pt x="2174" y="147"/>
                  <a:pt x="2174" y="128"/>
                </a:cubicBezTo>
                <a:cubicBezTo>
                  <a:pt x="2174" y="108"/>
                  <a:pt x="2160" y="106"/>
                  <a:pt x="2154" y="106"/>
                </a:cubicBezTo>
                <a:cubicBezTo>
                  <a:pt x="2097" y="106"/>
                  <a:pt x="2097" y="106"/>
                  <a:pt x="2097" y="106"/>
                </a:cubicBezTo>
                <a:cubicBezTo>
                  <a:pt x="2097" y="43"/>
                  <a:pt x="2097" y="43"/>
                  <a:pt x="2097" y="43"/>
                </a:cubicBezTo>
                <a:cubicBezTo>
                  <a:pt x="2097" y="35"/>
                  <a:pt x="2096" y="19"/>
                  <a:pt x="2072" y="19"/>
                </a:cubicBezTo>
                <a:cubicBezTo>
                  <a:pt x="2050" y="19"/>
                  <a:pt x="2048" y="36"/>
                  <a:pt x="2048" y="43"/>
                </a:cubicBezTo>
                <a:cubicBezTo>
                  <a:pt x="2048" y="106"/>
                  <a:pt x="2048" y="106"/>
                  <a:pt x="2048" y="106"/>
                </a:cubicBezTo>
                <a:lnTo>
                  <a:pt x="2047" y="149"/>
                </a:lnTo>
                <a:close/>
                <a:moveTo>
                  <a:pt x="2227" y="45"/>
                </a:moveTo>
                <a:cubicBezTo>
                  <a:pt x="2232" y="45"/>
                  <a:pt x="2236" y="42"/>
                  <a:pt x="2236" y="38"/>
                </a:cubicBezTo>
                <a:cubicBezTo>
                  <a:pt x="2236" y="33"/>
                  <a:pt x="2232" y="31"/>
                  <a:pt x="2227" y="31"/>
                </a:cubicBezTo>
                <a:cubicBezTo>
                  <a:pt x="2216" y="31"/>
                  <a:pt x="2216" y="31"/>
                  <a:pt x="2216" y="31"/>
                </a:cubicBezTo>
                <a:cubicBezTo>
                  <a:pt x="2216" y="45"/>
                  <a:pt x="2216" y="45"/>
                  <a:pt x="2216" y="45"/>
                </a:cubicBezTo>
                <a:lnTo>
                  <a:pt x="2227" y="45"/>
                </a:lnTo>
                <a:close/>
                <a:moveTo>
                  <a:pt x="2208" y="28"/>
                </a:moveTo>
                <a:cubicBezTo>
                  <a:pt x="2208" y="26"/>
                  <a:pt x="2209" y="24"/>
                  <a:pt x="2212" y="24"/>
                </a:cubicBezTo>
                <a:cubicBezTo>
                  <a:pt x="2227" y="24"/>
                  <a:pt x="2227" y="24"/>
                  <a:pt x="2227" y="24"/>
                </a:cubicBezTo>
                <a:cubicBezTo>
                  <a:pt x="2237" y="24"/>
                  <a:pt x="2244" y="28"/>
                  <a:pt x="2244" y="37"/>
                </a:cubicBezTo>
                <a:cubicBezTo>
                  <a:pt x="2244" y="44"/>
                  <a:pt x="2241" y="49"/>
                  <a:pt x="2235" y="51"/>
                </a:cubicBezTo>
                <a:cubicBezTo>
                  <a:pt x="2243" y="61"/>
                  <a:pt x="2243" y="61"/>
                  <a:pt x="2243" y="61"/>
                </a:cubicBezTo>
                <a:cubicBezTo>
                  <a:pt x="2244" y="62"/>
                  <a:pt x="2244" y="63"/>
                  <a:pt x="2244" y="64"/>
                </a:cubicBezTo>
                <a:cubicBezTo>
                  <a:pt x="2244" y="66"/>
                  <a:pt x="2243" y="68"/>
                  <a:pt x="2240" y="68"/>
                </a:cubicBezTo>
                <a:cubicBezTo>
                  <a:pt x="2239" y="68"/>
                  <a:pt x="2237" y="67"/>
                  <a:pt x="2236" y="66"/>
                </a:cubicBezTo>
                <a:cubicBezTo>
                  <a:pt x="2225" y="52"/>
                  <a:pt x="2225" y="52"/>
                  <a:pt x="2225" y="52"/>
                </a:cubicBezTo>
                <a:cubicBezTo>
                  <a:pt x="2216" y="52"/>
                  <a:pt x="2216" y="52"/>
                  <a:pt x="2216" y="52"/>
                </a:cubicBezTo>
                <a:cubicBezTo>
                  <a:pt x="2216" y="64"/>
                  <a:pt x="2216" y="64"/>
                  <a:pt x="2216" y="64"/>
                </a:cubicBezTo>
                <a:cubicBezTo>
                  <a:pt x="2216" y="66"/>
                  <a:pt x="2214" y="68"/>
                  <a:pt x="2212" y="68"/>
                </a:cubicBezTo>
                <a:cubicBezTo>
                  <a:pt x="2209" y="68"/>
                  <a:pt x="2208" y="66"/>
                  <a:pt x="2208" y="64"/>
                </a:cubicBezTo>
                <a:lnTo>
                  <a:pt x="2208" y="28"/>
                </a:lnTo>
                <a:close/>
                <a:moveTo>
                  <a:pt x="2224" y="85"/>
                </a:moveTo>
                <a:cubicBezTo>
                  <a:pt x="2246" y="85"/>
                  <a:pt x="2263" y="67"/>
                  <a:pt x="2263" y="46"/>
                </a:cubicBezTo>
                <a:cubicBezTo>
                  <a:pt x="2263" y="46"/>
                  <a:pt x="2263" y="46"/>
                  <a:pt x="2263" y="46"/>
                </a:cubicBezTo>
                <a:cubicBezTo>
                  <a:pt x="2263" y="25"/>
                  <a:pt x="2246" y="8"/>
                  <a:pt x="2224" y="8"/>
                </a:cubicBezTo>
                <a:cubicBezTo>
                  <a:pt x="2203" y="8"/>
                  <a:pt x="2186" y="25"/>
                  <a:pt x="2186" y="46"/>
                </a:cubicBezTo>
                <a:cubicBezTo>
                  <a:pt x="2186" y="46"/>
                  <a:pt x="2186" y="46"/>
                  <a:pt x="2186" y="46"/>
                </a:cubicBezTo>
                <a:cubicBezTo>
                  <a:pt x="2186" y="68"/>
                  <a:pt x="2203" y="85"/>
                  <a:pt x="2224" y="85"/>
                </a:cubicBezTo>
                <a:moveTo>
                  <a:pt x="2224" y="90"/>
                </a:moveTo>
                <a:cubicBezTo>
                  <a:pt x="2200" y="90"/>
                  <a:pt x="2181" y="70"/>
                  <a:pt x="2181" y="46"/>
                </a:cubicBezTo>
                <a:cubicBezTo>
                  <a:pt x="2181" y="46"/>
                  <a:pt x="2181" y="46"/>
                  <a:pt x="2181" y="46"/>
                </a:cubicBezTo>
                <a:cubicBezTo>
                  <a:pt x="2181" y="23"/>
                  <a:pt x="2200" y="3"/>
                  <a:pt x="2224" y="3"/>
                </a:cubicBezTo>
                <a:cubicBezTo>
                  <a:pt x="2249" y="3"/>
                  <a:pt x="2268" y="23"/>
                  <a:pt x="2268" y="46"/>
                </a:cubicBezTo>
                <a:cubicBezTo>
                  <a:pt x="2268" y="46"/>
                  <a:pt x="2268" y="46"/>
                  <a:pt x="2268" y="46"/>
                </a:cubicBezTo>
                <a:cubicBezTo>
                  <a:pt x="2268" y="70"/>
                  <a:pt x="2249" y="90"/>
                  <a:pt x="2224" y="90"/>
                </a:cubicBezTo>
                <a:moveTo>
                  <a:pt x="19" y="676"/>
                </a:moveTo>
                <a:cubicBezTo>
                  <a:pt x="19" y="681"/>
                  <a:pt x="24" y="686"/>
                  <a:pt x="29" y="686"/>
                </a:cubicBezTo>
                <a:cubicBezTo>
                  <a:pt x="34" y="686"/>
                  <a:pt x="38" y="683"/>
                  <a:pt x="39" y="679"/>
                </a:cubicBezTo>
                <a:cubicBezTo>
                  <a:pt x="50" y="655"/>
                  <a:pt x="50" y="655"/>
                  <a:pt x="50" y="655"/>
                </a:cubicBezTo>
                <a:cubicBezTo>
                  <a:pt x="109" y="655"/>
                  <a:pt x="109" y="655"/>
                  <a:pt x="109" y="655"/>
                </a:cubicBezTo>
                <a:cubicBezTo>
                  <a:pt x="119" y="678"/>
                  <a:pt x="119" y="678"/>
                  <a:pt x="119" y="678"/>
                </a:cubicBezTo>
                <a:cubicBezTo>
                  <a:pt x="121" y="683"/>
                  <a:pt x="124" y="686"/>
                  <a:pt x="129" y="686"/>
                </a:cubicBezTo>
                <a:cubicBezTo>
                  <a:pt x="135" y="686"/>
                  <a:pt x="140" y="681"/>
                  <a:pt x="140" y="675"/>
                </a:cubicBezTo>
                <a:cubicBezTo>
                  <a:pt x="140" y="674"/>
                  <a:pt x="139" y="672"/>
                  <a:pt x="138" y="671"/>
                </a:cubicBezTo>
                <a:cubicBezTo>
                  <a:pt x="93" y="570"/>
                  <a:pt x="93" y="570"/>
                  <a:pt x="93" y="570"/>
                </a:cubicBezTo>
                <a:cubicBezTo>
                  <a:pt x="90" y="564"/>
                  <a:pt x="86" y="561"/>
                  <a:pt x="80" y="561"/>
                </a:cubicBezTo>
                <a:cubicBezTo>
                  <a:pt x="79" y="561"/>
                  <a:pt x="79" y="561"/>
                  <a:pt x="79" y="561"/>
                </a:cubicBezTo>
                <a:cubicBezTo>
                  <a:pt x="73" y="561"/>
                  <a:pt x="69" y="564"/>
                  <a:pt x="66" y="570"/>
                </a:cubicBezTo>
                <a:cubicBezTo>
                  <a:pt x="21" y="671"/>
                  <a:pt x="21" y="671"/>
                  <a:pt x="21" y="671"/>
                </a:cubicBezTo>
                <a:cubicBezTo>
                  <a:pt x="20" y="673"/>
                  <a:pt x="19" y="674"/>
                  <a:pt x="19" y="676"/>
                </a:cubicBezTo>
                <a:close/>
                <a:moveTo>
                  <a:pt x="58" y="636"/>
                </a:moveTo>
                <a:cubicBezTo>
                  <a:pt x="79" y="587"/>
                  <a:pt x="79" y="587"/>
                  <a:pt x="79" y="587"/>
                </a:cubicBezTo>
                <a:cubicBezTo>
                  <a:pt x="101" y="636"/>
                  <a:pt x="101" y="636"/>
                  <a:pt x="101" y="636"/>
                </a:cubicBezTo>
                <a:lnTo>
                  <a:pt x="58" y="636"/>
                </a:lnTo>
                <a:close/>
                <a:moveTo>
                  <a:pt x="250" y="675"/>
                </a:moveTo>
                <a:cubicBezTo>
                  <a:pt x="250" y="681"/>
                  <a:pt x="255" y="686"/>
                  <a:pt x="261" y="686"/>
                </a:cubicBezTo>
                <a:cubicBezTo>
                  <a:pt x="267" y="686"/>
                  <a:pt x="272" y="681"/>
                  <a:pt x="272" y="675"/>
                </a:cubicBezTo>
                <a:cubicBezTo>
                  <a:pt x="272" y="642"/>
                  <a:pt x="272" y="642"/>
                  <a:pt x="272" y="642"/>
                </a:cubicBezTo>
                <a:cubicBezTo>
                  <a:pt x="299" y="642"/>
                  <a:pt x="299" y="642"/>
                  <a:pt x="299" y="642"/>
                </a:cubicBezTo>
                <a:cubicBezTo>
                  <a:pt x="329" y="680"/>
                  <a:pt x="329" y="680"/>
                  <a:pt x="329" y="680"/>
                </a:cubicBezTo>
                <a:cubicBezTo>
                  <a:pt x="331" y="683"/>
                  <a:pt x="334" y="686"/>
                  <a:pt x="339" y="686"/>
                </a:cubicBezTo>
                <a:cubicBezTo>
                  <a:pt x="344" y="686"/>
                  <a:pt x="349" y="682"/>
                  <a:pt x="349" y="676"/>
                </a:cubicBezTo>
                <a:cubicBezTo>
                  <a:pt x="349" y="672"/>
                  <a:pt x="348" y="670"/>
                  <a:pt x="346" y="668"/>
                </a:cubicBezTo>
                <a:cubicBezTo>
                  <a:pt x="323" y="638"/>
                  <a:pt x="323" y="638"/>
                  <a:pt x="323" y="638"/>
                </a:cubicBezTo>
                <a:cubicBezTo>
                  <a:pt x="339" y="633"/>
                  <a:pt x="350" y="621"/>
                  <a:pt x="350" y="602"/>
                </a:cubicBezTo>
                <a:cubicBezTo>
                  <a:pt x="350" y="601"/>
                  <a:pt x="350" y="601"/>
                  <a:pt x="350" y="601"/>
                </a:cubicBezTo>
                <a:cubicBezTo>
                  <a:pt x="350" y="591"/>
                  <a:pt x="347" y="581"/>
                  <a:pt x="340" y="575"/>
                </a:cubicBezTo>
                <a:cubicBezTo>
                  <a:pt x="332" y="567"/>
                  <a:pt x="320" y="563"/>
                  <a:pt x="305" y="563"/>
                </a:cubicBezTo>
                <a:cubicBezTo>
                  <a:pt x="261" y="563"/>
                  <a:pt x="261" y="563"/>
                  <a:pt x="261" y="563"/>
                </a:cubicBezTo>
                <a:cubicBezTo>
                  <a:pt x="255" y="563"/>
                  <a:pt x="250" y="567"/>
                  <a:pt x="250" y="573"/>
                </a:cubicBezTo>
                <a:lnTo>
                  <a:pt x="250" y="675"/>
                </a:lnTo>
                <a:close/>
                <a:moveTo>
                  <a:pt x="272" y="623"/>
                </a:moveTo>
                <a:cubicBezTo>
                  <a:pt x="272" y="582"/>
                  <a:pt x="272" y="582"/>
                  <a:pt x="272" y="582"/>
                </a:cubicBezTo>
                <a:cubicBezTo>
                  <a:pt x="303" y="582"/>
                  <a:pt x="303" y="582"/>
                  <a:pt x="303" y="582"/>
                </a:cubicBezTo>
                <a:cubicBezTo>
                  <a:pt x="319" y="582"/>
                  <a:pt x="328" y="589"/>
                  <a:pt x="328" y="602"/>
                </a:cubicBezTo>
                <a:cubicBezTo>
                  <a:pt x="328" y="603"/>
                  <a:pt x="328" y="603"/>
                  <a:pt x="328" y="603"/>
                </a:cubicBezTo>
                <a:cubicBezTo>
                  <a:pt x="328" y="615"/>
                  <a:pt x="319" y="623"/>
                  <a:pt x="303" y="623"/>
                </a:cubicBezTo>
                <a:lnTo>
                  <a:pt x="272" y="623"/>
                </a:lnTo>
                <a:close/>
                <a:moveTo>
                  <a:pt x="405" y="685"/>
                </a:moveTo>
                <a:cubicBezTo>
                  <a:pt x="477" y="685"/>
                  <a:pt x="477" y="685"/>
                  <a:pt x="477" y="685"/>
                </a:cubicBezTo>
                <a:cubicBezTo>
                  <a:pt x="482" y="685"/>
                  <a:pt x="487" y="681"/>
                  <a:pt x="487" y="675"/>
                </a:cubicBezTo>
                <a:cubicBezTo>
                  <a:pt x="487" y="670"/>
                  <a:pt x="482" y="666"/>
                  <a:pt x="477" y="666"/>
                </a:cubicBezTo>
                <a:cubicBezTo>
                  <a:pt x="416" y="666"/>
                  <a:pt x="416" y="666"/>
                  <a:pt x="416" y="666"/>
                </a:cubicBezTo>
                <a:cubicBezTo>
                  <a:pt x="416" y="633"/>
                  <a:pt x="416" y="633"/>
                  <a:pt x="416" y="633"/>
                </a:cubicBezTo>
                <a:cubicBezTo>
                  <a:pt x="468" y="633"/>
                  <a:pt x="468" y="633"/>
                  <a:pt x="468" y="633"/>
                </a:cubicBezTo>
                <a:cubicBezTo>
                  <a:pt x="474" y="633"/>
                  <a:pt x="478" y="629"/>
                  <a:pt x="478" y="623"/>
                </a:cubicBezTo>
                <a:cubicBezTo>
                  <a:pt x="478" y="618"/>
                  <a:pt x="474" y="614"/>
                  <a:pt x="468" y="614"/>
                </a:cubicBezTo>
                <a:cubicBezTo>
                  <a:pt x="416" y="614"/>
                  <a:pt x="416" y="614"/>
                  <a:pt x="416" y="614"/>
                </a:cubicBezTo>
                <a:cubicBezTo>
                  <a:pt x="416" y="582"/>
                  <a:pt x="416" y="582"/>
                  <a:pt x="416" y="582"/>
                </a:cubicBezTo>
                <a:cubicBezTo>
                  <a:pt x="476" y="582"/>
                  <a:pt x="476" y="582"/>
                  <a:pt x="476" y="582"/>
                </a:cubicBezTo>
                <a:cubicBezTo>
                  <a:pt x="481" y="582"/>
                  <a:pt x="486" y="578"/>
                  <a:pt x="486" y="572"/>
                </a:cubicBezTo>
                <a:cubicBezTo>
                  <a:pt x="486" y="567"/>
                  <a:pt x="481" y="563"/>
                  <a:pt x="476" y="563"/>
                </a:cubicBezTo>
                <a:cubicBezTo>
                  <a:pt x="405" y="563"/>
                  <a:pt x="405" y="563"/>
                  <a:pt x="405" y="563"/>
                </a:cubicBezTo>
                <a:cubicBezTo>
                  <a:pt x="399" y="563"/>
                  <a:pt x="394" y="567"/>
                  <a:pt x="394" y="573"/>
                </a:cubicBezTo>
                <a:cubicBezTo>
                  <a:pt x="394" y="674"/>
                  <a:pt x="394" y="674"/>
                  <a:pt x="394" y="674"/>
                </a:cubicBezTo>
                <a:cubicBezTo>
                  <a:pt x="394" y="680"/>
                  <a:pt x="399" y="685"/>
                  <a:pt x="405" y="685"/>
                </a:cubicBezTo>
                <a:close/>
                <a:moveTo>
                  <a:pt x="521" y="676"/>
                </a:moveTo>
                <a:cubicBezTo>
                  <a:pt x="521" y="681"/>
                  <a:pt x="525" y="686"/>
                  <a:pt x="530" y="686"/>
                </a:cubicBezTo>
                <a:cubicBezTo>
                  <a:pt x="535" y="686"/>
                  <a:pt x="539" y="683"/>
                  <a:pt x="540" y="679"/>
                </a:cubicBezTo>
                <a:cubicBezTo>
                  <a:pt x="551" y="655"/>
                  <a:pt x="551" y="655"/>
                  <a:pt x="551" y="655"/>
                </a:cubicBezTo>
                <a:cubicBezTo>
                  <a:pt x="610" y="655"/>
                  <a:pt x="610" y="655"/>
                  <a:pt x="610" y="655"/>
                </a:cubicBezTo>
                <a:cubicBezTo>
                  <a:pt x="620" y="678"/>
                  <a:pt x="620" y="678"/>
                  <a:pt x="620" y="678"/>
                </a:cubicBezTo>
                <a:cubicBezTo>
                  <a:pt x="622" y="683"/>
                  <a:pt x="626" y="686"/>
                  <a:pt x="631" y="686"/>
                </a:cubicBezTo>
                <a:cubicBezTo>
                  <a:pt x="636" y="686"/>
                  <a:pt x="641" y="681"/>
                  <a:pt x="641" y="675"/>
                </a:cubicBezTo>
                <a:cubicBezTo>
                  <a:pt x="641" y="674"/>
                  <a:pt x="640" y="672"/>
                  <a:pt x="640" y="671"/>
                </a:cubicBezTo>
                <a:cubicBezTo>
                  <a:pt x="594" y="570"/>
                  <a:pt x="594" y="570"/>
                  <a:pt x="594" y="570"/>
                </a:cubicBezTo>
                <a:cubicBezTo>
                  <a:pt x="592" y="564"/>
                  <a:pt x="587" y="561"/>
                  <a:pt x="581" y="561"/>
                </a:cubicBezTo>
                <a:cubicBezTo>
                  <a:pt x="580" y="561"/>
                  <a:pt x="580" y="561"/>
                  <a:pt x="580" y="561"/>
                </a:cubicBezTo>
                <a:cubicBezTo>
                  <a:pt x="574" y="561"/>
                  <a:pt x="570" y="564"/>
                  <a:pt x="567" y="570"/>
                </a:cubicBezTo>
                <a:cubicBezTo>
                  <a:pt x="522" y="671"/>
                  <a:pt x="522" y="671"/>
                  <a:pt x="522" y="671"/>
                </a:cubicBezTo>
                <a:cubicBezTo>
                  <a:pt x="521" y="673"/>
                  <a:pt x="521" y="674"/>
                  <a:pt x="521" y="676"/>
                </a:cubicBezTo>
                <a:close/>
                <a:moveTo>
                  <a:pt x="559" y="636"/>
                </a:moveTo>
                <a:cubicBezTo>
                  <a:pt x="580" y="587"/>
                  <a:pt x="580" y="587"/>
                  <a:pt x="580" y="587"/>
                </a:cubicBezTo>
                <a:cubicBezTo>
                  <a:pt x="602" y="636"/>
                  <a:pt x="602" y="636"/>
                  <a:pt x="602" y="636"/>
                </a:cubicBezTo>
                <a:lnTo>
                  <a:pt x="559" y="636"/>
                </a:lnTo>
                <a:close/>
                <a:moveTo>
                  <a:pt x="682" y="674"/>
                </a:moveTo>
                <a:cubicBezTo>
                  <a:pt x="682" y="680"/>
                  <a:pt x="686" y="685"/>
                  <a:pt x="692" y="685"/>
                </a:cubicBezTo>
                <a:cubicBezTo>
                  <a:pt x="758" y="685"/>
                  <a:pt x="758" y="685"/>
                  <a:pt x="758" y="685"/>
                </a:cubicBezTo>
                <a:cubicBezTo>
                  <a:pt x="764" y="685"/>
                  <a:pt x="768" y="680"/>
                  <a:pt x="768" y="675"/>
                </a:cubicBezTo>
                <a:cubicBezTo>
                  <a:pt x="768" y="670"/>
                  <a:pt x="764" y="665"/>
                  <a:pt x="758" y="665"/>
                </a:cubicBezTo>
                <a:cubicBezTo>
                  <a:pt x="703" y="665"/>
                  <a:pt x="703" y="665"/>
                  <a:pt x="703" y="665"/>
                </a:cubicBezTo>
                <a:cubicBezTo>
                  <a:pt x="703" y="572"/>
                  <a:pt x="703" y="572"/>
                  <a:pt x="703" y="572"/>
                </a:cubicBezTo>
                <a:cubicBezTo>
                  <a:pt x="703" y="566"/>
                  <a:pt x="698" y="562"/>
                  <a:pt x="692" y="562"/>
                </a:cubicBezTo>
                <a:cubicBezTo>
                  <a:pt x="686" y="562"/>
                  <a:pt x="682" y="566"/>
                  <a:pt x="682" y="572"/>
                </a:cubicBezTo>
                <a:lnTo>
                  <a:pt x="682" y="674"/>
                </a:lnTo>
                <a:close/>
                <a:moveTo>
                  <a:pt x="877" y="674"/>
                </a:moveTo>
                <a:cubicBezTo>
                  <a:pt x="877" y="680"/>
                  <a:pt x="882" y="685"/>
                  <a:pt x="888" y="685"/>
                </a:cubicBezTo>
                <a:cubicBezTo>
                  <a:pt x="923" y="685"/>
                  <a:pt x="923" y="685"/>
                  <a:pt x="923" y="685"/>
                </a:cubicBezTo>
                <a:cubicBezTo>
                  <a:pt x="961" y="685"/>
                  <a:pt x="988" y="658"/>
                  <a:pt x="988" y="624"/>
                </a:cubicBezTo>
                <a:cubicBezTo>
                  <a:pt x="988" y="623"/>
                  <a:pt x="988" y="623"/>
                  <a:pt x="988" y="623"/>
                </a:cubicBezTo>
                <a:cubicBezTo>
                  <a:pt x="988" y="589"/>
                  <a:pt x="961" y="563"/>
                  <a:pt x="923" y="563"/>
                </a:cubicBezTo>
                <a:cubicBezTo>
                  <a:pt x="888" y="563"/>
                  <a:pt x="888" y="563"/>
                  <a:pt x="888" y="563"/>
                </a:cubicBezTo>
                <a:cubicBezTo>
                  <a:pt x="882" y="563"/>
                  <a:pt x="877" y="567"/>
                  <a:pt x="877" y="573"/>
                </a:cubicBezTo>
                <a:lnTo>
                  <a:pt x="877" y="674"/>
                </a:lnTo>
                <a:close/>
                <a:moveTo>
                  <a:pt x="899" y="665"/>
                </a:moveTo>
                <a:cubicBezTo>
                  <a:pt x="899" y="582"/>
                  <a:pt x="899" y="582"/>
                  <a:pt x="899" y="582"/>
                </a:cubicBezTo>
                <a:cubicBezTo>
                  <a:pt x="923" y="582"/>
                  <a:pt x="923" y="582"/>
                  <a:pt x="923" y="582"/>
                </a:cubicBezTo>
                <a:cubicBezTo>
                  <a:pt x="949" y="582"/>
                  <a:pt x="965" y="600"/>
                  <a:pt x="965" y="624"/>
                </a:cubicBezTo>
                <a:cubicBezTo>
                  <a:pt x="965" y="624"/>
                  <a:pt x="965" y="624"/>
                  <a:pt x="965" y="624"/>
                </a:cubicBezTo>
                <a:cubicBezTo>
                  <a:pt x="965" y="648"/>
                  <a:pt x="949" y="665"/>
                  <a:pt x="923" y="665"/>
                </a:cubicBezTo>
                <a:lnTo>
                  <a:pt x="899" y="665"/>
                </a:lnTo>
                <a:close/>
                <a:moveTo>
                  <a:pt x="1033" y="675"/>
                </a:moveTo>
                <a:cubicBezTo>
                  <a:pt x="1033" y="681"/>
                  <a:pt x="1037" y="686"/>
                  <a:pt x="1043" y="686"/>
                </a:cubicBezTo>
                <a:cubicBezTo>
                  <a:pt x="1049" y="686"/>
                  <a:pt x="1054" y="681"/>
                  <a:pt x="1054" y="675"/>
                </a:cubicBezTo>
                <a:cubicBezTo>
                  <a:pt x="1054" y="572"/>
                  <a:pt x="1054" y="572"/>
                  <a:pt x="1054" y="572"/>
                </a:cubicBezTo>
                <a:cubicBezTo>
                  <a:pt x="1054" y="566"/>
                  <a:pt x="1049" y="562"/>
                  <a:pt x="1043" y="562"/>
                </a:cubicBezTo>
                <a:cubicBezTo>
                  <a:pt x="1037" y="562"/>
                  <a:pt x="1033" y="566"/>
                  <a:pt x="1033" y="572"/>
                </a:cubicBezTo>
                <a:lnTo>
                  <a:pt x="1033" y="675"/>
                </a:lnTo>
                <a:close/>
                <a:moveTo>
                  <a:pt x="1104" y="675"/>
                </a:moveTo>
                <a:cubicBezTo>
                  <a:pt x="1104" y="681"/>
                  <a:pt x="1109" y="686"/>
                  <a:pt x="1115" y="686"/>
                </a:cubicBezTo>
                <a:cubicBezTo>
                  <a:pt x="1121" y="686"/>
                  <a:pt x="1126" y="681"/>
                  <a:pt x="1126" y="675"/>
                </a:cubicBezTo>
                <a:cubicBezTo>
                  <a:pt x="1126" y="635"/>
                  <a:pt x="1126" y="635"/>
                  <a:pt x="1126" y="635"/>
                </a:cubicBezTo>
                <a:cubicBezTo>
                  <a:pt x="1179" y="635"/>
                  <a:pt x="1179" y="635"/>
                  <a:pt x="1179" y="635"/>
                </a:cubicBezTo>
                <a:cubicBezTo>
                  <a:pt x="1184" y="635"/>
                  <a:pt x="1188" y="631"/>
                  <a:pt x="1188" y="625"/>
                </a:cubicBezTo>
                <a:cubicBezTo>
                  <a:pt x="1188" y="620"/>
                  <a:pt x="1184" y="615"/>
                  <a:pt x="1179" y="615"/>
                </a:cubicBezTo>
                <a:cubicBezTo>
                  <a:pt x="1126" y="615"/>
                  <a:pt x="1126" y="615"/>
                  <a:pt x="1126" y="615"/>
                </a:cubicBezTo>
                <a:cubicBezTo>
                  <a:pt x="1126" y="582"/>
                  <a:pt x="1126" y="582"/>
                  <a:pt x="1126" y="582"/>
                </a:cubicBezTo>
                <a:cubicBezTo>
                  <a:pt x="1186" y="582"/>
                  <a:pt x="1186" y="582"/>
                  <a:pt x="1186" y="582"/>
                </a:cubicBezTo>
                <a:cubicBezTo>
                  <a:pt x="1192" y="582"/>
                  <a:pt x="1196" y="578"/>
                  <a:pt x="1196" y="572"/>
                </a:cubicBezTo>
                <a:cubicBezTo>
                  <a:pt x="1196" y="567"/>
                  <a:pt x="1192" y="563"/>
                  <a:pt x="1186" y="563"/>
                </a:cubicBezTo>
                <a:cubicBezTo>
                  <a:pt x="1115" y="563"/>
                  <a:pt x="1115" y="563"/>
                  <a:pt x="1115" y="563"/>
                </a:cubicBezTo>
                <a:cubicBezTo>
                  <a:pt x="1109" y="563"/>
                  <a:pt x="1104" y="567"/>
                  <a:pt x="1104" y="573"/>
                </a:cubicBezTo>
                <a:lnTo>
                  <a:pt x="1104" y="675"/>
                </a:lnTo>
                <a:close/>
                <a:moveTo>
                  <a:pt x="1237" y="675"/>
                </a:moveTo>
                <a:cubicBezTo>
                  <a:pt x="1237" y="681"/>
                  <a:pt x="1241" y="686"/>
                  <a:pt x="1247" y="686"/>
                </a:cubicBezTo>
                <a:cubicBezTo>
                  <a:pt x="1253" y="686"/>
                  <a:pt x="1258" y="681"/>
                  <a:pt x="1258" y="675"/>
                </a:cubicBezTo>
                <a:cubicBezTo>
                  <a:pt x="1258" y="635"/>
                  <a:pt x="1258" y="635"/>
                  <a:pt x="1258" y="635"/>
                </a:cubicBezTo>
                <a:cubicBezTo>
                  <a:pt x="1311" y="635"/>
                  <a:pt x="1311" y="635"/>
                  <a:pt x="1311" y="635"/>
                </a:cubicBezTo>
                <a:cubicBezTo>
                  <a:pt x="1316" y="635"/>
                  <a:pt x="1321" y="631"/>
                  <a:pt x="1321" y="625"/>
                </a:cubicBezTo>
                <a:cubicBezTo>
                  <a:pt x="1321" y="620"/>
                  <a:pt x="1316" y="615"/>
                  <a:pt x="1311" y="615"/>
                </a:cubicBezTo>
                <a:cubicBezTo>
                  <a:pt x="1258" y="615"/>
                  <a:pt x="1258" y="615"/>
                  <a:pt x="1258" y="615"/>
                </a:cubicBezTo>
                <a:cubicBezTo>
                  <a:pt x="1258" y="582"/>
                  <a:pt x="1258" y="582"/>
                  <a:pt x="1258" y="582"/>
                </a:cubicBezTo>
                <a:cubicBezTo>
                  <a:pt x="1319" y="582"/>
                  <a:pt x="1319" y="582"/>
                  <a:pt x="1319" y="582"/>
                </a:cubicBezTo>
                <a:cubicBezTo>
                  <a:pt x="1324" y="582"/>
                  <a:pt x="1328" y="578"/>
                  <a:pt x="1328" y="572"/>
                </a:cubicBezTo>
                <a:cubicBezTo>
                  <a:pt x="1328" y="567"/>
                  <a:pt x="1324" y="563"/>
                  <a:pt x="1319" y="563"/>
                </a:cubicBezTo>
                <a:cubicBezTo>
                  <a:pt x="1247" y="563"/>
                  <a:pt x="1247" y="563"/>
                  <a:pt x="1247" y="563"/>
                </a:cubicBezTo>
                <a:cubicBezTo>
                  <a:pt x="1241" y="563"/>
                  <a:pt x="1237" y="567"/>
                  <a:pt x="1237" y="573"/>
                </a:cubicBezTo>
                <a:lnTo>
                  <a:pt x="1237" y="675"/>
                </a:lnTo>
                <a:close/>
                <a:moveTo>
                  <a:pt x="1380" y="685"/>
                </a:moveTo>
                <a:cubicBezTo>
                  <a:pt x="1452" y="685"/>
                  <a:pt x="1452" y="685"/>
                  <a:pt x="1452" y="685"/>
                </a:cubicBezTo>
                <a:cubicBezTo>
                  <a:pt x="1457" y="685"/>
                  <a:pt x="1461" y="681"/>
                  <a:pt x="1461" y="675"/>
                </a:cubicBezTo>
                <a:cubicBezTo>
                  <a:pt x="1461" y="670"/>
                  <a:pt x="1457" y="666"/>
                  <a:pt x="1452" y="666"/>
                </a:cubicBezTo>
                <a:cubicBezTo>
                  <a:pt x="1390" y="666"/>
                  <a:pt x="1390" y="666"/>
                  <a:pt x="1390" y="666"/>
                </a:cubicBezTo>
                <a:cubicBezTo>
                  <a:pt x="1390" y="633"/>
                  <a:pt x="1390" y="633"/>
                  <a:pt x="1390" y="633"/>
                </a:cubicBezTo>
                <a:cubicBezTo>
                  <a:pt x="1443" y="633"/>
                  <a:pt x="1443" y="633"/>
                  <a:pt x="1443" y="633"/>
                </a:cubicBezTo>
                <a:cubicBezTo>
                  <a:pt x="1448" y="633"/>
                  <a:pt x="1452" y="629"/>
                  <a:pt x="1452" y="623"/>
                </a:cubicBezTo>
                <a:cubicBezTo>
                  <a:pt x="1452" y="618"/>
                  <a:pt x="1448" y="614"/>
                  <a:pt x="1443" y="614"/>
                </a:cubicBezTo>
                <a:cubicBezTo>
                  <a:pt x="1390" y="614"/>
                  <a:pt x="1390" y="614"/>
                  <a:pt x="1390" y="614"/>
                </a:cubicBezTo>
                <a:cubicBezTo>
                  <a:pt x="1390" y="582"/>
                  <a:pt x="1390" y="582"/>
                  <a:pt x="1390" y="582"/>
                </a:cubicBezTo>
                <a:cubicBezTo>
                  <a:pt x="1451" y="582"/>
                  <a:pt x="1451" y="582"/>
                  <a:pt x="1451" y="582"/>
                </a:cubicBezTo>
                <a:cubicBezTo>
                  <a:pt x="1456" y="582"/>
                  <a:pt x="1460" y="578"/>
                  <a:pt x="1460" y="572"/>
                </a:cubicBezTo>
                <a:cubicBezTo>
                  <a:pt x="1460" y="567"/>
                  <a:pt x="1456" y="563"/>
                  <a:pt x="1451" y="563"/>
                </a:cubicBezTo>
                <a:cubicBezTo>
                  <a:pt x="1380" y="563"/>
                  <a:pt x="1380" y="563"/>
                  <a:pt x="1380" y="563"/>
                </a:cubicBezTo>
                <a:cubicBezTo>
                  <a:pt x="1373" y="563"/>
                  <a:pt x="1369" y="567"/>
                  <a:pt x="1369" y="573"/>
                </a:cubicBezTo>
                <a:cubicBezTo>
                  <a:pt x="1369" y="674"/>
                  <a:pt x="1369" y="674"/>
                  <a:pt x="1369" y="674"/>
                </a:cubicBezTo>
                <a:cubicBezTo>
                  <a:pt x="1369" y="680"/>
                  <a:pt x="1373" y="685"/>
                  <a:pt x="1380" y="685"/>
                </a:cubicBezTo>
                <a:close/>
                <a:moveTo>
                  <a:pt x="1503" y="675"/>
                </a:moveTo>
                <a:cubicBezTo>
                  <a:pt x="1503" y="681"/>
                  <a:pt x="1508" y="686"/>
                  <a:pt x="1514" y="686"/>
                </a:cubicBezTo>
                <a:cubicBezTo>
                  <a:pt x="1520" y="686"/>
                  <a:pt x="1525" y="681"/>
                  <a:pt x="1525" y="675"/>
                </a:cubicBezTo>
                <a:cubicBezTo>
                  <a:pt x="1525" y="642"/>
                  <a:pt x="1525" y="642"/>
                  <a:pt x="1525" y="642"/>
                </a:cubicBezTo>
                <a:cubicBezTo>
                  <a:pt x="1552" y="642"/>
                  <a:pt x="1552" y="642"/>
                  <a:pt x="1552" y="642"/>
                </a:cubicBezTo>
                <a:cubicBezTo>
                  <a:pt x="1582" y="680"/>
                  <a:pt x="1582" y="680"/>
                  <a:pt x="1582" y="680"/>
                </a:cubicBezTo>
                <a:cubicBezTo>
                  <a:pt x="1584" y="683"/>
                  <a:pt x="1587" y="686"/>
                  <a:pt x="1592" y="686"/>
                </a:cubicBezTo>
                <a:cubicBezTo>
                  <a:pt x="1597" y="686"/>
                  <a:pt x="1602" y="682"/>
                  <a:pt x="1602" y="676"/>
                </a:cubicBezTo>
                <a:cubicBezTo>
                  <a:pt x="1602" y="672"/>
                  <a:pt x="1601" y="670"/>
                  <a:pt x="1599" y="668"/>
                </a:cubicBezTo>
                <a:cubicBezTo>
                  <a:pt x="1576" y="638"/>
                  <a:pt x="1576" y="638"/>
                  <a:pt x="1576" y="638"/>
                </a:cubicBezTo>
                <a:cubicBezTo>
                  <a:pt x="1592" y="633"/>
                  <a:pt x="1603" y="621"/>
                  <a:pt x="1603" y="602"/>
                </a:cubicBezTo>
                <a:cubicBezTo>
                  <a:pt x="1603" y="601"/>
                  <a:pt x="1603" y="601"/>
                  <a:pt x="1603" y="601"/>
                </a:cubicBezTo>
                <a:cubicBezTo>
                  <a:pt x="1603" y="591"/>
                  <a:pt x="1600" y="581"/>
                  <a:pt x="1593" y="575"/>
                </a:cubicBezTo>
                <a:cubicBezTo>
                  <a:pt x="1585" y="567"/>
                  <a:pt x="1573" y="563"/>
                  <a:pt x="1558" y="563"/>
                </a:cubicBezTo>
                <a:cubicBezTo>
                  <a:pt x="1514" y="563"/>
                  <a:pt x="1514" y="563"/>
                  <a:pt x="1514" y="563"/>
                </a:cubicBezTo>
                <a:cubicBezTo>
                  <a:pt x="1508" y="563"/>
                  <a:pt x="1503" y="567"/>
                  <a:pt x="1503" y="573"/>
                </a:cubicBezTo>
                <a:lnTo>
                  <a:pt x="1503" y="675"/>
                </a:lnTo>
                <a:close/>
                <a:moveTo>
                  <a:pt x="1525" y="623"/>
                </a:moveTo>
                <a:cubicBezTo>
                  <a:pt x="1525" y="582"/>
                  <a:pt x="1525" y="582"/>
                  <a:pt x="1525" y="582"/>
                </a:cubicBezTo>
                <a:cubicBezTo>
                  <a:pt x="1556" y="582"/>
                  <a:pt x="1556" y="582"/>
                  <a:pt x="1556" y="582"/>
                </a:cubicBezTo>
                <a:cubicBezTo>
                  <a:pt x="1572" y="582"/>
                  <a:pt x="1581" y="589"/>
                  <a:pt x="1581" y="602"/>
                </a:cubicBezTo>
                <a:cubicBezTo>
                  <a:pt x="1581" y="603"/>
                  <a:pt x="1581" y="603"/>
                  <a:pt x="1581" y="603"/>
                </a:cubicBezTo>
                <a:cubicBezTo>
                  <a:pt x="1581" y="615"/>
                  <a:pt x="1572" y="623"/>
                  <a:pt x="1556" y="623"/>
                </a:cubicBezTo>
                <a:lnTo>
                  <a:pt x="1525" y="623"/>
                </a:lnTo>
                <a:close/>
                <a:moveTo>
                  <a:pt x="1658" y="685"/>
                </a:moveTo>
                <a:cubicBezTo>
                  <a:pt x="1730" y="685"/>
                  <a:pt x="1730" y="685"/>
                  <a:pt x="1730" y="685"/>
                </a:cubicBezTo>
                <a:cubicBezTo>
                  <a:pt x="1735" y="685"/>
                  <a:pt x="1740" y="681"/>
                  <a:pt x="1740" y="675"/>
                </a:cubicBezTo>
                <a:cubicBezTo>
                  <a:pt x="1740" y="670"/>
                  <a:pt x="1735" y="666"/>
                  <a:pt x="1730" y="666"/>
                </a:cubicBezTo>
                <a:cubicBezTo>
                  <a:pt x="1669" y="666"/>
                  <a:pt x="1669" y="666"/>
                  <a:pt x="1669" y="666"/>
                </a:cubicBezTo>
                <a:cubicBezTo>
                  <a:pt x="1669" y="633"/>
                  <a:pt x="1669" y="633"/>
                  <a:pt x="1669" y="633"/>
                </a:cubicBezTo>
                <a:cubicBezTo>
                  <a:pt x="1721" y="633"/>
                  <a:pt x="1721" y="633"/>
                  <a:pt x="1721" y="633"/>
                </a:cubicBezTo>
                <a:cubicBezTo>
                  <a:pt x="1727" y="633"/>
                  <a:pt x="1731" y="629"/>
                  <a:pt x="1731" y="623"/>
                </a:cubicBezTo>
                <a:cubicBezTo>
                  <a:pt x="1731" y="618"/>
                  <a:pt x="1727" y="614"/>
                  <a:pt x="1721" y="614"/>
                </a:cubicBezTo>
                <a:cubicBezTo>
                  <a:pt x="1669" y="614"/>
                  <a:pt x="1669" y="614"/>
                  <a:pt x="1669" y="614"/>
                </a:cubicBezTo>
                <a:cubicBezTo>
                  <a:pt x="1669" y="582"/>
                  <a:pt x="1669" y="582"/>
                  <a:pt x="1669" y="582"/>
                </a:cubicBezTo>
                <a:cubicBezTo>
                  <a:pt x="1729" y="582"/>
                  <a:pt x="1729" y="582"/>
                  <a:pt x="1729" y="582"/>
                </a:cubicBezTo>
                <a:cubicBezTo>
                  <a:pt x="1734" y="582"/>
                  <a:pt x="1739" y="578"/>
                  <a:pt x="1739" y="572"/>
                </a:cubicBezTo>
                <a:cubicBezTo>
                  <a:pt x="1739" y="567"/>
                  <a:pt x="1734" y="563"/>
                  <a:pt x="1729" y="563"/>
                </a:cubicBezTo>
                <a:cubicBezTo>
                  <a:pt x="1658" y="563"/>
                  <a:pt x="1658" y="563"/>
                  <a:pt x="1658" y="563"/>
                </a:cubicBezTo>
                <a:cubicBezTo>
                  <a:pt x="1652" y="563"/>
                  <a:pt x="1647" y="567"/>
                  <a:pt x="1647" y="573"/>
                </a:cubicBezTo>
                <a:cubicBezTo>
                  <a:pt x="1647" y="674"/>
                  <a:pt x="1647" y="674"/>
                  <a:pt x="1647" y="674"/>
                </a:cubicBezTo>
                <a:cubicBezTo>
                  <a:pt x="1647" y="680"/>
                  <a:pt x="1652" y="685"/>
                  <a:pt x="1658" y="685"/>
                </a:cubicBezTo>
                <a:close/>
                <a:moveTo>
                  <a:pt x="1782" y="675"/>
                </a:moveTo>
                <a:cubicBezTo>
                  <a:pt x="1782" y="681"/>
                  <a:pt x="1787" y="686"/>
                  <a:pt x="1793" y="686"/>
                </a:cubicBezTo>
                <a:cubicBezTo>
                  <a:pt x="1798" y="686"/>
                  <a:pt x="1803" y="681"/>
                  <a:pt x="1803" y="675"/>
                </a:cubicBezTo>
                <a:cubicBezTo>
                  <a:pt x="1803" y="598"/>
                  <a:pt x="1803" y="598"/>
                  <a:pt x="1803" y="598"/>
                </a:cubicBezTo>
                <a:cubicBezTo>
                  <a:pt x="1866" y="679"/>
                  <a:pt x="1866" y="679"/>
                  <a:pt x="1866" y="679"/>
                </a:cubicBezTo>
                <a:cubicBezTo>
                  <a:pt x="1869" y="683"/>
                  <a:pt x="1872" y="686"/>
                  <a:pt x="1877" y="686"/>
                </a:cubicBezTo>
                <a:cubicBezTo>
                  <a:pt x="1878" y="686"/>
                  <a:pt x="1878" y="686"/>
                  <a:pt x="1878" y="686"/>
                </a:cubicBezTo>
                <a:cubicBezTo>
                  <a:pt x="1884" y="686"/>
                  <a:pt x="1889" y="681"/>
                  <a:pt x="1889" y="675"/>
                </a:cubicBezTo>
                <a:cubicBezTo>
                  <a:pt x="1889" y="572"/>
                  <a:pt x="1889" y="572"/>
                  <a:pt x="1889" y="572"/>
                </a:cubicBezTo>
                <a:cubicBezTo>
                  <a:pt x="1889" y="566"/>
                  <a:pt x="1884" y="562"/>
                  <a:pt x="1878" y="562"/>
                </a:cubicBezTo>
                <a:cubicBezTo>
                  <a:pt x="1872" y="562"/>
                  <a:pt x="1867" y="566"/>
                  <a:pt x="1867" y="572"/>
                </a:cubicBezTo>
                <a:cubicBezTo>
                  <a:pt x="1867" y="647"/>
                  <a:pt x="1867" y="647"/>
                  <a:pt x="1867" y="647"/>
                </a:cubicBezTo>
                <a:cubicBezTo>
                  <a:pt x="1806" y="568"/>
                  <a:pt x="1806" y="568"/>
                  <a:pt x="1806" y="568"/>
                </a:cubicBezTo>
                <a:cubicBezTo>
                  <a:pt x="1803" y="564"/>
                  <a:pt x="1800" y="562"/>
                  <a:pt x="1795" y="562"/>
                </a:cubicBezTo>
                <a:cubicBezTo>
                  <a:pt x="1793" y="562"/>
                  <a:pt x="1793" y="562"/>
                  <a:pt x="1793" y="562"/>
                </a:cubicBezTo>
                <a:cubicBezTo>
                  <a:pt x="1787" y="562"/>
                  <a:pt x="1782" y="567"/>
                  <a:pt x="1782" y="573"/>
                </a:cubicBezTo>
                <a:lnTo>
                  <a:pt x="1782" y="675"/>
                </a:lnTo>
                <a:close/>
                <a:moveTo>
                  <a:pt x="1994" y="687"/>
                </a:moveTo>
                <a:cubicBezTo>
                  <a:pt x="2014" y="687"/>
                  <a:pt x="2027" y="681"/>
                  <a:pt x="2039" y="671"/>
                </a:cubicBezTo>
                <a:cubicBezTo>
                  <a:pt x="2041" y="669"/>
                  <a:pt x="2042" y="666"/>
                  <a:pt x="2042" y="663"/>
                </a:cubicBezTo>
                <a:cubicBezTo>
                  <a:pt x="2042" y="657"/>
                  <a:pt x="2037" y="653"/>
                  <a:pt x="2032" y="653"/>
                </a:cubicBezTo>
                <a:cubicBezTo>
                  <a:pt x="2029" y="653"/>
                  <a:pt x="2027" y="654"/>
                  <a:pt x="2026" y="655"/>
                </a:cubicBezTo>
                <a:cubicBezTo>
                  <a:pt x="2017" y="663"/>
                  <a:pt x="2008" y="667"/>
                  <a:pt x="1995" y="667"/>
                </a:cubicBezTo>
                <a:cubicBezTo>
                  <a:pt x="1972" y="667"/>
                  <a:pt x="1955" y="648"/>
                  <a:pt x="1955" y="624"/>
                </a:cubicBezTo>
                <a:cubicBezTo>
                  <a:pt x="1955" y="623"/>
                  <a:pt x="1955" y="623"/>
                  <a:pt x="1955" y="623"/>
                </a:cubicBezTo>
                <a:cubicBezTo>
                  <a:pt x="1955" y="599"/>
                  <a:pt x="1972" y="580"/>
                  <a:pt x="1995" y="580"/>
                </a:cubicBezTo>
                <a:cubicBezTo>
                  <a:pt x="2007" y="580"/>
                  <a:pt x="2016" y="584"/>
                  <a:pt x="2024" y="591"/>
                </a:cubicBezTo>
                <a:cubicBezTo>
                  <a:pt x="2026" y="592"/>
                  <a:pt x="2028" y="593"/>
                  <a:pt x="2031" y="593"/>
                </a:cubicBezTo>
                <a:cubicBezTo>
                  <a:pt x="2037" y="593"/>
                  <a:pt x="2041" y="589"/>
                  <a:pt x="2041" y="583"/>
                </a:cubicBezTo>
                <a:cubicBezTo>
                  <a:pt x="2041" y="579"/>
                  <a:pt x="2039" y="576"/>
                  <a:pt x="2037" y="574"/>
                </a:cubicBezTo>
                <a:cubicBezTo>
                  <a:pt x="2026" y="566"/>
                  <a:pt x="2014" y="560"/>
                  <a:pt x="1995" y="560"/>
                </a:cubicBezTo>
                <a:cubicBezTo>
                  <a:pt x="1958" y="560"/>
                  <a:pt x="1932" y="589"/>
                  <a:pt x="1932" y="624"/>
                </a:cubicBezTo>
                <a:cubicBezTo>
                  <a:pt x="1932" y="624"/>
                  <a:pt x="1932" y="624"/>
                  <a:pt x="1932" y="624"/>
                </a:cubicBezTo>
                <a:cubicBezTo>
                  <a:pt x="1932" y="659"/>
                  <a:pt x="1959" y="687"/>
                  <a:pt x="1994" y="687"/>
                </a:cubicBezTo>
                <a:close/>
                <a:moveTo>
                  <a:pt x="2095" y="685"/>
                </a:moveTo>
                <a:cubicBezTo>
                  <a:pt x="2167" y="685"/>
                  <a:pt x="2167" y="685"/>
                  <a:pt x="2167" y="685"/>
                </a:cubicBezTo>
                <a:cubicBezTo>
                  <a:pt x="2172" y="685"/>
                  <a:pt x="2176" y="681"/>
                  <a:pt x="2176" y="675"/>
                </a:cubicBezTo>
                <a:cubicBezTo>
                  <a:pt x="2176" y="670"/>
                  <a:pt x="2172" y="666"/>
                  <a:pt x="2167" y="666"/>
                </a:cubicBezTo>
                <a:cubicBezTo>
                  <a:pt x="2106" y="666"/>
                  <a:pt x="2106" y="666"/>
                  <a:pt x="2106" y="666"/>
                </a:cubicBezTo>
                <a:cubicBezTo>
                  <a:pt x="2106" y="633"/>
                  <a:pt x="2106" y="633"/>
                  <a:pt x="2106" y="633"/>
                </a:cubicBezTo>
                <a:cubicBezTo>
                  <a:pt x="2158" y="633"/>
                  <a:pt x="2158" y="633"/>
                  <a:pt x="2158" y="633"/>
                </a:cubicBezTo>
                <a:cubicBezTo>
                  <a:pt x="2163" y="633"/>
                  <a:pt x="2168" y="629"/>
                  <a:pt x="2168" y="623"/>
                </a:cubicBezTo>
                <a:cubicBezTo>
                  <a:pt x="2168" y="618"/>
                  <a:pt x="2163" y="614"/>
                  <a:pt x="2158" y="614"/>
                </a:cubicBezTo>
                <a:cubicBezTo>
                  <a:pt x="2106" y="614"/>
                  <a:pt x="2106" y="614"/>
                  <a:pt x="2106" y="614"/>
                </a:cubicBezTo>
                <a:cubicBezTo>
                  <a:pt x="2106" y="582"/>
                  <a:pt x="2106" y="582"/>
                  <a:pt x="2106" y="582"/>
                </a:cubicBezTo>
                <a:cubicBezTo>
                  <a:pt x="2166" y="582"/>
                  <a:pt x="2166" y="582"/>
                  <a:pt x="2166" y="582"/>
                </a:cubicBezTo>
                <a:cubicBezTo>
                  <a:pt x="2171" y="582"/>
                  <a:pt x="2176" y="578"/>
                  <a:pt x="2176" y="572"/>
                </a:cubicBezTo>
                <a:cubicBezTo>
                  <a:pt x="2176" y="567"/>
                  <a:pt x="2171" y="563"/>
                  <a:pt x="2166" y="563"/>
                </a:cubicBezTo>
                <a:cubicBezTo>
                  <a:pt x="2095" y="563"/>
                  <a:pt x="2095" y="563"/>
                  <a:pt x="2095" y="563"/>
                </a:cubicBezTo>
                <a:cubicBezTo>
                  <a:pt x="2089" y="563"/>
                  <a:pt x="2084" y="567"/>
                  <a:pt x="2084" y="573"/>
                </a:cubicBezTo>
                <a:cubicBezTo>
                  <a:pt x="2084" y="674"/>
                  <a:pt x="2084" y="674"/>
                  <a:pt x="2084" y="674"/>
                </a:cubicBezTo>
                <a:cubicBezTo>
                  <a:pt x="2084" y="680"/>
                  <a:pt x="2089" y="685"/>
                  <a:pt x="2095" y="685"/>
                </a:cubicBezTo>
                <a:close/>
              </a:path>
            </a:pathLst>
          </a:custGeom>
          <a:solidFill>
            <a:schemeClr val="bg2"/>
          </a:solidFill>
          <a:ln>
            <a:noFill/>
          </a:ln>
        </p:spPr>
        <p:txBody>
          <a:bodyPr vert="horz" wrap="square" lIns="91440" tIns="45720" rIns="91440" bIns="45720" numCol="1" anchor="t" anchorCtr="0" compatLnSpc="1">
            <a:prstTxWarp prst="textNoShape">
              <a:avLst/>
            </a:prstTxWarp>
          </a:bodyPr>
          <a:lstStyle/>
          <a:p>
            <a:endParaRPr lang="en-US" dirty="0"/>
          </a:p>
        </p:txBody>
      </p:sp>
    </p:spTree>
    <p:extLst>
      <p:ext uri="{BB962C8B-B14F-4D97-AF65-F5344CB8AC3E}">
        <p14:creationId xmlns:p14="http://schemas.microsoft.com/office/powerpoint/2010/main" val="4134362254"/>
      </p:ext>
    </p:extLst>
  </p:cSld>
  <p:clrMap bg1="dk1" tx1="lt1" bg2="dk2" tx2="lt2" accent1="accent1" accent2="accent2" accent3="accent3" accent4="accent4" accent5="accent5" accent6="accent6" hlink="hlink" folHlink="folHlink"/>
  <p:sldLayoutIdLst>
    <p:sldLayoutId id="2147483747" r:id="rId1"/>
    <p:sldLayoutId id="2147483748" r:id="rId2"/>
    <p:sldLayoutId id="2147483749" r:id="rId3"/>
  </p:sldLayoutIdLst>
  <p:txStyles>
    <p:titleStyle>
      <a:lvl1pPr algn="l" defTabSz="914400" rtl="0" eaLnBrk="1" latinLnBrk="0" hangingPunct="1">
        <a:lnSpc>
          <a:spcPct val="90000"/>
        </a:lnSpc>
        <a:spcBef>
          <a:spcPct val="0"/>
        </a:spcBef>
        <a:buNone/>
        <a:defRPr sz="3600" kern="1200">
          <a:solidFill>
            <a:schemeClr val="tx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Calibri" panose="020F050202020403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Calibri" panose="020F050202020403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reserve="1">
  <p:cSld>
    <p:bg>
      <p:bgPr>
        <a:solidFill>
          <a:schemeClr val="bg2"/>
        </a:solidFill>
        <a:effectLst/>
      </p:bgPr>
    </p:bg>
    <p:spTree>
      <p:nvGrpSpPr>
        <p:cNvPr id="1" name=""/>
        <p:cNvGrpSpPr/>
        <p:nvPr/>
      </p:nvGrpSpPr>
      <p:grpSpPr>
        <a:xfrm>
          <a:off x="0" y="0"/>
          <a:ext cx="0" cy="0"/>
          <a:chOff x="0" y="0"/>
          <a:chExt cx="0" cy="0"/>
        </a:xfrm>
      </p:grpSpPr>
      <p:sp>
        <p:nvSpPr>
          <p:cNvPr id="3" name="Text Content">
            <a:extLst>
              <a:ext uri="{FF2B5EF4-FFF2-40B4-BE49-F238E27FC236}">
                <a16:creationId xmlns:a16="http://schemas.microsoft.com/office/drawing/2014/main" id="{28D972C8-5779-4779-A80E-ECE30A3ECB57}"/>
              </a:ext>
            </a:extLst>
          </p:cNvPr>
          <p:cNvSpPr>
            <a:spLocks noGrp="1"/>
          </p:cNvSpPr>
          <p:nvPr>
            <p:ph type="body" idx="1"/>
          </p:nvPr>
        </p:nvSpPr>
        <p:spPr>
          <a:xfrm>
            <a:off x="838200" y="2304357"/>
            <a:ext cx="10515600" cy="4225232"/>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Title">
            <a:extLst>
              <a:ext uri="{FF2B5EF4-FFF2-40B4-BE49-F238E27FC236}">
                <a16:creationId xmlns:a16="http://schemas.microsoft.com/office/drawing/2014/main" id="{3D1E63C8-E924-4DF0-82B5-41085E46340F}"/>
              </a:ext>
            </a:extLst>
          </p:cNvPr>
          <p:cNvSpPr>
            <a:spLocks noGrp="1"/>
          </p:cNvSpPr>
          <p:nvPr>
            <p:ph type="title"/>
          </p:nvPr>
        </p:nvSpPr>
        <p:spPr>
          <a:xfrm>
            <a:off x="838200" y="978793"/>
            <a:ext cx="10515600" cy="1223493"/>
          </a:xfrm>
          <a:prstGeom prst="rect">
            <a:avLst/>
          </a:prstGeom>
        </p:spPr>
        <p:txBody>
          <a:bodyPr vert="horz" lIns="91440" tIns="45720" rIns="91440" bIns="45720" rtlCol="0" anchor="ctr">
            <a:normAutofit/>
          </a:bodyPr>
          <a:lstStyle/>
          <a:p>
            <a:r>
              <a:rPr lang="en-US" dirty="0"/>
              <a:t>Click to edit Master title style</a:t>
            </a:r>
          </a:p>
        </p:txBody>
      </p:sp>
      <p:grpSp>
        <p:nvGrpSpPr>
          <p:cNvPr id="4" name="LoFric Hydro-kit">
            <a:extLst>
              <a:ext uri="{FF2B5EF4-FFF2-40B4-BE49-F238E27FC236}">
                <a16:creationId xmlns:a16="http://schemas.microsoft.com/office/drawing/2014/main" id="{97ACD038-ED65-4FF3-9676-7E849B9718F2}"/>
              </a:ext>
            </a:extLst>
          </p:cNvPr>
          <p:cNvGrpSpPr/>
          <p:nvPr userDrawn="1"/>
        </p:nvGrpSpPr>
        <p:grpSpPr>
          <a:xfrm>
            <a:off x="9193213" y="6146800"/>
            <a:ext cx="2673351" cy="382588"/>
            <a:chOff x="9193213" y="6146800"/>
            <a:chExt cx="2673351" cy="382588"/>
          </a:xfrm>
        </p:grpSpPr>
        <p:sp>
          <p:nvSpPr>
            <p:cNvPr id="12" name="Freeform 13">
              <a:extLst>
                <a:ext uri="{FF2B5EF4-FFF2-40B4-BE49-F238E27FC236}">
                  <a16:creationId xmlns:a16="http://schemas.microsoft.com/office/drawing/2014/main" id="{74EEED3C-0BB7-44AB-BC83-C30974A65DE3}"/>
                </a:ext>
              </a:extLst>
            </p:cNvPr>
            <p:cNvSpPr>
              <a:spLocks noEditPoints="1"/>
            </p:cNvSpPr>
            <p:nvPr/>
          </p:nvSpPr>
          <p:spPr bwMode="auto">
            <a:xfrm>
              <a:off x="10499726" y="6234113"/>
              <a:ext cx="1366838" cy="295275"/>
            </a:xfrm>
            <a:custGeom>
              <a:avLst/>
              <a:gdLst>
                <a:gd name="T0" fmla="*/ 414 w 430"/>
                <a:gd name="T1" fmla="*/ 4 h 91"/>
                <a:gd name="T2" fmla="*/ 407 w 430"/>
                <a:gd name="T3" fmla="*/ 6 h 91"/>
                <a:gd name="T4" fmla="*/ 410 w 430"/>
                <a:gd name="T5" fmla="*/ 6 h 91"/>
                <a:gd name="T6" fmla="*/ 423 w 430"/>
                <a:gd name="T7" fmla="*/ 15 h 91"/>
                <a:gd name="T8" fmla="*/ 416 w 430"/>
                <a:gd name="T9" fmla="*/ 18 h 91"/>
                <a:gd name="T10" fmla="*/ 418 w 430"/>
                <a:gd name="T11" fmla="*/ 6 h 91"/>
                <a:gd name="T12" fmla="*/ 424 w 430"/>
                <a:gd name="T13" fmla="*/ 18 h 91"/>
                <a:gd name="T14" fmla="*/ 427 w 430"/>
                <a:gd name="T15" fmla="*/ 9 h 91"/>
                <a:gd name="T16" fmla="*/ 430 w 430"/>
                <a:gd name="T17" fmla="*/ 4 h 91"/>
                <a:gd name="T18" fmla="*/ 401 w 430"/>
                <a:gd name="T19" fmla="*/ 70 h 91"/>
                <a:gd name="T20" fmla="*/ 390 w 430"/>
                <a:gd name="T21" fmla="*/ 54 h 91"/>
                <a:gd name="T22" fmla="*/ 400 w 430"/>
                <a:gd name="T23" fmla="*/ 24 h 91"/>
                <a:gd name="T24" fmla="*/ 390 w 430"/>
                <a:gd name="T25" fmla="*/ 8 h 91"/>
                <a:gd name="T26" fmla="*/ 381 w 430"/>
                <a:gd name="T27" fmla="*/ 20 h 91"/>
                <a:gd name="T28" fmla="*/ 375 w 430"/>
                <a:gd name="T29" fmla="*/ 28 h 91"/>
                <a:gd name="T30" fmla="*/ 357 w 430"/>
                <a:gd name="T31" fmla="*/ 6 h 91"/>
                <a:gd name="T32" fmla="*/ 362 w 430"/>
                <a:gd name="T33" fmla="*/ 0 h 91"/>
                <a:gd name="T34" fmla="*/ 362 w 430"/>
                <a:gd name="T35" fmla="*/ 19 h 91"/>
                <a:gd name="T36" fmla="*/ 363 w 430"/>
                <a:gd name="T37" fmla="*/ 73 h 91"/>
                <a:gd name="T38" fmla="*/ 367 w 430"/>
                <a:gd name="T39" fmla="*/ 24 h 91"/>
                <a:gd name="T40" fmla="*/ 296 w 430"/>
                <a:gd name="T41" fmla="*/ 5 h 91"/>
                <a:gd name="T42" fmla="*/ 306 w 430"/>
                <a:gd name="T43" fmla="*/ 69 h 91"/>
                <a:gd name="T44" fmla="*/ 343 w 430"/>
                <a:gd name="T45" fmla="*/ 71 h 91"/>
                <a:gd name="T46" fmla="*/ 352 w 430"/>
                <a:gd name="T47" fmla="*/ 66 h 91"/>
                <a:gd name="T48" fmla="*/ 349 w 430"/>
                <a:gd name="T49" fmla="*/ 5 h 91"/>
                <a:gd name="T50" fmla="*/ 306 w 430"/>
                <a:gd name="T51" fmla="*/ 37 h 91"/>
                <a:gd name="T52" fmla="*/ 260 w 430"/>
                <a:gd name="T53" fmla="*/ 39 h 91"/>
                <a:gd name="T54" fmla="*/ 286 w 430"/>
                <a:gd name="T55" fmla="*/ 39 h 91"/>
                <a:gd name="T56" fmla="*/ 228 w 430"/>
                <a:gd name="T57" fmla="*/ 66 h 91"/>
                <a:gd name="T58" fmla="*/ 216 w 430"/>
                <a:gd name="T59" fmla="*/ 33 h 91"/>
                <a:gd name="T60" fmla="*/ 240 w 430"/>
                <a:gd name="T61" fmla="*/ 61 h 91"/>
                <a:gd name="T62" fmla="*/ 229 w 430"/>
                <a:gd name="T63" fmla="*/ 19 h 91"/>
                <a:gd name="T64" fmla="*/ 210 w 430"/>
                <a:gd name="T65" fmla="*/ 67 h 91"/>
                <a:gd name="T66" fmla="*/ 254 w 430"/>
                <a:gd name="T67" fmla="*/ 46 h 91"/>
                <a:gd name="T68" fmla="*/ 173 w 430"/>
                <a:gd name="T69" fmla="*/ 24 h 91"/>
                <a:gd name="T70" fmla="*/ 182 w 430"/>
                <a:gd name="T71" fmla="*/ 69 h 91"/>
                <a:gd name="T72" fmla="*/ 197 w 430"/>
                <a:gd name="T73" fmla="*/ 28 h 91"/>
                <a:gd name="T74" fmla="*/ 182 w 430"/>
                <a:gd name="T75" fmla="*/ 29 h 91"/>
                <a:gd name="T76" fmla="*/ 142 w 430"/>
                <a:gd name="T77" fmla="*/ 65 h 91"/>
                <a:gd name="T78" fmla="*/ 122 w 430"/>
                <a:gd name="T79" fmla="*/ 40 h 91"/>
                <a:gd name="T80" fmla="*/ 151 w 430"/>
                <a:gd name="T81" fmla="*/ 47 h 91"/>
                <a:gd name="T82" fmla="*/ 155 w 430"/>
                <a:gd name="T83" fmla="*/ 0 h 91"/>
                <a:gd name="T84" fmla="*/ 151 w 430"/>
                <a:gd name="T85" fmla="*/ 27 h 91"/>
                <a:gd name="T86" fmla="*/ 134 w 430"/>
                <a:gd name="T87" fmla="*/ 74 h 91"/>
                <a:gd name="T88" fmla="*/ 151 w 430"/>
                <a:gd name="T89" fmla="*/ 71 h 91"/>
                <a:gd name="T90" fmla="*/ 160 w 430"/>
                <a:gd name="T91" fmla="*/ 5 h 91"/>
                <a:gd name="T92" fmla="*/ 64 w 430"/>
                <a:gd name="T93" fmla="*/ 24 h 91"/>
                <a:gd name="T94" fmla="*/ 79 w 430"/>
                <a:gd name="T95" fmla="*/ 80 h 91"/>
                <a:gd name="T96" fmla="*/ 67 w 430"/>
                <a:gd name="T97" fmla="*/ 83 h 91"/>
                <a:gd name="T98" fmla="*/ 91 w 430"/>
                <a:gd name="T99" fmla="*/ 74 h 91"/>
                <a:gd name="T100" fmla="*/ 103 w 430"/>
                <a:gd name="T101" fmla="*/ 19 h 91"/>
                <a:gd name="T102" fmla="*/ 89 w 430"/>
                <a:gd name="T103" fmla="*/ 54 h 91"/>
                <a:gd name="T104" fmla="*/ 73 w 430"/>
                <a:gd name="T105" fmla="*/ 22 h 91"/>
                <a:gd name="T106" fmla="*/ 56 w 430"/>
                <a:gd name="T107" fmla="*/ 71 h 91"/>
                <a:gd name="T108" fmla="*/ 52 w 430"/>
                <a:gd name="T109" fmla="*/ 0 h 91"/>
                <a:gd name="T110" fmla="*/ 47 w 430"/>
                <a:gd name="T111" fmla="*/ 32 h 91"/>
                <a:gd name="T112" fmla="*/ 8 w 430"/>
                <a:gd name="T113" fmla="*/ 1 h 91"/>
                <a:gd name="T114" fmla="*/ 0 w 430"/>
                <a:gd name="T115" fmla="*/ 69 h 91"/>
                <a:gd name="T116" fmla="*/ 10 w 430"/>
                <a:gd name="T117" fmla="*/ 69 h 91"/>
                <a:gd name="T118" fmla="*/ 47 w 430"/>
                <a:gd name="T119" fmla="*/ 69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430" h="91">
                  <a:moveTo>
                    <a:pt x="410" y="6"/>
                  </a:moveTo>
                  <a:cubicBezTo>
                    <a:pt x="414" y="6"/>
                    <a:pt x="414" y="6"/>
                    <a:pt x="414" y="6"/>
                  </a:cubicBezTo>
                  <a:cubicBezTo>
                    <a:pt x="414" y="4"/>
                    <a:pt x="414" y="4"/>
                    <a:pt x="414" y="4"/>
                  </a:cubicBezTo>
                  <a:cubicBezTo>
                    <a:pt x="403" y="4"/>
                    <a:pt x="403" y="4"/>
                    <a:pt x="403" y="4"/>
                  </a:cubicBezTo>
                  <a:cubicBezTo>
                    <a:pt x="403" y="6"/>
                    <a:pt x="403" y="6"/>
                    <a:pt x="403" y="6"/>
                  </a:cubicBezTo>
                  <a:cubicBezTo>
                    <a:pt x="407" y="6"/>
                    <a:pt x="407" y="6"/>
                    <a:pt x="407" y="6"/>
                  </a:cubicBezTo>
                  <a:cubicBezTo>
                    <a:pt x="407" y="18"/>
                    <a:pt x="407" y="18"/>
                    <a:pt x="407" y="18"/>
                  </a:cubicBezTo>
                  <a:cubicBezTo>
                    <a:pt x="410" y="18"/>
                    <a:pt x="410" y="18"/>
                    <a:pt x="410" y="18"/>
                  </a:cubicBezTo>
                  <a:lnTo>
                    <a:pt x="410" y="6"/>
                  </a:lnTo>
                  <a:close/>
                  <a:moveTo>
                    <a:pt x="430" y="4"/>
                  </a:moveTo>
                  <a:cubicBezTo>
                    <a:pt x="426" y="4"/>
                    <a:pt x="426" y="4"/>
                    <a:pt x="426" y="4"/>
                  </a:cubicBezTo>
                  <a:cubicBezTo>
                    <a:pt x="423" y="15"/>
                    <a:pt x="423" y="15"/>
                    <a:pt x="423" y="15"/>
                  </a:cubicBezTo>
                  <a:cubicBezTo>
                    <a:pt x="419" y="4"/>
                    <a:pt x="419" y="4"/>
                    <a:pt x="419" y="4"/>
                  </a:cubicBezTo>
                  <a:cubicBezTo>
                    <a:pt x="416" y="4"/>
                    <a:pt x="416" y="4"/>
                    <a:pt x="416" y="4"/>
                  </a:cubicBezTo>
                  <a:cubicBezTo>
                    <a:pt x="416" y="18"/>
                    <a:pt x="416" y="18"/>
                    <a:pt x="416" y="18"/>
                  </a:cubicBezTo>
                  <a:cubicBezTo>
                    <a:pt x="418" y="18"/>
                    <a:pt x="418" y="18"/>
                    <a:pt x="418" y="18"/>
                  </a:cubicBezTo>
                  <a:cubicBezTo>
                    <a:pt x="418" y="9"/>
                    <a:pt x="418" y="9"/>
                    <a:pt x="418" y="9"/>
                  </a:cubicBezTo>
                  <a:cubicBezTo>
                    <a:pt x="418" y="9"/>
                    <a:pt x="418" y="7"/>
                    <a:pt x="418" y="6"/>
                  </a:cubicBezTo>
                  <a:cubicBezTo>
                    <a:pt x="418" y="8"/>
                    <a:pt x="419" y="8"/>
                    <a:pt x="419" y="9"/>
                  </a:cubicBezTo>
                  <a:cubicBezTo>
                    <a:pt x="422" y="18"/>
                    <a:pt x="422" y="18"/>
                    <a:pt x="422" y="18"/>
                  </a:cubicBezTo>
                  <a:cubicBezTo>
                    <a:pt x="424" y="18"/>
                    <a:pt x="424" y="18"/>
                    <a:pt x="424" y="18"/>
                  </a:cubicBezTo>
                  <a:cubicBezTo>
                    <a:pt x="427" y="9"/>
                    <a:pt x="427" y="9"/>
                    <a:pt x="427" y="9"/>
                  </a:cubicBezTo>
                  <a:cubicBezTo>
                    <a:pt x="427" y="7"/>
                    <a:pt x="427" y="7"/>
                    <a:pt x="428" y="6"/>
                  </a:cubicBezTo>
                  <a:cubicBezTo>
                    <a:pt x="428" y="7"/>
                    <a:pt x="427" y="8"/>
                    <a:pt x="427" y="9"/>
                  </a:cubicBezTo>
                  <a:cubicBezTo>
                    <a:pt x="427" y="18"/>
                    <a:pt x="427" y="18"/>
                    <a:pt x="427" y="18"/>
                  </a:cubicBezTo>
                  <a:cubicBezTo>
                    <a:pt x="430" y="18"/>
                    <a:pt x="430" y="18"/>
                    <a:pt x="430" y="18"/>
                  </a:cubicBezTo>
                  <a:lnTo>
                    <a:pt x="430" y="4"/>
                  </a:lnTo>
                  <a:close/>
                  <a:moveTo>
                    <a:pt x="381" y="58"/>
                  </a:moveTo>
                  <a:cubicBezTo>
                    <a:pt x="381" y="66"/>
                    <a:pt x="381" y="73"/>
                    <a:pt x="395" y="73"/>
                  </a:cubicBezTo>
                  <a:cubicBezTo>
                    <a:pt x="398" y="73"/>
                    <a:pt x="401" y="73"/>
                    <a:pt x="401" y="70"/>
                  </a:cubicBezTo>
                  <a:cubicBezTo>
                    <a:pt x="401" y="66"/>
                    <a:pt x="399" y="66"/>
                    <a:pt x="396" y="66"/>
                  </a:cubicBezTo>
                  <a:cubicBezTo>
                    <a:pt x="393" y="65"/>
                    <a:pt x="391" y="65"/>
                    <a:pt x="391" y="62"/>
                  </a:cubicBezTo>
                  <a:cubicBezTo>
                    <a:pt x="390" y="61"/>
                    <a:pt x="390" y="60"/>
                    <a:pt x="390" y="54"/>
                  </a:cubicBezTo>
                  <a:cubicBezTo>
                    <a:pt x="390" y="28"/>
                    <a:pt x="390" y="28"/>
                    <a:pt x="390" y="28"/>
                  </a:cubicBezTo>
                  <a:cubicBezTo>
                    <a:pt x="397" y="28"/>
                    <a:pt x="397" y="28"/>
                    <a:pt x="397" y="28"/>
                  </a:cubicBezTo>
                  <a:cubicBezTo>
                    <a:pt x="398" y="28"/>
                    <a:pt x="400" y="28"/>
                    <a:pt x="400" y="24"/>
                  </a:cubicBezTo>
                  <a:cubicBezTo>
                    <a:pt x="400" y="20"/>
                    <a:pt x="398" y="20"/>
                    <a:pt x="397" y="20"/>
                  </a:cubicBezTo>
                  <a:cubicBezTo>
                    <a:pt x="390" y="20"/>
                    <a:pt x="390" y="20"/>
                    <a:pt x="390" y="20"/>
                  </a:cubicBezTo>
                  <a:cubicBezTo>
                    <a:pt x="390" y="8"/>
                    <a:pt x="390" y="8"/>
                    <a:pt x="390" y="8"/>
                  </a:cubicBezTo>
                  <a:cubicBezTo>
                    <a:pt x="390" y="7"/>
                    <a:pt x="390" y="4"/>
                    <a:pt x="386" y="4"/>
                  </a:cubicBezTo>
                  <a:cubicBezTo>
                    <a:pt x="381" y="4"/>
                    <a:pt x="381" y="7"/>
                    <a:pt x="381" y="8"/>
                  </a:cubicBezTo>
                  <a:cubicBezTo>
                    <a:pt x="381" y="20"/>
                    <a:pt x="381" y="20"/>
                    <a:pt x="381" y="20"/>
                  </a:cubicBezTo>
                  <a:cubicBezTo>
                    <a:pt x="375" y="20"/>
                    <a:pt x="375" y="20"/>
                    <a:pt x="375" y="20"/>
                  </a:cubicBezTo>
                  <a:cubicBezTo>
                    <a:pt x="374" y="20"/>
                    <a:pt x="372" y="20"/>
                    <a:pt x="372" y="24"/>
                  </a:cubicBezTo>
                  <a:cubicBezTo>
                    <a:pt x="372" y="28"/>
                    <a:pt x="374" y="28"/>
                    <a:pt x="375" y="28"/>
                  </a:cubicBezTo>
                  <a:cubicBezTo>
                    <a:pt x="381" y="28"/>
                    <a:pt x="381" y="28"/>
                    <a:pt x="381" y="28"/>
                  </a:cubicBezTo>
                  <a:lnTo>
                    <a:pt x="381" y="58"/>
                  </a:lnTo>
                  <a:close/>
                  <a:moveTo>
                    <a:pt x="357" y="6"/>
                  </a:moveTo>
                  <a:cubicBezTo>
                    <a:pt x="357" y="9"/>
                    <a:pt x="359" y="12"/>
                    <a:pt x="362" y="12"/>
                  </a:cubicBezTo>
                  <a:cubicBezTo>
                    <a:pt x="366" y="12"/>
                    <a:pt x="368" y="10"/>
                    <a:pt x="368" y="6"/>
                  </a:cubicBezTo>
                  <a:cubicBezTo>
                    <a:pt x="368" y="2"/>
                    <a:pt x="365" y="0"/>
                    <a:pt x="362" y="0"/>
                  </a:cubicBezTo>
                  <a:cubicBezTo>
                    <a:pt x="359" y="0"/>
                    <a:pt x="357" y="2"/>
                    <a:pt x="357" y="6"/>
                  </a:cubicBezTo>
                  <a:moveTo>
                    <a:pt x="367" y="24"/>
                  </a:moveTo>
                  <a:cubicBezTo>
                    <a:pt x="367" y="23"/>
                    <a:pt x="367" y="19"/>
                    <a:pt x="362" y="19"/>
                  </a:cubicBezTo>
                  <a:cubicBezTo>
                    <a:pt x="358" y="19"/>
                    <a:pt x="358" y="23"/>
                    <a:pt x="358" y="24"/>
                  </a:cubicBezTo>
                  <a:cubicBezTo>
                    <a:pt x="358" y="69"/>
                    <a:pt x="358" y="69"/>
                    <a:pt x="358" y="69"/>
                  </a:cubicBezTo>
                  <a:cubicBezTo>
                    <a:pt x="358" y="72"/>
                    <a:pt x="360" y="73"/>
                    <a:pt x="363" y="73"/>
                  </a:cubicBezTo>
                  <a:cubicBezTo>
                    <a:pt x="365" y="73"/>
                    <a:pt x="366" y="72"/>
                    <a:pt x="367" y="71"/>
                  </a:cubicBezTo>
                  <a:cubicBezTo>
                    <a:pt x="367" y="71"/>
                    <a:pt x="367" y="70"/>
                    <a:pt x="367" y="69"/>
                  </a:cubicBezTo>
                  <a:lnTo>
                    <a:pt x="367" y="24"/>
                  </a:lnTo>
                  <a:close/>
                  <a:moveTo>
                    <a:pt x="306" y="5"/>
                  </a:moveTo>
                  <a:cubicBezTo>
                    <a:pt x="306" y="3"/>
                    <a:pt x="305" y="0"/>
                    <a:pt x="301" y="0"/>
                  </a:cubicBezTo>
                  <a:cubicBezTo>
                    <a:pt x="296" y="0"/>
                    <a:pt x="296" y="4"/>
                    <a:pt x="296" y="5"/>
                  </a:cubicBezTo>
                  <a:cubicBezTo>
                    <a:pt x="296" y="69"/>
                    <a:pt x="296" y="69"/>
                    <a:pt x="296" y="69"/>
                  </a:cubicBezTo>
                  <a:cubicBezTo>
                    <a:pt x="296" y="70"/>
                    <a:pt x="297" y="73"/>
                    <a:pt x="301" y="73"/>
                  </a:cubicBezTo>
                  <a:cubicBezTo>
                    <a:pt x="305" y="73"/>
                    <a:pt x="306" y="70"/>
                    <a:pt x="306" y="69"/>
                  </a:cubicBezTo>
                  <a:cubicBezTo>
                    <a:pt x="306" y="49"/>
                    <a:pt x="306" y="49"/>
                    <a:pt x="306" y="49"/>
                  </a:cubicBezTo>
                  <a:cubicBezTo>
                    <a:pt x="317" y="37"/>
                    <a:pt x="317" y="37"/>
                    <a:pt x="317" y="37"/>
                  </a:cubicBezTo>
                  <a:cubicBezTo>
                    <a:pt x="343" y="71"/>
                    <a:pt x="343" y="71"/>
                    <a:pt x="343" y="71"/>
                  </a:cubicBezTo>
                  <a:cubicBezTo>
                    <a:pt x="344" y="72"/>
                    <a:pt x="345" y="73"/>
                    <a:pt x="348" y="73"/>
                  </a:cubicBezTo>
                  <a:cubicBezTo>
                    <a:pt x="351" y="73"/>
                    <a:pt x="353" y="71"/>
                    <a:pt x="353" y="68"/>
                  </a:cubicBezTo>
                  <a:cubicBezTo>
                    <a:pt x="353" y="67"/>
                    <a:pt x="353" y="67"/>
                    <a:pt x="352" y="66"/>
                  </a:cubicBezTo>
                  <a:cubicBezTo>
                    <a:pt x="324" y="31"/>
                    <a:pt x="324" y="31"/>
                    <a:pt x="324" y="31"/>
                  </a:cubicBezTo>
                  <a:cubicBezTo>
                    <a:pt x="347" y="8"/>
                    <a:pt x="347" y="8"/>
                    <a:pt x="347" y="8"/>
                  </a:cubicBezTo>
                  <a:cubicBezTo>
                    <a:pt x="348" y="7"/>
                    <a:pt x="349" y="6"/>
                    <a:pt x="349" y="5"/>
                  </a:cubicBezTo>
                  <a:cubicBezTo>
                    <a:pt x="349" y="3"/>
                    <a:pt x="347" y="0"/>
                    <a:pt x="344" y="0"/>
                  </a:cubicBezTo>
                  <a:cubicBezTo>
                    <a:pt x="342" y="0"/>
                    <a:pt x="341" y="1"/>
                    <a:pt x="341" y="2"/>
                  </a:cubicBezTo>
                  <a:cubicBezTo>
                    <a:pt x="306" y="37"/>
                    <a:pt x="306" y="37"/>
                    <a:pt x="306" y="37"/>
                  </a:cubicBezTo>
                  <a:lnTo>
                    <a:pt x="306" y="5"/>
                  </a:lnTo>
                  <a:close/>
                  <a:moveTo>
                    <a:pt x="264" y="35"/>
                  </a:moveTo>
                  <a:cubicBezTo>
                    <a:pt x="263" y="35"/>
                    <a:pt x="260" y="35"/>
                    <a:pt x="260" y="39"/>
                  </a:cubicBezTo>
                  <a:cubicBezTo>
                    <a:pt x="260" y="43"/>
                    <a:pt x="263" y="43"/>
                    <a:pt x="264" y="43"/>
                  </a:cubicBezTo>
                  <a:cubicBezTo>
                    <a:pt x="282" y="43"/>
                    <a:pt x="282" y="43"/>
                    <a:pt x="282" y="43"/>
                  </a:cubicBezTo>
                  <a:cubicBezTo>
                    <a:pt x="285" y="43"/>
                    <a:pt x="286" y="42"/>
                    <a:pt x="286" y="39"/>
                  </a:cubicBezTo>
                  <a:cubicBezTo>
                    <a:pt x="286" y="35"/>
                    <a:pt x="283" y="35"/>
                    <a:pt x="282" y="35"/>
                  </a:cubicBezTo>
                  <a:lnTo>
                    <a:pt x="264" y="35"/>
                  </a:lnTo>
                  <a:close/>
                  <a:moveTo>
                    <a:pt x="228" y="66"/>
                  </a:moveTo>
                  <a:cubicBezTo>
                    <a:pt x="223" y="66"/>
                    <a:pt x="219" y="64"/>
                    <a:pt x="217" y="61"/>
                  </a:cubicBezTo>
                  <a:cubicBezTo>
                    <a:pt x="214" y="57"/>
                    <a:pt x="213" y="52"/>
                    <a:pt x="213" y="47"/>
                  </a:cubicBezTo>
                  <a:cubicBezTo>
                    <a:pt x="213" y="42"/>
                    <a:pt x="214" y="36"/>
                    <a:pt x="216" y="33"/>
                  </a:cubicBezTo>
                  <a:cubicBezTo>
                    <a:pt x="220" y="27"/>
                    <a:pt x="226" y="27"/>
                    <a:pt x="228" y="27"/>
                  </a:cubicBezTo>
                  <a:cubicBezTo>
                    <a:pt x="241" y="27"/>
                    <a:pt x="244" y="37"/>
                    <a:pt x="244" y="47"/>
                  </a:cubicBezTo>
                  <a:cubicBezTo>
                    <a:pt x="244" y="50"/>
                    <a:pt x="244" y="56"/>
                    <a:pt x="240" y="61"/>
                  </a:cubicBezTo>
                  <a:cubicBezTo>
                    <a:pt x="237" y="65"/>
                    <a:pt x="233" y="66"/>
                    <a:pt x="228" y="66"/>
                  </a:cubicBezTo>
                  <a:moveTo>
                    <a:pt x="254" y="46"/>
                  </a:moveTo>
                  <a:cubicBezTo>
                    <a:pt x="254" y="29"/>
                    <a:pt x="244" y="19"/>
                    <a:pt x="229" y="19"/>
                  </a:cubicBezTo>
                  <a:cubicBezTo>
                    <a:pt x="224" y="19"/>
                    <a:pt x="216" y="20"/>
                    <a:pt x="210" y="27"/>
                  </a:cubicBezTo>
                  <a:cubicBezTo>
                    <a:pt x="204" y="33"/>
                    <a:pt x="203" y="42"/>
                    <a:pt x="203" y="47"/>
                  </a:cubicBezTo>
                  <a:cubicBezTo>
                    <a:pt x="203" y="50"/>
                    <a:pt x="203" y="60"/>
                    <a:pt x="210" y="67"/>
                  </a:cubicBezTo>
                  <a:cubicBezTo>
                    <a:pt x="216" y="73"/>
                    <a:pt x="223" y="74"/>
                    <a:pt x="228" y="74"/>
                  </a:cubicBezTo>
                  <a:cubicBezTo>
                    <a:pt x="233" y="74"/>
                    <a:pt x="241" y="73"/>
                    <a:pt x="247" y="66"/>
                  </a:cubicBezTo>
                  <a:cubicBezTo>
                    <a:pt x="253" y="60"/>
                    <a:pt x="254" y="51"/>
                    <a:pt x="254" y="46"/>
                  </a:cubicBezTo>
                  <a:moveTo>
                    <a:pt x="182" y="24"/>
                  </a:moveTo>
                  <a:cubicBezTo>
                    <a:pt x="182" y="22"/>
                    <a:pt x="181" y="19"/>
                    <a:pt x="177" y="19"/>
                  </a:cubicBezTo>
                  <a:cubicBezTo>
                    <a:pt x="173" y="19"/>
                    <a:pt x="173" y="22"/>
                    <a:pt x="173" y="24"/>
                  </a:cubicBezTo>
                  <a:cubicBezTo>
                    <a:pt x="173" y="69"/>
                    <a:pt x="173" y="69"/>
                    <a:pt x="173" y="69"/>
                  </a:cubicBezTo>
                  <a:cubicBezTo>
                    <a:pt x="173" y="71"/>
                    <a:pt x="173" y="73"/>
                    <a:pt x="177" y="73"/>
                  </a:cubicBezTo>
                  <a:cubicBezTo>
                    <a:pt x="182" y="73"/>
                    <a:pt x="182" y="71"/>
                    <a:pt x="182" y="69"/>
                  </a:cubicBezTo>
                  <a:cubicBezTo>
                    <a:pt x="182" y="49"/>
                    <a:pt x="182" y="49"/>
                    <a:pt x="182" y="49"/>
                  </a:cubicBezTo>
                  <a:cubicBezTo>
                    <a:pt x="182" y="43"/>
                    <a:pt x="182" y="36"/>
                    <a:pt x="189" y="31"/>
                  </a:cubicBezTo>
                  <a:cubicBezTo>
                    <a:pt x="191" y="29"/>
                    <a:pt x="194" y="29"/>
                    <a:pt x="197" y="28"/>
                  </a:cubicBezTo>
                  <a:cubicBezTo>
                    <a:pt x="198" y="28"/>
                    <a:pt x="201" y="28"/>
                    <a:pt x="201" y="24"/>
                  </a:cubicBezTo>
                  <a:cubicBezTo>
                    <a:pt x="201" y="19"/>
                    <a:pt x="196" y="19"/>
                    <a:pt x="195" y="19"/>
                  </a:cubicBezTo>
                  <a:cubicBezTo>
                    <a:pt x="189" y="19"/>
                    <a:pt x="183" y="23"/>
                    <a:pt x="182" y="29"/>
                  </a:cubicBezTo>
                  <a:lnTo>
                    <a:pt x="182" y="24"/>
                  </a:lnTo>
                  <a:close/>
                  <a:moveTo>
                    <a:pt x="151" y="47"/>
                  </a:moveTo>
                  <a:cubicBezTo>
                    <a:pt x="151" y="49"/>
                    <a:pt x="151" y="60"/>
                    <a:pt x="142" y="65"/>
                  </a:cubicBezTo>
                  <a:cubicBezTo>
                    <a:pt x="140" y="66"/>
                    <a:pt x="138" y="66"/>
                    <a:pt x="136" y="66"/>
                  </a:cubicBezTo>
                  <a:cubicBezTo>
                    <a:pt x="124" y="66"/>
                    <a:pt x="121" y="55"/>
                    <a:pt x="121" y="47"/>
                  </a:cubicBezTo>
                  <a:cubicBezTo>
                    <a:pt x="121" y="44"/>
                    <a:pt x="122" y="42"/>
                    <a:pt x="122" y="40"/>
                  </a:cubicBezTo>
                  <a:cubicBezTo>
                    <a:pt x="123" y="32"/>
                    <a:pt x="127" y="27"/>
                    <a:pt x="135" y="27"/>
                  </a:cubicBezTo>
                  <a:cubicBezTo>
                    <a:pt x="139" y="27"/>
                    <a:pt x="144" y="28"/>
                    <a:pt x="148" y="33"/>
                  </a:cubicBezTo>
                  <a:cubicBezTo>
                    <a:pt x="150" y="37"/>
                    <a:pt x="151" y="42"/>
                    <a:pt x="151" y="47"/>
                  </a:cubicBezTo>
                  <a:moveTo>
                    <a:pt x="160" y="5"/>
                  </a:moveTo>
                  <a:cubicBezTo>
                    <a:pt x="160" y="3"/>
                    <a:pt x="159" y="2"/>
                    <a:pt x="157" y="1"/>
                  </a:cubicBezTo>
                  <a:cubicBezTo>
                    <a:pt x="156" y="0"/>
                    <a:pt x="155" y="0"/>
                    <a:pt x="155" y="0"/>
                  </a:cubicBezTo>
                  <a:cubicBezTo>
                    <a:pt x="153" y="0"/>
                    <a:pt x="152" y="1"/>
                    <a:pt x="151" y="3"/>
                  </a:cubicBezTo>
                  <a:cubicBezTo>
                    <a:pt x="151" y="3"/>
                    <a:pt x="151" y="4"/>
                    <a:pt x="151" y="5"/>
                  </a:cubicBezTo>
                  <a:cubicBezTo>
                    <a:pt x="151" y="27"/>
                    <a:pt x="151" y="27"/>
                    <a:pt x="151" y="27"/>
                  </a:cubicBezTo>
                  <a:cubicBezTo>
                    <a:pt x="149" y="25"/>
                    <a:pt x="145" y="19"/>
                    <a:pt x="134" y="19"/>
                  </a:cubicBezTo>
                  <a:cubicBezTo>
                    <a:pt x="117" y="19"/>
                    <a:pt x="112" y="33"/>
                    <a:pt x="112" y="46"/>
                  </a:cubicBezTo>
                  <a:cubicBezTo>
                    <a:pt x="112" y="61"/>
                    <a:pt x="118" y="74"/>
                    <a:pt x="134" y="74"/>
                  </a:cubicBezTo>
                  <a:cubicBezTo>
                    <a:pt x="139" y="74"/>
                    <a:pt x="143" y="73"/>
                    <a:pt x="146" y="71"/>
                  </a:cubicBezTo>
                  <a:cubicBezTo>
                    <a:pt x="149" y="69"/>
                    <a:pt x="150" y="68"/>
                    <a:pt x="151" y="67"/>
                  </a:cubicBezTo>
                  <a:cubicBezTo>
                    <a:pt x="151" y="69"/>
                    <a:pt x="151" y="70"/>
                    <a:pt x="151" y="71"/>
                  </a:cubicBezTo>
                  <a:cubicBezTo>
                    <a:pt x="151" y="72"/>
                    <a:pt x="153" y="73"/>
                    <a:pt x="155" y="73"/>
                  </a:cubicBezTo>
                  <a:cubicBezTo>
                    <a:pt x="159" y="73"/>
                    <a:pt x="160" y="70"/>
                    <a:pt x="160" y="69"/>
                  </a:cubicBezTo>
                  <a:lnTo>
                    <a:pt x="160" y="5"/>
                  </a:lnTo>
                  <a:close/>
                  <a:moveTo>
                    <a:pt x="73" y="22"/>
                  </a:moveTo>
                  <a:cubicBezTo>
                    <a:pt x="73" y="21"/>
                    <a:pt x="72" y="19"/>
                    <a:pt x="69" y="19"/>
                  </a:cubicBezTo>
                  <a:cubicBezTo>
                    <a:pt x="66" y="19"/>
                    <a:pt x="64" y="21"/>
                    <a:pt x="64" y="24"/>
                  </a:cubicBezTo>
                  <a:cubicBezTo>
                    <a:pt x="64" y="25"/>
                    <a:pt x="64" y="25"/>
                    <a:pt x="64" y="26"/>
                  </a:cubicBezTo>
                  <a:cubicBezTo>
                    <a:pt x="83" y="73"/>
                    <a:pt x="83" y="73"/>
                    <a:pt x="83" y="73"/>
                  </a:cubicBezTo>
                  <a:cubicBezTo>
                    <a:pt x="81" y="77"/>
                    <a:pt x="81" y="78"/>
                    <a:pt x="79" y="80"/>
                  </a:cubicBezTo>
                  <a:cubicBezTo>
                    <a:pt x="78" y="82"/>
                    <a:pt x="75" y="83"/>
                    <a:pt x="73" y="83"/>
                  </a:cubicBezTo>
                  <a:cubicBezTo>
                    <a:pt x="72" y="83"/>
                    <a:pt x="69" y="82"/>
                    <a:pt x="69" y="82"/>
                  </a:cubicBezTo>
                  <a:cubicBezTo>
                    <a:pt x="68" y="82"/>
                    <a:pt x="67" y="82"/>
                    <a:pt x="67" y="83"/>
                  </a:cubicBezTo>
                  <a:cubicBezTo>
                    <a:pt x="66" y="83"/>
                    <a:pt x="66" y="85"/>
                    <a:pt x="66" y="86"/>
                  </a:cubicBezTo>
                  <a:cubicBezTo>
                    <a:pt x="66" y="90"/>
                    <a:pt x="68" y="91"/>
                    <a:pt x="73" y="91"/>
                  </a:cubicBezTo>
                  <a:cubicBezTo>
                    <a:pt x="85" y="91"/>
                    <a:pt x="88" y="84"/>
                    <a:pt x="91" y="74"/>
                  </a:cubicBezTo>
                  <a:cubicBezTo>
                    <a:pt x="108" y="25"/>
                    <a:pt x="108" y="25"/>
                    <a:pt x="108" y="25"/>
                  </a:cubicBezTo>
                  <a:cubicBezTo>
                    <a:pt x="108" y="25"/>
                    <a:pt x="108" y="24"/>
                    <a:pt x="108" y="24"/>
                  </a:cubicBezTo>
                  <a:cubicBezTo>
                    <a:pt x="108" y="21"/>
                    <a:pt x="106" y="19"/>
                    <a:pt x="103" y="19"/>
                  </a:cubicBezTo>
                  <a:cubicBezTo>
                    <a:pt x="100" y="19"/>
                    <a:pt x="99" y="21"/>
                    <a:pt x="99" y="22"/>
                  </a:cubicBezTo>
                  <a:cubicBezTo>
                    <a:pt x="91" y="47"/>
                    <a:pt x="91" y="47"/>
                    <a:pt x="91" y="47"/>
                  </a:cubicBezTo>
                  <a:cubicBezTo>
                    <a:pt x="91" y="48"/>
                    <a:pt x="89" y="53"/>
                    <a:pt x="89" y="54"/>
                  </a:cubicBezTo>
                  <a:cubicBezTo>
                    <a:pt x="88" y="57"/>
                    <a:pt x="87" y="59"/>
                    <a:pt x="87" y="62"/>
                  </a:cubicBezTo>
                  <a:cubicBezTo>
                    <a:pt x="86" y="60"/>
                    <a:pt x="86" y="58"/>
                    <a:pt x="85" y="54"/>
                  </a:cubicBezTo>
                  <a:lnTo>
                    <a:pt x="73" y="22"/>
                  </a:lnTo>
                  <a:close/>
                  <a:moveTo>
                    <a:pt x="47" y="69"/>
                  </a:moveTo>
                  <a:cubicBezTo>
                    <a:pt x="47" y="70"/>
                    <a:pt x="48" y="73"/>
                    <a:pt x="52" y="73"/>
                  </a:cubicBezTo>
                  <a:cubicBezTo>
                    <a:pt x="54" y="73"/>
                    <a:pt x="56" y="72"/>
                    <a:pt x="56" y="71"/>
                  </a:cubicBezTo>
                  <a:cubicBezTo>
                    <a:pt x="57" y="70"/>
                    <a:pt x="57" y="70"/>
                    <a:pt x="57" y="69"/>
                  </a:cubicBezTo>
                  <a:cubicBezTo>
                    <a:pt x="57" y="5"/>
                    <a:pt x="57" y="5"/>
                    <a:pt x="57" y="5"/>
                  </a:cubicBezTo>
                  <a:cubicBezTo>
                    <a:pt x="57" y="4"/>
                    <a:pt x="56" y="0"/>
                    <a:pt x="52" y="0"/>
                  </a:cubicBezTo>
                  <a:cubicBezTo>
                    <a:pt x="49" y="0"/>
                    <a:pt x="48" y="2"/>
                    <a:pt x="48" y="3"/>
                  </a:cubicBezTo>
                  <a:cubicBezTo>
                    <a:pt x="47" y="3"/>
                    <a:pt x="47" y="4"/>
                    <a:pt x="47" y="5"/>
                  </a:cubicBezTo>
                  <a:cubicBezTo>
                    <a:pt x="47" y="32"/>
                    <a:pt x="47" y="32"/>
                    <a:pt x="47" y="32"/>
                  </a:cubicBezTo>
                  <a:cubicBezTo>
                    <a:pt x="10" y="32"/>
                    <a:pt x="10" y="32"/>
                    <a:pt x="10" y="32"/>
                  </a:cubicBezTo>
                  <a:cubicBezTo>
                    <a:pt x="10" y="5"/>
                    <a:pt x="10" y="5"/>
                    <a:pt x="10" y="5"/>
                  </a:cubicBezTo>
                  <a:cubicBezTo>
                    <a:pt x="10" y="3"/>
                    <a:pt x="10" y="2"/>
                    <a:pt x="8" y="1"/>
                  </a:cubicBezTo>
                  <a:cubicBezTo>
                    <a:pt x="7" y="0"/>
                    <a:pt x="6" y="0"/>
                    <a:pt x="5" y="0"/>
                  </a:cubicBezTo>
                  <a:cubicBezTo>
                    <a:pt x="1" y="0"/>
                    <a:pt x="0" y="4"/>
                    <a:pt x="0" y="5"/>
                  </a:cubicBezTo>
                  <a:cubicBezTo>
                    <a:pt x="0" y="69"/>
                    <a:pt x="0" y="69"/>
                    <a:pt x="0" y="69"/>
                  </a:cubicBezTo>
                  <a:cubicBezTo>
                    <a:pt x="0" y="70"/>
                    <a:pt x="1" y="72"/>
                    <a:pt x="3" y="73"/>
                  </a:cubicBezTo>
                  <a:cubicBezTo>
                    <a:pt x="3" y="73"/>
                    <a:pt x="4" y="73"/>
                    <a:pt x="5" y="73"/>
                  </a:cubicBezTo>
                  <a:cubicBezTo>
                    <a:pt x="9" y="73"/>
                    <a:pt x="10" y="70"/>
                    <a:pt x="10" y="69"/>
                  </a:cubicBezTo>
                  <a:cubicBezTo>
                    <a:pt x="10" y="40"/>
                    <a:pt x="10" y="40"/>
                    <a:pt x="10" y="40"/>
                  </a:cubicBezTo>
                  <a:cubicBezTo>
                    <a:pt x="47" y="40"/>
                    <a:pt x="47" y="40"/>
                    <a:pt x="47" y="40"/>
                  </a:cubicBezTo>
                  <a:lnTo>
                    <a:pt x="47" y="69"/>
                  </a:lnTo>
                  <a:close/>
                </a:path>
              </a:pathLst>
            </a:custGeom>
            <a:solidFill>
              <a:schemeClr val="tx2">
                <a:lumMod val="40000"/>
                <a:lumOff val="6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3" name="Freeform 14">
              <a:extLst>
                <a:ext uri="{FF2B5EF4-FFF2-40B4-BE49-F238E27FC236}">
                  <a16:creationId xmlns:a16="http://schemas.microsoft.com/office/drawing/2014/main" id="{428B5FFB-98B0-4849-9E8F-1CE8E38839B6}"/>
                </a:ext>
              </a:extLst>
            </p:cNvPr>
            <p:cNvSpPr>
              <a:spLocks noEditPoints="1"/>
            </p:cNvSpPr>
            <p:nvPr/>
          </p:nvSpPr>
          <p:spPr bwMode="auto">
            <a:xfrm>
              <a:off x="9193213" y="6146800"/>
              <a:ext cx="1274763" cy="330200"/>
            </a:xfrm>
            <a:custGeom>
              <a:avLst/>
              <a:gdLst>
                <a:gd name="T0" fmla="*/ 388 w 401"/>
                <a:gd name="T1" fmla="*/ 4 h 102"/>
                <a:gd name="T2" fmla="*/ 401 w 401"/>
                <a:gd name="T3" fmla="*/ 15 h 102"/>
                <a:gd name="T4" fmla="*/ 388 w 401"/>
                <a:gd name="T5" fmla="*/ 28 h 102"/>
                <a:gd name="T6" fmla="*/ 387 w 401"/>
                <a:gd name="T7" fmla="*/ 10 h 102"/>
                <a:gd name="T8" fmla="*/ 390 w 401"/>
                <a:gd name="T9" fmla="*/ 13 h 102"/>
                <a:gd name="T10" fmla="*/ 386 w 401"/>
                <a:gd name="T11" fmla="*/ 10 h 102"/>
                <a:gd name="T12" fmla="*/ 386 w 401"/>
                <a:gd name="T13" fmla="*/ 23 h 102"/>
                <a:gd name="T14" fmla="*/ 390 w 401"/>
                <a:gd name="T15" fmla="*/ 23 h 102"/>
                <a:gd name="T16" fmla="*/ 392 w 401"/>
                <a:gd name="T17" fmla="*/ 15 h 102"/>
                <a:gd name="T18" fmla="*/ 388 w 401"/>
                <a:gd name="T19" fmla="*/ 7 h 102"/>
                <a:gd name="T20" fmla="*/ 332 w 401"/>
                <a:gd name="T21" fmla="*/ 65 h 102"/>
                <a:gd name="T22" fmla="*/ 362 w 401"/>
                <a:gd name="T23" fmla="*/ 48 h 102"/>
                <a:gd name="T24" fmla="*/ 381 w 401"/>
                <a:gd name="T25" fmla="*/ 45 h 102"/>
                <a:gd name="T26" fmla="*/ 311 w 401"/>
                <a:gd name="T27" fmla="*/ 65 h 102"/>
                <a:gd name="T28" fmla="*/ 364 w 401"/>
                <a:gd name="T29" fmla="*/ 73 h 102"/>
                <a:gd name="T30" fmla="*/ 304 w 401"/>
                <a:gd name="T31" fmla="*/ 21 h 102"/>
                <a:gd name="T32" fmla="*/ 296 w 401"/>
                <a:gd name="T33" fmla="*/ 10 h 102"/>
                <a:gd name="T34" fmla="*/ 278 w 401"/>
                <a:gd name="T35" fmla="*/ 100 h 102"/>
                <a:gd name="T36" fmla="*/ 296 w 401"/>
                <a:gd name="T37" fmla="*/ 88 h 102"/>
                <a:gd name="T38" fmla="*/ 302 w 401"/>
                <a:gd name="T39" fmla="*/ 28 h 102"/>
                <a:gd name="T40" fmla="*/ 276 w 401"/>
                <a:gd name="T41" fmla="*/ 88 h 102"/>
                <a:gd name="T42" fmla="*/ 232 w 401"/>
                <a:gd name="T43" fmla="*/ 101 h 102"/>
                <a:gd name="T44" fmla="*/ 252 w 401"/>
                <a:gd name="T45" fmla="*/ 66 h 102"/>
                <a:gd name="T46" fmla="*/ 282 w 401"/>
                <a:gd name="T47" fmla="*/ 43 h 102"/>
                <a:gd name="T48" fmla="*/ 261 w 401"/>
                <a:gd name="T49" fmla="*/ 35 h 102"/>
                <a:gd name="T50" fmla="*/ 255 w 401"/>
                <a:gd name="T51" fmla="*/ 29 h 102"/>
                <a:gd name="T52" fmla="*/ 238 w 401"/>
                <a:gd name="T53" fmla="*/ 40 h 102"/>
                <a:gd name="T54" fmla="*/ 240 w 401"/>
                <a:gd name="T55" fmla="*/ 16 h 102"/>
                <a:gd name="T56" fmla="*/ 233 w 401"/>
                <a:gd name="T57" fmla="*/ 2 h 102"/>
                <a:gd name="T58" fmla="*/ 171 w 401"/>
                <a:gd name="T59" fmla="*/ 16 h 102"/>
                <a:gd name="T60" fmla="*/ 159 w 401"/>
                <a:gd name="T61" fmla="*/ 101 h 102"/>
                <a:gd name="T62" fmla="*/ 181 w 401"/>
                <a:gd name="T63" fmla="*/ 59 h 102"/>
                <a:gd name="T64" fmla="*/ 228 w 401"/>
                <a:gd name="T65" fmla="*/ 46 h 102"/>
                <a:gd name="T66" fmla="*/ 192 w 401"/>
                <a:gd name="T67" fmla="*/ 20 h 102"/>
                <a:gd name="T68" fmla="*/ 129 w 401"/>
                <a:gd name="T69" fmla="*/ 51 h 102"/>
                <a:gd name="T70" fmla="*/ 106 w 401"/>
                <a:gd name="T71" fmla="*/ 85 h 102"/>
                <a:gd name="T72" fmla="*/ 118 w 401"/>
                <a:gd name="T73" fmla="*/ 43 h 102"/>
                <a:gd name="T74" fmla="*/ 149 w 401"/>
                <a:gd name="T75" fmla="*/ 64 h 102"/>
                <a:gd name="T76" fmla="*/ 75 w 401"/>
                <a:gd name="T77" fmla="*/ 64 h 102"/>
                <a:gd name="T78" fmla="*/ 36 w 401"/>
                <a:gd name="T79" fmla="*/ 2 h 102"/>
                <a:gd name="T80" fmla="*/ 2 w 401"/>
                <a:gd name="T81" fmla="*/ 86 h 102"/>
                <a:gd name="T82" fmla="*/ 55 w 401"/>
                <a:gd name="T83" fmla="*/ 100 h 102"/>
                <a:gd name="T84" fmla="*/ 68 w 401"/>
                <a:gd name="T85" fmla="*/ 87 h 102"/>
                <a:gd name="T86" fmla="*/ 43 w 401"/>
                <a:gd name="T87" fmla="*/ 15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401" h="102">
                  <a:moveTo>
                    <a:pt x="388" y="27"/>
                  </a:moveTo>
                  <a:cubicBezTo>
                    <a:pt x="381" y="27"/>
                    <a:pt x="376" y="22"/>
                    <a:pt x="376" y="15"/>
                  </a:cubicBezTo>
                  <a:cubicBezTo>
                    <a:pt x="376" y="9"/>
                    <a:pt x="381" y="4"/>
                    <a:pt x="388" y="4"/>
                  </a:cubicBezTo>
                  <a:cubicBezTo>
                    <a:pt x="394" y="4"/>
                    <a:pt x="399" y="9"/>
                    <a:pt x="399" y="15"/>
                  </a:cubicBezTo>
                  <a:cubicBezTo>
                    <a:pt x="399" y="22"/>
                    <a:pt x="394" y="27"/>
                    <a:pt x="388" y="27"/>
                  </a:cubicBezTo>
                  <a:moveTo>
                    <a:pt x="401" y="15"/>
                  </a:moveTo>
                  <a:cubicBezTo>
                    <a:pt x="401" y="8"/>
                    <a:pt x="395" y="2"/>
                    <a:pt x="388" y="2"/>
                  </a:cubicBezTo>
                  <a:cubicBezTo>
                    <a:pt x="381" y="2"/>
                    <a:pt x="375" y="8"/>
                    <a:pt x="375" y="15"/>
                  </a:cubicBezTo>
                  <a:cubicBezTo>
                    <a:pt x="375" y="23"/>
                    <a:pt x="381" y="28"/>
                    <a:pt x="388" y="28"/>
                  </a:cubicBezTo>
                  <a:cubicBezTo>
                    <a:pt x="395" y="28"/>
                    <a:pt x="401" y="22"/>
                    <a:pt x="401" y="15"/>
                  </a:cubicBezTo>
                  <a:moveTo>
                    <a:pt x="386" y="10"/>
                  </a:moveTo>
                  <a:cubicBezTo>
                    <a:pt x="387" y="10"/>
                    <a:pt x="387" y="10"/>
                    <a:pt x="387" y="10"/>
                  </a:cubicBezTo>
                  <a:cubicBezTo>
                    <a:pt x="389" y="10"/>
                    <a:pt x="389" y="10"/>
                    <a:pt x="390" y="10"/>
                  </a:cubicBezTo>
                  <a:cubicBezTo>
                    <a:pt x="390" y="10"/>
                    <a:pt x="390" y="11"/>
                    <a:pt x="390" y="11"/>
                  </a:cubicBezTo>
                  <a:cubicBezTo>
                    <a:pt x="390" y="12"/>
                    <a:pt x="390" y="13"/>
                    <a:pt x="390" y="13"/>
                  </a:cubicBezTo>
                  <a:cubicBezTo>
                    <a:pt x="389" y="13"/>
                    <a:pt x="389" y="13"/>
                    <a:pt x="387" y="13"/>
                  </a:cubicBezTo>
                  <a:cubicBezTo>
                    <a:pt x="386" y="13"/>
                    <a:pt x="386" y="13"/>
                    <a:pt x="386" y="13"/>
                  </a:cubicBezTo>
                  <a:lnTo>
                    <a:pt x="386" y="10"/>
                  </a:lnTo>
                  <a:close/>
                  <a:moveTo>
                    <a:pt x="382" y="7"/>
                  </a:moveTo>
                  <a:cubicBezTo>
                    <a:pt x="382" y="23"/>
                    <a:pt x="382" y="23"/>
                    <a:pt x="382" y="23"/>
                  </a:cubicBezTo>
                  <a:cubicBezTo>
                    <a:pt x="386" y="23"/>
                    <a:pt x="386" y="23"/>
                    <a:pt x="386" y="23"/>
                  </a:cubicBezTo>
                  <a:cubicBezTo>
                    <a:pt x="386" y="16"/>
                    <a:pt x="386" y="16"/>
                    <a:pt x="386" y="16"/>
                  </a:cubicBezTo>
                  <a:cubicBezTo>
                    <a:pt x="389" y="16"/>
                    <a:pt x="389" y="16"/>
                    <a:pt x="389" y="20"/>
                  </a:cubicBezTo>
                  <a:cubicBezTo>
                    <a:pt x="390" y="21"/>
                    <a:pt x="390" y="22"/>
                    <a:pt x="390" y="23"/>
                  </a:cubicBezTo>
                  <a:cubicBezTo>
                    <a:pt x="395" y="23"/>
                    <a:pt x="395" y="23"/>
                    <a:pt x="395" y="23"/>
                  </a:cubicBezTo>
                  <a:cubicBezTo>
                    <a:pt x="394" y="22"/>
                    <a:pt x="394" y="20"/>
                    <a:pt x="393" y="18"/>
                  </a:cubicBezTo>
                  <a:cubicBezTo>
                    <a:pt x="393" y="16"/>
                    <a:pt x="393" y="16"/>
                    <a:pt x="392" y="15"/>
                  </a:cubicBezTo>
                  <a:cubicBezTo>
                    <a:pt x="393" y="15"/>
                    <a:pt x="394" y="14"/>
                    <a:pt x="394" y="11"/>
                  </a:cubicBezTo>
                  <a:cubicBezTo>
                    <a:pt x="394" y="10"/>
                    <a:pt x="394" y="8"/>
                    <a:pt x="392" y="7"/>
                  </a:cubicBezTo>
                  <a:cubicBezTo>
                    <a:pt x="390" y="7"/>
                    <a:pt x="389" y="7"/>
                    <a:pt x="388" y="7"/>
                  </a:cubicBezTo>
                  <a:lnTo>
                    <a:pt x="382" y="7"/>
                  </a:lnTo>
                  <a:close/>
                  <a:moveTo>
                    <a:pt x="342" y="85"/>
                  </a:moveTo>
                  <a:cubicBezTo>
                    <a:pt x="328" y="85"/>
                    <a:pt x="329" y="74"/>
                    <a:pt x="332" y="65"/>
                  </a:cubicBezTo>
                  <a:cubicBezTo>
                    <a:pt x="335" y="51"/>
                    <a:pt x="341" y="47"/>
                    <a:pt x="344" y="45"/>
                  </a:cubicBezTo>
                  <a:cubicBezTo>
                    <a:pt x="347" y="44"/>
                    <a:pt x="350" y="43"/>
                    <a:pt x="353" y="43"/>
                  </a:cubicBezTo>
                  <a:cubicBezTo>
                    <a:pt x="359" y="43"/>
                    <a:pt x="361" y="46"/>
                    <a:pt x="362" y="48"/>
                  </a:cubicBezTo>
                  <a:cubicBezTo>
                    <a:pt x="362" y="49"/>
                    <a:pt x="363" y="50"/>
                    <a:pt x="363" y="51"/>
                  </a:cubicBezTo>
                  <a:cubicBezTo>
                    <a:pt x="364" y="53"/>
                    <a:pt x="366" y="54"/>
                    <a:pt x="369" y="54"/>
                  </a:cubicBezTo>
                  <a:cubicBezTo>
                    <a:pt x="374" y="54"/>
                    <a:pt x="379" y="50"/>
                    <a:pt x="381" y="45"/>
                  </a:cubicBezTo>
                  <a:cubicBezTo>
                    <a:pt x="382" y="41"/>
                    <a:pt x="381" y="38"/>
                    <a:pt x="378" y="34"/>
                  </a:cubicBezTo>
                  <a:cubicBezTo>
                    <a:pt x="372" y="28"/>
                    <a:pt x="365" y="27"/>
                    <a:pt x="357" y="27"/>
                  </a:cubicBezTo>
                  <a:cubicBezTo>
                    <a:pt x="338" y="27"/>
                    <a:pt x="318" y="39"/>
                    <a:pt x="311" y="65"/>
                  </a:cubicBezTo>
                  <a:cubicBezTo>
                    <a:pt x="305" y="85"/>
                    <a:pt x="312" y="102"/>
                    <a:pt x="336" y="102"/>
                  </a:cubicBezTo>
                  <a:cubicBezTo>
                    <a:pt x="356" y="102"/>
                    <a:pt x="369" y="89"/>
                    <a:pt x="371" y="82"/>
                  </a:cubicBezTo>
                  <a:cubicBezTo>
                    <a:pt x="373" y="76"/>
                    <a:pt x="368" y="73"/>
                    <a:pt x="364" y="73"/>
                  </a:cubicBezTo>
                  <a:cubicBezTo>
                    <a:pt x="359" y="73"/>
                    <a:pt x="356" y="76"/>
                    <a:pt x="354" y="78"/>
                  </a:cubicBezTo>
                  <a:cubicBezTo>
                    <a:pt x="352" y="81"/>
                    <a:pt x="349" y="85"/>
                    <a:pt x="342" y="85"/>
                  </a:cubicBezTo>
                  <a:moveTo>
                    <a:pt x="304" y="21"/>
                  </a:moveTo>
                  <a:cubicBezTo>
                    <a:pt x="309" y="21"/>
                    <a:pt x="315" y="16"/>
                    <a:pt x="316" y="10"/>
                  </a:cubicBezTo>
                  <a:cubicBezTo>
                    <a:pt x="318" y="5"/>
                    <a:pt x="315" y="0"/>
                    <a:pt x="309" y="0"/>
                  </a:cubicBezTo>
                  <a:cubicBezTo>
                    <a:pt x="304" y="0"/>
                    <a:pt x="298" y="5"/>
                    <a:pt x="296" y="10"/>
                  </a:cubicBezTo>
                  <a:cubicBezTo>
                    <a:pt x="295" y="16"/>
                    <a:pt x="298" y="21"/>
                    <a:pt x="304" y="21"/>
                  </a:cubicBezTo>
                  <a:moveTo>
                    <a:pt x="276" y="88"/>
                  </a:moveTo>
                  <a:cubicBezTo>
                    <a:pt x="275" y="92"/>
                    <a:pt x="273" y="98"/>
                    <a:pt x="278" y="100"/>
                  </a:cubicBezTo>
                  <a:cubicBezTo>
                    <a:pt x="279" y="100"/>
                    <a:pt x="280" y="101"/>
                    <a:pt x="282" y="101"/>
                  </a:cubicBezTo>
                  <a:cubicBezTo>
                    <a:pt x="285" y="101"/>
                    <a:pt x="288" y="100"/>
                    <a:pt x="291" y="97"/>
                  </a:cubicBezTo>
                  <a:cubicBezTo>
                    <a:pt x="294" y="94"/>
                    <a:pt x="295" y="91"/>
                    <a:pt x="296" y="88"/>
                  </a:cubicBezTo>
                  <a:cubicBezTo>
                    <a:pt x="309" y="40"/>
                    <a:pt x="309" y="40"/>
                    <a:pt x="309" y="40"/>
                  </a:cubicBezTo>
                  <a:cubicBezTo>
                    <a:pt x="309" y="36"/>
                    <a:pt x="311" y="31"/>
                    <a:pt x="306" y="29"/>
                  </a:cubicBezTo>
                  <a:cubicBezTo>
                    <a:pt x="305" y="28"/>
                    <a:pt x="303" y="28"/>
                    <a:pt x="302" y="28"/>
                  </a:cubicBezTo>
                  <a:cubicBezTo>
                    <a:pt x="298" y="28"/>
                    <a:pt x="295" y="29"/>
                    <a:pt x="294" y="30"/>
                  </a:cubicBezTo>
                  <a:cubicBezTo>
                    <a:pt x="292" y="32"/>
                    <a:pt x="290" y="34"/>
                    <a:pt x="289" y="40"/>
                  </a:cubicBezTo>
                  <a:lnTo>
                    <a:pt x="276" y="88"/>
                  </a:lnTo>
                  <a:close/>
                  <a:moveTo>
                    <a:pt x="225" y="88"/>
                  </a:moveTo>
                  <a:cubicBezTo>
                    <a:pt x="224" y="92"/>
                    <a:pt x="222" y="98"/>
                    <a:pt x="229" y="100"/>
                  </a:cubicBezTo>
                  <a:cubicBezTo>
                    <a:pt x="230" y="101"/>
                    <a:pt x="231" y="101"/>
                    <a:pt x="232" y="101"/>
                  </a:cubicBezTo>
                  <a:cubicBezTo>
                    <a:pt x="235" y="101"/>
                    <a:pt x="238" y="100"/>
                    <a:pt x="240" y="98"/>
                  </a:cubicBezTo>
                  <a:cubicBezTo>
                    <a:pt x="244" y="95"/>
                    <a:pt x="245" y="91"/>
                    <a:pt x="246" y="88"/>
                  </a:cubicBezTo>
                  <a:cubicBezTo>
                    <a:pt x="252" y="66"/>
                    <a:pt x="252" y="66"/>
                    <a:pt x="252" y="66"/>
                  </a:cubicBezTo>
                  <a:cubicBezTo>
                    <a:pt x="254" y="58"/>
                    <a:pt x="257" y="48"/>
                    <a:pt x="268" y="46"/>
                  </a:cubicBezTo>
                  <a:cubicBezTo>
                    <a:pt x="270" y="46"/>
                    <a:pt x="272" y="46"/>
                    <a:pt x="274" y="45"/>
                  </a:cubicBezTo>
                  <a:cubicBezTo>
                    <a:pt x="276" y="45"/>
                    <a:pt x="279" y="45"/>
                    <a:pt x="282" y="43"/>
                  </a:cubicBezTo>
                  <a:cubicBezTo>
                    <a:pt x="284" y="41"/>
                    <a:pt x="285" y="39"/>
                    <a:pt x="286" y="36"/>
                  </a:cubicBezTo>
                  <a:cubicBezTo>
                    <a:pt x="287" y="32"/>
                    <a:pt x="285" y="27"/>
                    <a:pt x="278" y="27"/>
                  </a:cubicBezTo>
                  <a:cubicBezTo>
                    <a:pt x="272" y="27"/>
                    <a:pt x="266" y="30"/>
                    <a:pt x="261" y="35"/>
                  </a:cubicBezTo>
                  <a:cubicBezTo>
                    <a:pt x="260" y="37"/>
                    <a:pt x="258" y="39"/>
                    <a:pt x="257" y="41"/>
                  </a:cubicBezTo>
                  <a:cubicBezTo>
                    <a:pt x="257" y="40"/>
                    <a:pt x="257" y="40"/>
                    <a:pt x="257" y="40"/>
                  </a:cubicBezTo>
                  <a:cubicBezTo>
                    <a:pt x="258" y="37"/>
                    <a:pt x="260" y="31"/>
                    <a:pt x="255" y="29"/>
                  </a:cubicBezTo>
                  <a:cubicBezTo>
                    <a:pt x="254" y="28"/>
                    <a:pt x="253" y="28"/>
                    <a:pt x="251" y="28"/>
                  </a:cubicBezTo>
                  <a:cubicBezTo>
                    <a:pt x="248" y="28"/>
                    <a:pt x="245" y="29"/>
                    <a:pt x="244" y="30"/>
                  </a:cubicBezTo>
                  <a:cubicBezTo>
                    <a:pt x="240" y="33"/>
                    <a:pt x="239" y="37"/>
                    <a:pt x="238" y="40"/>
                  </a:cubicBezTo>
                  <a:lnTo>
                    <a:pt x="225" y="88"/>
                  </a:lnTo>
                  <a:close/>
                  <a:moveTo>
                    <a:pt x="228" y="20"/>
                  </a:moveTo>
                  <a:cubicBezTo>
                    <a:pt x="231" y="20"/>
                    <a:pt x="236" y="20"/>
                    <a:pt x="240" y="16"/>
                  </a:cubicBezTo>
                  <a:cubicBezTo>
                    <a:pt x="241" y="15"/>
                    <a:pt x="242" y="12"/>
                    <a:pt x="242" y="11"/>
                  </a:cubicBezTo>
                  <a:cubicBezTo>
                    <a:pt x="243" y="8"/>
                    <a:pt x="242" y="5"/>
                    <a:pt x="239" y="3"/>
                  </a:cubicBezTo>
                  <a:cubicBezTo>
                    <a:pt x="238" y="3"/>
                    <a:pt x="235" y="2"/>
                    <a:pt x="233" y="2"/>
                  </a:cubicBezTo>
                  <a:cubicBezTo>
                    <a:pt x="190" y="2"/>
                    <a:pt x="190" y="2"/>
                    <a:pt x="190" y="2"/>
                  </a:cubicBezTo>
                  <a:cubicBezTo>
                    <a:pt x="187" y="2"/>
                    <a:pt x="182" y="2"/>
                    <a:pt x="179" y="5"/>
                  </a:cubicBezTo>
                  <a:cubicBezTo>
                    <a:pt x="174" y="8"/>
                    <a:pt x="172" y="13"/>
                    <a:pt x="171" y="16"/>
                  </a:cubicBezTo>
                  <a:cubicBezTo>
                    <a:pt x="152" y="88"/>
                    <a:pt x="152" y="88"/>
                    <a:pt x="152" y="88"/>
                  </a:cubicBezTo>
                  <a:cubicBezTo>
                    <a:pt x="151" y="92"/>
                    <a:pt x="150" y="97"/>
                    <a:pt x="154" y="99"/>
                  </a:cubicBezTo>
                  <a:cubicBezTo>
                    <a:pt x="155" y="100"/>
                    <a:pt x="157" y="101"/>
                    <a:pt x="159" y="101"/>
                  </a:cubicBezTo>
                  <a:cubicBezTo>
                    <a:pt x="161" y="101"/>
                    <a:pt x="167" y="101"/>
                    <a:pt x="171" y="95"/>
                  </a:cubicBezTo>
                  <a:cubicBezTo>
                    <a:pt x="172" y="92"/>
                    <a:pt x="173" y="90"/>
                    <a:pt x="174" y="87"/>
                  </a:cubicBezTo>
                  <a:cubicBezTo>
                    <a:pt x="181" y="59"/>
                    <a:pt x="181" y="59"/>
                    <a:pt x="181" y="59"/>
                  </a:cubicBezTo>
                  <a:cubicBezTo>
                    <a:pt x="214" y="59"/>
                    <a:pt x="214" y="59"/>
                    <a:pt x="214" y="59"/>
                  </a:cubicBezTo>
                  <a:cubicBezTo>
                    <a:pt x="217" y="59"/>
                    <a:pt x="225" y="59"/>
                    <a:pt x="228" y="50"/>
                  </a:cubicBezTo>
                  <a:cubicBezTo>
                    <a:pt x="228" y="49"/>
                    <a:pt x="228" y="47"/>
                    <a:pt x="228" y="46"/>
                  </a:cubicBezTo>
                  <a:cubicBezTo>
                    <a:pt x="227" y="41"/>
                    <a:pt x="222" y="41"/>
                    <a:pt x="219" y="41"/>
                  </a:cubicBezTo>
                  <a:cubicBezTo>
                    <a:pt x="186" y="41"/>
                    <a:pt x="186" y="41"/>
                    <a:pt x="186" y="41"/>
                  </a:cubicBezTo>
                  <a:cubicBezTo>
                    <a:pt x="192" y="20"/>
                    <a:pt x="192" y="20"/>
                    <a:pt x="192" y="20"/>
                  </a:cubicBezTo>
                  <a:lnTo>
                    <a:pt x="228" y="20"/>
                  </a:lnTo>
                  <a:close/>
                  <a:moveTo>
                    <a:pt x="118" y="43"/>
                  </a:moveTo>
                  <a:cubicBezTo>
                    <a:pt x="119" y="43"/>
                    <a:pt x="127" y="43"/>
                    <a:pt x="129" y="51"/>
                  </a:cubicBezTo>
                  <a:cubicBezTo>
                    <a:pt x="130" y="54"/>
                    <a:pt x="130" y="59"/>
                    <a:pt x="128" y="63"/>
                  </a:cubicBezTo>
                  <a:cubicBezTo>
                    <a:pt x="127" y="68"/>
                    <a:pt x="125" y="73"/>
                    <a:pt x="121" y="78"/>
                  </a:cubicBezTo>
                  <a:cubicBezTo>
                    <a:pt x="120" y="79"/>
                    <a:pt x="115" y="85"/>
                    <a:pt x="106" y="85"/>
                  </a:cubicBezTo>
                  <a:cubicBezTo>
                    <a:pt x="95" y="85"/>
                    <a:pt x="92" y="77"/>
                    <a:pt x="96" y="64"/>
                  </a:cubicBezTo>
                  <a:cubicBezTo>
                    <a:pt x="96" y="61"/>
                    <a:pt x="99" y="52"/>
                    <a:pt x="107" y="46"/>
                  </a:cubicBezTo>
                  <a:cubicBezTo>
                    <a:pt x="111" y="43"/>
                    <a:pt x="115" y="43"/>
                    <a:pt x="118" y="43"/>
                  </a:cubicBezTo>
                  <a:moveTo>
                    <a:pt x="75" y="64"/>
                  </a:moveTo>
                  <a:cubicBezTo>
                    <a:pt x="70" y="82"/>
                    <a:pt x="76" y="102"/>
                    <a:pt x="102" y="102"/>
                  </a:cubicBezTo>
                  <a:cubicBezTo>
                    <a:pt x="122" y="102"/>
                    <a:pt x="143" y="86"/>
                    <a:pt x="149" y="64"/>
                  </a:cubicBezTo>
                  <a:cubicBezTo>
                    <a:pt x="152" y="53"/>
                    <a:pt x="150" y="43"/>
                    <a:pt x="147" y="38"/>
                  </a:cubicBezTo>
                  <a:cubicBezTo>
                    <a:pt x="142" y="30"/>
                    <a:pt x="133" y="27"/>
                    <a:pt x="123" y="27"/>
                  </a:cubicBezTo>
                  <a:cubicBezTo>
                    <a:pt x="101" y="27"/>
                    <a:pt x="81" y="42"/>
                    <a:pt x="75" y="64"/>
                  </a:cubicBezTo>
                  <a:moveTo>
                    <a:pt x="43" y="15"/>
                  </a:moveTo>
                  <a:cubicBezTo>
                    <a:pt x="44" y="12"/>
                    <a:pt x="45" y="8"/>
                    <a:pt x="43" y="5"/>
                  </a:cubicBezTo>
                  <a:cubicBezTo>
                    <a:pt x="41" y="2"/>
                    <a:pt x="38" y="2"/>
                    <a:pt x="36" y="2"/>
                  </a:cubicBezTo>
                  <a:cubicBezTo>
                    <a:pt x="32" y="2"/>
                    <a:pt x="29" y="3"/>
                    <a:pt x="28" y="4"/>
                  </a:cubicBezTo>
                  <a:cubicBezTo>
                    <a:pt x="23" y="7"/>
                    <a:pt x="22" y="11"/>
                    <a:pt x="21" y="15"/>
                  </a:cubicBezTo>
                  <a:cubicBezTo>
                    <a:pt x="2" y="86"/>
                    <a:pt x="2" y="86"/>
                    <a:pt x="2" y="86"/>
                  </a:cubicBezTo>
                  <a:cubicBezTo>
                    <a:pt x="2" y="90"/>
                    <a:pt x="0" y="94"/>
                    <a:pt x="3" y="97"/>
                  </a:cubicBezTo>
                  <a:cubicBezTo>
                    <a:pt x="5" y="100"/>
                    <a:pt x="9" y="100"/>
                    <a:pt x="13" y="100"/>
                  </a:cubicBezTo>
                  <a:cubicBezTo>
                    <a:pt x="55" y="100"/>
                    <a:pt x="55" y="100"/>
                    <a:pt x="55" y="100"/>
                  </a:cubicBezTo>
                  <a:cubicBezTo>
                    <a:pt x="58" y="100"/>
                    <a:pt x="62" y="100"/>
                    <a:pt x="66" y="96"/>
                  </a:cubicBezTo>
                  <a:cubicBezTo>
                    <a:pt x="67" y="94"/>
                    <a:pt x="68" y="93"/>
                    <a:pt x="68" y="91"/>
                  </a:cubicBezTo>
                  <a:cubicBezTo>
                    <a:pt x="68" y="90"/>
                    <a:pt x="69" y="88"/>
                    <a:pt x="68" y="87"/>
                  </a:cubicBezTo>
                  <a:cubicBezTo>
                    <a:pt x="67" y="82"/>
                    <a:pt x="62" y="82"/>
                    <a:pt x="59" y="82"/>
                  </a:cubicBezTo>
                  <a:cubicBezTo>
                    <a:pt x="25" y="82"/>
                    <a:pt x="25" y="82"/>
                    <a:pt x="25" y="82"/>
                  </a:cubicBezTo>
                  <a:lnTo>
                    <a:pt x="43" y="15"/>
                  </a:ln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en-US"/>
            </a:p>
          </p:txBody>
        </p:sp>
      </p:grpSp>
      <p:pic>
        <p:nvPicPr>
          <p:cNvPr id="11" name="White Frame">
            <a:extLst>
              <a:ext uri="{FF2B5EF4-FFF2-40B4-BE49-F238E27FC236}">
                <a16:creationId xmlns:a16="http://schemas.microsoft.com/office/drawing/2014/main" id="{7843285F-0DD3-4191-B086-35A68CA43A4B}"/>
              </a:ext>
            </a:extLst>
          </p:cNvPr>
          <p:cNvPicPr>
            <a:picLocks noChangeAspect="1"/>
          </p:cNvPicPr>
          <p:nvPr userDrawn="1"/>
        </p:nvPicPr>
        <p:blipFill>
          <a:blip r:embed="rId5">
            <a:extLst>
              <a:ext uri="{96DAC541-7B7A-43D3-8B79-37D633B846F1}">
                <asvg:svgBlip xmlns:asvg="http://schemas.microsoft.com/office/drawing/2016/SVG/main" r:embed="rId6"/>
              </a:ext>
            </a:extLst>
          </a:blip>
          <a:stretch>
            <a:fillRect/>
          </a:stretch>
        </p:blipFill>
        <p:spPr>
          <a:xfrm>
            <a:off x="0" y="2291"/>
            <a:ext cx="12196074" cy="6855709"/>
          </a:xfrm>
          <a:prstGeom prst="rect">
            <a:avLst/>
          </a:prstGeom>
        </p:spPr>
      </p:pic>
      <p:sp>
        <p:nvSpPr>
          <p:cNvPr id="10" name="Wellspect">
            <a:extLst>
              <a:ext uri="{FF2B5EF4-FFF2-40B4-BE49-F238E27FC236}">
                <a16:creationId xmlns:a16="http://schemas.microsoft.com/office/drawing/2014/main" id="{48988171-71BD-490C-815F-659FD4D8FE6C}"/>
              </a:ext>
            </a:extLst>
          </p:cNvPr>
          <p:cNvSpPr>
            <a:spLocks noEditPoints="1"/>
          </p:cNvSpPr>
          <p:nvPr userDrawn="1"/>
        </p:nvSpPr>
        <p:spPr bwMode="auto">
          <a:xfrm>
            <a:off x="10528300" y="219295"/>
            <a:ext cx="1439863" cy="436563"/>
          </a:xfrm>
          <a:custGeom>
            <a:avLst/>
            <a:gdLst>
              <a:gd name="T0" fmla="*/ 142 w 2268"/>
              <a:gd name="T1" fmla="*/ 392 h 687"/>
              <a:gd name="T2" fmla="*/ 147 w 2268"/>
              <a:gd name="T3" fmla="*/ 293 h 687"/>
              <a:gd name="T4" fmla="*/ 451 w 2268"/>
              <a:gd name="T5" fmla="*/ 18 h 687"/>
              <a:gd name="T6" fmla="*/ 677 w 2268"/>
              <a:gd name="T7" fmla="*/ 220 h 687"/>
              <a:gd name="T8" fmla="*/ 505 w 2268"/>
              <a:gd name="T9" fmla="*/ 356 h 687"/>
              <a:gd name="T10" fmla="*/ 542 w 2268"/>
              <a:gd name="T11" fmla="*/ 326 h 687"/>
              <a:gd name="T12" fmla="*/ 813 w 2268"/>
              <a:gd name="T13" fmla="*/ 368 h 687"/>
              <a:gd name="T14" fmla="*/ 919 w 2268"/>
              <a:gd name="T15" fmla="*/ 25 h 687"/>
              <a:gd name="T16" fmla="*/ 1066 w 2268"/>
              <a:gd name="T17" fmla="*/ 101 h 687"/>
              <a:gd name="T18" fmla="*/ 982 w 2268"/>
              <a:gd name="T19" fmla="*/ 287 h 687"/>
              <a:gd name="T20" fmla="*/ 1337 w 2268"/>
              <a:gd name="T21" fmla="*/ 142 h 687"/>
              <a:gd name="T22" fmla="*/ 1234 w 2268"/>
              <a:gd name="T23" fmla="*/ 495 h 687"/>
              <a:gd name="T24" fmla="*/ 1234 w 2268"/>
              <a:gd name="T25" fmla="*/ 103 h 687"/>
              <a:gd name="T26" fmla="*/ 1720 w 2268"/>
              <a:gd name="T27" fmla="*/ 261 h 687"/>
              <a:gd name="T28" fmla="*/ 1723 w 2268"/>
              <a:gd name="T29" fmla="*/ 352 h 687"/>
              <a:gd name="T30" fmla="*/ 1720 w 2268"/>
              <a:gd name="T31" fmla="*/ 261 h 687"/>
              <a:gd name="T32" fmla="*/ 2002 w 2268"/>
              <a:gd name="T33" fmla="*/ 152 h 687"/>
              <a:gd name="T34" fmla="*/ 1969 w 2268"/>
              <a:gd name="T35" fmla="*/ 302 h 687"/>
              <a:gd name="T36" fmla="*/ 2099 w 2268"/>
              <a:gd name="T37" fmla="*/ 331 h 687"/>
              <a:gd name="T38" fmla="*/ 2072 w 2268"/>
              <a:gd name="T39" fmla="*/ 19 h 687"/>
              <a:gd name="T40" fmla="*/ 2216 w 2268"/>
              <a:gd name="T41" fmla="*/ 45 h 687"/>
              <a:gd name="T42" fmla="*/ 2244 w 2268"/>
              <a:gd name="T43" fmla="*/ 64 h 687"/>
              <a:gd name="T44" fmla="*/ 2208 w 2268"/>
              <a:gd name="T45" fmla="*/ 28 h 687"/>
              <a:gd name="T46" fmla="*/ 2224 w 2268"/>
              <a:gd name="T47" fmla="*/ 90 h 687"/>
              <a:gd name="T48" fmla="*/ 29 w 2268"/>
              <a:gd name="T49" fmla="*/ 686 h 687"/>
              <a:gd name="T50" fmla="*/ 93 w 2268"/>
              <a:gd name="T51" fmla="*/ 570 h 687"/>
              <a:gd name="T52" fmla="*/ 101 w 2268"/>
              <a:gd name="T53" fmla="*/ 636 h 687"/>
              <a:gd name="T54" fmla="*/ 339 w 2268"/>
              <a:gd name="T55" fmla="*/ 686 h 687"/>
              <a:gd name="T56" fmla="*/ 261 w 2268"/>
              <a:gd name="T57" fmla="*/ 563 h 687"/>
              <a:gd name="T58" fmla="*/ 303 w 2268"/>
              <a:gd name="T59" fmla="*/ 623 h 687"/>
              <a:gd name="T60" fmla="*/ 468 w 2268"/>
              <a:gd name="T61" fmla="*/ 633 h 687"/>
              <a:gd name="T62" fmla="*/ 405 w 2268"/>
              <a:gd name="T63" fmla="*/ 563 h 687"/>
              <a:gd name="T64" fmla="*/ 610 w 2268"/>
              <a:gd name="T65" fmla="*/ 655 h 687"/>
              <a:gd name="T66" fmla="*/ 567 w 2268"/>
              <a:gd name="T67" fmla="*/ 570 h 687"/>
              <a:gd name="T68" fmla="*/ 692 w 2268"/>
              <a:gd name="T69" fmla="*/ 685 h 687"/>
              <a:gd name="T70" fmla="*/ 682 w 2268"/>
              <a:gd name="T71" fmla="*/ 674 h 687"/>
              <a:gd name="T72" fmla="*/ 877 w 2268"/>
              <a:gd name="T73" fmla="*/ 573 h 687"/>
              <a:gd name="T74" fmla="*/ 899 w 2268"/>
              <a:gd name="T75" fmla="*/ 665 h 687"/>
              <a:gd name="T76" fmla="*/ 1104 w 2268"/>
              <a:gd name="T77" fmla="*/ 675 h 687"/>
              <a:gd name="T78" fmla="*/ 1126 w 2268"/>
              <a:gd name="T79" fmla="*/ 582 h 687"/>
              <a:gd name="T80" fmla="*/ 1247 w 2268"/>
              <a:gd name="T81" fmla="*/ 686 h 687"/>
              <a:gd name="T82" fmla="*/ 1319 w 2268"/>
              <a:gd name="T83" fmla="*/ 582 h 687"/>
              <a:gd name="T84" fmla="*/ 1461 w 2268"/>
              <a:gd name="T85" fmla="*/ 675 h 687"/>
              <a:gd name="T86" fmla="*/ 1390 w 2268"/>
              <a:gd name="T87" fmla="*/ 582 h 687"/>
              <a:gd name="T88" fmla="*/ 1503 w 2268"/>
              <a:gd name="T89" fmla="*/ 675 h 687"/>
              <a:gd name="T90" fmla="*/ 1599 w 2268"/>
              <a:gd name="T91" fmla="*/ 668 h 687"/>
              <a:gd name="T92" fmla="*/ 1503 w 2268"/>
              <a:gd name="T93" fmla="*/ 675 h 687"/>
              <a:gd name="T94" fmla="*/ 1658 w 2268"/>
              <a:gd name="T95" fmla="*/ 685 h 687"/>
              <a:gd name="T96" fmla="*/ 1721 w 2268"/>
              <a:gd name="T97" fmla="*/ 614 h 687"/>
              <a:gd name="T98" fmla="*/ 1647 w 2268"/>
              <a:gd name="T99" fmla="*/ 674 h 687"/>
              <a:gd name="T100" fmla="*/ 1878 w 2268"/>
              <a:gd name="T101" fmla="*/ 686 h 687"/>
              <a:gd name="T102" fmla="*/ 1793 w 2268"/>
              <a:gd name="T103" fmla="*/ 562 h 687"/>
              <a:gd name="T104" fmla="*/ 1995 w 2268"/>
              <a:gd name="T105" fmla="*/ 667 h 687"/>
              <a:gd name="T106" fmla="*/ 1995 w 2268"/>
              <a:gd name="T107" fmla="*/ 560 h 687"/>
              <a:gd name="T108" fmla="*/ 2106 w 2268"/>
              <a:gd name="T109" fmla="*/ 666 h 687"/>
              <a:gd name="T110" fmla="*/ 2176 w 2268"/>
              <a:gd name="T111" fmla="*/ 572 h 6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268" h="687">
                <a:moveTo>
                  <a:pt x="394" y="374"/>
                </a:moveTo>
                <a:cubicBezTo>
                  <a:pt x="391" y="382"/>
                  <a:pt x="388" y="392"/>
                  <a:pt x="364" y="392"/>
                </a:cubicBezTo>
                <a:cubicBezTo>
                  <a:pt x="342" y="392"/>
                  <a:pt x="337" y="383"/>
                  <a:pt x="334" y="374"/>
                </a:cubicBezTo>
                <a:cubicBezTo>
                  <a:pt x="269" y="154"/>
                  <a:pt x="269" y="154"/>
                  <a:pt x="269" y="154"/>
                </a:cubicBezTo>
                <a:cubicBezTo>
                  <a:pt x="260" y="126"/>
                  <a:pt x="254" y="98"/>
                  <a:pt x="250" y="69"/>
                </a:cubicBezTo>
                <a:cubicBezTo>
                  <a:pt x="245" y="103"/>
                  <a:pt x="238" y="133"/>
                  <a:pt x="233" y="152"/>
                </a:cubicBezTo>
                <a:cubicBezTo>
                  <a:pt x="172" y="373"/>
                  <a:pt x="172" y="373"/>
                  <a:pt x="172" y="373"/>
                </a:cubicBezTo>
                <a:cubicBezTo>
                  <a:pt x="170" y="382"/>
                  <a:pt x="166" y="392"/>
                  <a:pt x="142" y="392"/>
                </a:cubicBezTo>
                <a:cubicBezTo>
                  <a:pt x="118" y="392"/>
                  <a:pt x="115" y="382"/>
                  <a:pt x="112" y="374"/>
                </a:cubicBezTo>
                <a:cubicBezTo>
                  <a:pt x="2" y="32"/>
                  <a:pt x="2" y="32"/>
                  <a:pt x="2" y="32"/>
                </a:cubicBezTo>
                <a:cubicBezTo>
                  <a:pt x="0" y="29"/>
                  <a:pt x="0" y="26"/>
                  <a:pt x="0" y="22"/>
                </a:cubicBezTo>
                <a:cubicBezTo>
                  <a:pt x="0" y="12"/>
                  <a:pt x="11" y="1"/>
                  <a:pt x="27" y="1"/>
                </a:cubicBezTo>
                <a:cubicBezTo>
                  <a:pt x="43" y="1"/>
                  <a:pt x="48" y="11"/>
                  <a:pt x="51" y="18"/>
                </a:cubicBezTo>
                <a:cubicBezTo>
                  <a:pt x="124" y="249"/>
                  <a:pt x="124" y="249"/>
                  <a:pt x="124" y="249"/>
                </a:cubicBezTo>
                <a:cubicBezTo>
                  <a:pt x="136" y="290"/>
                  <a:pt x="139" y="306"/>
                  <a:pt x="141" y="321"/>
                </a:cubicBezTo>
                <a:cubicBezTo>
                  <a:pt x="142" y="314"/>
                  <a:pt x="145" y="302"/>
                  <a:pt x="147" y="293"/>
                </a:cubicBezTo>
                <a:cubicBezTo>
                  <a:pt x="148" y="289"/>
                  <a:pt x="152" y="274"/>
                  <a:pt x="153" y="272"/>
                </a:cubicBezTo>
                <a:cubicBezTo>
                  <a:pt x="221" y="19"/>
                  <a:pt x="221" y="19"/>
                  <a:pt x="221" y="19"/>
                </a:cubicBezTo>
                <a:cubicBezTo>
                  <a:pt x="223" y="11"/>
                  <a:pt x="228" y="0"/>
                  <a:pt x="250" y="0"/>
                </a:cubicBezTo>
                <a:cubicBezTo>
                  <a:pt x="272" y="0"/>
                  <a:pt x="277" y="11"/>
                  <a:pt x="280" y="19"/>
                </a:cubicBezTo>
                <a:cubicBezTo>
                  <a:pt x="349" y="260"/>
                  <a:pt x="349" y="260"/>
                  <a:pt x="349" y="260"/>
                </a:cubicBezTo>
                <a:cubicBezTo>
                  <a:pt x="357" y="286"/>
                  <a:pt x="360" y="305"/>
                  <a:pt x="362" y="318"/>
                </a:cubicBezTo>
                <a:cubicBezTo>
                  <a:pt x="365" y="309"/>
                  <a:pt x="379" y="261"/>
                  <a:pt x="382" y="250"/>
                </a:cubicBezTo>
                <a:cubicBezTo>
                  <a:pt x="451" y="18"/>
                  <a:pt x="451" y="18"/>
                  <a:pt x="451" y="18"/>
                </a:cubicBezTo>
                <a:cubicBezTo>
                  <a:pt x="453" y="11"/>
                  <a:pt x="458" y="1"/>
                  <a:pt x="474" y="1"/>
                </a:cubicBezTo>
                <a:cubicBezTo>
                  <a:pt x="487" y="1"/>
                  <a:pt x="500" y="9"/>
                  <a:pt x="500" y="22"/>
                </a:cubicBezTo>
                <a:cubicBezTo>
                  <a:pt x="500" y="26"/>
                  <a:pt x="499" y="28"/>
                  <a:pt x="499" y="31"/>
                </a:cubicBezTo>
                <a:lnTo>
                  <a:pt x="394" y="374"/>
                </a:lnTo>
                <a:close/>
                <a:moveTo>
                  <a:pt x="521" y="220"/>
                </a:moveTo>
                <a:cubicBezTo>
                  <a:pt x="524" y="208"/>
                  <a:pt x="529" y="182"/>
                  <a:pt x="550" y="163"/>
                </a:cubicBezTo>
                <a:cubicBezTo>
                  <a:pt x="570" y="146"/>
                  <a:pt x="592" y="145"/>
                  <a:pt x="603" y="145"/>
                </a:cubicBezTo>
                <a:cubicBezTo>
                  <a:pt x="655" y="145"/>
                  <a:pt x="675" y="184"/>
                  <a:pt x="677" y="220"/>
                </a:cubicBezTo>
                <a:lnTo>
                  <a:pt x="521" y="220"/>
                </a:lnTo>
                <a:close/>
                <a:moveTo>
                  <a:pt x="704" y="261"/>
                </a:moveTo>
                <a:cubicBezTo>
                  <a:pt x="711" y="261"/>
                  <a:pt x="728" y="260"/>
                  <a:pt x="728" y="237"/>
                </a:cubicBezTo>
                <a:cubicBezTo>
                  <a:pt x="728" y="206"/>
                  <a:pt x="719" y="171"/>
                  <a:pt x="701" y="146"/>
                </a:cubicBezTo>
                <a:cubicBezTo>
                  <a:pt x="684" y="123"/>
                  <a:pt x="663" y="111"/>
                  <a:pt x="638" y="105"/>
                </a:cubicBezTo>
                <a:cubicBezTo>
                  <a:pt x="627" y="102"/>
                  <a:pt x="615" y="101"/>
                  <a:pt x="603" y="101"/>
                </a:cubicBezTo>
                <a:cubicBezTo>
                  <a:pt x="506" y="101"/>
                  <a:pt x="469" y="181"/>
                  <a:pt x="469" y="250"/>
                </a:cubicBezTo>
                <a:cubicBezTo>
                  <a:pt x="469" y="289"/>
                  <a:pt x="481" y="328"/>
                  <a:pt x="505" y="356"/>
                </a:cubicBezTo>
                <a:cubicBezTo>
                  <a:pt x="533" y="387"/>
                  <a:pt x="569" y="394"/>
                  <a:pt x="604" y="394"/>
                </a:cubicBezTo>
                <a:cubicBezTo>
                  <a:pt x="620" y="394"/>
                  <a:pt x="669" y="394"/>
                  <a:pt x="706" y="352"/>
                </a:cubicBezTo>
                <a:cubicBezTo>
                  <a:pt x="712" y="345"/>
                  <a:pt x="722" y="333"/>
                  <a:pt x="724" y="323"/>
                </a:cubicBezTo>
                <a:cubicBezTo>
                  <a:pt x="724" y="321"/>
                  <a:pt x="724" y="320"/>
                  <a:pt x="724" y="317"/>
                </a:cubicBezTo>
                <a:cubicBezTo>
                  <a:pt x="724" y="302"/>
                  <a:pt x="708" y="295"/>
                  <a:pt x="696" y="295"/>
                </a:cubicBezTo>
                <a:cubicBezTo>
                  <a:pt x="684" y="295"/>
                  <a:pt x="681" y="300"/>
                  <a:pt x="673" y="315"/>
                </a:cubicBezTo>
                <a:cubicBezTo>
                  <a:pt x="663" y="330"/>
                  <a:pt x="648" y="352"/>
                  <a:pt x="604" y="352"/>
                </a:cubicBezTo>
                <a:cubicBezTo>
                  <a:pt x="583" y="352"/>
                  <a:pt x="560" y="348"/>
                  <a:pt x="542" y="326"/>
                </a:cubicBezTo>
                <a:cubicBezTo>
                  <a:pt x="527" y="308"/>
                  <a:pt x="522" y="286"/>
                  <a:pt x="521" y="261"/>
                </a:cubicBezTo>
                <a:lnTo>
                  <a:pt x="704" y="261"/>
                </a:lnTo>
                <a:close/>
                <a:moveTo>
                  <a:pt x="813" y="25"/>
                </a:moveTo>
                <a:cubicBezTo>
                  <a:pt x="813" y="18"/>
                  <a:pt x="811" y="1"/>
                  <a:pt x="788" y="1"/>
                </a:cubicBezTo>
                <a:cubicBezTo>
                  <a:pt x="766" y="1"/>
                  <a:pt x="763" y="18"/>
                  <a:pt x="763" y="25"/>
                </a:cubicBezTo>
                <a:cubicBezTo>
                  <a:pt x="763" y="368"/>
                  <a:pt x="763" y="368"/>
                  <a:pt x="763" y="368"/>
                </a:cubicBezTo>
                <a:cubicBezTo>
                  <a:pt x="763" y="384"/>
                  <a:pt x="774" y="392"/>
                  <a:pt x="788" y="392"/>
                </a:cubicBezTo>
                <a:cubicBezTo>
                  <a:pt x="811" y="392"/>
                  <a:pt x="813" y="374"/>
                  <a:pt x="813" y="368"/>
                </a:cubicBezTo>
                <a:lnTo>
                  <a:pt x="813" y="25"/>
                </a:lnTo>
                <a:close/>
                <a:moveTo>
                  <a:pt x="919" y="25"/>
                </a:moveTo>
                <a:cubicBezTo>
                  <a:pt x="919" y="18"/>
                  <a:pt x="917" y="1"/>
                  <a:pt x="894" y="1"/>
                </a:cubicBezTo>
                <a:cubicBezTo>
                  <a:pt x="872" y="1"/>
                  <a:pt x="869" y="18"/>
                  <a:pt x="869" y="25"/>
                </a:cubicBezTo>
                <a:cubicBezTo>
                  <a:pt x="869" y="368"/>
                  <a:pt x="869" y="368"/>
                  <a:pt x="869" y="368"/>
                </a:cubicBezTo>
                <a:cubicBezTo>
                  <a:pt x="869" y="384"/>
                  <a:pt x="880" y="392"/>
                  <a:pt x="894" y="392"/>
                </a:cubicBezTo>
                <a:cubicBezTo>
                  <a:pt x="917" y="392"/>
                  <a:pt x="919" y="374"/>
                  <a:pt x="919" y="368"/>
                </a:cubicBezTo>
                <a:lnTo>
                  <a:pt x="919" y="25"/>
                </a:lnTo>
                <a:close/>
                <a:moveTo>
                  <a:pt x="1063" y="215"/>
                </a:moveTo>
                <a:cubicBezTo>
                  <a:pt x="1038" y="207"/>
                  <a:pt x="1016" y="201"/>
                  <a:pt x="1016" y="176"/>
                </a:cubicBezTo>
                <a:cubicBezTo>
                  <a:pt x="1016" y="164"/>
                  <a:pt x="1023" y="153"/>
                  <a:pt x="1032" y="147"/>
                </a:cubicBezTo>
                <a:cubicBezTo>
                  <a:pt x="1042" y="140"/>
                  <a:pt x="1057" y="139"/>
                  <a:pt x="1063" y="139"/>
                </a:cubicBezTo>
                <a:cubicBezTo>
                  <a:pt x="1107" y="139"/>
                  <a:pt x="1121" y="165"/>
                  <a:pt x="1126" y="174"/>
                </a:cubicBezTo>
                <a:cubicBezTo>
                  <a:pt x="1134" y="190"/>
                  <a:pt x="1138" y="196"/>
                  <a:pt x="1150" y="196"/>
                </a:cubicBezTo>
                <a:cubicBezTo>
                  <a:pt x="1158" y="196"/>
                  <a:pt x="1173" y="191"/>
                  <a:pt x="1173" y="175"/>
                </a:cubicBezTo>
                <a:cubicBezTo>
                  <a:pt x="1173" y="164"/>
                  <a:pt x="1158" y="101"/>
                  <a:pt x="1066" y="101"/>
                </a:cubicBezTo>
                <a:cubicBezTo>
                  <a:pt x="972" y="101"/>
                  <a:pt x="966" y="168"/>
                  <a:pt x="966" y="182"/>
                </a:cubicBezTo>
                <a:cubicBezTo>
                  <a:pt x="966" y="235"/>
                  <a:pt x="1013" y="250"/>
                  <a:pt x="1043" y="260"/>
                </a:cubicBezTo>
                <a:cubicBezTo>
                  <a:pt x="1074" y="269"/>
                  <a:pt x="1074" y="269"/>
                  <a:pt x="1074" y="269"/>
                </a:cubicBezTo>
                <a:cubicBezTo>
                  <a:pt x="1102" y="277"/>
                  <a:pt x="1127" y="284"/>
                  <a:pt x="1127" y="313"/>
                </a:cubicBezTo>
                <a:cubicBezTo>
                  <a:pt x="1127" y="338"/>
                  <a:pt x="1103" y="355"/>
                  <a:pt x="1071" y="355"/>
                </a:cubicBezTo>
                <a:cubicBezTo>
                  <a:pt x="1048" y="355"/>
                  <a:pt x="1025" y="347"/>
                  <a:pt x="1013" y="328"/>
                </a:cubicBezTo>
                <a:cubicBezTo>
                  <a:pt x="1009" y="322"/>
                  <a:pt x="1008" y="320"/>
                  <a:pt x="1001" y="299"/>
                </a:cubicBezTo>
                <a:cubicBezTo>
                  <a:pt x="998" y="294"/>
                  <a:pt x="995" y="287"/>
                  <a:pt x="982" y="287"/>
                </a:cubicBezTo>
                <a:cubicBezTo>
                  <a:pt x="974" y="287"/>
                  <a:pt x="956" y="292"/>
                  <a:pt x="956" y="310"/>
                </a:cubicBezTo>
                <a:cubicBezTo>
                  <a:pt x="956" y="318"/>
                  <a:pt x="960" y="348"/>
                  <a:pt x="986" y="369"/>
                </a:cubicBezTo>
                <a:cubicBezTo>
                  <a:pt x="1013" y="393"/>
                  <a:pt x="1052" y="394"/>
                  <a:pt x="1068" y="394"/>
                </a:cubicBezTo>
                <a:cubicBezTo>
                  <a:pt x="1093" y="394"/>
                  <a:pt x="1122" y="389"/>
                  <a:pt x="1143" y="375"/>
                </a:cubicBezTo>
                <a:cubicBezTo>
                  <a:pt x="1159" y="364"/>
                  <a:pt x="1177" y="343"/>
                  <a:pt x="1177" y="308"/>
                </a:cubicBezTo>
                <a:cubicBezTo>
                  <a:pt x="1177" y="249"/>
                  <a:pt x="1124" y="233"/>
                  <a:pt x="1095" y="225"/>
                </a:cubicBezTo>
                <a:lnTo>
                  <a:pt x="1063" y="215"/>
                </a:lnTo>
                <a:close/>
                <a:moveTo>
                  <a:pt x="1337" y="142"/>
                </a:moveTo>
                <a:cubicBezTo>
                  <a:pt x="1411" y="142"/>
                  <a:pt x="1413" y="219"/>
                  <a:pt x="1413" y="248"/>
                </a:cubicBezTo>
                <a:cubicBezTo>
                  <a:pt x="1413" y="274"/>
                  <a:pt x="1410" y="304"/>
                  <a:pt x="1394" y="325"/>
                </a:cubicBezTo>
                <a:cubicBezTo>
                  <a:pt x="1384" y="339"/>
                  <a:pt x="1365" y="354"/>
                  <a:pt x="1337" y="354"/>
                </a:cubicBezTo>
                <a:cubicBezTo>
                  <a:pt x="1284" y="354"/>
                  <a:pt x="1258" y="308"/>
                  <a:pt x="1258" y="244"/>
                </a:cubicBezTo>
                <a:cubicBezTo>
                  <a:pt x="1258" y="182"/>
                  <a:pt x="1286" y="142"/>
                  <a:pt x="1337" y="142"/>
                </a:cubicBezTo>
                <a:moveTo>
                  <a:pt x="1208" y="470"/>
                </a:moveTo>
                <a:cubicBezTo>
                  <a:pt x="1208" y="478"/>
                  <a:pt x="1210" y="486"/>
                  <a:pt x="1221" y="492"/>
                </a:cubicBezTo>
                <a:cubicBezTo>
                  <a:pt x="1225" y="494"/>
                  <a:pt x="1229" y="495"/>
                  <a:pt x="1234" y="495"/>
                </a:cubicBezTo>
                <a:cubicBezTo>
                  <a:pt x="1257" y="495"/>
                  <a:pt x="1259" y="477"/>
                  <a:pt x="1259" y="470"/>
                </a:cubicBezTo>
                <a:cubicBezTo>
                  <a:pt x="1259" y="356"/>
                  <a:pt x="1259" y="356"/>
                  <a:pt x="1259" y="356"/>
                </a:cubicBezTo>
                <a:cubicBezTo>
                  <a:pt x="1283" y="376"/>
                  <a:pt x="1304" y="394"/>
                  <a:pt x="1349" y="394"/>
                </a:cubicBezTo>
                <a:cubicBezTo>
                  <a:pt x="1435" y="394"/>
                  <a:pt x="1465" y="315"/>
                  <a:pt x="1465" y="247"/>
                </a:cubicBezTo>
                <a:cubicBezTo>
                  <a:pt x="1465" y="154"/>
                  <a:pt x="1413" y="100"/>
                  <a:pt x="1343" y="100"/>
                </a:cubicBezTo>
                <a:cubicBezTo>
                  <a:pt x="1308" y="100"/>
                  <a:pt x="1281" y="112"/>
                  <a:pt x="1259" y="139"/>
                </a:cubicBezTo>
                <a:cubicBezTo>
                  <a:pt x="1259" y="122"/>
                  <a:pt x="1259" y="112"/>
                  <a:pt x="1247" y="106"/>
                </a:cubicBezTo>
                <a:cubicBezTo>
                  <a:pt x="1241" y="103"/>
                  <a:pt x="1236" y="103"/>
                  <a:pt x="1234" y="103"/>
                </a:cubicBezTo>
                <a:cubicBezTo>
                  <a:pt x="1211" y="103"/>
                  <a:pt x="1208" y="121"/>
                  <a:pt x="1208" y="128"/>
                </a:cubicBezTo>
                <a:lnTo>
                  <a:pt x="1208" y="470"/>
                </a:lnTo>
                <a:close/>
                <a:moveTo>
                  <a:pt x="1537" y="220"/>
                </a:moveTo>
                <a:cubicBezTo>
                  <a:pt x="1540" y="208"/>
                  <a:pt x="1545" y="182"/>
                  <a:pt x="1567" y="163"/>
                </a:cubicBezTo>
                <a:cubicBezTo>
                  <a:pt x="1586" y="146"/>
                  <a:pt x="1608" y="145"/>
                  <a:pt x="1619" y="145"/>
                </a:cubicBezTo>
                <a:cubicBezTo>
                  <a:pt x="1671" y="145"/>
                  <a:pt x="1691" y="184"/>
                  <a:pt x="1693" y="220"/>
                </a:cubicBezTo>
                <a:lnTo>
                  <a:pt x="1537" y="220"/>
                </a:lnTo>
                <a:close/>
                <a:moveTo>
                  <a:pt x="1720" y="261"/>
                </a:moveTo>
                <a:cubicBezTo>
                  <a:pt x="1727" y="261"/>
                  <a:pt x="1744" y="260"/>
                  <a:pt x="1744" y="237"/>
                </a:cubicBezTo>
                <a:cubicBezTo>
                  <a:pt x="1744" y="206"/>
                  <a:pt x="1735" y="171"/>
                  <a:pt x="1717" y="146"/>
                </a:cubicBezTo>
                <a:cubicBezTo>
                  <a:pt x="1700" y="123"/>
                  <a:pt x="1679" y="111"/>
                  <a:pt x="1654" y="105"/>
                </a:cubicBezTo>
                <a:cubicBezTo>
                  <a:pt x="1643" y="102"/>
                  <a:pt x="1631" y="101"/>
                  <a:pt x="1619" y="101"/>
                </a:cubicBezTo>
                <a:cubicBezTo>
                  <a:pt x="1522" y="101"/>
                  <a:pt x="1485" y="181"/>
                  <a:pt x="1485" y="250"/>
                </a:cubicBezTo>
                <a:cubicBezTo>
                  <a:pt x="1485" y="289"/>
                  <a:pt x="1497" y="328"/>
                  <a:pt x="1521" y="356"/>
                </a:cubicBezTo>
                <a:cubicBezTo>
                  <a:pt x="1549" y="387"/>
                  <a:pt x="1585" y="394"/>
                  <a:pt x="1621" y="394"/>
                </a:cubicBezTo>
                <a:cubicBezTo>
                  <a:pt x="1636" y="394"/>
                  <a:pt x="1685" y="394"/>
                  <a:pt x="1723" y="352"/>
                </a:cubicBezTo>
                <a:cubicBezTo>
                  <a:pt x="1729" y="345"/>
                  <a:pt x="1738" y="333"/>
                  <a:pt x="1740" y="323"/>
                </a:cubicBezTo>
                <a:cubicBezTo>
                  <a:pt x="1741" y="321"/>
                  <a:pt x="1741" y="320"/>
                  <a:pt x="1741" y="317"/>
                </a:cubicBezTo>
                <a:cubicBezTo>
                  <a:pt x="1741" y="302"/>
                  <a:pt x="1724" y="295"/>
                  <a:pt x="1712" y="295"/>
                </a:cubicBezTo>
                <a:cubicBezTo>
                  <a:pt x="1700" y="295"/>
                  <a:pt x="1697" y="300"/>
                  <a:pt x="1689" y="315"/>
                </a:cubicBezTo>
                <a:cubicBezTo>
                  <a:pt x="1679" y="330"/>
                  <a:pt x="1664" y="352"/>
                  <a:pt x="1621" y="352"/>
                </a:cubicBezTo>
                <a:cubicBezTo>
                  <a:pt x="1599" y="352"/>
                  <a:pt x="1576" y="348"/>
                  <a:pt x="1558" y="326"/>
                </a:cubicBezTo>
                <a:cubicBezTo>
                  <a:pt x="1543" y="308"/>
                  <a:pt x="1538" y="286"/>
                  <a:pt x="1537" y="261"/>
                </a:cubicBezTo>
                <a:lnTo>
                  <a:pt x="1720" y="261"/>
                </a:lnTo>
                <a:close/>
                <a:moveTo>
                  <a:pt x="1969" y="302"/>
                </a:moveTo>
                <a:cubicBezTo>
                  <a:pt x="1961" y="320"/>
                  <a:pt x="1947" y="352"/>
                  <a:pt x="1897" y="352"/>
                </a:cubicBezTo>
                <a:cubicBezTo>
                  <a:pt x="1831" y="352"/>
                  <a:pt x="1817" y="292"/>
                  <a:pt x="1817" y="245"/>
                </a:cubicBezTo>
                <a:cubicBezTo>
                  <a:pt x="1817" y="192"/>
                  <a:pt x="1839" y="142"/>
                  <a:pt x="1897" y="142"/>
                </a:cubicBezTo>
                <a:cubicBezTo>
                  <a:pt x="1940" y="142"/>
                  <a:pt x="1955" y="170"/>
                  <a:pt x="1960" y="181"/>
                </a:cubicBezTo>
                <a:cubicBezTo>
                  <a:pt x="1966" y="194"/>
                  <a:pt x="1971" y="204"/>
                  <a:pt x="1986" y="204"/>
                </a:cubicBezTo>
                <a:cubicBezTo>
                  <a:pt x="2001" y="204"/>
                  <a:pt x="2013" y="194"/>
                  <a:pt x="2013" y="180"/>
                </a:cubicBezTo>
                <a:cubicBezTo>
                  <a:pt x="2013" y="176"/>
                  <a:pt x="2013" y="170"/>
                  <a:pt x="2002" y="152"/>
                </a:cubicBezTo>
                <a:cubicBezTo>
                  <a:pt x="1987" y="128"/>
                  <a:pt x="1962" y="101"/>
                  <a:pt x="1899" y="101"/>
                </a:cubicBezTo>
                <a:cubicBezTo>
                  <a:pt x="1878" y="101"/>
                  <a:pt x="1804" y="101"/>
                  <a:pt x="1774" y="184"/>
                </a:cubicBezTo>
                <a:cubicBezTo>
                  <a:pt x="1767" y="204"/>
                  <a:pt x="1764" y="225"/>
                  <a:pt x="1764" y="247"/>
                </a:cubicBezTo>
                <a:cubicBezTo>
                  <a:pt x="1764" y="315"/>
                  <a:pt x="1797" y="394"/>
                  <a:pt x="1896" y="394"/>
                </a:cubicBezTo>
                <a:cubicBezTo>
                  <a:pt x="1973" y="394"/>
                  <a:pt x="1998" y="352"/>
                  <a:pt x="2007" y="337"/>
                </a:cubicBezTo>
                <a:cubicBezTo>
                  <a:pt x="2015" y="323"/>
                  <a:pt x="2019" y="311"/>
                  <a:pt x="2019" y="304"/>
                </a:cubicBezTo>
                <a:cubicBezTo>
                  <a:pt x="2019" y="285"/>
                  <a:pt x="1999" y="281"/>
                  <a:pt x="1992" y="281"/>
                </a:cubicBezTo>
                <a:cubicBezTo>
                  <a:pt x="1978" y="281"/>
                  <a:pt x="1973" y="292"/>
                  <a:pt x="1969" y="302"/>
                </a:cubicBezTo>
                <a:moveTo>
                  <a:pt x="2047" y="149"/>
                </a:moveTo>
                <a:cubicBezTo>
                  <a:pt x="2047" y="309"/>
                  <a:pt x="2047" y="309"/>
                  <a:pt x="2047" y="309"/>
                </a:cubicBezTo>
                <a:cubicBezTo>
                  <a:pt x="2047" y="351"/>
                  <a:pt x="2052" y="392"/>
                  <a:pt x="2127" y="392"/>
                </a:cubicBezTo>
                <a:cubicBezTo>
                  <a:pt x="2132" y="392"/>
                  <a:pt x="2141" y="391"/>
                  <a:pt x="2144" y="391"/>
                </a:cubicBezTo>
                <a:cubicBezTo>
                  <a:pt x="2156" y="389"/>
                  <a:pt x="2174" y="386"/>
                  <a:pt x="2174" y="370"/>
                </a:cubicBezTo>
                <a:cubicBezTo>
                  <a:pt x="2174" y="351"/>
                  <a:pt x="2161" y="350"/>
                  <a:pt x="2148" y="349"/>
                </a:cubicBezTo>
                <a:cubicBezTo>
                  <a:pt x="2144" y="349"/>
                  <a:pt x="2132" y="350"/>
                  <a:pt x="2128" y="350"/>
                </a:cubicBezTo>
                <a:cubicBezTo>
                  <a:pt x="2115" y="349"/>
                  <a:pt x="2103" y="347"/>
                  <a:pt x="2099" y="331"/>
                </a:cubicBezTo>
                <a:cubicBezTo>
                  <a:pt x="2098" y="324"/>
                  <a:pt x="2097" y="320"/>
                  <a:pt x="2097" y="287"/>
                </a:cubicBezTo>
                <a:cubicBezTo>
                  <a:pt x="2097" y="149"/>
                  <a:pt x="2097" y="149"/>
                  <a:pt x="2097" y="149"/>
                </a:cubicBezTo>
                <a:cubicBezTo>
                  <a:pt x="2154" y="149"/>
                  <a:pt x="2154" y="149"/>
                  <a:pt x="2154" y="149"/>
                </a:cubicBezTo>
                <a:cubicBezTo>
                  <a:pt x="2160" y="149"/>
                  <a:pt x="2174" y="147"/>
                  <a:pt x="2174" y="128"/>
                </a:cubicBezTo>
                <a:cubicBezTo>
                  <a:pt x="2174" y="108"/>
                  <a:pt x="2160" y="106"/>
                  <a:pt x="2154" y="106"/>
                </a:cubicBezTo>
                <a:cubicBezTo>
                  <a:pt x="2097" y="106"/>
                  <a:pt x="2097" y="106"/>
                  <a:pt x="2097" y="106"/>
                </a:cubicBezTo>
                <a:cubicBezTo>
                  <a:pt x="2097" y="43"/>
                  <a:pt x="2097" y="43"/>
                  <a:pt x="2097" y="43"/>
                </a:cubicBezTo>
                <a:cubicBezTo>
                  <a:pt x="2097" y="35"/>
                  <a:pt x="2096" y="19"/>
                  <a:pt x="2072" y="19"/>
                </a:cubicBezTo>
                <a:cubicBezTo>
                  <a:pt x="2050" y="19"/>
                  <a:pt x="2048" y="36"/>
                  <a:pt x="2048" y="43"/>
                </a:cubicBezTo>
                <a:cubicBezTo>
                  <a:pt x="2048" y="106"/>
                  <a:pt x="2048" y="106"/>
                  <a:pt x="2048" y="106"/>
                </a:cubicBezTo>
                <a:lnTo>
                  <a:pt x="2047" y="149"/>
                </a:lnTo>
                <a:close/>
                <a:moveTo>
                  <a:pt x="2227" y="45"/>
                </a:moveTo>
                <a:cubicBezTo>
                  <a:pt x="2232" y="45"/>
                  <a:pt x="2236" y="42"/>
                  <a:pt x="2236" y="38"/>
                </a:cubicBezTo>
                <a:cubicBezTo>
                  <a:pt x="2236" y="33"/>
                  <a:pt x="2232" y="31"/>
                  <a:pt x="2227" y="31"/>
                </a:cubicBezTo>
                <a:cubicBezTo>
                  <a:pt x="2216" y="31"/>
                  <a:pt x="2216" y="31"/>
                  <a:pt x="2216" y="31"/>
                </a:cubicBezTo>
                <a:cubicBezTo>
                  <a:pt x="2216" y="45"/>
                  <a:pt x="2216" y="45"/>
                  <a:pt x="2216" y="45"/>
                </a:cubicBezTo>
                <a:lnTo>
                  <a:pt x="2227" y="45"/>
                </a:lnTo>
                <a:close/>
                <a:moveTo>
                  <a:pt x="2208" y="28"/>
                </a:moveTo>
                <a:cubicBezTo>
                  <a:pt x="2208" y="26"/>
                  <a:pt x="2209" y="24"/>
                  <a:pt x="2212" y="24"/>
                </a:cubicBezTo>
                <a:cubicBezTo>
                  <a:pt x="2227" y="24"/>
                  <a:pt x="2227" y="24"/>
                  <a:pt x="2227" y="24"/>
                </a:cubicBezTo>
                <a:cubicBezTo>
                  <a:pt x="2237" y="24"/>
                  <a:pt x="2244" y="28"/>
                  <a:pt x="2244" y="37"/>
                </a:cubicBezTo>
                <a:cubicBezTo>
                  <a:pt x="2244" y="44"/>
                  <a:pt x="2241" y="49"/>
                  <a:pt x="2235" y="51"/>
                </a:cubicBezTo>
                <a:cubicBezTo>
                  <a:pt x="2243" y="61"/>
                  <a:pt x="2243" y="61"/>
                  <a:pt x="2243" y="61"/>
                </a:cubicBezTo>
                <a:cubicBezTo>
                  <a:pt x="2244" y="62"/>
                  <a:pt x="2244" y="63"/>
                  <a:pt x="2244" y="64"/>
                </a:cubicBezTo>
                <a:cubicBezTo>
                  <a:pt x="2244" y="66"/>
                  <a:pt x="2243" y="68"/>
                  <a:pt x="2240" y="68"/>
                </a:cubicBezTo>
                <a:cubicBezTo>
                  <a:pt x="2239" y="68"/>
                  <a:pt x="2237" y="67"/>
                  <a:pt x="2236" y="66"/>
                </a:cubicBezTo>
                <a:cubicBezTo>
                  <a:pt x="2225" y="52"/>
                  <a:pt x="2225" y="52"/>
                  <a:pt x="2225" y="52"/>
                </a:cubicBezTo>
                <a:cubicBezTo>
                  <a:pt x="2216" y="52"/>
                  <a:pt x="2216" y="52"/>
                  <a:pt x="2216" y="52"/>
                </a:cubicBezTo>
                <a:cubicBezTo>
                  <a:pt x="2216" y="64"/>
                  <a:pt x="2216" y="64"/>
                  <a:pt x="2216" y="64"/>
                </a:cubicBezTo>
                <a:cubicBezTo>
                  <a:pt x="2216" y="66"/>
                  <a:pt x="2214" y="68"/>
                  <a:pt x="2212" y="68"/>
                </a:cubicBezTo>
                <a:cubicBezTo>
                  <a:pt x="2209" y="68"/>
                  <a:pt x="2208" y="66"/>
                  <a:pt x="2208" y="64"/>
                </a:cubicBezTo>
                <a:lnTo>
                  <a:pt x="2208" y="28"/>
                </a:lnTo>
                <a:close/>
                <a:moveTo>
                  <a:pt x="2224" y="85"/>
                </a:moveTo>
                <a:cubicBezTo>
                  <a:pt x="2246" y="85"/>
                  <a:pt x="2263" y="67"/>
                  <a:pt x="2263" y="46"/>
                </a:cubicBezTo>
                <a:cubicBezTo>
                  <a:pt x="2263" y="46"/>
                  <a:pt x="2263" y="46"/>
                  <a:pt x="2263" y="46"/>
                </a:cubicBezTo>
                <a:cubicBezTo>
                  <a:pt x="2263" y="25"/>
                  <a:pt x="2246" y="8"/>
                  <a:pt x="2224" y="8"/>
                </a:cubicBezTo>
                <a:cubicBezTo>
                  <a:pt x="2203" y="8"/>
                  <a:pt x="2186" y="25"/>
                  <a:pt x="2186" y="46"/>
                </a:cubicBezTo>
                <a:cubicBezTo>
                  <a:pt x="2186" y="46"/>
                  <a:pt x="2186" y="46"/>
                  <a:pt x="2186" y="46"/>
                </a:cubicBezTo>
                <a:cubicBezTo>
                  <a:pt x="2186" y="68"/>
                  <a:pt x="2203" y="85"/>
                  <a:pt x="2224" y="85"/>
                </a:cubicBezTo>
                <a:moveTo>
                  <a:pt x="2224" y="90"/>
                </a:moveTo>
                <a:cubicBezTo>
                  <a:pt x="2200" y="90"/>
                  <a:pt x="2181" y="70"/>
                  <a:pt x="2181" y="46"/>
                </a:cubicBezTo>
                <a:cubicBezTo>
                  <a:pt x="2181" y="46"/>
                  <a:pt x="2181" y="46"/>
                  <a:pt x="2181" y="46"/>
                </a:cubicBezTo>
                <a:cubicBezTo>
                  <a:pt x="2181" y="23"/>
                  <a:pt x="2200" y="3"/>
                  <a:pt x="2224" y="3"/>
                </a:cubicBezTo>
                <a:cubicBezTo>
                  <a:pt x="2249" y="3"/>
                  <a:pt x="2268" y="23"/>
                  <a:pt x="2268" y="46"/>
                </a:cubicBezTo>
                <a:cubicBezTo>
                  <a:pt x="2268" y="46"/>
                  <a:pt x="2268" y="46"/>
                  <a:pt x="2268" y="46"/>
                </a:cubicBezTo>
                <a:cubicBezTo>
                  <a:pt x="2268" y="70"/>
                  <a:pt x="2249" y="90"/>
                  <a:pt x="2224" y="90"/>
                </a:cubicBezTo>
                <a:moveTo>
                  <a:pt x="19" y="676"/>
                </a:moveTo>
                <a:cubicBezTo>
                  <a:pt x="19" y="681"/>
                  <a:pt x="24" y="686"/>
                  <a:pt x="29" y="686"/>
                </a:cubicBezTo>
                <a:cubicBezTo>
                  <a:pt x="34" y="686"/>
                  <a:pt x="38" y="683"/>
                  <a:pt x="39" y="679"/>
                </a:cubicBezTo>
                <a:cubicBezTo>
                  <a:pt x="50" y="655"/>
                  <a:pt x="50" y="655"/>
                  <a:pt x="50" y="655"/>
                </a:cubicBezTo>
                <a:cubicBezTo>
                  <a:pt x="109" y="655"/>
                  <a:pt x="109" y="655"/>
                  <a:pt x="109" y="655"/>
                </a:cubicBezTo>
                <a:cubicBezTo>
                  <a:pt x="119" y="678"/>
                  <a:pt x="119" y="678"/>
                  <a:pt x="119" y="678"/>
                </a:cubicBezTo>
                <a:cubicBezTo>
                  <a:pt x="121" y="683"/>
                  <a:pt x="124" y="686"/>
                  <a:pt x="129" y="686"/>
                </a:cubicBezTo>
                <a:cubicBezTo>
                  <a:pt x="135" y="686"/>
                  <a:pt x="140" y="681"/>
                  <a:pt x="140" y="675"/>
                </a:cubicBezTo>
                <a:cubicBezTo>
                  <a:pt x="140" y="674"/>
                  <a:pt x="139" y="672"/>
                  <a:pt x="138" y="671"/>
                </a:cubicBezTo>
                <a:cubicBezTo>
                  <a:pt x="93" y="570"/>
                  <a:pt x="93" y="570"/>
                  <a:pt x="93" y="570"/>
                </a:cubicBezTo>
                <a:cubicBezTo>
                  <a:pt x="90" y="564"/>
                  <a:pt x="86" y="561"/>
                  <a:pt x="80" y="561"/>
                </a:cubicBezTo>
                <a:cubicBezTo>
                  <a:pt x="79" y="561"/>
                  <a:pt x="79" y="561"/>
                  <a:pt x="79" y="561"/>
                </a:cubicBezTo>
                <a:cubicBezTo>
                  <a:pt x="73" y="561"/>
                  <a:pt x="69" y="564"/>
                  <a:pt x="66" y="570"/>
                </a:cubicBezTo>
                <a:cubicBezTo>
                  <a:pt x="21" y="671"/>
                  <a:pt x="21" y="671"/>
                  <a:pt x="21" y="671"/>
                </a:cubicBezTo>
                <a:cubicBezTo>
                  <a:pt x="20" y="673"/>
                  <a:pt x="19" y="674"/>
                  <a:pt x="19" y="676"/>
                </a:cubicBezTo>
                <a:close/>
                <a:moveTo>
                  <a:pt x="58" y="636"/>
                </a:moveTo>
                <a:cubicBezTo>
                  <a:pt x="79" y="587"/>
                  <a:pt x="79" y="587"/>
                  <a:pt x="79" y="587"/>
                </a:cubicBezTo>
                <a:cubicBezTo>
                  <a:pt x="101" y="636"/>
                  <a:pt x="101" y="636"/>
                  <a:pt x="101" y="636"/>
                </a:cubicBezTo>
                <a:lnTo>
                  <a:pt x="58" y="636"/>
                </a:lnTo>
                <a:close/>
                <a:moveTo>
                  <a:pt x="250" y="675"/>
                </a:moveTo>
                <a:cubicBezTo>
                  <a:pt x="250" y="681"/>
                  <a:pt x="255" y="686"/>
                  <a:pt x="261" y="686"/>
                </a:cubicBezTo>
                <a:cubicBezTo>
                  <a:pt x="267" y="686"/>
                  <a:pt x="272" y="681"/>
                  <a:pt x="272" y="675"/>
                </a:cubicBezTo>
                <a:cubicBezTo>
                  <a:pt x="272" y="642"/>
                  <a:pt x="272" y="642"/>
                  <a:pt x="272" y="642"/>
                </a:cubicBezTo>
                <a:cubicBezTo>
                  <a:pt x="299" y="642"/>
                  <a:pt x="299" y="642"/>
                  <a:pt x="299" y="642"/>
                </a:cubicBezTo>
                <a:cubicBezTo>
                  <a:pt x="329" y="680"/>
                  <a:pt x="329" y="680"/>
                  <a:pt x="329" y="680"/>
                </a:cubicBezTo>
                <a:cubicBezTo>
                  <a:pt x="331" y="683"/>
                  <a:pt x="334" y="686"/>
                  <a:pt x="339" y="686"/>
                </a:cubicBezTo>
                <a:cubicBezTo>
                  <a:pt x="344" y="686"/>
                  <a:pt x="349" y="682"/>
                  <a:pt x="349" y="676"/>
                </a:cubicBezTo>
                <a:cubicBezTo>
                  <a:pt x="349" y="672"/>
                  <a:pt x="348" y="670"/>
                  <a:pt x="346" y="668"/>
                </a:cubicBezTo>
                <a:cubicBezTo>
                  <a:pt x="323" y="638"/>
                  <a:pt x="323" y="638"/>
                  <a:pt x="323" y="638"/>
                </a:cubicBezTo>
                <a:cubicBezTo>
                  <a:pt x="339" y="633"/>
                  <a:pt x="350" y="621"/>
                  <a:pt x="350" y="602"/>
                </a:cubicBezTo>
                <a:cubicBezTo>
                  <a:pt x="350" y="601"/>
                  <a:pt x="350" y="601"/>
                  <a:pt x="350" y="601"/>
                </a:cubicBezTo>
                <a:cubicBezTo>
                  <a:pt x="350" y="591"/>
                  <a:pt x="347" y="581"/>
                  <a:pt x="340" y="575"/>
                </a:cubicBezTo>
                <a:cubicBezTo>
                  <a:pt x="332" y="567"/>
                  <a:pt x="320" y="563"/>
                  <a:pt x="305" y="563"/>
                </a:cubicBezTo>
                <a:cubicBezTo>
                  <a:pt x="261" y="563"/>
                  <a:pt x="261" y="563"/>
                  <a:pt x="261" y="563"/>
                </a:cubicBezTo>
                <a:cubicBezTo>
                  <a:pt x="255" y="563"/>
                  <a:pt x="250" y="567"/>
                  <a:pt x="250" y="573"/>
                </a:cubicBezTo>
                <a:lnTo>
                  <a:pt x="250" y="675"/>
                </a:lnTo>
                <a:close/>
                <a:moveTo>
                  <a:pt x="272" y="623"/>
                </a:moveTo>
                <a:cubicBezTo>
                  <a:pt x="272" y="582"/>
                  <a:pt x="272" y="582"/>
                  <a:pt x="272" y="582"/>
                </a:cubicBezTo>
                <a:cubicBezTo>
                  <a:pt x="303" y="582"/>
                  <a:pt x="303" y="582"/>
                  <a:pt x="303" y="582"/>
                </a:cubicBezTo>
                <a:cubicBezTo>
                  <a:pt x="319" y="582"/>
                  <a:pt x="328" y="589"/>
                  <a:pt x="328" y="602"/>
                </a:cubicBezTo>
                <a:cubicBezTo>
                  <a:pt x="328" y="603"/>
                  <a:pt x="328" y="603"/>
                  <a:pt x="328" y="603"/>
                </a:cubicBezTo>
                <a:cubicBezTo>
                  <a:pt x="328" y="615"/>
                  <a:pt x="319" y="623"/>
                  <a:pt x="303" y="623"/>
                </a:cubicBezTo>
                <a:lnTo>
                  <a:pt x="272" y="623"/>
                </a:lnTo>
                <a:close/>
                <a:moveTo>
                  <a:pt x="405" y="685"/>
                </a:moveTo>
                <a:cubicBezTo>
                  <a:pt x="477" y="685"/>
                  <a:pt x="477" y="685"/>
                  <a:pt x="477" y="685"/>
                </a:cubicBezTo>
                <a:cubicBezTo>
                  <a:pt x="482" y="685"/>
                  <a:pt x="487" y="681"/>
                  <a:pt x="487" y="675"/>
                </a:cubicBezTo>
                <a:cubicBezTo>
                  <a:pt x="487" y="670"/>
                  <a:pt x="482" y="666"/>
                  <a:pt x="477" y="666"/>
                </a:cubicBezTo>
                <a:cubicBezTo>
                  <a:pt x="416" y="666"/>
                  <a:pt x="416" y="666"/>
                  <a:pt x="416" y="666"/>
                </a:cubicBezTo>
                <a:cubicBezTo>
                  <a:pt x="416" y="633"/>
                  <a:pt x="416" y="633"/>
                  <a:pt x="416" y="633"/>
                </a:cubicBezTo>
                <a:cubicBezTo>
                  <a:pt x="468" y="633"/>
                  <a:pt x="468" y="633"/>
                  <a:pt x="468" y="633"/>
                </a:cubicBezTo>
                <a:cubicBezTo>
                  <a:pt x="474" y="633"/>
                  <a:pt x="478" y="629"/>
                  <a:pt x="478" y="623"/>
                </a:cubicBezTo>
                <a:cubicBezTo>
                  <a:pt x="478" y="618"/>
                  <a:pt x="474" y="614"/>
                  <a:pt x="468" y="614"/>
                </a:cubicBezTo>
                <a:cubicBezTo>
                  <a:pt x="416" y="614"/>
                  <a:pt x="416" y="614"/>
                  <a:pt x="416" y="614"/>
                </a:cubicBezTo>
                <a:cubicBezTo>
                  <a:pt x="416" y="582"/>
                  <a:pt x="416" y="582"/>
                  <a:pt x="416" y="582"/>
                </a:cubicBezTo>
                <a:cubicBezTo>
                  <a:pt x="476" y="582"/>
                  <a:pt x="476" y="582"/>
                  <a:pt x="476" y="582"/>
                </a:cubicBezTo>
                <a:cubicBezTo>
                  <a:pt x="481" y="582"/>
                  <a:pt x="486" y="578"/>
                  <a:pt x="486" y="572"/>
                </a:cubicBezTo>
                <a:cubicBezTo>
                  <a:pt x="486" y="567"/>
                  <a:pt x="481" y="563"/>
                  <a:pt x="476" y="563"/>
                </a:cubicBezTo>
                <a:cubicBezTo>
                  <a:pt x="405" y="563"/>
                  <a:pt x="405" y="563"/>
                  <a:pt x="405" y="563"/>
                </a:cubicBezTo>
                <a:cubicBezTo>
                  <a:pt x="399" y="563"/>
                  <a:pt x="394" y="567"/>
                  <a:pt x="394" y="573"/>
                </a:cubicBezTo>
                <a:cubicBezTo>
                  <a:pt x="394" y="674"/>
                  <a:pt x="394" y="674"/>
                  <a:pt x="394" y="674"/>
                </a:cubicBezTo>
                <a:cubicBezTo>
                  <a:pt x="394" y="680"/>
                  <a:pt x="399" y="685"/>
                  <a:pt x="405" y="685"/>
                </a:cubicBezTo>
                <a:close/>
                <a:moveTo>
                  <a:pt x="521" y="676"/>
                </a:moveTo>
                <a:cubicBezTo>
                  <a:pt x="521" y="681"/>
                  <a:pt x="525" y="686"/>
                  <a:pt x="530" y="686"/>
                </a:cubicBezTo>
                <a:cubicBezTo>
                  <a:pt x="535" y="686"/>
                  <a:pt x="539" y="683"/>
                  <a:pt x="540" y="679"/>
                </a:cubicBezTo>
                <a:cubicBezTo>
                  <a:pt x="551" y="655"/>
                  <a:pt x="551" y="655"/>
                  <a:pt x="551" y="655"/>
                </a:cubicBezTo>
                <a:cubicBezTo>
                  <a:pt x="610" y="655"/>
                  <a:pt x="610" y="655"/>
                  <a:pt x="610" y="655"/>
                </a:cubicBezTo>
                <a:cubicBezTo>
                  <a:pt x="620" y="678"/>
                  <a:pt x="620" y="678"/>
                  <a:pt x="620" y="678"/>
                </a:cubicBezTo>
                <a:cubicBezTo>
                  <a:pt x="622" y="683"/>
                  <a:pt x="626" y="686"/>
                  <a:pt x="631" y="686"/>
                </a:cubicBezTo>
                <a:cubicBezTo>
                  <a:pt x="636" y="686"/>
                  <a:pt x="641" y="681"/>
                  <a:pt x="641" y="675"/>
                </a:cubicBezTo>
                <a:cubicBezTo>
                  <a:pt x="641" y="674"/>
                  <a:pt x="640" y="672"/>
                  <a:pt x="640" y="671"/>
                </a:cubicBezTo>
                <a:cubicBezTo>
                  <a:pt x="594" y="570"/>
                  <a:pt x="594" y="570"/>
                  <a:pt x="594" y="570"/>
                </a:cubicBezTo>
                <a:cubicBezTo>
                  <a:pt x="592" y="564"/>
                  <a:pt x="587" y="561"/>
                  <a:pt x="581" y="561"/>
                </a:cubicBezTo>
                <a:cubicBezTo>
                  <a:pt x="580" y="561"/>
                  <a:pt x="580" y="561"/>
                  <a:pt x="580" y="561"/>
                </a:cubicBezTo>
                <a:cubicBezTo>
                  <a:pt x="574" y="561"/>
                  <a:pt x="570" y="564"/>
                  <a:pt x="567" y="570"/>
                </a:cubicBezTo>
                <a:cubicBezTo>
                  <a:pt x="522" y="671"/>
                  <a:pt x="522" y="671"/>
                  <a:pt x="522" y="671"/>
                </a:cubicBezTo>
                <a:cubicBezTo>
                  <a:pt x="521" y="673"/>
                  <a:pt x="521" y="674"/>
                  <a:pt x="521" y="676"/>
                </a:cubicBezTo>
                <a:close/>
                <a:moveTo>
                  <a:pt x="559" y="636"/>
                </a:moveTo>
                <a:cubicBezTo>
                  <a:pt x="580" y="587"/>
                  <a:pt x="580" y="587"/>
                  <a:pt x="580" y="587"/>
                </a:cubicBezTo>
                <a:cubicBezTo>
                  <a:pt x="602" y="636"/>
                  <a:pt x="602" y="636"/>
                  <a:pt x="602" y="636"/>
                </a:cubicBezTo>
                <a:lnTo>
                  <a:pt x="559" y="636"/>
                </a:lnTo>
                <a:close/>
                <a:moveTo>
                  <a:pt x="682" y="674"/>
                </a:moveTo>
                <a:cubicBezTo>
                  <a:pt x="682" y="680"/>
                  <a:pt x="686" y="685"/>
                  <a:pt x="692" y="685"/>
                </a:cubicBezTo>
                <a:cubicBezTo>
                  <a:pt x="758" y="685"/>
                  <a:pt x="758" y="685"/>
                  <a:pt x="758" y="685"/>
                </a:cubicBezTo>
                <a:cubicBezTo>
                  <a:pt x="764" y="685"/>
                  <a:pt x="768" y="680"/>
                  <a:pt x="768" y="675"/>
                </a:cubicBezTo>
                <a:cubicBezTo>
                  <a:pt x="768" y="670"/>
                  <a:pt x="764" y="665"/>
                  <a:pt x="758" y="665"/>
                </a:cubicBezTo>
                <a:cubicBezTo>
                  <a:pt x="703" y="665"/>
                  <a:pt x="703" y="665"/>
                  <a:pt x="703" y="665"/>
                </a:cubicBezTo>
                <a:cubicBezTo>
                  <a:pt x="703" y="572"/>
                  <a:pt x="703" y="572"/>
                  <a:pt x="703" y="572"/>
                </a:cubicBezTo>
                <a:cubicBezTo>
                  <a:pt x="703" y="566"/>
                  <a:pt x="698" y="562"/>
                  <a:pt x="692" y="562"/>
                </a:cubicBezTo>
                <a:cubicBezTo>
                  <a:pt x="686" y="562"/>
                  <a:pt x="682" y="566"/>
                  <a:pt x="682" y="572"/>
                </a:cubicBezTo>
                <a:lnTo>
                  <a:pt x="682" y="674"/>
                </a:lnTo>
                <a:close/>
                <a:moveTo>
                  <a:pt x="877" y="674"/>
                </a:moveTo>
                <a:cubicBezTo>
                  <a:pt x="877" y="680"/>
                  <a:pt x="882" y="685"/>
                  <a:pt x="888" y="685"/>
                </a:cubicBezTo>
                <a:cubicBezTo>
                  <a:pt x="923" y="685"/>
                  <a:pt x="923" y="685"/>
                  <a:pt x="923" y="685"/>
                </a:cubicBezTo>
                <a:cubicBezTo>
                  <a:pt x="961" y="685"/>
                  <a:pt x="988" y="658"/>
                  <a:pt x="988" y="624"/>
                </a:cubicBezTo>
                <a:cubicBezTo>
                  <a:pt x="988" y="623"/>
                  <a:pt x="988" y="623"/>
                  <a:pt x="988" y="623"/>
                </a:cubicBezTo>
                <a:cubicBezTo>
                  <a:pt x="988" y="589"/>
                  <a:pt x="961" y="563"/>
                  <a:pt x="923" y="563"/>
                </a:cubicBezTo>
                <a:cubicBezTo>
                  <a:pt x="888" y="563"/>
                  <a:pt x="888" y="563"/>
                  <a:pt x="888" y="563"/>
                </a:cubicBezTo>
                <a:cubicBezTo>
                  <a:pt x="882" y="563"/>
                  <a:pt x="877" y="567"/>
                  <a:pt x="877" y="573"/>
                </a:cubicBezTo>
                <a:lnTo>
                  <a:pt x="877" y="674"/>
                </a:lnTo>
                <a:close/>
                <a:moveTo>
                  <a:pt x="899" y="665"/>
                </a:moveTo>
                <a:cubicBezTo>
                  <a:pt x="899" y="582"/>
                  <a:pt x="899" y="582"/>
                  <a:pt x="899" y="582"/>
                </a:cubicBezTo>
                <a:cubicBezTo>
                  <a:pt x="923" y="582"/>
                  <a:pt x="923" y="582"/>
                  <a:pt x="923" y="582"/>
                </a:cubicBezTo>
                <a:cubicBezTo>
                  <a:pt x="949" y="582"/>
                  <a:pt x="965" y="600"/>
                  <a:pt x="965" y="624"/>
                </a:cubicBezTo>
                <a:cubicBezTo>
                  <a:pt x="965" y="624"/>
                  <a:pt x="965" y="624"/>
                  <a:pt x="965" y="624"/>
                </a:cubicBezTo>
                <a:cubicBezTo>
                  <a:pt x="965" y="648"/>
                  <a:pt x="949" y="665"/>
                  <a:pt x="923" y="665"/>
                </a:cubicBezTo>
                <a:lnTo>
                  <a:pt x="899" y="665"/>
                </a:lnTo>
                <a:close/>
                <a:moveTo>
                  <a:pt x="1033" y="675"/>
                </a:moveTo>
                <a:cubicBezTo>
                  <a:pt x="1033" y="681"/>
                  <a:pt x="1037" y="686"/>
                  <a:pt x="1043" y="686"/>
                </a:cubicBezTo>
                <a:cubicBezTo>
                  <a:pt x="1049" y="686"/>
                  <a:pt x="1054" y="681"/>
                  <a:pt x="1054" y="675"/>
                </a:cubicBezTo>
                <a:cubicBezTo>
                  <a:pt x="1054" y="572"/>
                  <a:pt x="1054" y="572"/>
                  <a:pt x="1054" y="572"/>
                </a:cubicBezTo>
                <a:cubicBezTo>
                  <a:pt x="1054" y="566"/>
                  <a:pt x="1049" y="562"/>
                  <a:pt x="1043" y="562"/>
                </a:cubicBezTo>
                <a:cubicBezTo>
                  <a:pt x="1037" y="562"/>
                  <a:pt x="1033" y="566"/>
                  <a:pt x="1033" y="572"/>
                </a:cubicBezTo>
                <a:lnTo>
                  <a:pt x="1033" y="675"/>
                </a:lnTo>
                <a:close/>
                <a:moveTo>
                  <a:pt x="1104" y="675"/>
                </a:moveTo>
                <a:cubicBezTo>
                  <a:pt x="1104" y="681"/>
                  <a:pt x="1109" y="686"/>
                  <a:pt x="1115" y="686"/>
                </a:cubicBezTo>
                <a:cubicBezTo>
                  <a:pt x="1121" y="686"/>
                  <a:pt x="1126" y="681"/>
                  <a:pt x="1126" y="675"/>
                </a:cubicBezTo>
                <a:cubicBezTo>
                  <a:pt x="1126" y="635"/>
                  <a:pt x="1126" y="635"/>
                  <a:pt x="1126" y="635"/>
                </a:cubicBezTo>
                <a:cubicBezTo>
                  <a:pt x="1179" y="635"/>
                  <a:pt x="1179" y="635"/>
                  <a:pt x="1179" y="635"/>
                </a:cubicBezTo>
                <a:cubicBezTo>
                  <a:pt x="1184" y="635"/>
                  <a:pt x="1188" y="631"/>
                  <a:pt x="1188" y="625"/>
                </a:cubicBezTo>
                <a:cubicBezTo>
                  <a:pt x="1188" y="620"/>
                  <a:pt x="1184" y="615"/>
                  <a:pt x="1179" y="615"/>
                </a:cubicBezTo>
                <a:cubicBezTo>
                  <a:pt x="1126" y="615"/>
                  <a:pt x="1126" y="615"/>
                  <a:pt x="1126" y="615"/>
                </a:cubicBezTo>
                <a:cubicBezTo>
                  <a:pt x="1126" y="582"/>
                  <a:pt x="1126" y="582"/>
                  <a:pt x="1126" y="582"/>
                </a:cubicBezTo>
                <a:cubicBezTo>
                  <a:pt x="1186" y="582"/>
                  <a:pt x="1186" y="582"/>
                  <a:pt x="1186" y="582"/>
                </a:cubicBezTo>
                <a:cubicBezTo>
                  <a:pt x="1192" y="582"/>
                  <a:pt x="1196" y="578"/>
                  <a:pt x="1196" y="572"/>
                </a:cubicBezTo>
                <a:cubicBezTo>
                  <a:pt x="1196" y="567"/>
                  <a:pt x="1192" y="563"/>
                  <a:pt x="1186" y="563"/>
                </a:cubicBezTo>
                <a:cubicBezTo>
                  <a:pt x="1115" y="563"/>
                  <a:pt x="1115" y="563"/>
                  <a:pt x="1115" y="563"/>
                </a:cubicBezTo>
                <a:cubicBezTo>
                  <a:pt x="1109" y="563"/>
                  <a:pt x="1104" y="567"/>
                  <a:pt x="1104" y="573"/>
                </a:cubicBezTo>
                <a:lnTo>
                  <a:pt x="1104" y="675"/>
                </a:lnTo>
                <a:close/>
                <a:moveTo>
                  <a:pt x="1237" y="675"/>
                </a:moveTo>
                <a:cubicBezTo>
                  <a:pt x="1237" y="681"/>
                  <a:pt x="1241" y="686"/>
                  <a:pt x="1247" y="686"/>
                </a:cubicBezTo>
                <a:cubicBezTo>
                  <a:pt x="1253" y="686"/>
                  <a:pt x="1258" y="681"/>
                  <a:pt x="1258" y="675"/>
                </a:cubicBezTo>
                <a:cubicBezTo>
                  <a:pt x="1258" y="635"/>
                  <a:pt x="1258" y="635"/>
                  <a:pt x="1258" y="635"/>
                </a:cubicBezTo>
                <a:cubicBezTo>
                  <a:pt x="1311" y="635"/>
                  <a:pt x="1311" y="635"/>
                  <a:pt x="1311" y="635"/>
                </a:cubicBezTo>
                <a:cubicBezTo>
                  <a:pt x="1316" y="635"/>
                  <a:pt x="1321" y="631"/>
                  <a:pt x="1321" y="625"/>
                </a:cubicBezTo>
                <a:cubicBezTo>
                  <a:pt x="1321" y="620"/>
                  <a:pt x="1316" y="615"/>
                  <a:pt x="1311" y="615"/>
                </a:cubicBezTo>
                <a:cubicBezTo>
                  <a:pt x="1258" y="615"/>
                  <a:pt x="1258" y="615"/>
                  <a:pt x="1258" y="615"/>
                </a:cubicBezTo>
                <a:cubicBezTo>
                  <a:pt x="1258" y="582"/>
                  <a:pt x="1258" y="582"/>
                  <a:pt x="1258" y="582"/>
                </a:cubicBezTo>
                <a:cubicBezTo>
                  <a:pt x="1319" y="582"/>
                  <a:pt x="1319" y="582"/>
                  <a:pt x="1319" y="582"/>
                </a:cubicBezTo>
                <a:cubicBezTo>
                  <a:pt x="1324" y="582"/>
                  <a:pt x="1328" y="578"/>
                  <a:pt x="1328" y="572"/>
                </a:cubicBezTo>
                <a:cubicBezTo>
                  <a:pt x="1328" y="567"/>
                  <a:pt x="1324" y="563"/>
                  <a:pt x="1319" y="563"/>
                </a:cubicBezTo>
                <a:cubicBezTo>
                  <a:pt x="1247" y="563"/>
                  <a:pt x="1247" y="563"/>
                  <a:pt x="1247" y="563"/>
                </a:cubicBezTo>
                <a:cubicBezTo>
                  <a:pt x="1241" y="563"/>
                  <a:pt x="1237" y="567"/>
                  <a:pt x="1237" y="573"/>
                </a:cubicBezTo>
                <a:lnTo>
                  <a:pt x="1237" y="675"/>
                </a:lnTo>
                <a:close/>
                <a:moveTo>
                  <a:pt x="1380" y="685"/>
                </a:moveTo>
                <a:cubicBezTo>
                  <a:pt x="1452" y="685"/>
                  <a:pt x="1452" y="685"/>
                  <a:pt x="1452" y="685"/>
                </a:cubicBezTo>
                <a:cubicBezTo>
                  <a:pt x="1457" y="685"/>
                  <a:pt x="1461" y="681"/>
                  <a:pt x="1461" y="675"/>
                </a:cubicBezTo>
                <a:cubicBezTo>
                  <a:pt x="1461" y="670"/>
                  <a:pt x="1457" y="666"/>
                  <a:pt x="1452" y="666"/>
                </a:cubicBezTo>
                <a:cubicBezTo>
                  <a:pt x="1390" y="666"/>
                  <a:pt x="1390" y="666"/>
                  <a:pt x="1390" y="666"/>
                </a:cubicBezTo>
                <a:cubicBezTo>
                  <a:pt x="1390" y="633"/>
                  <a:pt x="1390" y="633"/>
                  <a:pt x="1390" y="633"/>
                </a:cubicBezTo>
                <a:cubicBezTo>
                  <a:pt x="1443" y="633"/>
                  <a:pt x="1443" y="633"/>
                  <a:pt x="1443" y="633"/>
                </a:cubicBezTo>
                <a:cubicBezTo>
                  <a:pt x="1448" y="633"/>
                  <a:pt x="1452" y="629"/>
                  <a:pt x="1452" y="623"/>
                </a:cubicBezTo>
                <a:cubicBezTo>
                  <a:pt x="1452" y="618"/>
                  <a:pt x="1448" y="614"/>
                  <a:pt x="1443" y="614"/>
                </a:cubicBezTo>
                <a:cubicBezTo>
                  <a:pt x="1390" y="614"/>
                  <a:pt x="1390" y="614"/>
                  <a:pt x="1390" y="614"/>
                </a:cubicBezTo>
                <a:cubicBezTo>
                  <a:pt x="1390" y="582"/>
                  <a:pt x="1390" y="582"/>
                  <a:pt x="1390" y="582"/>
                </a:cubicBezTo>
                <a:cubicBezTo>
                  <a:pt x="1451" y="582"/>
                  <a:pt x="1451" y="582"/>
                  <a:pt x="1451" y="582"/>
                </a:cubicBezTo>
                <a:cubicBezTo>
                  <a:pt x="1456" y="582"/>
                  <a:pt x="1460" y="578"/>
                  <a:pt x="1460" y="572"/>
                </a:cubicBezTo>
                <a:cubicBezTo>
                  <a:pt x="1460" y="567"/>
                  <a:pt x="1456" y="563"/>
                  <a:pt x="1451" y="563"/>
                </a:cubicBezTo>
                <a:cubicBezTo>
                  <a:pt x="1380" y="563"/>
                  <a:pt x="1380" y="563"/>
                  <a:pt x="1380" y="563"/>
                </a:cubicBezTo>
                <a:cubicBezTo>
                  <a:pt x="1373" y="563"/>
                  <a:pt x="1369" y="567"/>
                  <a:pt x="1369" y="573"/>
                </a:cubicBezTo>
                <a:cubicBezTo>
                  <a:pt x="1369" y="674"/>
                  <a:pt x="1369" y="674"/>
                  <a:pt x="1369" y="674"/>
                </a:cubicBezTo>
                <a:cubicBezTo>
                  <a:pt x="1369" y="680"/>
                  <a:pt x="1373" y="685"/>
                  <a:pt x="1380" y="685"/>
                </a:cubicBezTo>
                <a:close/>
                <a:moveTo>
                  <a:pt x="1503" y="675"/>
                </a:moveTo>
                <a:cubicBezTo>
                  <a:pt x="1503" y="681"/>
                  <a:pt x="1508" y="686"/>
                  <a:pt x="1514" y="686"/>
                </a:cubicBezTo>
                <a:cubicBezTo>
                  <a:pt x="1520" y="686"/>
                  <a:pt x="1525" y="681"/>
                  <a:pt x="1525" y="675"/>
                </a:cubicBezTo>
                <a:cubicBezTo>
                  <a:pt x="1525" y="642"/>
                  <a:pt x="1525" y="642"/>
                  <a:pt x="1525" y="642"/>
                </a:cubicBezTo>
                <a:cubicBezTo>
                  <a:pt x="1552" y="642"/>
                  <a:pt x="1552" y="642"/>
                  <a:pt x="1552" y="642"/>
                </a:cubicBezTo>
                <a:cubicBezTo>
                  <a:pt x="1582" y="680"/>
                  <a:pt x="1582" y="680"/>
                  <a:pt x="1582" y="680"/>
                </a:cubicBezTo>
                <a:cubicBezTo>
                  <a:pt x="1584" y="683"/>
                  <a:pt x="1587" y="686"/>
                  <a:pt x="1592" y="686"/>
                </a:cubicBezTo>
                <a:cubicBezTo>
                  <a:pt x="1597" y="686"/>
                  <a:pt x="1602" y="682"/>
                  <a:pt x="1602" y="676"/>
                </a:cubicBezTo>
                <a:cubicBezTo>
                  <a:pt x="1602" y="672"/>
                  <a:pt x="1601" y="670"/>
                  <a:pt x="1599" y="668"/>
                </a:cubicBezTo>
                <a:cubicBezTo>
                  <a:pt x="1576" y="638"/>
                  <a:pt x="1576" y="638"/>
                  <a:pt x="1576" y="638"/>
                </a:cubicBezTo>
                <a:cubicBezTo>
                  <a:pt x="1592" y="633"/>
                  <a:pt x="1603" y="621"/>
                  <a:pt x="1603" y="602"/>
                </a:cubicBezTo>
                <a:cubicBezTo>
                  <a:pt x="1603" y="601"/>
                  <a:pt x="1603" y="601"/>
                  <a:pt x="1603" y="601"/>
                </a:cubicBezTo>
                <a:cubicBezTo>
                  <a:pt x="1603" y="591"/>
                  <a:pt x="1600" y="581"/>
                  <a:pt x="1593" y="575"/>
                </a:cubicBezTo>
                <a:cubicBezTo>
                  <a:pt x="1585" y="567"/>
                  <a:pt x="1573" y="563"/>
                  <a:pt x="1558" y="563"/>
                </a:cubicBezTo>
                <a:cubicBezTo>
                  <a:pt x="1514" y="563"/>
                  <a:pt x="1514" y="563"/>
                  <a:pt x="1514" y="563"/>
                </a:cubicBezTo>
                <a:cubicBezTo>
                  <a:pt x="1508" y="563"/>
                  <a:pt x="1503" y="567"/>
                  <a:pt x="1503" y="573"/>
                </a:cubicBezTo>
                <a:lnTo>
                  <a:pt x="1503" y="675"/>
                </a:lnTo>
                <a:close/>
                <a:moveTo>
                  <a:pt x="1525" y="623"/>
                </a:moveTo>
                <a:cubicBezTo>
                  <a:pt x="1525" y="582"/>
                  <a:pt x="1525" y="582"/>
                  <a:pt x="1525" y="582"/>
                </a:cubicBezTo>
                <a:cubicBezTo>
                  <a:pt x="1556" y="582"/>
                  <a:pt x="1556" y="582"/>
                  <a:pt x="1556" y="582"/>
                </a:cubicBezTo>
                <a:cubicBezTo>
                  <a:pt x="1572" y="582"/>
                  <a:pt x="1581" y="589"/>
                  <a:pt x="1581" y="602"/>
                </a:cubicBezTo>
                <a:cubicBezTo>
                  <a:pt x="1581" y="603"/>
                  <a:pt x="1581" y="603"/>
                  <a:pt x="1581" y="603"/>
                </a:cubicBezTo>
                <a:cubicBezTo>
                  <a:pt x="1581" y="615"/>
                  <a:pt x="1572" y="623"/>
                  <a:pt x="1556" y="623"/>
                </a:cubicBezTo>
                <a:lnTo>
                  <a:pt x="1525" y="623"/>
                </a:lnTo>
                <a:close/>
                <a:moveTo>
                  <a:pt x="1658" y="685"/>
                </a:moveTo>
                <a:cubicBezTo>
                  <a:pt x="1730" y="685"/>
                  <a:pt x="1730" y="685"/>
                  <a:pt x="1730" y="685"/>
                </a:cubicBezTo>
                <a:cubicBezTo>
                  <a:pt x="1735" y="685"/>
                  <a:pt x="1740" y="681"/>
                  <a:pt x="1740" y="675"/>
                </a:cubicBezTo>
                <a:cubicBezTo>
                  <a:pt x="1740" y="670"/>
                  <a:pt x="1735" y="666"/>
                  <a:pt x="1730" y="666"/>
                </a:cubicBezTo>
                <a:cubicBezTo>
                  <a:pt x="1669" y="666"/>
                  <a:pt x="1669" y="666"/>
                  <a:pt x="1669" y="666"/>
                </a:cubicBezTo>
                <a:cubicBezTo>
                  <a:pt x="1669" y="633"/>
                  <a:pt x="1669" y="633"/>
                  <a:pt x="1669" y="633"/>
                </a:cubicBezTo>
                <a:cubicBezTo>
                  <a:pt x="1721" y="633"/>
                  <a:pt x="1721" y="633"/>
                  <a:pt x="1721" y="633"/>
                </a:cubicBezTo>
                <a:cubicBezTo>
                  <a:pt x="1727" y="633"/>
                  <a:pt x="1731" y="629"/>
                  <a:pt x="1731" y="623"/>
                </a:cubicBezTo>
                <a:cubicBezTo>
                  <a:pt x="1731" y="618"/>
                  <a:pt x="1727" y="614"/>
                  <a:pt x="1721" y="614"/>
                </a:cubicBezTo>
                <a:cubicBezTo>
                  <a:pt x="1669" y="614"/>
                  <a:pt x="1669" y="614"/>
                  <a:pt x="1669" y="614"/>
                </a:cubicBezTo>
                <a:cubicBezTo>
                  <a:pt x="1669" y="582"/>
                  <a:pt x="1669" y="582"/>
                  <a:pt x="1669" y="582"/>
                </a:cubicBezTo>
                <a:cubicBezTo>
                  <a:pt x="1729" y="582"/>
                  <a:pt x="1729" y="582"/>
                  <a:pt x="1729" y="582"/>
                </a:cubicBezTo>
                <a:cubicBezTo>
                  <a:pt x="1734" y="582"/>
                  <a:pt x="1739" y="578"/>
                  <a:pt x="1739" y="572"/>
                </a:cubicBezTo>
                <a:cubicBezTo>
                  <a:pt x="1739" y="567"/>
                  <a:pt x="1734" y="563"/>
                  <a:pt x="1729" y="563"/>
                </a:cubicBezTo>
                <a:cubicBezTo>
                  <a:pt x="1658" y="563"/>
                  <a:pt x="1658" y="563"/>
                  <a:pt x="1658" y="563"/>
                </a:cubicBezTo>
                <a:cubicBezTo>
                  <a:pt x="1652" y="563"/>
                  <a:pt x="1647" y="567"/>
                  <a:pt x="1647" y="573"/>
                </a:cubicBezTo>
                <a:cubicBezTo>
                  <a:pt x="1647" y="674"/>
                  <a:pt x="1647" y="674"/>
                  <a:pt x="1647" y="674"/>
                </a:cubicBezTo>
                <a:cubicBezTo>
                  <a:pt x="1647" y="680"/>
                  <a:pt x="1652" y="685"/>
                  <a:pt x="1658" y="685"/>
                </a:cubicBezTo>
                <a:close/>
                <a:moveTo>
                  <a:pt x="1782" y="675"/>
                </a:moveTo>
                <a:cubicBezTo>
                  <a:pt x="1782" y="681"/>
                  <a:pt x="1787" y="686"/>
                  <a:pt x="1793" y="686"/>
                </a:cubicBezTo>
                <a:cubicBezTo>
                  <a:pt x="1798" y="686"/>
                  <a:pt x="1803" y="681"/>
                  <a:pt x="1803" y="675"/>
                </a:cubicBezTo>
                <a:cubicBezTo>
                  <a:pt x="1803" y="598"/>
                  <a:pt x="1803" y="598"/>
                  <a:pt x="1803" y="598"/>
                </a:cubicBezTo>
                <a:cubicBezTo>
                  <a:pt x="1866" y="679"/>
                  <a:pt x="1866" y="679"/>
                  <a:pt x="1866" y="679"/>
                </a:cubicBezTo>
                <a:cubicBezTo>
                  <a:pt x="1869" y="683"/>
                  <a:pt x="1872" y="686"/>
                  <a:pt x="1877" y="686"/>
                </a:cubicBezTo>
                <a:cubicBezTo>
                  <a:pt x="1878" y="686"/>
                  <a:pt x="1878" y="686"/>
                  <a:pt x="1878" y="686"/>
                </a:cubicBezTo>
                <a:cubicBezTo>
                  <a:pt x="1884" y="686"/>
                  <a:pt x="1889" y="681"/>
                  <a:pt x="1889" y="675"/>
                </a:cubicBezTo>
                <a:cubicBezTo>
                  <a:pt x="1889" y="572"/>
                  <a:pt x="1889" y="572"/>
                  <a:pt x="1889" y="572"/>
                </a:cubicBezTo>
                <a:cubicBezTo>
                  <a:pt x="1889" y="566"/>
                  <a:pt x="1884" y="562"/>
                  <a:pt x="1878" y="562"/>
                </a:cubicBezTo>
                <a:cubicBezTo>
                  <a:pt x="1872" y="562"/>
                  <a:pt x="1867" y="566"/>
                  <a:pt x="1867" y="572"/>
                </a:cubicBezTo>
                <a:cubicBezTo>
                  <a:pt x="1867" y="647"/>
                  <a:pt x="1867" y="647"/>
                  <a:pt x="1867" y="647"/>
                </a:cubicBezTo>
                <a:cubicBezTo>
                  <a:pt x="1806" y="568"/>
                  <a:pt x="1806" y="568"/>
                  <a:pt x="1806" y="568"/>
                </a:cubicBezTo>
                <a:cubicBezTo>
                  <a:pt x="1803" y="564"/>
                  <a:pt x="1800" y="562"/>
                  <a:pt x="1795" y="562"/>
                </a:cubicBezTo>
                <a:cubicBezTo>
                  <a:pt x="1793" y="562"/>
                  <a:pt x="1793" y="562"/>
                  <a:pt x="1793" y="562"/>
                </a:cubicBezTo>
                <a:cubicBezTo>
                  <a:pt x="1787" y="562"/>
                  <a:pt x="1782" y="567"/>
                  <a:pt x="1782" y="573"/>
                </a:cubicBezTo>
                <a:lnTo>
                  <a:pt x="1782" y="675"/>
                </a:lnTo>
                <a:close/>
                <a:moveTo>
                  <a:pt x="1994" y="687"/>
                </a:moveTo>
                <a:cubicBezTo>
                  <a:pt x="2014" y="687"/>
                  <a:pt x="2027" y="681"/>
                  <a:pt x="2039" y="671"/>
                </a:cubicBezTo>
                <a:cubicBezTo>
                  <a:pt x="2041" y="669"/>
                  <a:pt x="2042" y="666"/>
                  <a:pt x="2042" y="663"/>
                </a:cubicBezTo>
                <a:cubicBezTo>
                  <a:pt x="2042" y="657"/>
                  <a:pt x="2037" y="653"/>
                  <a:pt x="2032" y="653"/>
                </a:cubicBezTo>
                <a:cubicBezTo>
                  <a:pt x="2029" y="653"/>
                  <a:pt x="2027" y="654"/>
                  <a:pt x="2026" y="655"/>
                </a:cubicBezTo>
                <a:cubicBezTo>
                  <a:pt x="2017" y="663"/>
                  <a:pt x="2008" y="667"/>
                  <a:pt x="1995" y="667"/>
                </a:cubicBezTo>
                <a:cubicBezTo>
                  <a:pt x="1972" y="667"/>
                  <a:pt x="1955" y="648"/>
                  <a:pt x="1955" y="624"/>
                </a:cubicBezTo>
                <a:cubicBezTo>
                  <a:pt x="1955" y="623"/>
                  <a:pt x="1955" y="623"/>
                  <a:pt x="1955" y="623"/>
                </a:cubicBezTo>
                <a:cubicBezTo>
                  <a:pt x="1955" y="599"/>
                  <a:pt x="1972" y="580"/>
                  <a:pt x="1995" y="580"/>
                </a:cubicBezTo>
                <a:cubicBezTo>
                  <a:pt x="2007" y="580"/>
                  <a:pt x="2016" y="584"/>
                  <a:pt x="2024" y="591"/>
                </a:cubicBezTo>
                <a:cubicBezTo>
                  <a:pt x="2026" y="592"/>
                  <a:pt x="2028" y="593"/>
                  <a:pt x="2031" y="593"/>
                </a:cubicBezTo>
                <a:cubicBezTo>
                  <a:pt x="2037" y="593"/>
                  <a:pt x="2041" y="589"/>
                  <a:pt x="2041" y="583"/>
                </a:cubicBezTo>
                <a:cubicBezTo>
                  <a:pt x="2041" y="579"/>
                  <a:pt x="2039" y="576"/>
                  <a:pt x="2037" y="574"/>
                </a:cubicBezTo>
                <a:cubicBezTo>
                  <a:pt x="2026" y="566"/>
                  <a:pt x="2014" y="560"/>
                  <a:pt x="1995" y="560"/>
                </a:cubicBezTo>
                <a:cubicBezTo>
                  <a:pt x="1958" y="560"/>
                  <a:pt x="1932" y="589"/>
                  <a:pt x="1932" y="624"/>
                </a:cubicBezTo>
                <a:cubicBezTo>
                  <a:pt x="1932" y="624"/>
                  <a:pt x="1932" y="624"/>
                  <a:pt x="1932" y="624"/>
                </a:cubicBezTo>
                <a:cubicBezTo>
                  <a:pt x="1932" y="659"/>
                  <a:pt x="1959" y="687"/>
                  <a:pt x="1994" y="687"/>
                </a:cubicBezTo>
                <a:close/>
                <a:moveTo>
                  <a:pt x="2095" y="685"/>
                </a:moveTo>
                <a:cubicBezTo>
                  <a:pt x="2167" y="685"/>
                  <a:pt x="2167" y="685"/>
                  <a:pt x="2167" y="685"/>
                </a:cubicBezTo>
                <a:cubicBezTo>
                  <a:pt x="2172" y="685"/>
                  <a:pt x="2176" y="681"/>
                  <a:pt x="2176" y="675"/>
                </a:cubicBezTo>
                <a:cubicBezTo>
                  <a:pt x="2176" y="670"/>
                  <a:pt x="2172" y="666"/>
                  <a:pt x="2167" y="666"/>
                </a:cubicBezTo>
                <a:cubicBezTo>
                  <a:pt x="2106" y="666"/>
                  <a:pt x="2106" y="666"/>
                  <a:pt x="2106" y="666"/>
                </a:cubicBezTo>
                <a:cubicBezTo>
                  <a:pt x="2106" y="633"/>
                  <a:pt x="2106" y="633"/>
                  <a:pt x="2106" y="633"/>
                </a:cubicBezTo>
                <a:cubicBezTo>
                  <a:pt x="2158" y="633"/>
                  <a:pt x="2158" y="633"/>
                  <a:pt x="2158" y="633"/>
                </a:cubicBezTo>
                <a:cubicBezTo>
                  <a:pt x="2163" y="633"/>
                  <a:pt x="2168" y="629"/>
                  <a:pt x="2168" y="623"/>
                </a:cubicBezTo>
                <a:cubicBezTo>
                  <a:pt x="2168" y="618"/>
                  <a:pt x="2163" y="614"/>
                  <a:pt x="2158" y="614"/>
                </a:cubicBezTo>
                <a:cubicBezTo>
                  <a:pt x="2106" y="614"/>
                  <a:pt x="2106" y="614"/>
                  <a:pt x="2106" y="614"/>
                </a:cubicBezTo>
                <a:cubicBezTo>
                  <a:pt x="2106" y="582"/>
                  <a:pt x="2106" y="582"/>
                  <a:pt x="2106" y="582"/>
                </a:cubicBezTo>
                <a:cubicBezTo>
                  <a:pt x="2166" y="582"/>
                  <a:pt x="2166" y="582"/>
                  <a:pt x="2166" y="582"/>
                </a:cubicBezTo>
                <a:cubicBezTo>
                  <a:pt x="2171" y="582"/>
                  <a:pt x="2176" y="578"/>
                  <a:pt x="2176" y="572"/>
                </a:cubicBezTo>
                <a:cubicBezTo>
                  <a:pt x="2176" y="567"/>
                  <a:pt x="2171" y="563"/>
                  <a:pt x="2166" y="563"/>
                </a:cubicBezTo>
                <a:cubicBezTo>
                  <a:pt x="2095" y="563"/>
                  <a:pt x="2095" y="563"/>
                  <a:pt x="2095" y="563"/>
                </a:cubicBezTo>
                <a:cubicBezTo>
                  <a:pt x="2089" y="563"/>
                  <a:pt x="2084" y="567"/>
                  <a:pt x="2084" y="573"/>
                </a:cubicBezTo>
                <a:cubicBezTo>
                  <a:pt x="2084" y="674"/>
                  <a:pt x="2084" y="674"/>
                  <a:pt x="2084" y="674"/>
                </a:cubicBezTo>
                <a:cubicBezTo>
                  <a:pt x="2084" y="680"/>
                  <a:pt x="2089" y="685"/>
                  <a:pt x="2095" y="685"/>
                </a:cubicBezTo>
                <a:close/>
              </a:path>
            </a:pathLst>
          </a:custGeom>
          <a:solidFill>
            <a:schemeClr val="bg2"/>
          </a:solidFill>
          <a:ln>
            <a:noFill/>
          </a:ln>
        </p:spPr>
        <p:txBody>
          <a:bodyPr vert="horz" wrap="square" lIns="91440" tIns="45720" rIns="91440" bIns="45720" numCol="1" anchor="t" anchorCtr="0" compatLnSpc="1">
            <a:prstTxWarp prst="textNoShape">
              <a:avLst/>
            </a:prstTxWarp>
          </a:bodyPr>
          <a:lstStyle/>
          <a:p>
            <a:endParaRPr lang="en-US" dirty="0"/>
          </a:p>
        </p:txBody>
      </p:sp>
    </p:spTree>
    <p:extLst>
      <p:ext uri="{BB962C8B-B14F-4D97-AF65-F5344CB8AC3E}">
        <p14:creationId xmlns:p14="http://schemas.microsoft.com/office/powerpoint/2010/main" val="1151013374"/>
      </p:ext>
    </p:extLst>
  </p:cSld>
  <p:clrMap bg1="dk1" tx1="lt1" bg2="dk2" tx2="lt2" accent1="accent1" accent2="accent2" accent3="accent3" accent4="accent4" accent5="accent5" accent6="accent6" hlink="hlink" folHlink="folHlink"/>
  <p:sldLayoutIdLst>
    <p:sldLayoutId id="2147483710" r:id="rId1"/>
    <p:sldLayoutId id="2147483711" r:id="rId2"/>
    <p:sldLayoutId id="2147483712" r:id="rId3"/>
  </p:sldLayoutIdLst>
  <p:txStyles>
    <p:titleStyle>
      <a:lvl1pPr algn="l" defTabSz="914400" rtl="0" eaLnBrk="1" latinLnBrk="0" hangingPunct="1">
        <a:lnSpc>
          <a:spcPct val="90000"/>
        </a:lnSpc>
        <a:spcBef>
          <a:spcPct val="0"/>
        </a:spcBef>
        <a:buNone/>
        <a:defRPr sz="3600" kern="1200">
          <a:solidFill>
            <a:schemeClr val="tx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Calibri" panose="020F050202020403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Calibri" panose="020F050202020403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6.xml><?xml version="1.0" encoding="utf-8"?>
<p:sldMaster xmlns:a="http://schemas.openxmlformats.org/drawingml/2006/main" xmlns:r="http://schemas.openxmlformats.org/officeDocument/2006/relationships" xmlns:p="http://schemas.openxmlformats.org/presentationml/2006/main" preserve="1">
  <p:cSld>
    <p:bg>
      <p:bgPr>
        <a:solidFill>
          <a:schemeClr val="accent6"/>
        </a:solidFill>
        <a:effectLst/>
      </p:bgPr>
    </p:bg>
    <p:spTree>
      <p:nvGrpSpPr>
        <p:cNvPr id="1" name=""/>
        <p:cNvGrpSpPr/>
        <p:nvPr/>
      </p:nvGrpSpPr>
      <p:grpSpPr>
        <a:xfrm>
          <a:off x="0" y="0"/>
          <a:ext cx="0" cy="0"/>
          <a:chOff x="0" y="0"/>
          <a:chExt cx="0" cy="0"/>
        </a:xfrm>
      </p:grpSpPr>
      <p:sp>
        <p:nvSpPr>
          <p:cNvPr id="3" name="Text Content">
            <a:extLst>
              <a:ext uri="{FF2B5EF4-FFF2-40B4-BE49-F238E27FC236}">
                <a16:creationId xmlns:a16="http://schemas.microsoft.com/office/drawing/2014/main" id="{28D972C8-5779-4779-A80E-ECE30A3ECB57}"/>
              </a:ext>
            </a:extLst>
          </p:cNvPr>
          <p:cNvSpPr>
            <a:spLocks noGrp="1"/>
          </p:cNvSpPr>
          <p:nvPr>
            <p:ph type="body" idx="1"/>
          </p:nvPr>
        </p:nvSpPr>
        <p:spPr>
          <a:xfrm>
            <a:off x="838200" y="2304357"/>
            <a:ext cx="10515600" cy="4225232"/>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Title">
            <a:extLst>
              <a:ext uri="{FF2B5EF4-FFF2-40B4-BE49-F238E27FC236}">
                <a16:creationId xmlns:a16="http://schemas.microsoft.com/office/drawing/2014/main" id="{3D1E63C8-E924-4DF0-82B5-41085E46340F}"/>
              </a:ext>
            </a:extLst>
          </p:cNvPr>
          <p:cNvSpPr>
            <a:spLocks noGrp="1"/>
          </p:cNvSpPr>
          <p:nvPr>
            <p:ph type="title"/>
          </p:nvPr>
        </p:nvSpPr>
        <p:spPr>
          <a:xfrm>
            <a:off x="838200" y="978793"/>
            <a:ext cx="10515600" cy="1223493"/>
          </a:xfrm>
          <a:prstGeom prst="rect">
            <a:avLst/>
          </a:prstGeom>
        </p:spPr>
        <p:txBody>
          <a:bodyPr vert="horz" lIns="91440" tIns="45720" rIns="91440" bIns="45720" rtlCol="0" anchor="ctr">
            <a:normAutofit/>
          </a:bodyPr>
          <a:lstStyle/>
          <a:p>
            <a:r>
              <a:rPr lang="en-US" dirty="0"/>
              <a:t>Click to edit Master title style</a:t>
            </a:r>
          </a:p>
        </p:txBody>
      </p:sp>
      <p:sp>
        <p:nvSpPr>
          <p:cNvPr id="14" name="Navina">
            <a:extLst>
              <a:ext uri="{FF2B5EF4-FFF2-40B4-BE49-F238E27FC236}">
                <a16:creationId xmlns:a16="http://schemas.microsoft.com/office/drawing/2014/main" id="{88703749-B591-4C0F-BD0A-30AE1D4E5357}"/>
              </a:ext>
            </a:extLst>
          </p:cNvPr>
          <p:cNvSpPr>
            <a:spLocks noEditPoints="1"/>
          </p:cNvSpPr>
          <p:nvPr userDrawn="1"/>
        </p:nvSpPr>
        <p:spPr bwMode="auto">
          <a:xfrm>
            <a:off x="10445752" y="6146800"/>
            <a:ext cx="1420812" cy="331787"/>
          </a:xfrm>
          <a:custGeom>
            <a:avLst/>
            <a:gdLst>
              <a:gd name="T0" fmla="*/ 425 w 445"/>
              <a:gd name="T1" fmla="*/ 4 h 102"/>
              <a:gd name="T2" fmla="*/ 416 w 445"/>
              <a:gd name="T3" fmla="*/ 7 h 102"/>
              <a:gd name="T4" fmla="*/ 419 w 445"/>
              <a:gd name="T5" fmla="*/ 7 h 102"/>
              <a:gd name="T6" fmla="*/ 436 w 445"/>
              <a:gd name="T7" fmla="*/ 19 h 102"/>
              <a:gd name="T8" fmla="*/ 427 w 445"/>
              <a:gd name="T9" fmla="*/ 23 h 102"/>
              <a:gd name="T10" fmla="*/ 430 w 445"/>
              <a:gd name="T11" fmla="*/ 8 h 102"/>
              <a:gd name="T12" fmla="*/ 437 w 445"/>
              <a:gd name="T13" fmla="*/ 23 h 102"/>
              <a:gd name="T14" fmla="*/ 442 w 445"/>
              <a:gd name="T15" fmla="*/ 11 h 102"/>
              <a:gd name="T16" fmla="*/ 445 w 445"/>
              <a:gd name="T17" fmla="*/ 4 h 102"/>
              <a:gd name="T18" fmla="*/ 366 w 445"/>
              <a:gd name="T19" fmla="*/ 86 h 102"/>
              <a:gd name="T20" fmla="*/ 388 w 445"/>
              <a:gd name="T21" fmla="*/ 65 h 102"/>
              <a:gd name="T22" fmla="*/ 409 w 445"/>
              <a:gd name="T23" fmla="*/ 33 h 102"/>
              <a:gd name="T24" fmla="*/ 360 w 445"/>
              <a:gd name="T25" fmla="*/ 51 h 102"/>
              <a:gd name="T26" fmla="*/ 392 w 445"/>
              <a:gd name="T27" fmla="*/ 49 h 102"/>
              <a:gd name="T28" fmla="*/ 342 w 445"/>
              <a:gd name="T29" fmla="*/ 70 h 102"/>
              <a:gd name="T30" fmla="*/ 377 w 445"/>
              <a:gd name="T31" fmla="*/ 96 h 102"/>
              <a:gd name="T32" fmla="*/ 403 w 445"/>
              <a:gd name="T33" fmla="*/ 86 h 102"/>
              <a:gd name="T34" fmla="*/ 332 w 445"/>
              <a:gd name="T35" fmla="*/ 31 h 102"/>
              <a:gd name="T36" fmla="*/ 293 w 445"/>
              <a:gd name="T37" fmla="*/ 28 h 102"/>
              <a:gd name="T38" fmla="*/ 276 w 445"/>
              <a:gd name="T39" fmla="*/ 40 h 102"/>
              <a:gd name="T40" fmla="*/ 270 w 445"/>
              <a:gd name="T41" fmla="*/ 101 h 102"/>
              <a:gd name="T42" fmla="*/ 290 w 445"/>
              <a:gd name="T43" fmla="*/ 60 h 102"/>
              <a:gd name="T44" fmla="*/ 315 w 445"/>
              <a:gd name="T45" fmla="*/ 50 h 102"/>
              <a:gd name="T46" fmla="*/ 306 w 445"/>
              <a:gd name="T47" fmla="*/ 98 h 102"/>
              <a:gd name="T48" fmla="*/ 326 w 445"/>
              <a:gd name="T49" fmla="*/ 88 h 102"/>
              <a:gd name="T50" fmla="*/ 271 w 445"/>
              <a:gd name="T51" fmla="*/ 10 h 102"/>
              <a:gd name="T52" fmla="*/ 258 w 445"/>
              <a:gd name="T53" fmla="*/ 21 h 102"/>
              <a:gd name="T54" fmla="*/ 237 w 445"/>
              <a:gd name="T55" fmla="*/ 101 h 102"/>
              <a:gd name="T56" fmla="*/ 263 w 445"/>
              <a:gd name="T57" fmla="*/ 40 h 102"/>
              <a:gd name="T58" fmla="*/ 248 w 445"/>
              <a:gd name="T59" fmla="*/ 30 h 102"/>
              <a:gd name="T60" fmla="*/ 198 w 445"/>
              <a:gd name="T61" fmla="*/ 40 h 102"/>
              <a:gd name="T62" fmla="*/ 177 w 445"/>
              <a:gd name="T63" fmla="*/ 44 h 102"/>
              <a:gd name="T64" fmla="*/ 207 w 445"/>
              <a:gd name="T65" fmla="*/ 89 h 102"/>
              <a:gd name="T66" fmla="*/ 230 w 445"/>
              <a:gd name="T67" fmla="*/ 28 h 102"/>
              <a:gd name="T68" fmla="*/ 197 w 445"/>
              <a:gd name="T69" fmla="*/ 78 h 102"/>
              <a:gd name="T70" fmla="*/ 141 w 445"/>
              <a:gd name="T71" fmla="*/ 77 h 102"/>
              <a:gd name="T72" fmla="*/ 114 w 445"/>
              <a:gd name="T73" fmla="*/ 78 h 102"/>
              <a:gd name="T74" fmla="*/ 141 w 445"/>
              <a:gd name="T75" fmla="*/ 77 h 102"/>
              <a:gd name="T76" fmla="*/ 144 w 445"/>
              <a:gd name="T77" fmla="*/ 27 h 102"/>
              <a:gd name="T78" fmla="*/ 124 w 445"/>
              <a:gd name="T79" fmla="*/ 47 h 102"/>
              <a:gd name="T80" fmla="*/ 136 w 445"/>
              <a:gd name="T81" fmla="*/ 54 h 102"/>
              <a:gd name="T82" fmla="*/ 94 w 445"/>
              <a:gd name="T83" fmla="*/ 79 h 102"/>
              <a:gd name="T84" fmla="*/ 137 w 445"/>
              <a:gd name="T85" fmla="*/ 93 h 102"/>
              <a:gd name="T86" fmla="*/ 167 w 445"/>
              <a:gd name="T87" fmla="*/ 56 h 102"/>
              <a:gd name="T88" fmla="*/ 26 w 445"/>
              <a:gd name="T89" fmla="*/ 6 h 102"/>
              <a:gd name="T90" fmla="*/ 3 w 445"/>
              <a:gd name="T91" fmla="*/ 98 h 102"/>
              <a:gd name="T92" fmla="*/ 34 w 445"/>
              <a:gd name="T93" fmla="*/ 46 h 102"/>
              <a:gd name="T94" fmla="*/ 64 w 445"/>
              <a:gd name="T95" fmla="*/ 101 h 102"/>
              <a:gd name="T96" fmla="*/ 99 w 445"/>
              <a:gd name="T97" fmla="*/ 2 h 102"/>
              <a:gd name="T98" fmla="*/ 81 w 445"/>
              <a:gd name="T99" fmla="*/ 14 h 102"/>
              <a:gd name="T100" fmla="*/ 67 w 445"/>
              <a:gd name="T101" fmla="*/ 65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445" h="102">
                <a:moveTo>
                  <a:pt x="419" y="7"/>
                </a:moveTo>
                <a:cubicBezTo>
                  <a:pt x="425" y="7"/>
                  <a:pt x="425" y="7"/>
                  <a:pt x="425" y="7"/>
                </a:cubicBezTo>
                <a:cubicBezTo>
                  <a:pt x="425" y="4"/>
                  <a:pt x="425" y="4"/>
                  <a:pt x="425" y="4"/>
                </a:cubicBezTo>
                <a:cubicBezTo>
                  <a:pt x="410" y="4"/>
                  <a:pt x="410" y="4"/>
                  <a:pt x="410" y="4"/>
                </a:cubicBezTo>
                <a:cubicBezTo>
                  <a:pt x="410" y="7"/>
                  <a:pt x="410" y="7"/>
                  <a:pt x="410" y="7"/>
                </a:cubicBezTo>
                <a:cubicBezTo>
                  <a:pt x="416" y="7"/>
                  <a:pt x="416" y="7"/>
                  <a:pt x="416" y="7"/>
                </a:cubicBezTo>
                <a:cubicBezTo>
                  <a:pt x="416" y="23"/>
                  <a:pt x="416" y="23"/>
                  <a:pt x="416" y="23"/>
                </a:cubicBezTo>
                <a:cubicBezTo>
                  <a:pt x="419" y="23"/>
                  <a:pt x="419" y="23"/>
                  <a:pt x="419" y="23"/>
                </a:cubicBezTo>
                <a:lnTo>
                  <a:pt x="419" y="7"/>
                </a:lnTo>
                <a:close/>
                <a:moveTo>
                  <a:pt x="445" y="4"/>
                </a:moveTo>
                <a:cubicBezTo>
                  <a:pt x="440" y="4"/>
                  <a:pt x="440" y="4"/>
                  <a:pt x="440" y="4"/>
                </a:cubicBezTo>
                <a:cubicBezTo>
                  <a:pt x="436" y="19"/>
                  <a:pt x="436" y="19"/>
                  <a:pt x="436" y="19"/>
                </a:cubicBezTo>
                <a:cubicBezTo>
                  <a:pt x="431" y="4"/>
                  <a:pt x="431" y="4"/>
                  <a:pt x="431" y="4"/>
                </a:cubicBezTo>
                <a:cubicBezTo>
                  <a:pt x="427" y="4"/>
                  <a:pt x="427" y="4"/>
                  <a:pt x="427" y="4"/>
                </a:cubicBezTo>
                <a:cubicBezTo>
                  <a:pt x="427" y="23"/>
                  <a:pt x="427" y="23"/>
                  <a:pt x="427" y="23"/>
                </a:cubicBezTo>
                <a:cubicBezTo>
                  <a:pt x="430" y="23"/>
                  <a:pt x="430" y="23"/>
                  <a:pt x="430" y="23"/>
                </a:cubicBezTo>
                <a:cubicBezTo>
                  <a:pt x="430" y="11"/>
                  <a:pt x="430" y="11"/>
                  <a:pt x="430" y="11"/>
                </a:cubicBezTo>
                <a:cubicBezTo>
                  <a:pt x="430" y="10"/>
                  <a:pt x="430" y="9"/>
                  <a:pt x="430" y="8"/>
                </a:cubicBezTo>
                <a:cubicBezTo>
                  <a:pt x="430" y="10"/>
                  <a:pt x="430" y="10"/>
                  <a:pt x="431" y="11"/>
                </a:cubicBezTo>
                <a:cubicBezTo>
                  <a:pt x="434" y="23"/>
                  <a:pt x="434" y="23"/>
                  <a:pt x="434" y="23"/>
                </a:cubicBezTo>
                <a:cubicBezTo>
                  <a:pt x="437" y="23"/>
                  <a:pt x="437" y="23"/>
                  <a:pt x="437" y="23"/>
                </a:cubicBezTo>
                <a:cubicBezTo>
                  <a:pt x="441" y="11"/>
                  <a:pt x="441" y="11"/>
                  <a:pt x="441" y="11"/>
                </a:cubicBezTo>
                <a:cubicBezTo>
                  <a:pt x="442" y="9"/>
                  <a:pt x="442" y="9"/>
                  <a:pt x="442" y="8"/>
                </a:cubicBezTo>
                <a:cubicBezTo>
                  <a:pt x="442" y="8"/>
                  <a:pt x="442" y="10"/>
                  <a:pt x="442" y="11"/>
                </a:cubicBezTo>
                <a:cubicBezTo>
                  <a:pt x="442" y="23"/>
                  <a:pt x="442" y="23"/>
                  <a:pt x="442" y="23"/>
                </a:cubicBezTo>
                <a:cubicBezTo>
                  <a:pt x="445" y="23"/>
                  <a:pt x="445" y="23"/>
                  <a:pt x="445" y="23"/>
                </a:cubicBezTo>
                <a:lnTo>
                  <a:pt x="445" y="4"/>
                </a:lnTo>
                <a:close/>
                <a:moveTo>
                  <a:pt x="385" y="77"/>
                </a:moveTo>
                <a:cubicBezTo>
                  <a:pt x="384" y="78"/>
                  <a:pt x="381" y="81"/>
                  <a:pt x="375" y="84"/>
                </a:cubicBezTo>
                <a:cubicBezTo>
                  <a:pt x="371" y="86"/>
                  <a:pt x="368" y="86"/>
                  <a:pt x="366" y="86"/>
                </a:cubicBezTo>
                <a:cubicBezTo>
                  <a:pt x="361" y="86"/>
                  <a:pt x="358" y="83"/>
                  <a:pt x="359" y="78"/>
                </a:cubicBezTo>
                <a:cubicBezTo>
                  <a:pt x="361" y="71"/>
                  <a:pt x="368" y="70"/>
                  <a:pt x="374" y="69"/>
                </a:cubicBezTo>
                <a:cubicBezTo>
                  <a:pt x="384" y="67"/>
                  <a:pt x="385" y="66"/>
                  <a:pt x="388" y="65"/>
                </a:cubicBezTo>
                <a:lnTo>
                  <a:pt x="385" y="77"/>
                </a:lnTo>
                <a:close/>
                <a:moveTo>
                  <a:pt x="411" y="56"/>
                </a:moveTo>
                <a:cubicBezTo>
                  <a:pt x="413" y="49"/>
                  <a:pt x="415" y="40"/>
                  <a:pt x="409" y="33"/>
                </a:cubicBezTo>
                <a:cubicBezTo>
                  <a:pt x="406" y="30"/>
                  <a:pt x="401" y="27"/>
                  <a:pt x="388" y="27"/>
                </a:cubicBezTo>
                <a:cubicBezTo>
                  <a:pt x="365" y="27"/>
                  <a:pt x="355" y="36"/>
                  <a:pt x="354" y="43"/>
                </a:cubicBezTo>
                <a:cubicBezTo>
                  <a:pt x="352" y="48"/>
                  <a:pt x="356" y="51"/>
                  <a:pt x="360" y="51"/>
                </a:cubicBezTo>
                <a:cubicBezTo>
                  <a:pt x="364" y="51"/>
                  <a:pt x="368" y="48"/>
                  <a:pt x="369" y="47"/>
                </a:cubicBezTo>
                <a:cubicBezTo>
                  <a:pt x="372" y="45"/>
                  <a:pt x="374" y="42"/>
                  <a:pt x="382" y="42"/>
                </a:cubicBezTo>
                <a:cubicBezTo>
                  <a:pt x="385" y="42"/>
                  <a:pt x="394" y="42"/>
                  <a:pt x="392" y="49"/>
                </a:cubicBezTo>
                <a:cubicBezTo>
                  <a:pt x="391" y="52"/>
                  <a:pt x="388" y="53"/>
                  <a:pt x="381" y="54"/>
                </a:cubicBezTo>
                <a:cubicBezTo>
                  <a:pt x="364" y="57"/>
                  <a:pt x="358" y="58"/>
                  <a:pt x="352" y="62"/>
                </a:cubicBezTo>
                <a:cubicBezTo>
                  <a:pt x="349" y="63"/>
                  <a:pt x="345" y="65"/>
                  <a:pt x="342" y="70"/>
                </a:cubicBezTo>
                <a:cubicBezTo>
                  <a:pt x="341" y="72"/>
                  <a:pt x="339" y="75"/>
                  <a:pt x="338" y="79"/>
                </a:cubicBezTo>
                <a:cubicBezTo>
                  <a:pt x="335" y="93"/>
                  <a:pt x="342" y="102"/>
                  <a:pt x="357" y="102"/>
                </a:cubicBezTo>
                <a:cubicBezTo>
                  <a:pt x="363" y="102"/>
                  <a:pt x="370" y="100"/>
                  <a:pt x="377" y="96"/>
                </a:cubicBezTo>
                <a:cubicBezTo>
                  <a:pt x="379" y="95"/>
                  <a:pt x="380" y="94"/>
                  <a:pt x="382" y="93"/>
                </a:cubicBezTo>
                <a:cubicBezTo>
                  <a:pt x="382" y="96"/>
                  <a:pt x="382" y="101"/>
                  <a:pt x="389" y="101"/>
                </a:cubicBezTo>
                <a:cubicBezTo>
                  <a:pt x="399" y="101"/>
                  <a:pt x="401" y="91"/>
                  <a:pt x="403" y="86"/>
                </a:cubicBezTo>
                <a:lnTo>
                  <a:pt x="411" y="56"/>
                </a:lnTo>
                <a:close/>
                <a:moveTo>
                  <a:pt x="336" y="53"/>
                </a:moveTo>
                <a:cubicBezTo>
                  <a:pt x="338" y="47"/>
                  <a:pt x="339" y="38"/>
                  <a:pt x="332" y="31"/>
                </a:cubicBezTo>
                <a:cubicBezTo>
                  <a:pt x="329" y="29"/>
                  <a:pt x="325" y="27"/>
                  <a:pt x="319" y="27"/>
                </a:cubicBezTo>
                <a:cubicBezTo>
                  <a:pt x="307" y="27"/>
                  <a:pt x="300" y="34"/>
                  <a:pt x="297" y="37"/>
                </a:cubicBezTo>
                <a:cubicBezTo>
                  <a:pt x="297" y="34"/>
                  <a:pt x="297" y="30"/>
                  <a:pt x="293" y="28"/>
                </a:cubicBezTo>
                <a:cubicBezTo>
                  <a:pt x="291" y="28"/>
                  <a:pt x="290" y="28"/>
                  <a:pt x="289" y="28"/>
                </a:cubicBezTo>
                <a:cubicBezTo>
                  <a:pt x="286" y="28"/>
                  <a:pt x="283" y="29"/>
                  <a:pt x="282" y="30"/>
                </a:cubicBezTo>
                <a:cubicBezTo>
                  <a:pt x="278" y="33"/>
                  <a:pt x="277" y="36"/>
                  <a:pt x="276" y="40"/>
                </a:cubicBezTo>
                <a:cubicBezTo>
                  <a:pt x="263" y="89"/>
                  <a:pt x="263" y="89"/>
                  <a:pt x="263" y="89"/>
                </a:cubicBezTo>
                <a:cubicBezTo>
                  <a:pt x="262" y="92"/>
                  <a:pt x="260" y="98"/>
                  <a:pt x="266" y="100"/>
                </a:cubicBezTo>
                <a:cubicBezTo>
                  <a:pt x="267" y="101"/>
                  <a:pt x="268" y="101"/>
                  <a:pt x="270" y="101"/>
                </a:cubicBezTo>
                <a:cubicBezTo>
                  <a:pt x="272" y="101"/>
                  <a:pt x="275" y="100"/>
                  <a:pt x="278" y="98"/>
                </a:cubicBezTo>
                <a:cubicBezTo>
                  <a:pt x="281" y="95"/>
                  <a:pt x="282" y="92"/>
                  <a:pt x="283" y="89"/>
                </a:cubicBezTo>
                <a:cubicBezTo>
                  <a:pt x="290" y="60"/>
                  <a:pt x="290" y="60"/>
                  <a:pt x="290" y="60"/>
                </a:cubicBezTo>
                <a:cubicBezTo>
                  <a:pt x="291" y="56"/>
                  <a:pt x="293" y="50"/>
                  <a:pt x="299" y="46"/>
                </a:cubicBezTo>
                <a:cubicBezTo>
                  <a:pt x="302" y="45"/>
                  <a:pt x="304" y="44"/>
                  <a:pt x="307" y="44"/>
                </a:cubicBezTo>
                <a:cubicBezTo>
                  <a:pt x="311" y="44"/>
                  <a:pt x="314" y="46"/>
                  <a:pt x="315" y="50"/>
                </a:cubicBezTo>
                <a:cubicBezTo>
                  <a:pt x="316" y="52"/>
                  <a:pt x="315" y="55"/>
                  <a:pt x="314" y="58"/>
                </a:cubicBezTo>
                <a:cubicBezTo>
                  <a:pt x="306" y="89"/>
                  <a:pt x="306" y="89"/>
                  <a:pt x="306" y="89"/>
                </a:cubicBezTo>
                <a:cubicBezTo>
                  <a:pt x="305" y="91"/>
                  <a:pt x="304" y="95"/>
                  <a:pt x="306" y="98"/>
                </a:cubicBezTo>
                <a:cubicBezTo>
                  <a:pt x="307" y="99"/>
                  <a:pt x="309" y="101"/>
                  <a:pt x="313" y="101"/>
                </a:cubicBezTo>
                <a:cubicBezTo>
                  <a:pt x="317" y="101"/>
                  <a:pt x="320" y="99"/>
                  <a:pt x="322" y="97"/>
                </a:cubicBezTo>
                <a:cubicBezTo>
                  <a:pt x="325" y="95"/>
                  <a:pt x="326" y="91"/>
                  <a:pt x="326" y="88"/>
                </a:cubicBezTo>
                <a:lnTo>
                  <a:pt x="336" y="53"/>
                </a:lnTo>
                <a:close/>
                <a:moveTo>
                  <a:pt x="258" y="21"/>
                </a:moveTo>
                <a:cubicBezTo>
                  <a:pt x="264" y="21"/>
                  <a:pt x="269" y="16"/>
                  <a:pt x="271" y="10"/>
                </a:cubicBezTo>
                <a:cubicBezTo>
                  <a:pt x="273" y="5"/>
                  <a:pt x="269" y="0"/>
                  <a:pt x="264" y="0"/>
                </a:cubicBezTo>
                <a:cubicBezTo>
                  <a:pt x="258" y="0"/>
                  <a:pt x="252" y="5"/>
                  <a:pt x="251" y="10"/>
                </a:cubicBezTo>
                <a:cubicBezTo>
                  <a:pt x="250" y="16"/>
                  <a:pt x="253" y="21"/>
                  <a:pt x="258" y="21"/>
                </a:cubicBezTo>
                <a:moveTo>
                  <a:pt x="230" y="88"/>
                </a:moveTo>
                <a:cubicBezTo>
                  <a:pt x="229" y="92"/>
                  <a:pt x="228" y="98"/>
                  <a:pt x="233" y="100"/>
                </a:cubicBezTo>
                <a:cubicBezTo>
                  <a:pt x="234" y="100"/>
                  <a:pt x="235" y="101"/>
                  <a:pt x="237" y="101"/>
                </a:cubicBezTo>
                <a:cubicBezTo>
                  <a:pt x="240" y="101"/>
                  <a:pt x="243" y="100"/>
                  <a:pt x="246" y="97"/>
                </a:cubicBezTo>
                <a:cubicBezTo>
                  <a:pt x="248" y="94"/>
                  <a:pt x="249" y="91"/>
                  <a:pt x="250" y="88"/>
                </a:cubicBezTo>
                <a:cubicBezTo>
                  <a:pt x="263" y="40"/>
                  <a:pt x="263" y="40"/>
                  <a:pt x="263" y="40"/>
                </a:cubicBezTo>
                <a:cubicBezTo>
                  <a:pt x="264" y="36"/>
                  <a:pt x="265" y="31"/>
                  <a:pt x="260" y="29"/>
                </a:cubicBezTo>
                <a:cubicBezTo>
                  <a:pt x="259" y="28"/>
                  <a:pt x="258" y="28"/>
                  <a:pt x="256" y="28"/>
                </a:cubicBezTo>
                <a:cubicBezTo>
                  <a:pt x="253" y="28"/>
                  <a:pt x="250" y="29"/>
                  <a:pt x="248" y="30"/>
                </a:cubicBezTo>
                <a:cubicBezTo>
                  <a:pt x="246" y="32"/>
                  <a:pt x="245" y="34"/>
                  <a:pt x="243" y="40"/>
                </a:cubicBezTo>
                <a:lnTo>
                  <a:pt x="230" y="88"/>
                </a:lnTo>
                <a:close/>
                <a:moveTo>
                  <a:pt x="198" y="40"/>
                </a:moveTo>
                <a:cubicBezTo>
                  <a:pt x="198" y="35"/>
                  <a:pt x="198" y="28"/>
                  <a:pt x="190" y="28"/>
                </a:cubicBezTo>
                <a:cubicBezTo>
                  <a:pt x="186" y="28"/>
                  <a:pt x="179" y="31"/>
                  <a:pt x="177" y="38"/>
                </a:cubicBezTo>
                <a:cubicBezTo>
                  <a:pt x="177" y="40"/>
                  <a:pt x="177" y="42"/>
                  <a:pt x="177" y="44"/>
                </a:cubicBezTo>
                <a:cubicBezTo>
                  <a:pt x="180" y="91"/>
                  <a:pt x="180" y="91"/>
                  <a:pt x="180" y="91"/>
                </a:cubicBezTo>
                <a:cubicBezTo>
                  <a:pt x="181" y="98"/>
                  <a:pt x="181" y="101"/>
                  <a:pt x="190" y="101"/>
                </a:cubicBezTo>
                <a:cubicBezTo>
                  <a:pt x="200" y="101"/>
                  <a:pt x="202" y="98"/>
                  <a:pt x="207" y="89"/>
                </a:cubicBezTo>
                <a:cubicBezTo>
                  <a:pt x="235" y="43"/>
                  <a:pt x="235" y="43"/>
                  <a:pt x="235" y="43"/>
                </a:cubicBezTo>
                <a:cubicBezTo>
                  <a:pt x="236" y="41"/>
                  <a:pt x="237" y="39"/>
                  <a:pt x="238" y="37"/>
                </a:cubicBezTo>
                <a:cubicBezTo>
                  <a:pt x="239" y="31"/>
                  <a:pt x="235" y="28"/>
                  <a:pt x="230" y="28"/>
                </a:cubicBezTo>
                <a:cubicBezTo>
                  <a:pt x="223" y="28"/>
                  <a:pt x="220" y="34"/>
                  <a:pt x="217" y="38"/>
                </a:cubicBezTo>
                <a:cubicBezTo>
                  <a:pt x="202" y="67"/>
                  <a:pt x="202" y="67"/>
                  <a:pt x="202" y="67"/>
                </a:cubicBezTo>
                <a:cubicBezTo>
                  <a:pt x="199" y="72"/>
                  <a:pt x="198" y="73"/>
                  <a:pt x="197" y="78"/>
                </a:cubicBezTo>
                <a:cubicBezTo>
                  <a:pt x="197" y="75"/>
                  <a:pt x="197" y="72"/>
                  <a:pt x="197" y="68"/>
                </a:cubicBezTo>
                <a:lnTo>
                  <a:pt x="198" y="40"/>
                </a:lnTo>
                <a:close/>
                <a:moveTo>
                  <a:pt x="141" y="77"/>
                </a:moveTo>
                <a:cubicBezTo>
                  <a:pt x="139" y="78"/>
                  <a:pt x="137" y="81"/>
                  <a:pt x="131" y="84"/>
                </a:cubicBezTo>
                <a:cubicBezTo>
                  <a:pt x="127" y="86"/>
                  <a:pt x="124" y="86"/>
                  <a:pt x="122" y="86"/>
                </a:cubicBezTo>
                <a:cubicBezTo>
                  <a:pt x="116" y="86"/>
                  <a:pt x="113" y="83"/>
                  <a:pt x="114" y="78"/>
                </a:cubicBezTo>
                <a:cubicBezTo>
                  <a:pt x="116" y="71"/>
                  <a:pt x="124" y="70"/>
                  <a:pt x="130" y="69"/>
                </a:cubicBezTo>
                <a:cubicBezTo>
                  <a:pt x="140" y="67"/>
                  <a:pt x="141" y="66"/>
                  <a:pt x="144" y="65"/>
                </a:cubicBezTo>
                <a:lnTo>
                  <a:pt x="141" y="77"/>
                </a:lnTo>
                <a:close/>
                <a:moveTo>
                  <a:pt x="167" y="56"/>
                </a:moveTo>
                <a:cubicBezTo>
                  <a:pt x="168" y="49"/>
                  <a:pt x="171" y="40"/>
                  <a:pt x="165" y="33"/>
                </a:cubicBezTo>
                <a:cubicBezTo>
                  <a:pt x="162" y="30"/>
                  <a:pt x="156" y="27"/>
                  <a:pt x="144" y="27"/>
                </a:cubicBezTo>
                <a:cubicBezTo>
                  <a:pt x="121" y="27"/>
                  <a:pt x="111" y="36"/>
                  <a:pt x="109" y="43"/>
                </a:cubicBezTo>
                <a:cubicBezTo>
                  <a:pt x="108" y="48"/>
                  <a:pt x="112" y="51"/>
                  <a:pt x="116" y="51"/>
                </a:cubicBezTo>
                <a:cubicBezTo>
                  <a:pt x="120" y="51"/>
                  <a:pt x="123" y="48"/>
                  <a:pt x="124" y="47"/>
                </a:cubicBezTo>
                <a:cubicBezTo>
                  <a:pt x="127" y="45"/>
                  <a:pt x="130" y="42"/>
                  <a:pt x="138" y="42"/>
                </a:cubicBezTo>
                <a:cubicBezTo>
                  <a:pt x="140" y="42"/>
                  <a:pt x="149" y="42"/>
                  <a:pt x="148" y="49"/>
                </a:cubicBezTo>
                <a:cubicBezTo>
                  <a:pt x="147" y="52"/>
                  <a:pt x="143" y="53"/>
                  <a:pt x="136" y="54"/>
                </a:cubicBezTo>
                <a:cubicBezTo>
                  <a:pt x="120" y="57"/>
                  <a:pt x="114" y="58"/>
                  <a:pt x="107" y="62"/>
                </a:cubicBezTo>
                <a:cubicBezTo>
                  <a:pt x="105" y="63"/>
                  <a:pt x="101" y="65"/>
                  <a:pt x="98" y="70"/>
                </a:cubicBezTo>
                <a:cubicBezTo>
                  <a:pt x="96" y="72"/>
                  <a:pt x="95" y="75"/>
                  <a:pt x="94" y="79"/>
                </a:cubicBezTo>
                <a:cubicBezTo>
                  <a:pt x="90" y="93"/>
                  <a:pt x="97" y="102"/>
                  <a:pt x="113" y="102"/>
                </a:cubicBezTo>
                <a:cubicBezTo>
                  <a:pt x="119" y="102"/>
                  <a:pt x="126" y="100"/>
                  <a:pt x="132" y="96"/>
                </a:cubicBezTo>
                <a:cubicBezTo>
                  <a:pt x="134" y="95"/>
                  <a:pt x="135" y="94"/>
                  <a:pt x="137" y="93"/>
                </a:cubicBezTo>
                <a:cubicBezTo>
                  <a:pt x="138" y="96"/>
                  <a:pt x="138" y="101"/>
                  <a:pt x="145" y="101"/>
                </a:cubicBezTo>
                <a:cubicBezTo>
                  <a:pt x="154" y="101"/>
                  <a:pt x="157" y="91"/>
                  <a:pt x="159" y="86"/>
                </a:cubicBezTo>
                <a:lnTo>
                  <a:pt x="167" y="56"/>
                </a:lnTo>
                <a:close/>
                <a:moveTo>
                  <a:pt x="49" y="9"/>
                </a:moveTo>
                <a:cubicBezTo>
                  <a:pt x="48" y="4"/>
                  <a:pt x="46" y="1"/>
                  <a:pt x="38" y="1"/>
                </a:cubicBezTo>
                <a:cubicBezTo>
                  <a:pt x="34" y="1"/>
                  <a:pt x="29" y="3"/>
                  <a:pt x="26" y="6"/>
                </a:cubicBezTo>
                <a:cubicBezTo>
                  <a:pt x="23" y="9"/>
                  <a:pt x="23" y="12"/>
                  <a:pt x="22" y="16"/>
                </a:cubicBezTo>
                <a:cubicBezTo>
                  <a:pt x="3" y="87"/>
                  <a:pt x="3" y="87"/>
                  <a:pt x="3" y="87"/>
                </a:cubicBezTo>
                <a:cubicBezTo>
                  <a:pt x="2" y="91"/>
                  <a:pt x="0" y="95"/>
                  <a:pt x="3" y="98"/>
                </a:cubicBezTo>
                <a:cubicBezTo>
                  <a:pt x="3" y="99"/>
                  <a:pt x="5" y="101"/>
                  <a:pt x="9" y="101"/>
                </a:cubicBezTo>
                <a:cubicBezTo>
                  <a:pt x="19" y="101"/>
                  <a:pt x="22" y="91"/>
                  <a:pt x="23" y="86"/>
                </a:cubicBezTo>
                <a:cubicBezTo>
                  <a:pt x="34" y="46"/>
                  <a:pt x="34" y="46"/>
                  <a:pt x="34" y="46"/>
                </a:cubicBezTo>
                <a:cubicBezTo>
                  <a:pt x="35" y="41"/>
                  <a:pt x="35" y="40"/>
                  <a:pt x="36" y="36"/>
                </a:cubicBezTo>
                <a:cubicBezTo>
                  <a:pt x="54" y="91"/>
                  <a:pt x="54" y="91"/>
                  <a:pt x="54" y="91"/>
                </a:cubicBezTo>
                <a:cubicBezTo>
                  <a:pt x="56" y="97"/>
                  <a:pt x="57" y="101"/>
                  <a:pt x="64" y="101"/>
                </a:cubicBezTo>
                <a:cubicBezTo>
                  <a:pt x="77" y="101"/>
                  <a:pt x="80" y="93"/>
                  <a:pt x="81" y="87"/>
                </a:cubicBezTo>
                <a:cubicBezTo>
                  <a:pt x="101" y="14"/>
                  <a:pt x="101" y="14"/>
                  <a:pt x="101" y="14"/>
                </a:cubicBezTo>
                <a:cubicBezTo>
                  <a:pt x="102" y="10"/>
                  <a:pt x="103" y="5"/>
                  <a:pt x="99" y="2"/>
                </a:cubicBezTo>
                <a:cubicBezTo>
                  <a:pt x="98" y="2"/>
                  <a:pt x="97" y="1"/>
                  <a:pt x="94" y="1"/>
                </a:cubicBezTo>
                <a:cubicBezTo>
                  <a:pt x="91" y="1"/>
                  <a:pt x="88" y="3"/>
                  <a:pt x="86" y="5"/>
                </a:cubicBezTo>
                <a:cubicBezTo>
                  <a:pt x="83" y="7"/>
                  <a:pt x="81" y="11"/>
                  <a:pt x="81" y="14"/>
                </a:cubicBezTo>
                <a:cubicBezTo>
                  <a:pt x="70" y="53"/>
                  <a:pt x="70" y="53"/>
                  <a:pt x="70" y="53"/>
                </a:cubicBezTo>
                <a:cubicBezTo>
                  <a:pt x="70" y="55"/>
                  <a:pt x="69" y="57"/>
                  <a:pt x="69" y="59"/>
                </a:cubicBezTo>
                <a:cubicBezTo>
                  <a:pt x="68" y="61"/>
                  <a:pt x="68" y="63"/>
                  <a:pt x="67" y="65"/>
                </a:cubicBezTo>
                <a:lnTo>
                  <a:pt x="49" y="9"/>
                </a:ln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en-US"/>
          </a:p>
        </p:txBody>
      </p:sp>
      <p:pic>
        <p:nvPicPr>
          <p:cNvPr id="8" name="White Frame">
            <a:extLst>
              <a:ext uri="{FF2B5EF4-FFF2-40B4-BE49-F238E27FC236}">
                <a16:creationId xmlns:a16="http://schemas.microsoft.com/office/drawing/2014/main" id="{BA472455-EDD4-4D89-A8BA-B172FD7D984D}"/>
              </a:ext>
            </a:extLst>
          </p:cNvPr>
          <p:cNvPicPr>
            <a:picLocks noChangeAspect="1"/>
          </p:cNvPicPr>
          <p:nvPr userDrawn="1"/>
        </p:nvPicPr>
        <p:blipFill>
          <a:blip r:embed="rId5">
            <a:extLst>
              <a:ext uri="{96DAC541-7B7A-43D3-8B79-37D633B846F1}">
                <asvg:svgBlip xmlns:asvg="http://schemas.microsoft.com/office/drawing/2016/SVG/main" r:embed="rId6"/>
              </a:ext>
            </a:extLst>
          </a:blip>
          <a:stretch>
            <a:fillRect/>
          </a:stretch>
        </p:blipFill>
        <p:spPr>
          <a:xfrm>
            <a:off x="0" y="2291"/>
            <a:ext cx="12196074" cy="6855709"/>
          </a:xfrm>
          <a:prstGeom prst="rect">
            <a:avLst/>
          </a:prstGeom>
        </p:spPr>
      </p:pic>
      <p:sp>
        <p:nvSpPr>
          <p:cNvPr id="10" name="Wellspect">
            <a:extLst>
              <a:ext uri="{FF2B5EF4-FFF2-40B4-BE49-F238E27FC236}">
                <a16:creationId xmlns:a16="http://schemas.microsoft.com/office/drawing/2014/main" id="{48988171-71BD-490C-815F-659FD4D8FE6C}"/>
              </a:ext>
            </a:extLst>
          </p:cNvPr>
          <p:cNvSpPr>
            <a:spLocks noEditPoints="1"/>
          </p:cNvSpPr>
          <p:nvPr userDrawn="1"/>
        </p:nvSpPr>
        <p:spPr bwMode="auto">
          <a:xfrm>
            <a:off x="10528300" y="219295"/>
            <a:ext cx="1439863" cy="436563"/>
          </a:xfrm>
          <a:custGeom>
            <a:avLst/>
            <a:gdLst>
              <a:gd name="T0" fmla="*/ 142 w 2268"/>
              <a:gd name="T1" fmla="*/ 392 h 687"/>
              <a:gd name="T2" fmla="*/ 147 w 2268"/>
              <a:gd name="T3" fmla="*/ 293 h 687"/>
              <a:gd name="T4" fmla="*/ 451 w 2268"/>
              <a:gd name="T5" fmla="*/ 18 h 687"/>
              <a:gd name="T6" fmla="*/ 677 w 2268"/>
              <a:gd name="T7" fmla="*/ 220 h 687"/>
              <a:gd name="T8" fmla="*/ 505 w 2268"/>
              <a:gd name="T9" fmla="*/ 356 h 687"/>
              <a:gd name="T10" fmla="*/ 542 w 2268"/>
              <a:gd name="T11" fmla="*/ 326 h 687"/>
              <a:gd name="T12" fmla="*/ 813 w 2268"/>
              <a:gd name="T13" fmla="*/ 368 h 687"/>
              <a:gd name="T14" fmla="*/ 919 w 2268"/>
              <a:gd name="T15" fmla="*/ 25 h 687"/>
              <a:gd name="T16" fmla="*/ 1066 w 2268"/>
              <a:gd name="T17" fmla="*/ 101 h 687"/>
              <a:gd name="T18" fmla="*/ 982 w 2268"/>
              <a:gd name="T19" fmla="*/ 287 h 687"/>
              <a:gd name="T20" fmla="*/ 1337 w 2268"/>
              <a:gd name="T21" fmla="*/ 142 h 687"/>
              <a:gd name="T22" fmla="*/ 1234 w 2268"/>
              <a:gd name="T23" fmla="*/ 495 h 687"/>
              <a:gd name="T24" fmla="*/ 1234 w 2268"/>
              <a:gd name="T25" fmla="*/ 103 h 687"/>
              <a:gd name="T26" fmla="*/ 1720 w 2268"/>
              <a:gd name="T27" fmla="*/ 261 h 687"/>
              <a:gd name="T28" fmla="*/ 1723 w 2268"/>
              <a:gd name="T29" fmla="*/ 352 h 687"/>
              <a:gd name="T30" fmla="*/ 1720 w 2268"/>
              <a:gd name="T31" fmla="*/ 261 h 687"/>
              <a:gd name="T32" fmla="*/ 2002 w 2268"/>
              <a:gd name="T33" fmla="*/ 152 h 687"/>
              <a:gd name="T34" fmla="*/ 1969 w 2268"/>
              <a:gd name="T35" fmla="*/ 302 h 687"/>
              <a:gd name="T36" fmla="*/ 2099 w 2268"/>
              <a:gd name="T37" fmla="*/ 331 h 687"/>
              <a:gd name="T38" fmla="*/ 2072 w 2268"/>
              <a:gd name="T39" fmla="*/ 19 h 687"/>
              <a:gd name="T40" fmla="*/ 2216 w 2268"/>
              <a:gd name="T41" fmla="*/ 45 h 687"/>
              <a:gd name="T42" fmla="*/ 2244 w 2268"/>
              <a:gd name="T43" fmla="*/ 64 h 687"/>
              <a:gd name="T44" fmla="*/ 2208 w 2268"/>
              <a:gd name="T45" fmla="*/ 28 h 687"/>
              <a:gd name="T46" fmla="*/ 2224 w 2268"/>
              <a:gd name="T47" fmla="*/ 90 h 687"/>
              <a:gd name="T48" fmla="*/ 29 w 2268"/>
              <a:gd name="T49" fmla="*/ 686 h 687"/>
              <a:gd name="T50" fmla="*/ 93 w 2268"/>
              <a:gd name="T51" fmla="*/ 570 h 687"/>
              <a:gd name="T52" fmla="*/ 101 w 2268"/>
              <a:gd name="T53" fmla="*/ 636 h 687"/>
              <a:gd name="T54" fmla="*/ 339 w 2268"/>
              <a:gd name="T55" fmla="*/ 686 h 687"/>
              <a:gd name="T56" fmla="*/ 261 w 2268"/>
              <a:gd name="T57" fmla="*/ 563 h 687"/>
              <a:gd name="T58" fmla="*/ 303 w 2268"/>
              <a:gd name="T59" fmla="*/ 623 h 687"/>
              <a:gd name="T60" fmla="*/ 468 w 2268"/>
              <a:gd name="T61" fmla="*/ 633 h 687"/>
              <a:gd name="T62" fmla="*/ 405 w 2268"/>
              <a:gd name="T63" fmla="*/ 563 h 687"/>
              <a:gd name="T64" fmla="*/ 610 w 2268"/>
              <a:gd name="T65" fmla="*/ 655 h 687"/>
              <a:gd name="T66" fmla="*/ 567 w 2268"/>
              <a:gd name="T67" fmla="*/ 570 h 687"/>
              <a:gd name="T68" fmla="*/ 692 w 2268"/>
              <a:gd name="T69" fmla="*/ 685 h 687"/>
              <a:gd name="T70" fmla="*/ 682 w 2268"/>
              <a:gd name="T71" fmla="*/ 674 h 687"/>
              <a:gd name="T72" fmla="*/ 877 w 2268"/>
              <a:gd name="T73" fmla="*/ 573 h 687"/>
              <a:gd name="T74" fmla="*/ 899 w 2268"/>
              <a:gd name="T75" fmla="*/ 665 h 687"/>
              <a:gd name="T76" fmla="*/ 1104 w 2268"/>
              <a:gd name="T77" fmla="*/ 675 h 687"/>
              <a:gd name="T78" fmla="*/ 1126 w 2268"/>
              <a:gd name="T79" fmla="*/ 582 h 687"/>
              <a:gd name="T80" fmla="*/ 1247 w 2268"/>
              <a:gd name="T81" fmla="*/ 686 h 687"/>
              <a:gd name="T82" fmla="*/ 1319 w 2268"/>
              <a:gd name="T83" fmla="*/ 582 h 687"/>
              <a:gd name="T84" fmla="*/ 1461 w 2268"/>
              <a:gd name="T85" fmla="*/ 675 h 687"/>
              <a:gd name="T86" fmla="*/ 1390 w 2268"/>
              <a:gd name="T87" fmla="*/ 582 h 687"/>
              <a:gd name="T88" fmla="*/ 1503 w 2268"/>
              <a:gd name="T89" fmla="*/ 675 h 687"/>
              <a:gd name="T90" fmla="*/ 1599 w 2268"/>
              <a:gd name="T91" fmla="*/ 668 h 687"/>
              <a:gd name="T92" fmla="*/ 1503 w 2268"/>
              <a:gd name="T93" fmla="*/ 675 h 687"/>
              <a:gd name="T94" fmla="*/ 1658 w 2268"/>
              <a:gd name="T95" fmla="*/ 685 h 687"/>
              <a:gd name="T96" fmla="*/ 1721 w 2268"/>
              <a:gd name="T97" fmla="*/ 614 h 687"/>
              <a:gd name="T98" fmla="*/ 1647 w 2268"/>
              <a:gd name="T99" fmla="*/ 674 h 687"/>
              <a:gd name="T100" fmla="*/ 1878 w 2268"/>
              <a:gd name="T101" fmla="*/ 686 h 687"/>
              <a:gd name="T102" fmla="*/ 1793 w 2268"/>
              <a:gd name="T103" fmla="*/ 562 h 687"/>
              <a:gd name="T104" fmla="*/ 1995 w 2268"/>
              <a:gd name="T105" fmla="*/ 667 h 687"/>
              <a:gd name="T106" fmla="*/ 1995 w 2268"/>
              <a:gd name="T107" fmla="*/ 560 h 687"/>
              <a:gd name="T108" fmla="*/ 2106 w 2268"/>
              <a:gd name="T109" fmla="*/ 666 h 687"/>
              <a:gd name="T110" fmla="*/ 2176 w 2268"/>
              <a:gd name="T111" fmla="*/ 572 h 6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268" h="687">
                <a:moveTo>
                  <a:pt x="394" y="374"/>
                </a:moveTo>
                <a:cubicBezTo>
                  <a:pt x="391" y="382"/>
                  <a:pt x="388" y="392"/>
                  <a:pt x="364" y="392"/>
                </a:cubicBezTo>
                <a:cubicBezTo>
                  <a:pt x="342" y="392"/>
                  <a:pt x="337" y="383"/>
                  <a:pt x="334" y="374"/>
                </a:cubicBezTo>
                <a:cubicBezTo>
                  <a:pt x="269" y="154"/>
                  <a:pt x="269" y="154"/>
                  <a:pt x="269" y="154"/>
                </a:cubicBezTo>
                <a:cubicBezTo>
                  <a:pt x="260" y="126"/>
                  <a:pt x="254" y="98"/>
                  <a:pt x="250" y="69"/>
                </a:cubicBezTo>
                <a:cubicBezTo>
                  <a:pt x="245" y="103"/>
                  <a:pt x="238" y="133"/>
                  <a:pt x="233" y="152"/>
                </a:cubicBezTo>
                <a:cubicBezTo>
                  <a:pt x="172" y="373"/>
                  <a:pt x="172" y="373"/>
                  <a:pt x="172" y="373"/>
                </a:cubicBezTo>
                <a:cubicBezTo>
                  <a:pt x="170" y="382"/>
                  <a:pt x="166" y="392"/>
                  <a:pt x="142" y="392"/>
                </a:cubicBezTo>
                <a:cubicBezTo>
                  <a:pt x="118" y="392"/>
                  <a:pt x="115" y="382"/>
                  <a:pt x="112" y="374"/>
                </a:cubicBezTo>
                <a:cubicBezTo>
                  <a:pt x="2" y="32"/>
                  <a:pt x="2" y="32"/>
                  <a:pt x="2" y="32"/>
                </a:cubicBezTo>
                <a:cubicBezTo>
                  <a:pt x="0" y="29"/>
                  <a:pt x="0" y="26"/>
                  <a:pt x="0" y="22"/>
                </a:cubicBezTo>
                <a:cubicBezTo>
                  <a:pt x="0" y="12"/>
                  <a:pt x="11" y="1"/>
                  <a:pt x="27" y="1"/>
                </a:cubicBezTo>
                <a:cubicBezTo>
                  <a:pt x="43" y="1"/>
                  <a:pt x="48" y="11"/>
                  <a:pt x="51" y="18"/>
                </a:cubicBezTo>
                <a:cubicBezTo>
                  <a:pt x="124" y="249"/>
                  <a:pt x="124" y="249"/>
                  <a:pt x="124" y="249"/>
                </a:cubicBezTo>
                <a:cubicBezTo>
                  <a:pt x="136" y="290"/>
                  <a:pt x="139" y="306"/>
                  <a:pt x="141" y="321"/>
                </a:cubicBezTo>
                <a:cubicBezTo>
                  <a:pt x="142" y="314"/>
                  <a:pt x="145" y="302"/>
                  <a:pt x="147" y="293"/>
                </a:cubicBezTo>
                <a:cubicBezTo>
                  <a:pt x="148" y="289"/>
                  <a:pt x="152" y="274"/>
                  <a:pt x="153" y="272"/>
                </a:cubicBezTo>
                <a:cubicBezTo>
                  <a:pt x="221" y="19"/>
                  <a:pt x="221" y="19"/>
                  <a:pt x="221" y="19"/>
                </a:cubicBezTo>
                <a:cubicBezTo>
                  <a:pt x="223" y="11"/>
                  <a:pt x="228" y="0"/>
                  <a:pt x="250" y="0"/>
                </a:cubicBezTo>
                <a:cubicBezTo>
                  <a:pt x="272" y="0"/>
                  <a:pt x="277" y="11"/>
                  <a:pt x="280" y="19"/>
                </a:cubicBezTo>
                <a:cubicBezTo>
                  <a:pt x="349" y="260"/>
                  <a:pt x="349" y="260"/>
                  <a:pt x="349" y="260"/>
                </a:cubicBezTo>
                <a:cubicBezTo>
                  <a:pt x="357" y="286"/>
                  <a:pt x="360" y="305"/>
                  <a:pt x="362" y="318"/>
                </a:cubicBezTo>
                <a:cubicBezTo>
                  <a:pt x="365" y="309"/>
                  <a:pt x="379" y="261"/>
                  <a:pt x="382" y="250"/>
                </a:cubicBezTo>
                <a:cubicBezTo>
                  <a:pt x="451" y="18"/>
                  <a:pt x="451" y="18"/>
                  <a:pt x="451" y="18"/>
                </a:cubicBezTo>
                <a:cubicBezTo>
                  <a:pt x="453" y="11"/>
                  <a:pt x="458" y="1"/>
                  <a:pt x="474" y="1"/>
                </a:cubicBezTo>
                <a:cubicBezTo>
                  <a:pt x="487" y="1"/>
                  <a:pt x="500" y="9"/>
                  <a:pt x="500" y="22"/>
                </a:cubicBezTo>
                <a:cubicBezTo>
                  <a:pt x="500" y="26"/>
                  <a:pt x="499" y="28"/>
                  <a:pt x="499" y="31"/>
                </a:cubicBezTo>
                <a:lnTo>
                  <a:pt x="394" y="374"/>
                </a:lnTo>
                <a:close/>
                <a:moveTo>
                  <a:pt x="521" y="220"/>
                </a:moveTo>
                <a:cubicBezTo>
                  <a:pt x="524" y="208"/>
                  <a:pt x="529" y="182"/>
                  <a:pt x="550" y="163"/>
                </a:cubicBezTo>
                <a:cubicBezTo>
                  <a:pt x="570" y="146"/>
                  <a:pt x="592" y="145"/>
                  <a:pt x="603" y="145"/>
                </a:cubicBezTo>
                <a:cubicBezTo>
                  <a:pt x="655" y="145"/>
                  <a:pt x="675" y="184"/>
                  <a:pt x="677" y="220"/>
                </a:cubicBezTo>
                <a:lnTo>
                  <a:pt x="521" y="220"/>
                </a:lnTo>
                <a:close/>
                <a:moveTo>
                  <a:pt x="704" y="261"/>
                </a:moveTo>
                <a:cubicBezTo>
                  <a:pt x="711" y="261"/>
                  <a:pt x="728" y="260"/>
                  <a:pt x="728" y="237"/>
                </a:cubicBezTo>
                <a:cubicBezTo>
                  <a:pt x="728" y="206"/>
                  <a:pt x="719" y="171"/>
                  <a:pt x="701" y="146"/>
                </a:cubicBezTo>
                <a:cubicBezTo>
                  <a:pt x="684" y="123"/>
                  <a:pt x="663" y="111"/>
                  <a:pt x="638" y="105"/>
                </a:cubicBezTo>
                <a:cubicBezTo>
                  <a:pt x="627" y="102"/>
                  <a:pt x="615" y="101"/>
                  <a:pt x="603" y="101"/>
                </a:cubicBezTo>
                <a:cubicBezTo>
                  <a:pt x="506" y="101"/>
                  <a:pt x="469" y="181"/>
                  <a:pt x="469" y="250"/>
                </a:cubicBezTo>
                <a:cubicBezTo>
                  <a:pt x="469" y="289"/>
                  <a:pt x="481" y="328"/>
                  <a:pt x="505" y="356"/>
                </a:cubicBezTo>
                <a:cubicBezTo>
                  <a:pt x="533" y="387"/>
                  <a:pt x="569" y="394"/>
                  <a:pt x="604" y="394"/>
                </a:cubicBezTo>
                <a:cubicBezTo>
                  <a:pt x="620" y="394"/>
                  <a:pt x="669" y="394"/>
                  <a:pt x="706" y="352"/>
                </a:cubicBezTo>
                <a:cubicBezTo>
                  <a:pt x="712" y="345"/>
                  <a:pt x="722" y="333"/>
                  <a:pt x="724" y="323"/>
                </a:cubicBezTo>
                <a:cubicBezTo>
                  <a:pt x="724" y="321"/>
                  <a:pt x="724" y="320"/>
                  <a:pt x="724" y="317"/>
                </a:cubicBezTo>
                <a:cubicBezTo>
                  <a:pt x="724" y="302"/>
                  <a:pt x="708" y="295"/>
                  <a:pt x="696" y="295"/>
                </a:cubicBezTo>
                <a:cubicBezTo>
                  <a:pt x="684" y="295"/>
                  <a:pt x="681" y="300"/>
                  <a:pt x="673" y="315"/>
                </a:cubicBezTo>
                <a:cubicBezTo>
                  <a:pt x="663" y="330"/>
                  <a:pt x="648" y="352"/>
                  <a:pt x="604" y="352"/>
                </a:cubicBezTo>
                <a:cubicBezTo>
                  <a:pt x="583" y="352"/>
                  <a:pt x="560" y="348"/>
                  <a:pt x="542" y="326"/>
                </a:cubicBezTo>
                <a:cubicBezTo>
                  <a:pt x="527" y="308"/>
                  <a:pt x="522" y="286"/>
                  <a:pt x="521" y="261"/>
                </a:cubicBezTo>
                <a:lnTo>
                  <a:pt x="704" y="261"/>
                </a:lnTo>
                <a:close/>
                <a:moveTo>
                  <a:pt x="813" y="25"/>
                </a:moveTo>
                <a:cubicBezTo>
                  <a:pt x="813" y="18"/>
                  <a:pt x="811" y="1"/>
                  <a:pt x="788" y="1"/>
                </a:cubicBezTo>
                <a:cubicBezTo>
                  <a:pt x="766" y="1"/>
                  <a:pt x="763" y="18"/>
                  <a:pt x="763" y="25"/>
                </a:cubicBezTo>
                <a:cubicBezTo>
                  <a:pt x="763" y="368"/>
                  <a:pt x="763" y="368"/>
                  <a:pt x="763" y="368"/>
                </a:cubicBezTo>
                <a:cubicBezTo>
                  <a:pt x="763" y="384"/>
                  <a:pt x="774" y="392"/>
                  <a:pt x="788" y="392"/>
                </a:cubicBezTo>
                <a:cubicBezTo>
                  <a:pt x="811" y="392"/>
                  <a:pt x="813" y="374"/>
                  <a:pt x="813" y="368"/>
                </a:cubicBezTo>
                <a:lnTo>
                  <a:pt x="813" y="25"/>
                </a:lnTo>
                <a:close/>
                <a:moveTo>
                  <a:pt x="919" y="25"/>
                </a:moveTo>
                <a:cubicBezTo>
                  <a:pt x="919" y="18"/>
                  <a:pt x="917" y="1"/>
                  <a:pt x="894" y="1"/>
                </a:cubicBezTo>
                <a:cubicBezTo>
                  <a:pt x="872" y="1"/>
                  <a:pt x="869" y="18"/>
                  <a:pt x="869" y="25"/>
                </a:cubicBezTo>
                <a:cubicBezTo>
                  <a:pt x="869" y="368"/>
                  <a:pt x="869" y="368"/>
                  <a:pt x="869" y="368"/>
                </a:cubicBezTo>
                <a:cubicBezTo>
                  <a:pt x="869" y="384"/>
                  <a:pt x="880" y="392"/>
                  <a:pt x="894" y="392"/>
                </a:cubicBezTo>
                <a:cubicBezTo>
                  <a:pt x="917" y="392"/>
                  <a:pt x="919" y="374"/>
                  <a:pt x="919" y="368"/>
                </a:cubicBezTo>
                <a:lnTo>
                  <a:pt x="919" y="25"/>
                </a:lnTo>
                <a:close/>
                <a:moveTo>
                  <a:pt x="1063" y="215"/>
                </a:moveTo>
                <a:cubicBezTo>
                  <a:pt x="1038" y="207"/>
                  <a:pt x="1016" y="201"/>
                  <a:pt x="1016" y="176"/>
                </a:cubicBezTo>
                <a:cubicBezTo>
                  <a:pt x="1016" y="164"/>
                  <a:pt x="1023" y="153"/>
                  <a:pt x="1032" y="147"/>
                </a:cubicBezTo>
                <a:cubicBezTo>
                  <a:pt x="1042" y="140"/>
                  <a:pt x="1057" y="139"/>
                  <a:pt x="1063" y="139"/>
                </a:cubicBezTo>
                <a:cubicBezTo>
                  <a:pt x="1107" y="139"/>
                  <a:pt x="1121" y="165"/>
                  <a:pt x="1126" y="174"/>
                </a:cubicBezTo>
                <a:cubicBezTo>
                  <a:pt x="1134" y="190"/>
                  <a:pt x="1138" y="196"/>
                  <a:pt x="1150" y="196"/>
                </a:cubicBezTo>
                <a:cubicBezTo>
                  <a:pt x="1158" y="196"/>
                  <a:pt x="1173" y="191"/>
                  <a:pt x="1173" y="175"/>
                </a:cubicBezTo>
                <a:cubicBezTo>
                  <a:pt x="1173" y="164"/>
                  <a:pt x="1158" y="101"/>
                  <a:pt x="1066" y="101"/>
                </a:cubicBezTo>
                <a:cubicBezTo>
                  <a:pt x="972" y="101"/>
                  <a:pt x="966" y="168"/>
                  <a:pt x="966" y="182"/>
                </a:cubicBezTo>
                <a:cubicBezTo>
                  <a:pt x="966" y="235"/>
                  <a:pt x="1013" y="250"/>
                  <a:pt x="1043" y="260"/>
                </a:cubicBezTo>
                <a:cubicBezTo>
                  <a:pt x="1074" y="269"/>
                  <a:pt x="1074" y="269"/>
                  <a:pt x="1074" y="269"/>
                </a:cubicBezTo>
                <a:cubicBezTo>
                  <a:pt x="1102" y="277"/>
                  <a:pt x="1127" y="284"/>
                  <a:pt x="1127" y="313"/>
                </a:cubicBezTo>
                <a:cubicBezTo>
                  <a:pt x="1127" y="338"/>
                  <a:pt x="1103" y="355"/>
                  <a:pt x="1071" y="355"/>
                </a:cubicBezTo>
                <a:cubicBezTo>
                  <a:pt x="1048" y="355"/>
                  <a:pt x="1025" y="347"/>
                  <a:pt x="1013" y="328"/>
                </a:cubicBezTo>
                <a:cubicBezTo>
                  <a:pt x="1009" y="322"/>
                  <a:pt x="1008" y="320"/>
                  <a:pt x="1001" y="299"/>
                </a:cubicBezTo>
                <a:cubicBezTo>
                  <a:pt x="998" y="294"/>
                  <a:pt x="995" y="287"/>
                  <a:pt x="982" y="287"/>
                </a:cubicBezTo>
                <a:cubicBezTo>
                  <a:pt x="974" y="287"/>
                  <a:pt x="956" y="292"/>
                  <a:pt x="956" y="310"/>
                </a:cubicBezTo>
                <a:cubicBezTo>
                  <a:pt x="956" y="318"/>
                  <a:pt x="960" y="348"/>
                  <a:pt x="986" y="369"/>
                </a:cubicBezTo>
                <a:cubicBezTo>
                  <a:pt x="1013" y="393"/>
                  <a:pt x="1052" y="394"/>
                  <a:pt x="1068" y="394"/>
                </a:cubicBezTo>
                <a:cubicBezTo>
                  <a:pt x="1093" y="394"/>
                  <a:pt x="1122" y="389"/>
                  <a:pt x="1143" y="375"/>
                </a:cubicBezTo>
                <a:cubicBezTo>
                  <a:pt x="1159" y="364"/>
                  <a:pt x="1177" y="343"/>
                  <a:pt x="1177" y="308"/>
                </a:cubicBezTo>
                <a:cubicBezTo>
                  <a:pt x="1177" y="249"/>
                  <a:pt x="1124" y="233"/>
                  <a:pt x="1095" y="225"/>
                </a:cubicBezTo>
                <a:lnTo>
                  <a:pt x="1063" y="215"/>
                </a:lnTo>
                <a:close/>
                <a:moveTo>
                  <a:pt x="1337" y="142"/>
                </a:moveTo>
                <a:cubicBezTo>
                  <a:pt x="1411" y="142"/>
                  <a:pt x="1413" y="219"/>
                  <a:pt x="1413" y="248"/>
                </a:cubicBezTo>
                <a:cubicBezTo>
                  <a:pt x="1413" y="274"/>
                  <a:pt x="1410" y="304"/>
                  <a:pt x="1394" y="325"/>
                </a:cubicBezTo>
                <a:cubicBezTo>
                  <a:pt x="1384" y="339"/>
                  <a:pt x="1365" y="354"/>
                  <a:pt x="1337" y="354"/>
                </a:cubicBezTo>
                <a:cubicBezTo>
                  <a:pt x="1284" y="354"/>
                  <a:pt x="1258" y="308"/>
                  <a:pt x="1258" y="244"/>
                </a:cubicBezTo>
                <a:cubicBezTo>
                  <a:pt x="1258" y="182"/>
                  <a:pt x="1286" y="142"/>
                  <a:pt x="1337" y="142"/>
                </a:cubicBezTo>
                <a:moveTo>
                  <a:pt x="1208" y="470"/>
                </a:moveTo>
                <a:cubicBezTo>
                  <a:pt x="1208" y="478"/>
                  <a:pt x="1210" y="486"/>
                  <a:pt x="1221" y="492"/>
                </a:cubicBezTo>
                <a:cubicBezTo>
                  <a:pt x="1225" y="494"/>
                  <a:pt x="1229" y="495"/>
                  <a:pt x="1234" y="495"/>
                </a:cubicBezTo>
                <a:cubicBezTo>
                  <a:pt x="1257" y="495"/>
                  <a:pt x="1259" y="477"/>
                  <a:pt x="1259" y="470"/>
                </a:cubicBezTo>
                <a:cubicBezTo>
                  <a:pt x="1259" y="356"/>
                  <a:pt x="1259" y="356"/>
                  <a:pt x="1259" y="356"/>
                </a:cubicBezTo>
                <a:cubicBezTo>
                  <a:pt x="1283" y="376"/>
                  <a:pt x="1304" y="394"/>
                  <a:pt x="1349" y="394"/>
                </a:cubicBezTo>
                <a:cubicBezTo>
                  <a:pt x="1435" y="394"/>
                  <a:pt x="1465" y="315"/>
                  <a:pt x="1465" y="247"/>
                </a:cubicBezTo>
                <a:cubicBezTo>
                  <a:pt x="1465" y="154"/>
                  <a:pt x="1413" y="100"/>
                  <a:pt x="1343" y="100"/>
                </a:cubicBezTo>
                <a:cubicBezTo>
                  <a:pt x="1308" y="100"/>
                  <a:pt x="1281" y="112"/>
                  <a:pt x="1259" y="139"/>
                </a:cubicBezTo>
                <a:cubicBezTo>
                  <a:pt x="1259" y="122"/>
                  <a:pt x="1259" y="112"/>
                  <a:pt x="1247" y="106"/>
                </a:cubicBezTo>
                <a:cubicBezTo>
                  <a:pt x="1241" y="103"/>
                  <a:pt x="1236" y="103"/>
                  <a:pt x="1234" y="103"/>
                </a:cubicBezTo>
                <a:cubicBezTo>
                  <a:pt x="1211" y="103"/>
                  <a:pt x="1208" y="121"/>
                  <a:pt x="1208" y="128"/>
                </a:cubicBezTo>
                <a:lnTo>
                  <a:pt x="1208" y="470"/>
                </a:lnTo>
                <a:close/>
                <a:moveTo>
                  <a:pt x="1537" y="220"/>
                </a:moveTo>
                <a:cubicBezTo>
                  <a:pt x="1540" y="208"/>
                  <a:pt x="1545" y="182"/>
                  <a:pt x="1567" y="163"/>
                </a:cubicBezTo>
                <a:cubicBezTo>
                  <a:pt x="1586" y="146"/>
                  <a:pt x="1608" y="145"/>
                  <a:pt x="1619" y="145"/>
                </a:cubicBezTo>
                <a:cubicBezTo>
                  <a:pt x="1671" y="145"/>
                  <a:pt x="1691" y="184"/>
                  <a:pt x="1693" y="220"/>
                </a:cubicBezTo>
                <a:lnTo>
                  <a:pt x="1537" y="220"/>
                </a:lnTo>
                <a:close/>
                <a:moveTo>
                  <a:pt x="1720" y="261"/>
                </a:moveTo>
                <a:cubicBezTo>
                  <a:pt x="1727" y="261"/>
                  <a:pt x="1744" y="260"/>
                  <a:pt x="1744" y="237"/>
                </a:cubicBezTo>
                <a:cubicBezTo>
                  <a:pt x="1744" y="206"/>
                  <a:pt x="1735" y="171"/>
                  <a:pt x="1717" y="146"/>
                </a:cubicBezTo>
                <a:cubicBezTo>
                  <a:pt x="1700" y="123"/>
                  <a:pt x="1679" y="111"/>
                  <a:pt x="1654" y="105"/>
                </a:cubicBezTo>
                <a:cubicBezTo>
                  <a:pt x="1643" y="102"/>
                  <a:pt x="1631" y="101"/>
                  <a:pt x="1619" y="101"/>
                </a:cubicBezTo>
                <a:cubicBezTo>
                  <a:pt x="1522" y="101"/>
                  <a:pt x="1485" y="181"/>
                  <a:pt x="1485" y="250"/>
                </a:cubicBezTo>
                <a:cubicBezTo>
                  <a:pt x="1485" y="289"/>
                  <a:pt x="1497" y="328"/>
                  <a:pt x="1521" y="356"/>
                </a:cubicBezTo>
                <a:cubicBezTo>
                  <a:pt x="1549" y="387"/>
                  <a:pt x="1585" y="394"/>
                  <a:pt x="1621" y="394"/>
                </a:cubicBezTo>
                <a:cubicBezTo>
                  <a:pt x="1636" y="394"/>
                  <a:pt x="1685" y="394"/>
                  <a:pt x="1723" y="352"/>
                </a:cubicBezTo>
                <a:cubicBezTo>
                  <a:pt x="1729" y="345"/>
                  <a:pt x="1738" y="333"/>
                  <a:pt x="1740" y="323"/>
                </a:cubicBezTo>
                <a:cubicBezTo>
                  <a:pt x="1741" y="321"/>
                  <a:pt x="1741" y="320"/>
                  <a:pt x="1741" y="317"/>
                </a:cubicBezTo>
                <a:cubicBezTo>
                  <a:pt x="1741" y="302"/>
                  <a:pt x="1724" y="295"/>
                  <a:pt x="1712" y="295"/>
                </a:cubicBezTo>
                <a:cubicBezTo>
                  <a:pt x="1700" y="295"/>
                  <a:pt x="1697" y="300"/>
                  <a:pt x="1689" y="315"/>
                </a:cubicBezTo>
                <a:cubicBezTo>
                  <a:pt x="1679" y="330"/>
                  <a:pt x="1664" y="352"/>
                  <a:pt x="1621" y="352"/>
                </a:cubicBezTo>
                <a:cubicBezTo>
                  <a:pt x="1599" y="352"/>
                  <a:pt x="1576" y="348"/>
                  <a:pt x="1558" y="326"/>
                </a:cubicBezTo>
                <a:cubicBezTo>
                  <a:pt x="1543" y="308"/>
                  <a:pt x="1538" y="286"/>
                  <a:pt x="1537" y="261"/>
                </a:cubicBezTo>
                <a:lnTo>
                  <a:pt x="1720" y="261"/>
                </a:lnTo>
                <a:close/>
                <a:moveTo>
                  <a:pt x="1969" y="302"/>
                </a:moveTo>
                <a:cubicBezTo>
                  <a:pt x="1961" y="320"/>
                  <a:pt x="1947" y="352"/>
                  <a:pt x="1897" y="352"/>
                </a:cubicBezTo>
                <a:cubicBezTo>
                  <a:pt x="1831" y="352"/>
                  <a:pt x="1817" y="292"/>
                  <a:pt x="1817" y="245"/>
                </a:cubicBezTo>
                <a:cubicBezTo>
                  <a:pt x="1817" y="192"/>
                  <a:pt x="1839" y="142"/>
                  <a:pt x="1897" y="142"/>
                </a:cubicBezTo>
                <a:cubicBezTo>
                  <a:pt x="1940" y="142"/>
                  <a:pt x="1955" y="170"/>
                  <a:pt x="1960" y="181"/>
                </a:cubicBezTo>
                <a:cubicBezTo>
                  <a:pt x="1966" y="194"/>
                  <a:pt x="1971" y="204"/>
                  <a:pt x="1986" y="204"/>
                </a:cubicBezTo>
                <a:cubicBezTo>
                  <a:pt x="2001" y="204"/>
                  <a:pt x="2013" y="194"/>
                  <a:pt x="2013" y="180"/>
                </a:cubicBezTo>
                <a:cubicBezTo>
                  <a:pt x="2013" y="176"/>
                  <a:pt x="2013" y="170"/>
                  <a:pt x="2002" y="152"/>
                </a:cubicBezTo>
                <a:cubicBezTo>
                  <a:pt x="1987" y="128"/>
                  <a:pt x="1962" y="101"/>
                  <a:pt x="1899" y="101"/>
                </a:cubicBezTo>
                <a:cubicBezTo>
                  <a:pt x="1878" y="101"/>
                  <a:pt x="1804" y="101"/>
                  <a:pt x="1774" y="184"/>
                </a:cubicBezTo>
                <a:cubicBezTo>
                  <a:pt x="1767" y="204"/>
                  <a:pt x="1764" y="225"/>
                  <a:pt x="1764" y="247"/>
                </a:cubicBezTo>
                <a:cubicBezTo>
                  <a:pt x="1764" y="315"/>
                  <a:pt x="1797" y="394"/>
                  <a:pt x="1896" y="394"/>
                </a:cubicBezTo>
                <a:cubicBezTo>
                  <a:pt x="1973" y="394"/>
                  <a:pt x="1998" y="352"/>
                  <a:pt x="2007" y="337"/>
                </a:cubicBezTo>
                <a:cubicBezTo>
                  <a:pt x="2015" y="323"/>
                  <a:pt x="2019" y="311"/>
                  <a:pt x="2019" y="304"/>
                </a:cubicBezTo>
                <a:cubicBezTo>
                  <a:pt x="2019" y="285"/>
                  <a:pt x="1999" y="281"/>
                  <a:pt x="1992" y="281"/>
                </a:cubicBezTo>
                <a:cubicBezTo>
                  <a:pt x="1978" y="281"/>
                  <a:pt x="1973" y="292"/>
                  <a:pt x="1969" y="302"/>
                </a:cubicBezTo>
                <a:moveTo>
                  <a:pt x="2047" y="149"/>
                </a:moveTo>
                <a:cubicBezTo>
                  <a:pt x="2047" y="309"/>
                  <a:pt x="2047" y="309"/>
                  <a:pt x="2047" y="309"/>
                </a:cubicBezTo>
                <a:cubicBezTo>
                  <a:pt x="2047" y="351"/>
                  <a:pt x="2052" y="392"/>
                  <a:pt x="2127" y="392"/>
                </a:cubicBezTo>
                <a:cubicBezTo>
                  <a:pt x="2132" y="392"/>
                  <a:pt x="2141" y="391"/>
                  <a:pt x="2144" y="391"/>
                </a:cubicBezTo>
                <a:cubicBezTo>
                  <a:pt x="2156" y="389"/>
                  <a:pt x="2174" y="386"/>
                  <a:pt x="2174" y="370"/>
                </a:cubicBezTo>
                <a:cubicBezTo>
                  <a:pt x="2174" y="351"/>
                  <a:pt x="2161" y="350"/>
                  <a:pt x="2148" y="349"/>
                </a:cubicBezTo>
                <a:cubicBezTo>
                  <a:pt x="2144" y="349"/>
                  <a:pt x="2132" y="350"/>
                  <a:pt x="2128" y="350"/>
                </a:cubicBezTo>
                <a:cubicBezTo>
                  <a:pt x="2115" y="349"/>
                  <a:pt x="2103" y="347"/>
                  <a:pt x="2099" y="331"/>
                </a:cubicBezTo>
                <a:cubicBezTo>
                  <a:pt x="2098" y="324"/>
                  <a:pt x="2097" y="320"/>
                  <a:pt x="2097" y="287"/>
                </a:cubicBezTo>
                <a:cubicBezTo>
                  <a:pt x="2097" y="149"/>
                  <a:pt x="2097" y="149"/>
                  <a:pt x="2097" y="149"/>
                </a:cubicBezTo>
                <a:cubicBezTo>
                  <a:pt x="2154" y="149"/>
                  <a:pt x="2154" y="149"/>
                  <a:pt x="2154" y="149"/>
                </a:cubicBezTo>
                <a:cubicBezTo>
                  <a:pt x="2160" y="149"/>
                  <a:pt x="2174" y="147"/>
                  <a:pt x="2174" y="128"/>
                </a:cubicBezTo>
                <a:cubicBezTo>
                  <a:pt x="2174" y="108"/>
                  <a:pt x="2160" y="106"/>
                  <a:pt x="2154" y="106"/>
                </a:cubicBezTo>
                <a:cubicBezTo>
                  <a:pt x="2097" y="106"/>
                  <a:pt x="2097" y="106"/>
                  <a:pt x="2097" y="106"/>
                </a:cubicBezTo>
                <a:cubicBezTo>
                  <a:pt x="2097" y="43"/>
                  <a:pt x="2097" y="43"/>
                  <a:pt x="2097" y="43"/>
                </a:cubicBezTo>
                <a:cubicBezTo>
                  <a:pt x="2097" y="35"/>
                  <a:pt x="2096" y="19"/>
                  <a:pt x="2072" y="19"/>
                </a:cubicBezTo>
                <a:cubicBezTo>
                  <a:pt x="2050" y="19"/>
                  <a:pt x="2048" y="36"/>
                  <a:pt x="2048" y="43"/>
                </a:cubicBezTo>
                <a:cubicBezTo>
                  <a:pt x="2048" y="106"/>
                  <a:pt x="2048" y="106"/>
                  <a:pt x="2048" y="106"/>
                </a:cubicBezTo>
                <a:lnTo>
                  <a:pt x="2047" y="149"/>
                </a:lnTo>
                <a:close/>
                <a:moveTo>
                  <a:pt x="2227" y="45"/>
                </a:moveTo>
                <a:cubicBezTo>
                  <a:pt x="2232" y="45"/>
                  <a:pt x="2236" y="42"/>
                  <a:pt x="2236" y="38"/>
                </a:cubicBezTo>
                <a:cubicBezTo>
                  <a:pt x="2236" y="33"/>
                  <a:pt x="2232" y="31"/>
                  <a:pt x="2227" y="31"/>
                </a:cubicBezTo>
                <a:cubicBezTo>
                  <a:pt x="2216" y="31"/>
                  <a:pt x="2216" y="31"/>
                  <a:pt x="2216" y="31"/>
                </a:cubicBezTo>
                <a:cubicBezTo>
                  <a:pt x="2216" y="45"/>
                  <a:pt x="2216" y="45"/>
                  <a:pt x="2216" y="45"/>
                </a:cubicBezTo>
                <a:lnTo>
                  <a:pt x="2227" y="45"/>
                </a:lnTo>
                <a:close/>
                <a:moveTo>
                  <a:pt x="2208" y="28"/>
                </a:moveTo>
                <a:cubicBezTo>
                  <a:pt x="2208" y="26"/>
                  <a:pt x="2209" y="24"/>
                  <a:pt x="2212" y="24"/>
                </a:cubicBezTo>
                <a:cubicBezTo>
                  <a:pt x="2227" y="24"/>
                  <a:pt x="2227" y="24"/>
                  <a:pt x="2227" y="24"/>
                </a:cubicBezTo>
                <a:cubicBezTo>
                  <a:pt x="2237" y="24"/>
                  <a:pt x="2244" y="28"/>
                  <a:pt x="2244" y="37"/>
                </a:cubicBezTo>
                <a:cubicBezTo>
                  <a:pt x="2244" y="44"/>
                  <a:pt x="2241" y="49"/>
                  <a:pt x="2235" y="51"/>
                </a:cubicBezTo>
                <a:cubicBezTo>
                  <a:pt x="2243" y="61"/>
                  <a:pt x="2243" y="61"/>
                  <a:pt x="2243" y="61"/>
                </a:cubicBezTo>
                <a:cubicBezTo>
                  <a:pt x="2244" y="62"/>
                  <a:pt x="2244" y="63"/>
                  <a:pt x="2244" y="64"/>
                </a:cubicBezTo>
                <a:cubicBezTo>
                  <a:pt x="2244" y="66"/>
                  <a:pt x="2243" y="68"/>
                  <a:pt x="2240" y="68"/>
                </a:cubicBezTo>
                <a:cubicBezTo>
                  <a:pt x="2239" y="68"/>
                  <a:pt x="2237" y="67"/>
                  <a:pt x="2236" y="66"/>
                </a:cubicBezTo>
                <a:cubicBezTo>
                  <a:pt x="2225" y="52"/>
                  <a:pt x="2225" y="52"/>
                  <a:pt x="2225" y="52"/>
                </a:cubicBezTo>
                <a:cubicBezTo>
                  <a:pt x="2216" y="52"/>
                  <a:pt x="2216" y="52"/>
                  <a:pt x="2216" y="52"/>
                </a:cubicBezTo>
                <a:cubicBezTo>
                  <a:pt x="2216" y="64"/>
                  <a:pt x="2216" y="64"/>
                  <a:pt x="2216" y="64"/>
                </a:cubicBezTo>
                <a:cubicBezTo>
                  <a:pt x="2216" y="66"/>
                  <a:pt x="2214" y="68"/>
                  <a:pt x="2212" y="68"/>
                </a:cubicBezTo>
                <a:cubicBezTo>
                  <a:pt x="2209" y="68"/>
                  <a:pt x="2208" y="66"/>
                  <a:pt x="2208" y="64"/>
                </a:cubicBezTo>
                <a:lnTo>
                  <a:pt x="2208" y="28"/>
                </a:lnTo>
                <a:close/>
                <a:moveTo>
                  <a:pt x="2224" y="85"/>
                </a:moveTo>
                <a:cubicBezTo>
                  <a:pt x="2246" y="85"/>
                  <a:pt x="2263" y="67"/>
                  <a:pt x="2263" y="46"/>
                </a:cubicBezTo>
                <a:cubicBezTo>
                  <a:pt x="2263" y="46"/>
                  <a:pt x="2263" y="46"/>
                  <a:pt x="2263" y="46"/>
                </a:cubicBezTo>
                <a:cubicBezTo>
                  <a:pt x="2263" y="25"/>
                  <a:pt x="2246" y="8"/>
                  <a:pt x="2224" y="8"/>
                </a:cubicBezTo>
                <a:cubicBezTo>
                  <a:pt x="2203" y="8"/>
                  <a:pt x="2186" y="25"/>
                  <a:pt x="2186" y="46"/>
                </a:cubicBezTo>
                <a:cubicBezTo>
                  <a:pt x="2186" y="46"/>
                  <a:pt x="2186" y="46"/>
                  <a:pt x="2186" y="46"/>
                </a:cubicBezTo>
                <a:cubicBezTo>
                  <a:pt x="2186" y="68"/>
                  <a:pt x="2203" y="85"/>
                  <a:pt x="2224" y="85"/>
                </a:cubicBezTo>
                <a:moveTo>
                  <a:pt x="2224" y="90"/>
                </a:moveTo>
                <a:cubicBezTo>
                  <a:pt x="2200" y="90"/>
                  <a:pt x="2181" y="70"/>
                  <a:pt x="2181" y="46"/>
                </a:cubicBezTo>
                <a:cubicBezTo>
                  <a:pt x="2181" y="46"/>
                  <a:pt x="2181" y="46"/>
                  <a:pt x="2181" y="46"/>
                </a:cubicBezTo>
                <a:cubicBezTo>
                  <a:pt x="2181" y="23"/>
                  <a:pt x="2200" y="3"/>
                  <a:pt x="2224" y="3"/>
                </a:cubicBezTo>
                <a:cubicBezTo>
                  <a:pt x="2249" y="3"/>
                  <a:pt x="2268" y="23"/>
                  <a:pt x="2268" y="46"/>
                </a:cubicBezTo>
                <a:cubicBezTo>
                  <a:pt x="2268" y="46"/>
                  <a:pt x="2268" y="46"/>
                  <a:pt x="2268" y="46"/>
                </a:cubicBezTo>
                <a:cubicBezTo>
                  <a:pt x="2268" y="70"/>
                  <a:pt x="2249" y="90"/>
                  <a:pt x="2224" y="90"/>
                </a:cubicBezTo>
                <a:moveTo>
                  <a:pt x="19" y="676"/>
                </a:moveTo>
                <a:cubicBezTo>
                  <a:pt x="19" y="681"/>
                  <a:pt x="24" y="686"/>
                  <a:pt x="29" y="686"/>
                </a:cubicBezTo>
                <a:cubicBezTo>
                  <a:pt x="34" y="686"/>
                  <a:pt x="38" y="683"/>
                  <a:pt x="39" y="679"/>
                </a:cubicBezTo>
                <a:cubicBezTo>
                  <a:pt x="50" y="655"/>
                  <a:pt x="50" y="655"/>
                  <a:pt x="50" y="655"/>
                </a:cubicBezTo>
                <a:cubicBezTo>
                  <a:pt x="109" y="655"/>
                  <a:pt x="109" y="655"/>
                  <a:pt x="109" y="655"/>
                </a:cubicBezTo>
                <a:cubicBezTo>
                  <a:pt x="119" y="678"/>
                  <a:pt x="119" y="678"/>
                  <a:pt x="119" y="678"/>
                </a:cubicBezTo>
                <a:cubicBezTo>
                  <a:pt x="121" y="683"/>
                  <a:pt x="124" y="686"/>
                  <a:pt x="129" y="686"/>
                </a:cubicBezTo>
                <a:cubicBezTo>
                  <a:pt x="135" y="686"/>
                  <a:pt x="140" y="681"/>
                  <a:pt x="140" y="675"/>
                </a:cubicBezTo>
                <a:cubicBezTo>
                  <a:pt x="140" y="674"/>
                  <a:pt x="139" y="672"/>
                  <a:pt x="138" y="671"/>
                </a:cubicBezTo>
                <a:cubicBezTo>
                  <a:pt x="93" y="570"/>
                  <a:pt x="93" y="570"/>
                  <a:pt x="93" y="570"/>
                </a:cubicBezTo>
                <a:cubicBezTo>
                  <a:pt x="90" y="564"/>
                  <a:pt x="86" y="561"/>
                  <a:pt x="80" y="561"/>
                </a:cubicBezTo>
                <a:cubicBezTo>
                  <a:pt x="79" y="561"/>
                  <a:pt x="79" y="561"/>
                  <a:pt x="79" y="561"/>
                </a:cubicBezTo>
                <a:cubicBezTo>
                  <a:pt x="73" y="561"/>
                  <a:pt x="69" y="564"/>
                  <a:pt x="66" y="570"/>
                </a:cubicBezTo>
                <a:cubicBezTo>
                  <a:pt x="21" y="671"/>
                  <a:pt x="21" y="671"/>
                  <a:pt x="21" y="671"/>
                </a:cubicBezTo>
                <a:cubicBezTo>
                  <a:pt x="20" y="673"/>
                  <a:pt x="19" y="674"/>
                  <a:pt x="19" y="676"/>
                </a:cubicBezTo>
                <a:close/>
                <a:moveTo>
                  <a:pt x="58" y="636"/>
                </a:moveTo>
                <a:cubicBezTo>
                  <a:pt x="79" y="587"/>
                  <a:pt x="79" y="587"/>
                  <a:pt x="79" y="587"/>
                </a:cubicBezTo>
                <a:cubicBezTo>
                  <a:pt x="101" y="636"/>
                  <a:pt x="101" y="636"/>
                  <a:pt x="101" y="636"/>
                </a:cubicBezTo>
                <a:lnTo>
                  <a:pt x="58" y="636"/>
                </a:lnTo>
                <a:close/>
                <a:moveTo>
                  <a:pt x="250" y="675"/>
                </a:moveTo>
                <a:cubicBezTo>
                  <a:pt x="250" y="681"/>
                  <a:pt x="255" y="686"/>
                  <a:pt x="261" y="686"/>
                </a:cubicBezTo>
                <a:cubicBezTo>
                  <a:pt x="267" y="686"/>
                  <a:pt x="272" y="681"/>
                  <a:pt x="272" y="675"/>
                </a:cubicBezTo>
                <a:cubicBezTo>
                  <a:pt x="272" y="642"/>
                  <a:pt x="272" y="642"/>
                  <a:pt x="272" y="642"/>
                </a:cubicBezTo>
                <a:cubicBezTo>
                  <a:pt x="299" y="642"/>
                  <a:pt x="299" y="642"/>
                  <a:pt x="299" y="642"/>
                </a:cubicBezTo>
                <a:cubicBezTo>
                  <a:pt x="329" y="680"/>
                  <a:pt x="329" y="680"/>
                  <a:pt x="329" y="680"/>
                </a:cubicBezTo>
                <a:cubicBezTo>
                  <a:pt x="331" y="683"/>
                  <a:pt x="334" y="686"/>
                  <a:pt x="339" y="686"/>
                </a:cubicBezTo>
                <a:cubicBezTo>
                  <a:pt x="344" y="686"/>
                  <a:pt x="349" y="682"/>
                  <a:pt x="349" y="676"/>
                </a:cubicBezTo>
                <a:cubicBezTo>
                  <a:pt x="349" y="672"/>
                  <a:pt x="348" y="670"/>
                  <a:pt x="346" y="668"/>
                </a:cubicBezTo>
                <a:cubicBezTo>
                  <a:pt x="323" y="638"/>
                  <a:pt x="323" y="638"/>
                  <a:pt x="323" y="638"/>
                </a:cubicBezTo>
                <a:cubicBezTo>
                  <a:pt x="339" y="633"/>
                  <a:pt x="350" y="621"/>
                  <a:pt x="350" y="602"/>
                </a:cubicBezTo>
                <a:cubicBezTo>
                  <a:pt x="350" y="601"/>
                  <a:pt x="350" y="601"/>
                  <a:pt x="350" y="601"/>
                </a:cubicBezTo>
                <a:cubicBezTo>
                  <a:pt x="350" y="591"/>
                  <a:pt x="347" y="581"/>
                  <a:pt x="340" y="575"/>
                </a:cubicBezTo>
                <a:cubicBezTo>
                  <a:pt x="332" y="567"/>
                  <a:pt x="320" y="563"/>
                  <a:pt x="305" y="563"/>
                </a:cubicBezTo>
                <a:cubicBezTo>
                  <a:pt x="261" y="563"/>
                  <a:pt x="261" y="563"/>
                  <a:pt x="261" y="563"/>
                </a:cubicBezTo>
                <a:cubicBezTo>
                  <a:pt x="255" y="563"/>
                  <a:pt x="250" y="567"/>
                  <a:pt x="250" y="573"/>
                </a:cubicBezTo>
                <a:lnTo>
                  <a:pt x="250" y="675"/>
                </a:lnTo>
                <a:close/>
                <a:moveTo>
                  <a:pt x="272" y="623"/>
                </a:moveTo>
                <a:cubicBezTo>
                  <a:pt x="272" y="582"/>
                  <a:pt x="272" y="582"/>
                  <a:pt x="272" y="582"/>
                </a:cubicBezTo>
                <a:cubicBezTo>
                  <a:pt x="303" y="582"/>
                  <a:pt x="303" y="582"/>
                  <a:pt x="303" y="582"/>
                </a:cubicBezTo>
                <a:cubicBezTo>
                  <a:pt x="319" y="582"/>
                  <a:pt x="328" y="589"/>
                  <a:pt x="328" y="602"/>
                </a:cubicBezTo>
                <a:cubicBezTo>
                  <a:pt x="328" y="603"/>
                  <a:pt x="328" y="603"/>
                  <a:pt x="328" y="603"/>
                </a:cubicBezTo>
                <a:cubicBezTo>
                  <a:pt x="328" y="615"/>
                  <a:pt x="319" y="623"/>
                  <a:pt x="303" y="623"/>
                </a:cubicBezTo>
                <a:lnTo>
                  <a:pt x="272" y="623"/>
                </a:lnTo>
                <a:close/>
                <a:moveTo>
                  <a:pt x="405" y="685"/>
                </a:moveTo>
                <a:cubicBezTo>
                  <a:pt x="477" y="685"/>
                  <a:pt x="477" y="685"/>
                  <a:pt x="477" y="685"/>
                </a:cubicBezTo>
                <a:cubicBezTo>
                  <a:pt x="482" y="685"/>
                  <a:pt x="487" y="681"/>
                  <a:pt x="487" y="675"/>
                </a:cubicBezTo>
                <a:cubicBezTo>
                  <a:pt x="487" y="670"/>
                  <a:pt x="482" y="666"/>
                  <a:pt x="477" y="666"/>
                </a:cubicBezTo>
                <a:cubicBezTo>
                  <a:pt x="416" y="666"/>
                  <a:pt x="416" y="666"/>
                  <a:pt x="416" y="666"/>
                </a:cubicBezTo>
                <a:cubicBezTo>
                  <a:pt x="416" y="633"/>
                  <a:pt x="416" y="633"/>
                  <a:pt x="416" y="633"/>
                </a:cubicBezTo>
                <a:cubicBezTo>
                  <a:pt x="468" y="633"/>
                  <a:pt x="468" y="633"/>
                  <a:pt x="468" y="633"/>
                </a:cubicBezTo>
                <a:cubicBezTo>
                  <a:pt x="474" y="633"/>
                  <a:pt x="478" y="629"/>
                  <a:pt x="478" y="623"/>
                </a:cubicBezTo>
                <a:cubicBezTo>
                  <a:pt x="478" y="618"/>
                  <a:pt x="474" y="614"/>
                  <a:pt x="468" y="614"/>
                </a:cubicBezTo>
                <a:cubicBezTo>
                  <a:pt x="416" y="614"/>
                  <a:pt x="416" y="614"/>
                  <a:pt x="416" y="614"/>
                </a:cubicBezTo>
                <a:cubicBezTo>
                  <a:pt x="416" y="582"/>
                  <a:pt x="416" y="582"/>
                  <a:pt x="416" y="582"/>
                </a:cubicBezTo>
                <a:cubicBezTo>
                  <a:pt x="476" y="582"/>
                  <a:pt x="476" y="582"/>
                  <a:pt x="476" y="582"/>
                </a:cubicBezTo>
                <a:cubicBezTo>
                  <a:pt x="481" y="582"/>
                  <a:pt x="486" y="578"/>
                  <a:pt x="486" y="572"/>
                </a:cubicBezTo>
                <a:cubicBezTo>
                  <a:pt x="486" y="567"/>
                  <a:pt x="481" y="563"/>
                  <a:pt x="476" y="563"/>
                </a:cubicBezTo>
                <a:cubicBezTo>
                  <a:pt x="405" y="563"/>
                  <a:pt x="405" y="563"/>
                  <a:pt x="405" y="563"/>
                </a:cubicBezTo>
                <a:cubicBezTo>
                  <a:pt x="399" y="563"/>
                  <a:pt x="394" y="567"/>
                  <a:pt x="394" y="573"/>
                </a:cubicBezTo>
                <a:cubicBezTo>
                  <a:pt x="394" y="674"/>
                  <a:pt x="394" y="674"/>
                  <a:pt x="394" y="674"/>
                </a:cubicBezTo>
                <a:cubicBezTo>
                  <a:pt x="394" y="680"/>
                  <a:pt x="399" y="685"/>
                  <a:pt x="405" y="685"/>
                </a:cubicBezTo>
                <a:close/>
                <a:moveTo>
                  <a:pt x="521" y="676"/>
                </a:moveTo>
                <a:cubicBezTo>
                  <a:pt x="521" y="681"/>
                  <a:pt x="525" y="686"/>
                  <a:pt x="530" y="686"/>
                </a:cubicBezTo>
                <a:cubicBezTo>
                  <a:pt x="535" y="686"/>
                  <a:pt x="539" y="683"/>
                  <a:pt x="540" y="679"/>
                </a:cubicBezTo>
                <a:cubicBezTo>
                  <a:pt x="551" y="655"/>
                  <a:pt x="551" y="655"/>
                  <a:pt x="551" y="655"/>
                </a:cubicBezTo>
                <a:cubicBezTo>
                  <a:pt x="610" y="655"/>
                  <a:pt x="610" y="655"/>
                  <a:pt x="610" y="655"/>
                </a:cubicBezTo>
                <a:cubicBezTo>
                  <a:pt x="620" y="678"/>
                  <a:pt x="620" y="678"/>
                  <a:pt x="620" y="678"/>
                </a:cubicBezTo>
                <a:cubicBezTo>
                  <a:pt x="622" y="683"/>
                  <a:pt x="626" y="686"/>
                  <a:pt x="631" y="686"/>
                </a:cubicBezTo>
                <a:cubicBezTo>
                  <a:pt x="636" y="686"/>
                  <a:pt x="641" y="681"/>
                  <a:pt x="641" y="675"/>
                </a:cubicBezTo>
                <a:cubicBezTo>
                  <a:pt x="641" y="674"/>
                  <a:pt x="640" y="672"/>
                  <a:pt x="640" y="671"/>
                </a:cubicBezTo>
                <a:cubicBezTo>
                  <a:pt x="594" y="570"/>
                  <a:pt x="594" y="570"/>
                  <a:pt x="594" y="570"/>
                </a:cubicBezTo>
                <a:cubicBezTo>
                  <a:pt x="592" y="564"/>
                  <a:pt x="587" y="561"/>
                  <a:pt x="581" y="561"/>
                </a:cubicBezTo>
                <a:cubicBezTo>
                  <a:pt x="580" y="561"/>
                  <a:pt x="580" y="561"/>
                  <a:pt x="580" y="561"/>
                </a:cubicBezTo>
                <a:cubicBezTo>
                  <a:pt x="574" y="561"/>
                  <a:pt x="570" y="564"/>
                  <a:pt x="567" y="570"/>
                </a:cubicBezTo>
                <a:cubicBezTo>
                  <a:pt x="522" y="671"/>
                  <a:pt x="522" y="671"/>
                  <a:pt x="522" y="671"/>
                </a:cubicBezTo>
                <a:cubicBezTo>
                  <a:pt x="521" y="673"/>
                  <a:pt x="521" y="674"/>
                  <a:pt x="521" y="676"/>
                </a:cubicBezTo>
                <a:close/>
                <a:moveTo>
                  <a:pt x="559" y="636"/>
                </a:moveTo>
                <a:cubicBezTo>
                  <a:pt x="580" y="587"/>
                  <a:pt x="580" y="587"/>
                  <a:pt x="580" y="587"/>
                </a:cubicBezTo>
                <a:cubicBezTo>
                  <a:pt x="602" y="636"/>
                  <a:pt x="602" y="636"/>
                  <a:pt x="602" y="636"/>
                </a:cubicBezTo>
                <a:lnTo>
                  <a:pt x="559" y="636"/>
                </a:lnTo>
                <a:close/>
                <a:moveTo>
                  <a:pt x="682" y="674"/>
                </a:moveTo>
                <a:cubicBezTo>
                  <a:pt x="682" y="680"/>
                  <a:pt x="686" y="685"/>
                  <a:pt x="692" y="685"/>
                </a:cubicBezTo>
                <a:cubicBezTo>
                  <a:pt x="758" y="685"/>
                  <a:pt x="758" y="685"/>
                  <a:pt x="758" y="685"/>
                </a:cubicBezTo>
                <a:cubicBezTo>
                  <a:pt x="764" y="685"/>
                  <a:pt x="768" y="680"/>
                  <a:pt x="768" y="675"/>
                </a:cubicBezTo>
                <a:cubicBezTo>
                  <a:pt x="768" y="670"/>
                  <a:pt x="764" y="665"/>
                  <a:pt x="758" y="665"/>
                </a:cubicBezTo>
                <a:cubicBezTo>
                  <a:pt x="703" y="665"/>
                  <a:pt x="703" y="665"/>
                  <a:pt x="703" y="665"/>
                </a:cubicBezTo>
                <a:cubicBezTo>
                  <a:pt x="703" y="572"/>
                  <a:pt x="703" y="572"/>
                  <a:pt x="703" y="572"/>
                </a:cubicBezTo>
                <a:cubicBezTo>
                  <a:pt x="703" y="566"/>
                  <a:pt x="698" y="562"/>
                  <a:pt x="692" y="562"/>
                </a:cubicBezTo>
                <a:cubicBezTo>
                  <a:pt x="686" y="562"/>
                  <a:pt x="682" y="566"/>
                  <a:pt x="682" y="572"/>
                </a:cubicBezTo>
                <a:lnTo>
                  <a:pt x="682" y="674"/>
                </a:lnTo>
                <a:close/>
                <a:moveTo>
                  <a:pt x="877" y="674"/>
                </a:moveTo>
                <a:cubicBezTo>
                  <a:pt x="877" y="680"/>
                  <a:pt x="882" y="685"/>
                  <a:pt x="888" y="685"/>
                </a:cubicBezTo>
                <a:cubicBezTo>
                  <a:pt x="923" y="685"/>
                  <a:pt x="923" y="685"/>
                  <a:pt x="923" y="685"/>
                </a:cubicBezTo>
                <a:cubicBezTo>
                  <a:pt x="961" y="685"/>
                  <a:pt x="988" y="658"/>
                  <a:pt x="988" y="624"/>
                </a:cubicBezTo>
                <a:cubicBezTo>
                  <a:pt x="988" y="623"/>
                  <a:pt x="988" y="623"/>
                  <a:pt x="988" y="623"/>
                </a:cubicBezTo>
                <a:cubicBezTo>
                  <a:pt x="988" y="589"/>
                  <a:pt x="961" y="563"/>
                  <a:pt x="923" y="563"/>
                </a:cubicBezTo>
                <a:cubicBezTo>
                  <a:pt x="888" y="563"/>
                  <a:pt x="888" y="563"/>
                  <a:pt x="888" y="563"/>
                </a:cubicBezTo>
                <a:cubicBezTo>
                  <a:pt x="882" y="563"/>
                  <a:pt x="877" y="567"/>
                  <a:pt x="877" y="573"/>
                </a:cubicBezTo>
                <a:lnTo>
                  <a:pt x="877" y="674"/>
                </a:lnTo>
                <a:close/>
                <a:moveTo>
                  <a:pt x="899" y="665"/>
                </a:moveTo>
                <a:cubicBezTo>
                  <a:pt x="899" y="582"/>
                  <a:pt x="899" y="582"/>
                  <a:pt x="899" y="582"/>
                </a:cubicBezTo>
                <a:cubicBezTo>
                  <a:pt x="923" y="582"/>
                  <a:pt x="923" y="582"/>
                  <a:pt x="923" y="582"/>
                </a:cubicBezTo>
                <a:cubicBezTo>
                  <a:pt x="949" y="582"/>
                  <a:pt x="965" y="600"/>
                  <a:pt x="965" y="624"/>
                </a:cubicBezTo>
                <a:cubicBezTo>
                  <a:pt x="965" y="624"/>
                  <a:pt x="965" y="624"/>
                  <a:pt x="965" y="624"/>
                </a:cubicBezTo>
                <a:cubicBezTo>
                  <a:pt x="965" y="648"/>
                  <a:pt x="949" y="665"/>
                  <a:pt x="923" y="665"/>
                </a:cubicBezTo>
                <a:lnTo>
                  <a:pt x="899" y="665"/>
                </a:lnTo>
                <a:close/>
                <a:moveTo>
                  <a:pt x="1033" y="675"/>
                </a:moveTo>
                <a:cubicBezTo>
                  <a:pt x="1033" y="681"/>
                  <a:pt x="1037" y="686"/>
                  <a:pt x="1043" y="686"/>
                </a:cubicBezTo>
                <a:cubicBezTo>
                  <a:pt x="1049" y="686"/>
                  <a:pt x="1054" y="681"/>
                  <a:pt x="1054" y="675"/>
                </a:cubicBezTo>
                <a:cubicBezTo>
                  <a:pt x="1054" y="572"/>
                  <a:pt x="1054" y="572"/>
                  <a:pt x="1054" y="572"/>
                </a:cubicBezTo>
                <a:cubicBezTo>
                  <a:pt x="1054" y="566"/>
                  <a:pt x="1049" y="562"/>
                  <a:pt x="1043" y="562"/>
                </a:cubicBezTo>
                <a:cubicBezTo>
                  <a:pt x="1037" y="562"/>
                  <a:pt x="1033" y="566"/>
                  <a:pt x="1033" y="572"/>
                </a:cubicBezTo>
                <a:lnTo>
                  <a:pt x="1033" y="675"/>
                </a:lnTo>
                <a:close/>
                <a:moveTo>
                  <a:pt x="1104" y="675"/>
                </a:moveTo>
                <a:cubicBezTo>
                  <a:pt x="1104" y="681"/>
                  <a:pt x="1109" y="686"/>
                  <a:pt x="1115" y="686"/>
                </a:cubicBezTo>
                <a:cubicBezTo>
                  <a:pt x="1121" y="686"/>
                  <a:pt x="1126" y="681"/>
                  <a:pt x="1126" y="675"/>
                </a:cubicBezTo>
                <a:cubicBezTo>
                  <a:pt x="1126" y="635"/>
                  <a:pt x="1126" y="635"/>
                  <a:pt x="1126" y="635"/>
                </a:cubicBezTo>
                <a:cubicBezTo>
                  <a:pt x="1179" y="635"/>
                  <a:pt x="1179" y="635"/>
                  <a:pt x="1179" y="635"/>
                </a:cubicBezTo>
                <a:cubicBezTo>
                  <a:pt x="1184" y="635"/>
                  <a:pt x="1188" y="631"/>
                  <a:pt x="1188" y="625"/>
                </a:cubicBezTo>
                <a:cubicBezTo>
                  <a:pt x="1188" y="620"/>
                  <a:pt x="1184" y="615"/>
                  <a:pt x="1179" y="615"/>
                </a:cubicBezTo>
                <a:cubicBezTo>
                  <a:pt x="1126" y="615"/>
                  <a:pt x="1126" y="615"/>
                  <a:pt x="1126" y="615"/>
                </a:cubicBezTo>
                <a:cubicBezTo>
                  <a:pt x="1126" y="582"/>
                  <a:pt x="1126" y="582"/>
                  <a:pt x="1126" y="582"/>
                </a:cubicBezTo>
                <a:cubicBezTo>
                  <a:pt x="1186" y="582"/>
                  <a:pt x="1186" y="582"/>
                  <a:pt x="1186" y="582"/>
                </a:cubicBezTo>
                <a:cubicBezTo>
                  <a:pt x="1192" y="582"/>
                  <a:pt x="1196" y="578"/>
                  <a:pt x="1196" y="572"/>
                </a:cubicBezTo>
                <a:cubicBezTo>
                  <a:pt x="1196" y="567"/>
                  <a:pt x="1192" y="563"/>
                  <a:pt x="1186" y="563"/>
                </a:cubicBezTo>
                <a:cubicBezTo>
                  <a:pt x="1115" y="563"/>
                  <a:pt x="1115" y="563"/>
                  <a:pt x="1115" y="563"/>
                </a:cubicBezTo>
                <a:cubicBezTo>
                  <a:pt x="1109" y="563"/>
                  <a:pt x="1104" y="567"/>
                  <a:pt x="1104" y="573"/>
                </a:cubicBezTo>
                <a:lnTo>
                  <a:pt x="1104" y="675"/>
                </a:lnTo>
                <a:close/>
                <a:moveTo>
                  <a:pt x="1237" y="675"/>
                </a:moveTo>
                <a:cubicBezTo>
                  <a:pt x="1237" y="681"/>
                  <a:pt x="1241" y="686"/>
                  <a:pt x="1247" y="686"/>
                </a:cubicBezTo>
                <a:cubicBezTo>
                  <a:pt x="1253" y="686"/>
                  <a:pt x="1258" y="681"/>
                  <a:pt x="1258" y="675"/>
                </a:cubicBezTo>
                <a:cubicBezTo>
                  <a:pt x="1258" y="635"/>
                  <a:pt x="1258" y="635"/>
                  <a:pt x="1258" y="635"/>
                </a:cubicBezTo>
                <a:cubicBezTo>
                  <a:pt x="1311" y="635"/>
                  <a:pt x="1311" y="635"/>
                  <a:pt x="1311" y="635"/>
                </a:cubicBezTo>
                <a:cubicBezTo>
                  <a:pt x="1316" y="635"/>
                  <a:pt x="1321" y="631"/>
                  <a:pt x="1321" y="625"/>
                </a:cubicBezTo>
                <a:cubicBezTo>
                  <a:pt x="1321" y="620"/>
                  <a:pt x="1316" y="615"/>
                  <a:pt x="1311" y="615"/>
                </a:cubicBezTo>
                <a:cubicBezTo>
                  <a:pt x="1258" y="615"/>
                  <a:pt x="1258" y="615"/>
                  <a:pt x="1258" y="615"/>
                </a:cubicBezTo>
                <a:cubicBezTo>
                  <a:pt x="1258" y="582"/>
                  <a:pt x="1258" y="582"/>
                  <a:pt x="1258" y="582"/>
                </a:cubicBezTo>
                <a:cubicBezTo>
                  <a:pt x="1319" y="582"/>
                  <a:pt x="1319" y="582"/>
                  <a:pt x="1319" y="582"/>
                </a:cubicBezTo>
                <a:cubicBezTo>
                  <a:pt x="1324" y="582"/>
                  <a:pt x="1328" y="578"/>
                  <a:pt x="1328" y="572"/>
                </a:cubicBezTo>
                <a:cubicBezTo>
                  <a:pt x="1328" y="567"/>
                  <a:pt x="1324" y="563"/>
                  <a:pt x="1319" y="563"/>
                </a:cubicBezTo>
                <a:cubicBezTo>
                  <a:pt x="1247" y="563"/>
                  <a:pt x="1247" y="563"/>
                  <a:pt x="1247" y="563"/>
                </a:cubicBezTo>
                <a:cubicBezTo>
                  <a:pt x="1241" y="563"/>
                  <a:pt x="1237" y="567"/>
                  <a:pt x="1237" y="573"/>
                </a:cubicBezTo>
                <a:lnTo>
                  <a:pt x="1237" y="675"/>
                </a:lnTo>
                <a:close/>
                <a:moveTo>
                  <a:pt x="1380" y="685"/>
                </a:moveTo>
                <a:cubicBezTo>
                  <a:pt x="1452" y="685"/>
                  <a:pt x="1452" y="685"/>
                  <a:pt x="1452" y="685"/>
                </a:cubicBezTo>
                <a:cubicBezTo>
                  <a:pt x="1457" y="685"/>
                  <a:pt x="1461" y="681"/>
                  <a:pt x="1461" y="675"/>
                </a:cubicBezTo>
                <a:cubicBezTo>
                  <a:pt x="1461" y="670"/>
                  <a:pt x="1457" y="666"/>
                  <a:pt x="1452" y="666"/>
                </a:cubicBezTo>
                <a:cubicBezTo>
                  <a:pt x="1390" y="666"/>
                  <a:pt x="1390" y="666"/>
                  <a:pt x="1390" y="666"/>
                </a:cubicBezTo>
                <a:cubicBezTo>
                  <a:pt x="1390" y="633"/>
                  <a:pt x="1390" y="633"/>
                  <a:pt x="1390" y="633"/>
                </a:cubicBezTo>
                <a:cubicBezTo>
                  <a:pt x="1443" y="633"/>
                  <a:pt x="1443" y="633"/>
                  <a:pt x="1443" y="633"/>
                </a:cubicBezTo>
                <a:cubicBezTo>
                  <a:pt x="1448" y="633"/>
                  <a:pt x="1452" y="629"/>
                  <a:pt x="1452" y="623"/>
                </a:cubicBezTo>
                <a:cubicBezTo>
                  <a:pt x="1452" y="618"/>
                  <a:pt x="1448" y="614"/>
                  <a:pt x="1443" y="614"/>
                </a:cubicBezTo>
                <a:cubicBezTo>
                  <a:pt x="1390" y="614"/>
                  <a:pt x="1390" y="614"/>
                  <a:pt x="1390" y="614"/>
                </a:cubicBezTo>
                <a:cubicBezTo>
                  <a:pt x="1390" y="582"/>
                  <a:pt x="1390" y="582"/>
                  <a:pt x="1390" y="582"/>
                </a:cubicBezTo>
                <a:cubicBezTo>
                  <a:pt x="1451" y="582"/>
                  <a:pt x="1451" y="582"/>
                  <a:pt x="1451" y="582"/>
                </a:cubicBezTo>
                <a:cubicBezTo>
                  <a:pt x="1456" y="582"/>
                  <a:pt x="1460" y="578"/>
                  <a:pt x="1460" y="572"/>
                </a:cubicBezTo>
                <a:cubicBezTo>
                  <a:pt x="1460" y="567"/>
                  <a:pt x="1456" y="563"/>
                  <a:pt x="1451" y="563"/>
                </a:cubicBezTo>
                <a:cubicBezTo>
                  <a:pt x="1380" y="563"/>
                  <a:pt x="1380" y="563"/>
                  <a:pt x="1380" y="563"/>
                </a:cubicBezTo>
                <a:cubicBezTo>
                  <a:pt x="1373" y="563"/>
                  <a:pt x="1369" y="567"/>
                  <a:pt x="1369" y="573"/>
                </a:cubicBezTo>
                <a:cubicBezTo>
                  <a:pt x="1369" y="674"/>
                  <a:pt x="1369" y="674"/>
                  <a:pt x="1369" y="674"/>
                </a:cubicBezTo>
                <a:cubicBezTo>
                  <a:pt x="1369" y="680"/>
                  <a:pt x="1373" y="685"/>
                  <a:pt x="1380" y="685"/>
                </a:cubicBezTo>
                <a:close/>
                <a:moveTo>
                  <a:pt x="1503" y="675"/>
                </a:moveTo>
                <a:cubicBezTo>
                  <a:pt x="1503" y="681"/>
                  <a:pt x="1508" y="686"/>
                  <a:pt x="1514" y="686"/>
                </a:cubicBezTo>
                <a:cubicBezTo>
                  <a:pt x="1520" y="686"/>
                  <a:pt x="1525" y="681"/>
                  <a:pt x="1525" y="675"/>
                </a:cubicBezTo>
                <a:cubicBezTo>
                  <a:pt x="1525" y="642"/>
                  <a:pt x="1525" y="642"/>
                  <a:pt x="1525" y="642"/>
                </a:cubicBezTo>
                <a:cubicBezTo>
                  <a:pt x="1552" y="642"/>
                  <a:pt x="1552" y="642"/>
                  <a:pt x="1552" y="642"/>
                </a:cubicBezTo>
                <a:cubicBezTo>
                  <a:pt x="1582" y="680"/>
                  <a:pt x="1582" y="680"/>
                  <a:pt x="1582" y="680"/>
                </a:cubicBezTo>
                <a:cubicBezTo>
                  <a:pt x="1584" y="683"/>
                  <a:pt x="1587" y="686"/>
                  <a:pt x="1592" y="686"/>
                </a:cubicBezTo>
                <a:cubicBezTo>
                  <a:pt x="1597" y="686"/>
                  <a:pt x="1602" y="682"/>
                  <a:pt x="1602" y="676"/>
                </a:cubicBezTo>
                <a:cubicBezTo>
                  <a:pt x="1602" y="672"/>
                  <a:pt x="1601" y="670"/>
                  <a:pt x="1599" y="668"/>
                </a:cubicBezTo>
                <a:cubicBezTo>
                  <a:pt x="1576" y="638"/>
                  <a:pt x="1576" y="638"/>
                  <a:pt x="1576" y="638"/>
                </a:cubicBezTo>
                <a:cubicBezTo>
                  <a:pt x="1592" y="633"/>
                  <a:pt x="1603" y="621"/>
                  <a:pt x="1603" y="602"/>
                </a:cubicBezTo>
                <a:cubicBezTo>
                  <a:pt x="1603" y="601"/>
                  <a:pt x="1603" y="601"/>
                  <a:pt x="1603" y="601"/>
                </a:cubicBezTo>
                <a:cubicBezTo>
                  <a:pt x="1603" y="591"/>
                  <a:pt x="1600" y="581"/>
                  <a:pt x="1593" y="575"/>
                </a:cubicBezTo>
                <a:cubicBezTo>
                  <a:pt x="1585" y="567"/>
                  <a:pt x="1573" y="563"/>
                  <a:pt x="1558" y="563"/>
                </a:cubicBezTo>
                <a:cubicBezTo>
                  <a:pt x="1514" y="563"/>
                  <a:pt x="1514" y="563"/>
                  <a:pt x="1514" y="563"/>
                </a:cubicBezTo>
                <a:cubicBezTo>
                  <a:pt x="1508" y="563"/>
                  <a:pt x="1503" y="567"/>
                  <a:pt x="1503" y="573"/>
                </a:cubicBezTo>
                <a:lnTo>
                  <a:pt x="1503" y="675"/>
                </a:lnTo>
                <a:close/>
                <a:moveTo>
                  <a:pt x="1525" y="623"/>
                </a:moveTo>
                <a:cubicBezTo>
                  <a:pt x="1525" y="582"/>
                  <a:pt x="1525" y="582"/>
                  <a:pt x="1525" y="582"/>
                </a:cubicBezTo>
                <a:cubicBezTo>
                  <a:pt x="1556" y="582"/>
                  <a:pt x="1556" y="582"/>
                  <a:pt x="1556" y="582"/>
                </a:cubicBezTo>
                <a:cubicBezTo>
                  <a:pt x="1572" y="582"/>
                  <a:pt x="1581" y="589"/>
                  <a:pt x="1581" y="602"/>
                </a:cubicBezTo>
                <a:cubicBezTo>
                  <a:pt x="1581" y="603"/>
                  <a:pt x="1581" y="603"/>
                  <a:pt x="1581" y="603"/>
                </a:cubicBezTo>
                <a:cubicBezTo>
                  <a:pt x="1581" y="615"/>
                  <a:pt x="1572" y="623"/>
                  <a:pt x="1556" y="623"/>
                </a:cubicBezTo>
                <a:lnTo>
                  <a:pt x="1525" y="623"/>
                </a:lnTo>
                <a:close/>
                <a:moveTo>
                  <a:pt x="1658" y="685"/>
                </a:moveTo>
                <a:cubicBezTo>
                  <a:pt x="1730" y="685"/>
                  <a:pt x="1730" y="685"/>
                  <a:pt x="1730" y="685"/>
                </a:cubicBezTo>
                <a:cubicBezTo>
                  <a:pt x="1735" y="685"/>
                  <a:pt x="1740" y="681"/>
                  <a:pt x="1740" y="675"/>
                </a:cubicBezTo>
                <a:cubicBezTo>
                  <a:pt x="1740" y="670"/>
                  <a:pt x="1735" y="666"/>
                  <a:pt x="1730" y="666"/>
                </a:cubicBezTo>
                <a:cubicBezTo>
                  <a:pt x="1669" y="666"/>
                  <a:pt x="1669" y="666"/>
                  <a:pt x="1669" y="666"/>
                </a:cubicBezTo>
                <a:cubicBezTo>
                  <a:pt x="1669" y="633"/>
                  <a:pt x="1669" y="633"/>
                  <a:pt x="1669" y="633"/>
                </a:cubicBezTo>
                <a:cubicBezTo>
                  <a:pt x="1721" y="633"/>
                  <a:pt x="1721" y="633"/>
                  <a:pt x="1721" y="633"/>
                </a:cubicBezTo>
                <a:cubicBezTo>
                  <a:pt x="1727" y="633"/>
                  <a:pt x="1731" y="629"/>
                  <a:pt x="1731" y="623"/>
                </a:cubicBezTo>
                <a:cubicBezTo>
                  <a:pt x="1731" y="618"/>
                  <a:pt x="1727" y="614"/>
                  <a:pt x="1721" y="614"/>
                </a:cubicBezTo>
                <a:cubicBezTo>
                  <a:pt x="1669" y="614"/>
                  <a:pt x="1669" y="614"/>
                  <a:pt x="1669" y="614"/>
                </a:cubicBezTo>
                <a:cubicBezTo>
                  <a:pt x="1669" y="582"/>
                  <a:pt x="1669" y="582"/>
                  <a:pt x="1669" y="582"/>
                </a:cubicBezTo>
                <a:cubicBezTo>
                  <a:pt x="1729" y="582"/>
                  <a:pt x="1729" y="582"/>
                  <a:pt x="1729" y="582"/>
                </a:cubicBezTo>
                <a:cubicBezTo>
                  <a:pt x="1734" y="582"/>
                  <a:pt x="1739" y="578"/>
                  <a:pt x="1739" y="572"/>
                </a:cubicBezTo>
                <a:cubicBezTo>
                  <a:pt x="1739" y="567"/>
                  <a:pt x="1734" y="563"/>
                  <a:pt x="1729" y="563"/>
                </a:cubicBezTo>
                <a:cubicBezTo>
                  <a:pt x="1658" y="563"/>
                  <a:pt x="1658" y="563"/>
                  <a:pt x="1658" y="563"/>
                </a:cubicBezTo>
                <a:cubicBezTo>
                  <a:pt x="1652" y="563"/>
                  <a:pt x="1647" y="567"/>
                  <a:pt x="1647" y="573"/>
                </a:cubicBezTo>
                <a:cubicBezTo>
                  <a:pt x="1647" y="674"/>
                  <a:pt x="1647" y="674"/>
                  <a:pt x="1647" y="674"/>
                </a:cubicBezTo>
                <a:cubicBezTo>
                  <a:pt x="1647" y="680"/>
                  <a:pt x="1652" y="685"/>
                  <a:pt x="1658" y="685"/>
                </a:cubicBezTo>
                <a:close/>
                <a:moveTo>
                  <a:pt x="1782" y="675"/>
                </a:moveTo>
                <a:cubicBezTo>
                  <a:pt x="1782" y="681"/>
                  <a:pt x="1787" y="686"/>
                  <a:pt x="1793" y="686"/>
                </a:cubicBezTo>
                <a:cubicBezTo>
                  <a:pt x="1798" y="686"/>
                  <a:pt x="1803" y="681"/>
                  <a:pt x="1803" y="675"/>
                </a:cubicBezTo>
                <a:cubicBezTo>
                  <a:pt x="1803" y="598"/>
                  <a:pt x="1803" y="598"/>
                  <a:pt x="1803" y="598"/>
                </a:cubicBezTo>
                <a:cubicBezTo>
                  <a:pt x="1866" y="679"/>
                  <a:pt x="1866" y="679"/>
                  <a:pt x="1866" y="679"/>
                </a:cubicBezTo>
                <a:cubicBezTo>
                  <a:pt x="1869" y="683"/>
                  <a:pt x="1872" y="686"/>
                  <a:pt x="1877" y="686"/>
                </a:cubicBezTo>
                <a:cubicBezTo>
                  <a:pt x="1878" y="686"/>
                  <a:pt x="1878" y="686"/>
                  <a:pt x="1878" y="686"/>
                </a:cubicBezTo>
                <a:cubicBezTo>
                  <a:pt x="1884" y="686"/>
                  <a:pt x="1889" y="681"/>
                  <a:pt x="1889" y="675"/>
                </a:cubicBezTo>
                <a:cubicBezTo>
                  <a:pt x="1889" y="572"/>
                  <a:pt x="1889" y="572"/>
                  <a:pt x="1889" y="572"/>
                </a:cubicBezTo>
                <a:cubicBezTo>
                  <a:pt x="1889" y="566"/>
                  <a:pt x="1884" y="562"/>
                  <a:pt x="1878" y="562"/>
                </a:cubicBezTo>
                <a:cubicBezTo>
                  <a:pt x="1872" y="562"/>
                  <a:pt x="1867" y="566"/>
                  <a:pt x="1867" y="572"/>
                </a:cubicBezTo>
                <a:cubicBezTo>
                  <a:pt x="1867" y="647"/>
                  <a:pt x="1867" y="647"/>
                  <a:pt x="1867" y="647"/>
                </a:cubicBezTo>
                <a:cubicBezTo>
                  <a:pt x="1806" y="568"/>
                  <a:pt x="1806" y="568"/>
                  <a:pt x="1806" y="568"/>
                </a:cubicBezTo>
                <a:cubicBezTo>
                  <a:pt x="1803" y="564"/>
                  <a:pt x="1800" y="562"/>
                  <a:pt x="1795" y="562"/>
                </a:cubicBezTo>
                <a:cubicBezTo>
                  <a:pt x="1793" y="562"/>
                  <a:pt x="1793" y="562"/>
                  <a:pt x="1793" y="562"/>
                </a:cubicBezTo>
                <a:cubicBezTo>
                  <a:pt x="1787" y="562"/>
                  <a:pt x="1782" y="567"/>
                  <a:pt x="1782" y="573"/>
                </a:cubicBezTo>
                <a:lnTo>
                  <a:pt x="1782" y="675"/>
                </a:lnTo>
                <a:close/>
                <a:moveTo>
                  <a:pt x="1994" y="687"/>
                </a:moveTo>
                <a:cubicBezTo>
                  <a:pt x="2014" y="687"/>
                  <a:pt x="2027" y="681"/>
                  <a:pt x="2039" y="671"/>
                </a:cubicBezTo>
                <a:cubicBezTo>
                  <a:pt x="2041" y="669"/>
                  <a:pt x="2042" y="666"/>
                  <a:pt x="2042" y="663"/>
                </a:cubicBezTo>
                <a:cubicBezTo>
                  <a:pt x="2042" y="657"/>
                  <a:pt x="2037" y="653"/>
                  <a:pt x="2032" y="653"/>
                </a:cubicBezTo>
                <a:cubicBezTo>
                  <a:pt x="2029" y="653"/>
                  <a:pt x="2027" y="654"/>
                  <a:pt x="2026" y="655"/>
                </a:cubicBezTo>
                <a:cubicBezTo>
                  <a:pt x="2017" y="663"/>
                  <a:pt x="2008" y="667"/>
                  <a:pt x="1995" y="667"/>
                </a:cubicBezTo>
                <a:cubicBezTo>
                  <a:pt x="1972" y="667"/>
                  <a:pt x="1955" y="648"/>
                  <a:pt x="1955" y="624"/>
                </a:cubicBezTo>
                <a:cubicBezTo>
                  <a:pt x="1955" y="623"/>
                  <a:pt x="1955" y="623"/>
                  <a:pt x="1955" y="623"/>
                </a:cubicBezTo>
                <a:cubicBezTo>
                  <a:pt x="1955" y="599"/>
                  <a:pt x="1972" y="580"/>
                  <a:pt x="1995" y="580"/>
                </a:cubicBezTo>
                <a:cubicBezTo>
                  <a:pt x="2007" y="580"/>
                  <a:pt x="2016" y="584"/>
                  <a:pt x="2024" y="591"/>
                </a:cubicBezTo>
                <a:cubicBezTo>
                  <a:pt x="2026" y="592"/>
                  <a:pt x="2028" y="593"/>
                  <a:pt x="2031" y="593"/>
                </a:cubicBezTo>
                <a:cubicBezTo>
                  <a:pt x="2037" y="593"/>
                  <a:pt x="2041" y="589"/>
                  <a:pt x="2041" y="583"/>
                </a:cubicBezTo>
                <a:cubicBezTo>
                  <a:pt x="2041" y="579"/>
                  <a:pt x="2039" y="576"/>
                  <a:pt x="2037" y="574"/>
                </a:cubicBezTo>
                <a:cubicBezTo>
                  <a:pt x="2026" y="566"/>
                  <a:pt x="2014" y="560"/>
                  <a:pt x="1995" y="560"/>
                </a:cubicBezTo>
                <a:cubicBezTo>
                  <a:pt x="1958" y="560"/>
                  <a:pt x="1932" y="589"/>
                  <a:pt x="1932" y="624"/>
                </a:cubicBezTo>
                <a:cubicBezTo>
                  <a:pt x="1932" y="624"/>
                  <a:pt x="1932" y="624"/>
                  <a:pt x="1932" y="624"/>
                </a:cubicBezTo>
                <a:cubicBezTo>
                  <a:pt x="1932" y="659"/>
                  <a:pt x="1959" y="687"/>
                  <a:pt x="1994" y="687"/>
                </a:cubicBezTo>
                <a:close/>
                <a:moveTo>
                  <a:pt x="2095" y="685"/>
                </a:moveTo>
                <a:cubicBezTo>
                  <a:pt x="2167" y="685"/>
                  <a:pt x="2167" y="685"/>
                  <a:pt x="2167" y="685"/>
                </a:cubicBezTo>
                <a:cubicBezTo>
                  <a:pt x="2172" y="685"/>
                  <a:pt x="2176" y="681"/>
                  <a:pt x="2176" y="675"/>
                </a:cubicBezTo>
                <a:cubicBezTo>
                  <a:pt x="2176" y="670"/>
                  <a:pt x="2172" y="666"/>
                  <a:pt x="2167" y="666"/>
                </a:cubicBezTo>
                <a:cubicBezTo>
                  <a:pt x="2106" y="666"/>
                  <a:pt x="2106" y="666"/>
                  <a:pt x="2106" y="666"/>
                </a:cubicBezTo>
                <a:cubicBezTo>
                  <a:pt x="2106" y="633"/>
                  <a:pt x="2106" y="633"/>
                  <a:pt x="2106" y="633"/>
                </a:cubicBezTo>
                <a:cubicBezTo>
                  <a:pt x="2158" y="633"/>
                  <a:pt x="2158" y="633"/>
                  <a:pt x="2158" y="633"/>
                </a:cubicBezTo>
                <a:cubicBezTo>
                  <a:pt x="2163" y="633"/>
                  <a:pt x="2168" y="629"/>
                  <a:pt x="2168" y="623"/>
                </a:cubicBezTo>
                <a:cubicBezTo>
                  <a:pt x="2168" y="618"/>
                  <a:pt x="2163" y="614"/>
                  <a:pt x="2158" y="614"/>
                </a:cubicBezTo>
                <a:cubicBezTo>
                  <a:pt x="2106" y="614"/>
                  <a:pt x="2106" y="614"/>
                  <a:pt x="2106" y="614"/>
                </a:cubicBezTo>
                <a:cubicBezTo>
                  <a:pt x="2106" y="582"/>
                  <a:pt x="2106" y="582"/>
                  <a:pt x="2106" y="582"/>
                </a:cubicBezTo>
                <a:cubicBezTo>
                  <a:pt x="2166" y="582"/>
                  <a:pt x="2166" y="582"/>
                  <a:pt x="2166" y="582"/>
                </a:cubicBezTo>
                <a:cubicBezTo>
                  <a:pt x="2171" y="582"/>
                  <a:pt x="2176" y="578"/>
                  <a:pt x="2176" y="572"/>
                </a:cubicBezTo>
                <a:cubicBezTo>
                  <a:pt x="2176" y="567"/>
                  <a:pt x="2171" y="563"/>
                  <a:pt x="2166" y="563"/>
                </a:cubicBezTo>
                <a:cubicBezTo>
                  <a:pt x="2095" y="563"/>
                  <a:pt x="2095" y="563"/>
                  <a:pt x="2095" y="563"/>
                </a:cubicBezTo>
                <a:cubicBezTo>
                  <a:pt x="2089" y="563"/>
                  <a:pt x="2084" y="567"/>
                  <a:pt x="2084" y="573"/>
                </a:cubicBezTo>
                <a:cubicBezTo>
                  <a:pt x="2084" y="674"/>
                  <a:pt x="2084" y="674"/>
                  <a:pt x="2084" y="674"/>
                </a:cubicBezTo>
                <a:cubicBezTo>
                  <a:pt x="2084" y="680"/>
                  <a:pt x="2089" y="685"/>
                  <a:pt x="2095" y="685"/>
                </a:cubicBezTo>
                <a:close/>
              </a:path>
            </a:pathLst>
          </a:custGeom>
          <a:solidFill>
            <a:schemeClr val="accent6"/>
          </a:solidFill>
          <a:ln>
            <a:noFill/>
          </a:ln>
        </p:spPr>
        <p:txBody>
          <a:bodyPr vert="horz" wrap="square" lIns="91440" tIns="45720" rIns="91440" bIns="45720" numCol="1" anchor="t" anchorCtr="0" compatLnSpc="1">
            <a:prstTxWarp prst="textNoShape">
              <a:avLst/>
            </a:prstTxWarp>
          </a:bodyPr>
          <a:lstStyle/>
          <a:p>
            <a:endParaRPr lang="en-US" dirty="0"/>
          </a:p>
        </p:txBody>
      </p:sp>
    </p:spTree>
    <p:extLst>
      <p:ext uri="{BB962C8B-B14F-4D97-AF65-F5344CB8AC3E}">
        <p14:creationId xmlns:p14="http://schemas.microsoft.com/office/powerpoint/2010/main" val="1923116092"/>
      </p:ext>
    </p:extLst>
  </p:cSld>
  <p:clrMap bg1="dk1" tx1="lt1" bg2="dk2" tx2="lt2" accent1="accent1" accent2="accent2" accent3="accent3" accent4="accent4" accent5="accent5" accent6="accent6" hlink="hlink" folHlink="folHlink"/>
  <p:sldLayoutIdLst>
    <p:sldLayoutId id="2147483714" r:id="rId1"/>
    <p:sldLayoutId id="2147483715" r:id="rId2"/>
    <p:sldLayoutId id="2147483716" r:id="rId3"/>
  </p:sldLayoutIdLst>
  <p:txStyles>
    <p:titleStyle>
      <a:lvl1pPr algn="l" defTabSz="914400" rtl="0" eaLnBrk="1" latinLnBrk="0" hangingPunct="1">
        <a:lnSpc>
          <a:spcPct val="90000"/>
        </a:lnSpc>
        <a:spcBef>
          <a:spcPct val="0"/>
        </a:spcBef>
        <a:buNone/>
        <a:defRPr sz="3600" kern="1200">
          <a:solidFill>
            <a:schemeClr val="tx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Calibri" panose="020F050202020403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Calibri" panose="020F050202020403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7.xml><?xml version="1.0" encoding="utf-8"?>
<p:sldMaster xmlns:a="http://schemas.openxmlformats.org/drawingml/2006/main" xmlns:r="http://schemas.openxmlformats.org/officeDocument/2006/relationships" xmlns:p="http://schemas.openxmlformats.org/presentationml/2006/main" preserve="1">
  <p:cSld>
    <p:bg>
      <p:bgPr>
        <a:solidFill>
          <a:schemeClr val="accent6"/>
        </a:solidFill>
        <a:effectLst/>
      </p:bgPr>
    </p:bg>
    <p:spTree>
      <p:nvGrpSpPr>
        <p:cNvPr id="1" name=""/>
        <p:cNvGrpSpPr/>
        <p:nvPr/>
      </p:nvGrpSpPr>
      <p:grpSpPr>
        <a:xfrm>
          <a:off x="0" y="0"/>
          <a:ext cx="0" cy="0"/>
          <a:chOff x="0" y="0"/>
          <a:chExt cx="0" cy="0"/>
        </a:xfrm>
      </p:grpSpPr>
      <p:sp>
        <p:nvSpPr>
          <p:cNvPr id="3" name="Text Content">
            <a:extLst>
              <a:ext uri="{FF2B5EF4-FFF2-40B4-BE49-F238E27FC236}">
                <a16:creationId xmlns:a16="http://schemas.microsoft.com/office/drawing/2014/main" id="{28D972C8-5779-4779-A80E-ECE30A3ECB57}"/>
              </a:ext>
            </a:extLst>
          </p:cNvPr>
          <p:cNvSpPr>
            <a:spLocks noGrp="1"/>
          </p:cNvSpPr>
          <p:nvPr>
            <p:ph type="body" idx="1"/>
          </p:nvPr>
        </p:nvSpPr>
        <p:spPr>
          <a:xfrm>
            <a:off x="838200" y="2304357"/>
            <a:ext cx="10515600" cy="4225232"/>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Title">
            <a:extLst>
              <a:ext uri="{FF2B5EF4-FFF2-40B4-BE49-F238E27FC236}">
                <a16:creationId xmlns:a16="http://schemas.microsoft.com/office/drawing/2014/main" id="{3D1E63C8-E924-4DF0-82B5-41085E46340F}"/>
              </a:ext>
            </a:extLst>
          </p:cNvPr>
          <p:cNvSpPr>
            <a:spLocks noGrp="1"/>
          </p:cNvSpPr>
          <p:nvPr>
            <p:ph type="title"/>
          </p:nvPr>
        </p:nvSpPr>
        <p:spPr>
          <a:xfrm>
            <a:off x="838200" y="978793"/>
            <a:ext cx="10515600" cy="1223493"/>
          </a:xfrm>
          <a:prstGeom prst="rect">
            <a:avLst/>
          </a:prstGeom>
        </p:spPr>
        <p:txBody>
          <a:bodyPr vert="horz" lIns="91440" tIns="45720" rIns="91440" bIns="45720" rtlCol="0" anchor="ctr">
            <a:normAutofit/>
          </a:bodyPr>
          <a:lstStyle/>
          <a:p>
            <a:r>
              <a:rPr lang="en-US" dirty="0"/>
              <a:t>Click to edit Master title style</a:t>
            </a:r>
          </a:p>
        </p:txBody>
      </p:sp>
      <p:grpSp>
        <p:nvGrpSpPr>
          <p:cNvPr id="16" name="Navina Smart">
            <a:extLst>
              <a:ext uri="{FF2B5EF4-FFF2-40B4-BE49-F238E27FC236}">
                <a16:creationId xmlns:a16="http://schemas.microsoft.com/office/drawing/2014/main" id="{66AD731D-9266-42ED-A6C6-62419BA18C38}"/>
              </a:ext>
            </a:extLst>
          </p:cNvPr>
          <p:cNvGrpSpPr/>
          <p:nvPr userDrawn="1"/>
        </p:nvGrpSpPr>
        <p:grpSpPr>
          <a:xfrm>
            <a:off x="9503866" y="6146799"/>
            <a:ext cx="2271712" cy="331787"/>
            <a:chOff x="3827463" y="-796925"/>
            <a:chExt cx="2271712" cy="331787"/>
          </a:xfrm>
        </p:grpSpPr>
        <p:sp>
          <p:nvSpPr>
            <p:cNvPr id="17" name="Freeform 5">
              <a:extLst>
                <a:ext uri="{FF2B5EF4-FFF2-40B4-BE49-F238E27FC236}">
                  <a16:creationId xmlns:a16="http://schemas.microsoft.com/office/drawing/2014/main" id="{3CB882FA-7146-4310-93AD-3EFC83B6E634}"/>
                </a:ext>
              </a:extLst>
            </p:cNvPr>
            <p:cNvSpPr>
              <a:spLocks noEditPoints="1"/>
            </p:cNvSpPr>
            <p:nvPr userDrawn="1"/>
          </p:nvSpPr>
          <p:spPr bwMode="auto">
            <a:xfrm>
              <a:off x="5262563" y="-709613"/>
              <a:ext cx="836612" cy="241300"/>
            </a:xfrm>
            <a:custGeom>
              <a:avLst/>
              <a:gdLst>
                <a:gd name="T0" fmla="*/ 257 w 263"/>
                <a:gd name="T1" fmla="*/ 73 h 74"/>
                <a:gd name="T2" fmla="*/ 258 w 263"/>
                <a:gd name="T3" fmla="*/ 66 h 74"/>
                <a:gd name="T4" fmla="*/ 252 w 263"/>
                <a:gd name="T5" fmla="*/ 54 h 74"/>
                <a:gd name="T6" fmla="*/ 258 w 263"/>
                <a:gd name="T7" fmla="*/ 28 h 74"/>
                <a:gd name="T8" fmla="*/ 258 w 263"/>
                <a:gd name="T9" fmla="*/ 20 h 74"/>
                <a:gd name="T10" fmla="*/ 252 w 263"/>
                <a:gd name="T11" fmla="*/ 8 h 74"/>
                <a:gd name="T12" fmla="*/ 243 w 263"/>
                <a:gd name="T13" fmla="*/ 8 h 74"/>
                <a:gd name="T14" fmla="*/ 237 w 263"/>
                <a:gd name="T15" fmla="*/ 20 h 74"/>
                <a:gd name="T16" fmla="*/ 237 w 263"/>
                <a:gd name="T17" fmla="*/ 28 h 74"/>
                <a:gd name="T18" fmla="*/ 243 w 263"/>
                <a:gd name="T19" fmla="*/ 58 h 74"/>
                <a:gd name="T20" fmla="*/ 209 w 263"/>
                <a:gd name="T21" fmla="*/ 19 h 74"/>
                <a:gd name="T22" fmla="*/ 205 w 263"/>
                <a:gd name="T23" fmla="*/ 69 h 74"/>
                <a:gd name="T24" fmla="*/ 214 w 263"/>
                <a:gd name="T25" fmla="*/ 69 h 74"/>
                <a:gd name="T26" fmla="*/ 221 w 263"/>
                <a:gd name="T27" fmla="*/ 31 h 74"/>
                <a:gd name="T28" fmla="*/ 233 w 263"/>
                <a:gd name="T29" fmla="*/ 24 h 74"/>
                <a:gd name="T30" fmla="*/ 214 w 263"/>
                <a:gd name="T31" fmla="*/ 29 h 74"/>
                <a:gd name="T32" fmla="*/ 176 w 263"/>
                <a:gd name="T33" fmla="*/ 47 h 74"/>
                <a:gd name="T34" fmla="*/ 180 w 263"/>
                <a:gd name="T35" fmla="*/ 61 h 74"/>
                <a:gd name="T36" fmla="*/ 159 w 263"/>
                <a:gd name="T37" fmla="*/ 58 h 74"/>
                <a:gd name="T38" fmla="*/ 171 w 263"/>
                <a:gd name="T39" fmla="*/ 49 h 74"/>
                <a:gd name="T40" fmla="*/ 192 w 263"/>
                <a:gd name="T41" fmla="*/ 39 h 74"/>
                <a:gd name="T42" fmla="*/ 172 w 263"/>
                <a:gd name="T43" fmla="*/ 19 h 74"/>
                <a:gd name="T44" fmla="*/ 152 w 263"/>
                <a:gd name="T45" fmla="*/ 33 h 74"/>
                <a:gd name="T46" fmla="*/ 161 w 263"/>
                <a:gd name="T47" fmla="*/ 34 h 74"/>
                <a:gd name="T48" fmla="*/ 183 w 263"/>
                <a:gd name="T49" fmla="*/ 35 h 74"/>
                <a:gd name="T50" fmla="*/ 174 w 263"/>
                <a:gd name="T51" fmla="*/ 41 h 74"/>
                <a:gd name="T52" fmla="*/ 150 w 263"/>
                <a:gd name="T53" fmla="*/ 58 h 74"/>
                <a:gd name="T54" fmla="*/ 183 w 263"/>
                <a:gd name="T55" fmla="*/ 66 h 74"/>
                <a:gd name="T56" fmla="*/ 188 w 263"/>
                <a:gd name="T57" fmla="*/ 73 h 74"/>
                <a:gd name="T58" fmla="*/ 192 w 263"/>
                <a:gd name="T59" fmla="*/ 39 h 74"/>
                <a:gd name="T60" fmla="*/ 71 w 263"/>
                <a:gd name="T61" fmla="*/ 73 h 74"/>
                <a:gd name="T62" fmla="*/ 76 w 263"/>
                <a:gd name="T63" fmla="*/ 69 h 74"/>
                <a:gd name="T64" fmla="*/ 79 w 263"/>
                <a:gd name="T65" fmla="*/ 33 h 74"/>
                <a:gd name="T66" fmla="*/ 98 w 263"/>
                <a:gd name="T67" fmla="*/ 36 h 74"/>
                <a:gd name="T68" fmla="*/ 98 w 263"/>
                <a:gd name="T69" fmla="*/ 69 h 74"/>
                <a:gd name="T70" fmla="*/ 103 w 263"/>
                <a:gd name="T71" fmla="*/ 73 h 74"/>
                <a:gd name="T72" fmla="*/ 108 w 263"/>
                <a:gd name="T73" fmla="*/ 69 h 74"/>
                <a:gd name="T74" fmla="*/ 110 w 263"/>
                <a:gd name="T75" fmla="*/ 33 h 74"/>
                <a:gd name="T76" fmla="*/ 130 w 263"/>
                <a:gd name="T77" fmla="*/ 38 h 74"/>
                <a:gd name="T78" fmla="*/ 130 w 263"/>
                <a:gd name="T79" fmla="*/ 69 h 74"/>
                <a:gd name="T80" fmla="*/ 135 w 263"/>
                <a:gd name="T81" fmla="*/ 73 h 74"/>
                <a:gd name="T82" fmla="*/ 140 w 263"/>
                <a:gd name="T83" fmla="*/ 38 h 74"/>
                <a:gd name="T84" fmla="*/ 122 w 263"/>
                <a:gd name="T85" fmla="*/ 19 h 74"/>
                <a:gd name="T86" fmla="*/ 100 w 263"/>
                <a:gd name="T87" fmla="*/ 21 h 74"/>
                <a:gd name="T88" fmla="*/ 76 w 263"/>
                <a:gd name="T89" fmla="*/ 26 h 74"/>
                <a:gd name="T90" fmla="*/ 69 w 263"/>
                <a:gd name="T91" fmla="*/ 20 h 74"/>
                <a:gd name="T92" fmla="*/ 67 w 263"/>
                <a:gd name="T93" fmla="*/ 69 h 74"/>
                <a:gd name="T94" fmla="*/ 16 w 263"/>
                <a:gd name="T95" fmla="*/ 25 h 74"/>
                <a:gd name="T96" fmla="*/ 18 w 263"/>
                <a:gd name="T97" fmla="*/ 10 h 74"/>
                <a:gd name="T98" fmla="*/ 43 w 263"/>
                <a:gd name="T99" fmla="*/ 17 h 74"/>
                <a:gd name="T100" fmla="*/ 48 w 263"/>
                <a:gd name="T101" fmla="*/ 22 h 74"/>
                <a:gd name="T102" fmla="*/ 47 w 263"/>
                <a:gd name="T103" fmla="*/ 5 h 74"/>
                <a:gd name="T104" fmla="*/ 4 w 263"/>
                <a:gd name="T105" fmla="*/ 20 h 74"/>
                <a:gd name="T106" fmla="*/ 21 w 263"/>
                <a:gd name="T107" fmla="*/ 38 h 74"/>
                <a:gd name="T108" fmla="*/ 41 w 263"/>
                <a:gd name="T109" fmla="*/ 46 h 74"/>
                <a:gd name="T110" fmla="*/ 41 w 263"/>
                <a:gd name="T111" fmla="*/ 62 h 74"/>
                <a:gd name="T112" fmla="*/ 16 w 263"/>
                <a:gd name="T113" fmla="*/ 62 h 74"/>
                <a:gd name="T114" fmla="*/ 6 w 263"/>
                <a:gd name="T115" fmla="*/ 49 h 74"/>
                <a:gd name="T116" fmla="*/ 9 w 263"/>
                <a:gd name="T117" fmla="*/ 68 h 74"/>
                <a:gd name="T118" fmla="*/ 55 w 263"/>
                <a:gd name="T119" fmla="*/ 53 h 74"/>
                <a:gd name="T120" fmla="*/ 26 w 263"/>
                <a:gd name="T121" fmla="*/ 29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63" h="74">
                  <a:moveTo>
                    <a:pt x="243" y="58"/>
                  </a:moveTo>
                  <a:cubicBezTo>
                    <a:pt x="243" y="66"/>
                    <a:pt x="243" y="73"/>
                    <a:pt x="257" y="73"/>
                  </a:cubicBezTo>
                  <a:cubicBezTo>
                    <a:pt x="260" y="73"/>
                    <a:pt x="263" y="73"/>
                    <a:pt x="263" y="70"/>
                  </a:cubicBezTo>
                  <a:cubicBezTo>
                    <a:pt x="263" y="66"/>
                    <a:pt x="260" y="66"/>
                    <a:pt x="258" y="66"/>
                  </a:cubicBezTo>
                  <a:cubicBezTo>
                    <a:pt x="255" y="65"/>
                    <a:pt x="253" y="65"/>
                    <a:pt x="253" y="62"/>
                  </a:cubicBezTo>
                  <a:cubicBezTo>
                    <a:pt x="252" y="61"/>
                    <a:pt x="252" y="60"/>
                    <a:pt x="252" y="54"/>
                  </a:cubicBezTo>
                  <a:cubicBezTo>
                    <a:pt x="252" y="28"/>
                    <a:pt x="252" y="28"/>
                    <a:pt x="252" y="28"/>
                  </a:cubicBezTo>
                  <a:cubicBezTo>
                    <a:pt x="258" y="28"/>
                    <a:pt x="258" y="28"/>
                    <a:pt x="258" y="28"/>
                  </a:cubicBezTo>
                  <a:cubicBezTo>
                    <a:pt x="260" y="28"/>
                    <a:pt x="262" y="28"/>
                    <a:pt x="262" y="24"/>
                  </a:cubicBezTo>
                  <a:cubicBezTo>
                    <a:pt x="262" y="20"/>
                    <a:pt x="260" y="20"/>
                    <a:pt x="258" y="20"/>
                  </a:cubicBezTo>
                  <a:cubicBezTo>
                    <a:pt x="252" y="20"/>
                    <a:pt x="252" y="20"/>
                    <a:pt x="252" y="20"/>
                  </a:cubicBezTo>
                  <a:cubicBezTo>
                    <a:pt x="252" y="8"/>
                    <a:pt x="252" y="8"/>
                    <a:pt x="252" y="8"/>
                  </a:cubicBezTo>
                  <a:cubicBezTo>
                    <a:pt x="252" y="7"/>
                    <a:pt x="252" y="4"/>
                    <a:pt x="247" y="4"/>
                  </a:cubicBezTo>
                  <a:cubicBezTo>
                    <a:pt x="243" y="4"/>
                    <a:pt x="243" y="7"/>
                    <a:pt x="243" y="8"/>
                  </a:cubicBezTo>
                  <a:cubicBezTo>
                    <a:pt x="243" y="20"/>
                    <a:pt x="243" y="20"/>
                    <a:pt x="243" y="20"/>
                  </a:cubicBezTo>
                  <a:cubicBezTo>
                    <a:pt x="237" y="20"/>
                    <a:pt x="237" y="20"/>
                    <a:pt x="237" y="20"/>
                  </a:cubicBezTo>
                  <a:cubicBezTo>
                    <a:pt x="236" y="20"/>
                    <a:pt x="233" y="20"/>
                    <a:pt x="233" y="24"/>
                  </a:cubicBezTo>
                  <a:cubicBezTo>
                    <a:pt x="233" y="28"/>
                    <a:pt x="236" y="28"/>
                    <a:pt x="237" y="28"/>
                  </a:cubicBezTo>
                  <a:cubicBezTo>
                    <a:pt x="243" y="28"/>
                    <a:pt x="243" y="28"/>
                    <a:pt x="243" y="28"/>
                  </a:cubicBezTo>
                  <a:lnTo>
                    <a:pt x="243" y="58"/>
                  </a:lnTo>
                  <a:close/>
                  <a:moveTo>
                    <a:pt x="214" y="24"/>
                  </a:moveTo>
                  <a:cubicBezTo>
                    <a:pt x="214" y="22"/>
                    <a:pt x="213" y="19"/>
                    <a:pt x="209" y="19"/>
                  </a:cubicBezTo>
                  <a:cubicBezTo>
                    <a:pt x="205" y="19"/>
                    <a:pt x="205" y="22"/>
                    <a:pt x="205" y="24"/>
                  </a:cubicBezTo>
                  <a:cubicBezTo>
                    <a:pt x="205" y="69"/>
                    <a:pt x="205" y="69"/>
                    <a:pt x="205" y="69"/>
                  </a:cubicBezTo>
                  <a:cubicBezTo>
                    <a:pt x="205" y="71"/>
                    <a:pt x="205" y="73"/>
                    <a:pt x="209" y="73"/>
                  </a:cubicBezTo>
                  <a:cubicBezTo>
                    <a:pt x="214" y="73"/>
                    <a:pt x="214" y="71"/>
                    <a:pt x="214" y="69"/>
                  </a:cubicBezTo>
                  <a:cubicBezTo>
                    <a:pt x="214" y="49"/>
                    <a:pt x="214" y="49"/>
                    <a:pt x="214" y="49"/>
                  </a:cubicBezTo>
                  <a:cubicBezTo>
                    <a:pt x="214" y="43"/>
                    <a:pt x="214" y="36"/>
                    <a:pt x="221" y="31"/>
                  </a:cubicBezTo>
                  <a:cubicBezTo>
                    <a:pt x="224" y="29"/>
                    <a:pt x="226" y="29"/>
                    <a:pt x="229" y="28"/>
                  </a:cubicBezTo>
                  <a:cubicBezTo>
                    <a:pt x="230" y="28"/>
                    <a:pt x="233" y="28"/>
                    <a:pt x="233" y="24"/>
                  </a:cubicBezTo>
                  <a:cubicBezTo>
                    <a:pt x="233" y="19"/>
                    <a:pt x="229" y="19"/>
                    <a:pt x="227" y="19"/>
                  </a:cubicBezTo>
                  <a:cubicBezTo>
                    <a:pt x="221" y="19"/>
                    <a:pt x="216" y="23"/>
                    <a:pt x="214" y="29"/>
                  </a:cubicBezTo>
                  <a:lnTo>
                    <a:pt x="214" y="24"/>
                  </a:lnTo>
                  <a:close/>
                  <a:moveTo>
                    <a:pt x="176" y="47"/>
                  </a:moveTo>
                  <a:cubicBezTo>
                    <a:pt x="180" y="47"/>
                    <a:pt x="181" y="46"/>
                    <a:pt x="183" y="46"/>
                  </a:cubicBezTo>
                  <a:cubicBezTo>
                    <a:pt x="183" y="52"/>
                    <a:pt x="183" y="57"/>
                    <a:pt x="180" y="61"/>
                  </a:cubicBezTo>
                  <a:cubicBezTo>
                    <a:pt x="179" y="63"/>
                    <a:pt x="175" y="66"/>
                    <a:pt x="169" y="66"/>
                  </a:cubicBezTo>
                  <a:cubicBezTo>
                    <a:pt x="164" y="66"/>
                    <a:pt x="159" y="63"/>
                    <a:pt x="159" y="58"/>
                  </a:cubicBezTo>
                  <a:cubicBezTo>
                    <a:pt x="159" y="52"/>
                    <a:pt x="164" y="51"/>
                    <a:pt x="166" y="50"/>
                  </a:cubicBezTo>
                  <a:cubicBezTo>
                    <a:pt x="167" y="50"/>
                    <a:pt x="169" y="49"/>
                    <a:pt x="171" y="49"/>
                  </a:cubicBezTo>
                  <a:lnTo>
                    <a:pt x="176" y="47"/>
                  </a:lnTo>
                  <a:close/>
                  <a:moveTo>
                    <a:pt x="192" y="39"/>
                  </a:moveTo>
                  <a:cubicBezTo>
                    <a:pt x="192" y="34"/>
                    <a:pt x="192" y="29"/>
                    <a:pt x="188" y="25"/>
                  </a:cubicBezTo>
                  <a:cubicBezTo>
                    <a:pt x="184" y="20"/>
                    <a:pt x="178" y="19"/>
                    <a:pt x="172" y="19"/>
                  </a:cubicBezTo>
                  <a:cubicBezTo>
                    <a:pt x="165" y="19"/>
                    <a:pt x="158" y="21"/>
                    <a:pt x="154" y="27"/>
                  </a:cubicBezTo>
                  <a:cubicBezTo>
                    <a:pt x="153" y="28"/>
                    <a:pt x="152" y="31"/>
                    <a:pt x="152" y="33"/>
                  </a:cubicBezTo>
                  <a:cubicBezTo>
                    <a:pt x="152" y="35"/>
                    <a:pt x="153" y="37"/>
                    <a:pt x="157" y="37"/>
                  </a:cubicBezTo>
                  <a:cubicBezTo>
                    <a:pt x="160" y="37"/>
                    <a:pt x="161" y="35"/>
                    <a:pt x="161" y="34"/>
                  </a:cubicBezTo>
                  <a:cubicBezTo>
                    <a:pt x="162" y="31"/>
                    <a:pt x="164" y="27"/>
                    <a:pt x="172" y="27"/>
                  </a:cubicBezTo>
                  <a:cubicBezTo>
                    <a:pt x="174" y="27"/>
                    <a:pt x="183" y="27"/>
                    <a:pt x="183" y="35"/>
                  </a:cubicBezTo>
                  <a:cubicBezTo>
                    <a:pt x="183" y="38"/>
                    <a:pt x="182" y="39"/>
                    <a:pt x="180" y="39"/>
                  </a:cubicBezTo>
                  <a:cubicBezTo>
                    <a:pt x="179" y="40"/>
                    <a:pt x="177" y="40"/>
                    <a:pt x="174" y="41"/>
                  </a:cubicBezTo>
                  <a:cubicBezTo>
                    <a:pt x="165" y="42"/>
                    <a:pt x="165" y="42"/>
                    <a:pt x="165" y="42"/>
                  </a:cubicBezTo>
                  <a:cubicBezTo>
                    <a:pt x="160" y="44"/>
                    <a:pt x="150" y="46"/>
                    <a:pt x="150" y="58"/>
                  </a:cubicBezTo>
                  <a:cubicBezTo>
                    <a:pt x="150" y="67"/>
                    <a:pt x="156" y="74"/>
                    <a:pt x="167" y="74"/>
                  </a:cubicBezTo>
                  <a:cubicBezTo>
                    <a:pt x="171" y="74"/>
                    <a:pt x="178" y="73"/>
                    <a:pt x="183" y="66"/>
                  </a:cubicBezTo>
                  <a:cubicBezTo>
                    <a:pt x="183" y="70"/>
                    <a:pt x="183" y="70"/>
                    <a:pt x="184" y="71"/>
                  </a:cubicBezTo>
                  <a:cubicBezTo>
                    <a:pt x="184" y="73"/>
                    <a:pt x="186" y="73"/>
                    <a:pt x="188" y="73"/>
                  </a:cubicBezTo>
                  <a:cubicBezTo>
                    <a:pt x="191" y="73"/>
                    <a:pt x="192" y="71"/>
                    <a:pt x="192" y="69"/>
                  </a:cubicBezTo>
                  <a:lnTo>
                    <a:pt x="192" y="39"/>
                  </a:lnTo>
                  <a:close/>
                  <a:moveTo>
                    <a:pt x="67" y="69"/>
                  </a:moveTo>
                  <a:cubicBezTo>
                    <a:pt x="67" y="70"/>
                    <a:pt x="67" y="73"/>
                    <a:pt x="71" y="73"/>
                  </a:cubicBezTo>
                  <a:cubicBezTo>
                    <a:pt x="74" y="73"/>
                    <a:pt x="75" y="72"/>
                    <a:pt x="76" y="71"/>
                  </a:cubicBezTo>
                  <a:cubicBezTo>
                    <a:pt x="76" y="70"/>
                    <a:pt x="76" y="70"/>
                    <a:pt x="76" y="69"/>
                  </a:cubicBezTo>
                  <a:cubicBezTo>
                    <a:pt x="76" y="46"/>
                    <a:pt x="76" y="46"/>
                    <a:pt x="76" y="46"/>
                  </a:cubicBezTo>
                  <a:cubicBezTo>
                    <a:pt x="76" y="40"/>
                    <a:pt x="76" y="36"/>
                    <a:pt x="79" y="33"/>
                  </a:cubicBezTo>
                  <a:cubicBezTo>
                    <a:pt x="81" y="29"/>
                    <a:pt x="85" y="27"/>
                    <a:pt x="89" y="27"/>
                  </a:cubicBezTo>
                  <a:cubicBezTo>
                    <a:pt x="97" y="27"/>
                    <a:pt x="98" y="34"/>
                    <a:pt x="98" y="36"/>
                  </a:cubicBezTo>
                  <a:cubicBezTo>
                    <a:pt x="98" y="37"/>
                    <a:pt x="98" y="38"/>
                    <a:pt x="98" y="43"/>
                  </a:cubicBezTo>
                  <a:cubicBezTo>
                    <a:pt x="98" y="69"/>
                    <a:pt x="98" y="69"/>
                    <a:pt x="98" y="69"/>
                  </a:cubicBezTo>
                  <a:cubicBezTo>
                    <a:pt x="98" y="70"/>
                    <a:pt x="99" y="72"/>
                    <a:pt x="101" y="73"/>
                  </a:cubicBezTo>
                  <a:cubicBezTo>
                    <a:pt x="101" y="73"/>
                    <a:pt x="102" y="73"/>
                    <a:pt x="103" y="73"/>
                  </a:cubicBezTo>
                  <a:cubicBezTo>
                    <a:pt x="104" y="73"/>
                    <a:pt x="105" y="73"/>
                    <a:pt x="106" y="73"/>
                  </a:cubicBezTo>
                  <a:cubicBezTo>
                    <a:pt x="108" y="72"/>
                    <a:pt x="108" y="70"/>
                    <a:pt x="108" y="69"/>
                  </a:cubicBezTo>
                  <a:cubicBezTo>
                    <a:pt x="108" y="44"/>
                    <a:pt x="108" y="44"/>
                    <a:pt x="108" y="44"/>
                  </a:cubicBezTo>
                  <a:cubicBezTo>
                    <a:pt x="108" y="39"/>
                    <a:pt x="108" y="36"/>
                    <a:pt x="110" y="33"/>
                  </a:cubicBezTo>
                  <a:cubicBezTo>
                    <a:pt x="112" y="30"/>
                    <a:pt x="115" y="27"/>
                    <a:pt x="120" y="27"/>
                  </a:cubicBezTo>
                  <a:cubicBezTo>
                    <a:pt x="130" y="27"/>
                    <a:pt x="130" y="35"/>
                    <a:pt x="130" y="38"/>
                  </a:cubicBezTo>
                  <a:cubicBezTo>
                    <a:pt x="130" y="40"/>
                    <a:pt x="130" y="43"/>
                    <a:pt x="130" y="46"/>
                  </a:cubicBezTo>
                  <a:cubicBezTo>
                    <a:pt x="130" y="69"/>
                    <a:pt x="130" y="69"/>
                    <a:pt x="130" y="69"/>
                  </a:cubicBezTo>
                  <a:cubicBezTo>
                    <a:pt x="130" y="70"/>
                    <a:pt x="130" y="72"/>
                    <a:pt x="132" y="73"/>
                  </a:cubicBezTo>
                  <a:cubicBezTo>
                    <a:pt x="133" y="73"/>
                    <a:pt x="134" y="73"/>
                    <a:pt x="135" y="73"/>
                  </a:cubicBezTo>
                  <a:cubicBezTo>
                    <a:pt x="139" y="73"/>
                    <a:pt x="140" y="70"/>
                    <a:pt x="140" y="69"/>
                  </a:cubicBezTo>
                  <a:cubicBezTo>
                    <a:pt x="140" y="38"/>
                    <a:pt x="140" y="38"/>
                    <a:pt x="140" y="38"/>
                  </a:cubicBezTo>
                  <a:cubicBezTo>
                    <a:pt x="140" y="33"/>
                    <a:pt x="139" y="29"/>
                    <a:pt x="136" y="24"/>
                  </a:cubicBezTo>
                  <a:cubicBezTo>
                    <a:pt x="132" y="20"/>
                    <a:pt x="127" y="19"/>
                    <a:pt x="122" y="19"/>
                  </a:cubicBezTo>
                  <a:cubicBezTo>
                    <a:pt x="114" y="19"/>
                    <a:pt x="109" y="22"/>
                    <a:pt x="105" y="27"/>
                  </a:cubicBezTo>
                  <a:cubicBezTo>
                    <a:pt x="105" y="26"/>
                    <a:pt x="103" y="23"/>
                    <a:pt x="100" y="21"/>
                  </a:cubicBezTo>
                  <a:cubicBezTo>
                    <a:pt x="97" y="19"/>
                    <a:pt x="94" y="19"/>
                    <a:pt x="91" y="19"/>
                  </a:cubicBezTo>
                  <a:cubicBezTo>
                    <a:pt x="84" y="19"/>
                    <a:pt x="80" y="21"/>
                    <a:pt x="76" y="26"/>
                  </a:cubicBezTo>
                  <a:cubicBezTo>
                    <a:pt x="76" y="23"/>
                    <a:pt x="76" y="21"/>
                    <a:pt x="74" y="20"/>
                  </a:cubicBezTo>
                  <a:cubicBezTo>
                    <a:pt x="72" y="19"/>
                    <a:pt x="70" y="19"/>
                    <a:pt x="69" y="20"/>
                  </a:cubicBezTo>
                  <a:cubicBezTo>
                    <a:pt x="67" y="21"/>
                    <a:pt x="67" y="22"/>
                    <a:pt x="67" y="24"/>
                  </a:cubicBezTo>
                  <a:lnTo>
                    <a:pt x="67" y="69"/>
                  </a:lnTo>
                  <a:close/>
                  <a:moveTo>
                    <a:pt x="26" y="29"/>
                  </a:moveTo>
                  <a:cubicBezTo>
                    <a:pt x="22" y="28"/>
                    <a:pt x="18" y="27"/>
                    <a:pt x="16" y="25"/>
                  </a:cubicBezTo>
                  <a:cubicBezTo>
                    <a:pt x="16" y="25"/>
                    <a:pt x="14" y="23"/>
                    <a:pt x="14" y="19"/>
                  </a:cubicBezTo>
                  <a:cubicBezTo>
                    <a:pt x="14" y="15"/>
                    <a:pt x="15" y="12"/>
                    <a:pt x="18" y="10"/>
                  </a:cubicBezTo>
                  <a:cubicBezTo>
                    <a:pt x="20" y="9"/>
                    <a:pt x="24" y="8"/>
                    <a:pt x="28" y="8"/>
                  </a:cubicBezTo>
                  <a:cubicBezTo>
                    <a:pt x="39" y="8"/>
                    <a:pt x="42" y="14"/>
                    <a:pt x="43" y="17"/>
                  </a:cubicBezTo>
                  <a:cubicBezTo>
                    <a:pt x="44" y="18"/>
                    <a:pt x="45" y="20"/>
                    <a:pt x="45" y="20"/>
                  </a:cubicBezTo>
                  <a:cubicBezTo>
                    <a:pt x="46" y="22"/>
                    <a:pt x="47" y="22"/>
                    <a:pt x="48" y="22"/>
                  </a:cubicBezTo>
                  <a:cubicBezTo>
                    <a:pt x="51" y="22"/>
                    <a:pt x="53" y="20"/>
                    <a:pt x="53" y="17"/>
                  </a:cubicBezTo>
                  <a:cubicBezTo>
                    <a:pt x="53" y="15"/>
                    <a:pt x="51" y="9"/>
                    <a:pt x="47" y="5"/>
                  </a:cubicBezTo>
                  <a:cubicBezTo>
                    <a:pt x="41" y="0"/>
                    <a:pt x="33" y="0"/>
                    <a:pt x="28" y="0"/>
                  </a:cubicBezTo>
                  <a:cubicBezTo>
                    <a:pt x="12" y="0"/>
                    <a:pt x="4" y="8"/>
                    <a:pt x="4" y="20"/>
                  </a:cubicBezTo>
                  <a:cubicBezTo>
                    <a:pt x="4" y="31"/>
                    <a:pt x="11" y="34"/>
                    <a:pt x="13" y="35"/>
                  </a:cubicBezTo>
                  <a:cubicBezTo>
                    <a:pt x="15" y="36"/>
                    <a:pt x="18" y="37"/>
                    <a:pt x="21" y="38"/>
                  </a:cubicBezTo>
                  <a:cubicBezTo>
                    <a:pt x="28" y="40"/>
                    <a:pt x="28" y="40"/>
                    <a:pt x="28" y="40"/>
                  </a:cubicBezTo>
                  <a:cubicBezTo>
                    <a:pt x="34" y="42"/>
                    <a:pt x="38" y="43"/>
                    <a:pt x="41" y="46"/>
                  </a:cubicBezTo>
                  <a:cubicBezTo>
                    <a:pt x="43" y="47"/>
                    <a:pt x="45" y="50"/>
                    <a:pt x="45" y="54"/>
                  </a:cubicBezTo>
                  <a:cubicBezTo>
                    <a:pt x="45" y="57"/>
                    <a:pt x="43" y="60"/>
                    <a:pt x="41" y="62"/>
                  </a:cubicBezTo>
                  <a:cubicBezTo>
                    <a:pt x="37" y="65"/>
                    <a:pt x="31" y="65"/>
                    <a:pt x="29" y="65"/>
                  </a:cubicBezTo>
                  <a:cubicBezTo>
                    <a:pt x="26" y="65"/>
                    <a:pt x="21" y="65"/>
                    <a:pt x="16" y="62"/>
                  </a:cubicBezTo>
                  <a:cubicBezTo>
                    <a:pt x="12" y="59"/>
                    <a:pt x="11" y="55"/>
                    <a:pt x="10" y="52"/>
                  </a:cubicBezTo>
                  <a:cubicBezTo>
                    <a:pt x="10" y="50"/>
                    <a:pt x="9" y="49"/>
                    <a:pt x="6" y="49"/>
                  </a:cubicBezTo>
                  <a:cubicBezTo>
                    <a:pt x="4" y="49"/>
                    <a:pt x="0" y="50"/>
                    <a:pt x="0" y="54"/>
                  </a:cubicBezTo>
                  <a:cubicBezTo>
                    <a:pt x="0" y="55"/>
                    <a:pt x="2" y="63"/>
                    <a:pt x="9" y="68"/>
                  </a:cubicBezTo>
                  <a:cubicBezTo>
                    <a:pt x="14" y="72"/>
                    <a:pt x="21" y="74"/>
                    <a:pt x="28" y="74"/>
                  </a:cubicBezTo>
                  <a:cubicBezTo>
                    <a:pt x="40" y="74"/>
                    <a:pt x="55" y="69"/>
                    <a:pt x="55" y="53"/>
                  </a:cubicBezTo>
                  <a:cubicBezTo>
                    <a:pt x="55" y="37"/>
                    <a:pt x="43" y="34"/>
                    <a:pt x="35" y="32"/>
                  </a:cubicBezTo>
                  <a:lnTo>
                    <a:pt x="26" y="29"/>
                  </a:lnTo>
                  <a:close/>
                </a:path>
              </a:pathLst>
            </a:custGeom>
            <a:solidFill>
              <a:schemeClr val="tx2">
                <a:lumMod val="40000"/>
                <a:lumOff val="6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 name="Freeform 6">
              <a:extLst>
                <a:ext uri="{FF2B5EF4-FFF2-40B4-BE49-F238E27FC236}">
                  <a16:creationId xmlns:a16="http://schemas.microsoft.com/office/drawing/2014/main" id="{4A2726D5-A080-4CA7-9639-8742730B8B20}"/>
                </a:ext>
              </a:extLst>
            </p:cNvPr>
            <p:cNvSpPr>
              <a:spLocks noEditPoints="1"/>
            </p:cNvSpPr>
            <p:nvPr userDrawn="1"/>
          </p:nvSpPr>
          <p:spPr bwMode="auto">
            <a:xfrm>
              <a:off x="3827463" y="-796925"/>
              <a:ext cx="1416050" cy="331787"/>
            </a:xfrm>
            <a:custGeom>
              <a:avLst/>
              <a:gdLst>
                <a:gd name="T0" fmla="*/ 425 w 445"/>
                <a:gd name="T1" fmla="*/ 4 h 102"/>
                <a:gd name="T2" fmla="*/ 416 w 445"/>
                <a:gd name="T3" fmla="*/ 7 h 102"/>
                <a:gd name="T4" fmla="*/ 419 w 445"/>
                <a:gd name="T5" fmla="*/ 7 h 102"/>
                <a:gd name="T6" fmla="*/ 436 w 445"/>
                <a:gd name="T7" fmla="*/ 19 h 102"/>
                <a:gd name="T8" fmla="*/ 427 w 445"/>
                <a:gd name="T9" fmla="*/ 23 h 102"/>
                <a:gd name="T10" fmla="*/ 430 w 445"/>
                <a:gd name="T11" fmla="*/ 8 h 102"/>
                <a:gd name="T12" fmla="*/ 437 w 445"/>
                <a:gd name="T13" fmla="*/ 23 h 102"/>
                <a:gd name="T14" fmla="*/ 442 w 445"/>
                <a:gd name="T15" fmla="*/ 11 h 102"/>
                <a:gd name="T16" fmla="*/ 445 w 445"/>
                <a:gd name="T17" fmla="*/ 4 h 102"/>
                <a:gd name="T18" fmla="*/ 366 w 445"/>
                <a:gd name="T19" fmla="*/ 86 h 102"/>
                <a:gd name="T20" fmla="*/ 388 w 445"/>
                <a:gd name="T21" fmla="*/ 65 h 102"/>
                <a:gd name="T22" fmla="*/ 409 w 445"/>
                <a:gd name="T23" fmla="*/ 33 h 102"/>
                <a:gd name="T24" fmla="*/ 360 w 445"/>
                <a:gd name="T25" fmla="*/ 51 h 102"/>
                <a:gd name="T26" fmla="*/ 392 w 445"/>
                <a:gd name="T27" fmla="*/ 49 h 102"/>
                <a:gd name="T28" fmla="*/ 342 w 445"/>
                <a:gd name="T29" fmla="*/ 70 h 102"/>
                <a:gd name="T30" fmla="*/ 377 w 445"/>
                <a:gd name="T31" fmla="*/ 96 h 102"/>
                <a:gd name="T32" fmla="*/ 403 w 445"/>
                <a:gd name="T33" fmla="*/ 86 h 102"/>
                <a:gd name="T34" fmla="*/ 332 w 445"/>
                <a:gd name="T35" fmla="*/ 31 h 102"/>
                <a:gd name="T36" fmla="*/ 293 w 445"/>
                <a:gd name="T37" fmla="*/ 28 h 102"/>
                <a:gd name="T38" fmla="*/ 276 w 445"/>
                <a:gd name="T39" fmla="*/ 40 h 102"/>
                <a:gd name="T40" fmla="*/ 270 w 445"/>
                <a:gd name="T41" fmla="*/ 101 h 102"/>
                <a:gd name="T42" fmla="*/ 290 w 445"/>
                <a:gd name="T43" fmla="*/ 60 h 102"/>
                <a:gd name="T44" fmla="*/ 315 w 445"/>
                <a:gd name="T45" fmla="*/ 50 h 102"/>
                <a:gd name="T46" fmla="*/ 306 w 445"/>
                <a:gd name="T47" fmla="*/ 98 h 102"/>
                <a:gd name="T48" fmla="*/ 326 w 445"/>
                <a:gd name="T49" fmla="*/ 88 h 102"/>
                <a:gd name="T50" fmla="*/ 271 w 445"/>
                <a:gd name="T51" fmla="*/ 10 h 102"/>
                <a:gd name="T52" fmla="*/ 258 w 445"/>
                <a:gd name="T53" fmla="*/ 21 h 102"/>
                <a:gd name="T54" fmla="*/ 237 w 445"/>
                <a:gd name="T55" fmla="*/ 101 h 102"/>
                <a:gd name="T56" fmla="*/ 263 w 445"/>
                <a:gd name="T57" fmla="*/ 40 h 102"/>
                <a:gd name="T58" fmla="*/ 248 w 445"/>
                <a:gd name="T59" fmla="*/ 30 h 102"/>
                <a:gd name="T60" fmla="*/ 198 w 445"/>
                <a:gd name="T61" fmla="*/ 40 h 102"/>
                <a:gd name="T62" fmla="*/ 177 w 445"/>
                <a:gd name="T63" fmla="*/ 44 h 102"/>
                <a:gd name="T64" fmla="*/ 207 w 445"/>
                <a:gd name="T65" fmla="*/ 89 h 102"/>
                <a:gd name="T66" fmla="*/ 230 w 445"/>
                <a:gd name="T67" fmla="*/ 28 h 102"/>
                <a:gd name="T68" fmla="*/ 197 w 445"/>
                <a:gd name="T69" fmla="*/ 78 h 102"/>
                <a:gd name="T70" fmla="*/ 141 w 445"/>
                <a:gd name="T71" fmla="*/ 77 h 102"/>
                <a:gd name="T72" fmla="*/ 114 w 445"/>
                <a:gd name="T73" fmla="*/ 78 h 102"/>
                <a:gd name="T74" fmla="*/ 141 w 445"/>
                <a:gd name="T75" fmla="*/ 77 h 102"/>
                <a:gd name="T76" fmla="*/ 144 w 445"/>
                <a:gd name="T77" fmla="*/ 27 h 102"/>
                <a:gd name="T78" fmla="*/ 124 w 445"/>
                <a:gd name="T79" fmla="*/ 47 h 102"/>
                <a:gd name="T80" fmla="*/ 136 w 445"/>
                <a:gd name="T81" fmla="*/ 54 h 102"/>
                <a:gd name="T82" fmla="*/ 94 w 445"/>
                <a:gd name="T83" fmla="*/ 79 h 102"/>
                <a:gd name="T84" fmla="*/ 137 w 445"/>
                <a:gd name="T85" fmla="*/ 93 h 102"/>
                <a:gd name="T86" fmla="*/ 167 w 445"/>
                <a:gd name="T87" fmla="*/ 56 h 102"/>
                <a:gd name="T88" fmla="*/ 26 w 445"/>
                <a:gd name="T89" fmla="*/ 6 h 102"/>
                <a:gd name="T90" fmla="*/ 3 w 445"/>
                <a:gd name="T91" fmla="*/ 98 h 102"/>
                <a:gd name="T92" fmla="*/ 34 w 445"/>
                <a:gd name="T93" fmla="*/ 46 h 102"/>
                <a:gd name="T94" fmla="*/ 64 w 445"/>
                <a:gd name="T95" fmla="*/ 101 h 102"/>
                <a:gd name="T96" fmla="*/ 99 w 445"/>
                <a:gd name="T97" fmla="*/ 2 h 102"/>
                <a:gd name="T98" fmla="*/ 81 w 445"/>
                <a:gd name="T99" fmla="*/ 14 h 102"/>
                <a:gd name="T100" fmla="*/ 67 w 445"/>
                <a:gd name="T101" fmla="*/ 65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445" h="102">
                  <a:moveTo>
                    <a:pt x="419" y="7"/>
                  </a:moveTo>
                  <a:cubicBezTo>
                    <a:pt x="425" y="7"/>
                    <a:pt x="425" y="7"/>
                    <a:pt x="425" y="7"/>
                  </a:cubicBezTo>
                  <a:cubicBezTo>
                    <a:pt x="425" y="4"/>
                    <a:pt x="425" y="4"/>
                    <a:pt x="425" y="4"/>
                  </a:cubicBezTo>
                  <a:cubicBezTo>
                    <a:pt x="410" y="4"/>
                    <a:pt x="410" y="4"/>
                    <a:pt x="410" y="4"/>
                  </a:cubicBezTo>
                  <a:cubicBezTo>
                    <a:pt x="410" y="7"/>
                    <a:pt x="410" y="7"/>
                    <a:pt x="410" y="7"/>
                  </a:cubicBezTo>
                  <a:cubicBezTo>
                    <a:pt x="416" y="7"/>
                    <a:pt x="416" y="7"/>
                    <a:pt x="416" y="7"/>
                  </a:cubicBezTo>
                  <a:cubicBezTo>
                    <a:pt x="416" y="23"/>
                    <a:pt x="416" y="23"/>
                    <a:pt x="416" y="23"/>
                  </a:cubicBezTo>
                  <a:cubicBezTo>
                    <a:pt x="419" y="23"/>
                    <a:pt x="419" y="23"/>
                    <a:pt x="419" y="23"/>
                  </a:cubicBezTo>
                  <a:lnTo>
                    <a:pt x="419" y="7"/>
                  </a:lnTo>
                  <a:close/>
                  <a:moveTo>
                    <a:pt x="445" y="4"/>
                  </a:moveTo>
                  <a:cubicBezTo>
                    <a:pt x="440" y="4"/>
                    <a:pt x="440" y="4"/>
                    <a:pt x="440" y="4"/>
                  </a:cubicBezTo>
                  <a:cubicBezTo>
                    <a:pt x="436" y="19"/>
                    <a:pt x="436" y="19"/>
                    <a:pt x="436" y="19"/>
                  </a:cubicBezTo>
                  <a:cubicBezTo>
                    <a:pt x="431" y="4"/>
                    <a:pt x="431" y="4"/>
                    <a:pt x="431" y="4"/>
                  </a:cubicBezTo>
                  <a:cubicBezTo>
                    <a:pt x="427" y="4"/>
                    <a:pt x="427" y="4"/>
                    <a:pt x="427" y="4"/>
                  </a:cubicBezTo>
                  <a:cubicBezTo>
                    <a:pt x="427" y="23"/>
                    <a:pt x="427" y="23"/>
                    <a:pt x="427" y="23"/>
                  </a:cubicBezTo>
                  <a:cubicBezTo>
                    <a:pt x="430" y="23"/>
                    <a:pt x="430" y="23"/>
                    <a:pt x="430" y="23"/>
                  </a:cubicBezTo>
                  <a:cubicBezTo>
                    <a:pt x="430" y="11"/>
                    <a:pt x="430" y="11"/>
                    <a:pt x="430" y="11"/>
                  </a:cubicBezTo>
                  <a:cubicBezTo>
                    <a:pt x="430" y="10"/>
                    <a:pt x="430" y="9"/>
                    <a:pt x="430" y="8"/>
                  </a:cubicBezTo>
                  <a:cubicBezTo>
                    <a:pt x="430" y="10"/>
                    <a:pt x="430" y="10"/>
                    <a:pt x="431" y="11"/>
                  </a:cubicBezTo>
                  <a:cubicBezTo>
                    <a:pt x="434" y="23"/>
                    <a:pt x="434" y="23"/>
                    <a:pt x="434" y="23"/>
                  </a:cubicBezTo>
                  <a:cubicBezTo>
                    <a:pt x="437" y="23"/>
                    <a:pt x="437" y="23"/>
                    <a:pt x="437" y="23"/>
                  </a:cubicBezTo>
                  <a:cubicBezTo>
                    <a:pt x="441" y="11"/>
                    <a:pt x="441" y="11"/>
                    <a:pt x="441" y="11"/>
                  </a:cubicBezTo>
                  <a:cubicBezTo>
                    <a:pt x="442" y="9"/>
                    <a:pt x="442" y="9"/>
                    <a:pt x="442" y="8"/>
                  </a:cubicBezTo>
                  <a:cubicBezTo>
                    <a:pt x="442" y="8"/>
                    <a:pt x="442" y="10"/>
                    <a:pt x="442" y="11"/>
                  </a:cubicBezTo>
                  <a:cubicBezTo>
                    <a:pt x="442" y="23"/>
                    <a:pt x="442" y="23"/>
                    <a:pt x="442" y="23"/>
                  </a:cubicBezTo>
                  <a:cubicBezTo>
                    <a:pt x="445" y="23"/>
                    <a:pt x="445" y="23"/>
                    <a:pt x="445" y="23"/>
                  </a:cubicBezTo>
                  <a:lnTo>
                    <a:pt x="445" y="4"/>
                  </a:lnTo>
                  <a:close/>
                  <a:moveTo>
                    <a:pt x="385" y="77"/>
                  </a:moveTo>
                  <a:cubicBezTo>
                    <a:pt x="384" y="78"/>
                    <a:pt x="381" y="81"/>
                    <a:pt x="375" y="84"/>
                  </a:cubicBezTo>
                  <a:cubicBezTo>
                    <a:pt x="371" y="86"/>
                    <a:pt x="368" y="86"/>
                    <a:pt x="366" y="86"/>
                  </a:cubicBezTo>
                  <a:cubicBezTo>
                    <a:pt x="361" y="86"/>
                    <a:pt x="358" y="83"/>
                    <a:pt x="359" y="78"/>
                  </a:cubicBezTo>
                  <a:cubicBezTo>
                    <a:pt x="361" y="71"/>
                    <a:pt x="368" y="70"/>
                    <a:pt x="374" y="69"/>
                  </a:cubicBezTo>
                  <a:cubicBezTo>
                    <a:pt x="384" y="67"/>
                    <a:pt x="385" y="66"/>
                    <a:pt x="388" y="65"/>
                  </a:cubicBezTo>
                  <a:lnTo>
                    <a:pt x="385" y="77"/>
                  </a:lnTo>
                  <a:close/>
                  <a:moveTo>
                    <a:pt x="411" y="56"/>
                  </a:moveTo>
                  <a:cubicBezTo>
                    <a:pt x="413" y="49"/>
                    <a:pt x="415" y="40"/>
                    <a:pt x="409" y="33"/>
                  </a:cubicBezTo>
                  <a:cubicBezTo>
                    <a:pt x="406" y="30"/>
                    <a:pt x="401" y="27"/>
                    <a:pt x="388" y="27"/>
                  </a:cubicBezTo>
                  <a:cubicBezTo>
                    <a:pt x="365" y="27"/>
                    <a:pt x="355" y="36"/>
                    <a:pt x="354" y="43"/>
                  </a:cubicBezTo>
                  <a:cubicBezTo>
                    <a:pt x="352" y="48"/>
                    <a:pt x="356" y="51"/>
                    <a:pt x="360" y="51"/>
                  </a:cubicBezTo>
                  <a:cubicBezTo>
                    <a:pt x="364" y="51"/>
                    <a:pt x="368" y="48"/>
                    <a:pt x="369" y="47"/>
                  </a:cubicBezTo>
                  <a:cubicBezTo>
                    <a:pt x="372" y="45"/>
                    <a:pt x="374" y="42"/>
                    <a:pt x="382" y="42"/>
                  </a:cubicBezTo>
                  <a:cubicBezTo>
                    <a:pt x="385" y="42"/>
                    <a:pt x="394" y="42"/>
                    <a:pt x="392" y="49"/>
                  </a:cubicBezTo>
                  <a:cubicBezTo>
                    <a:pt x="391" y="52"/>
                    <a:pt x="388" y="53"/>
                    <a:pt x="381" y="54"/>
                  </a:cubicBezTo>
                  <a:cubicBezTo>
                    <a:pt x="364" y="57"/>
                    <a:pt x="358" y="58"/>
                    <a:pt x="352" y="62"/>
                  </a:cubicBezTo>
                  <a:cubicBezTo>
                    <a:pt x="349" y="63"/>
                    <a:pt x="345" y="65"/>
                    <a:pt x="342" y="70"/>
                  </a:cubicBezTo>
                  <a:cubicBezTo>
                    <a:pt x="341" y="72"/>
                    <a:pt x="339" y="75"/>
                    <a:pt x="338" y="79"/>
                  </a:cubicBezTo>
                  <a:cubicBezTo>
                    <a:pt x="335" y="93"/>
                    <a:pt x="342" y="102"/>
                    <a:pt x="357" y="102"/>
                  </a:cubicBezTo>
                  <a:cubicBezTo>
                    <a:pt x="363" y="102"/>
                    <a:pt x="370" y="100"/>
                    <a:pt x="377" y="96"/>
                  </a:cubicBezTo>
                  <a:cubicBezTo>
                    <a:pt x="379" y="95"/>
                    <a:pt x="380" y="94"/>
                    <a:pt x="382" y="93"/>
                  </a:cubicBezTo>
                  <a:cubicBezTo>
                    <a:pt x="382" y="96"/>
                    <a:pt x="382" y="101"/>
                    <a:pt x="389" y="101"/>
                  </a:cubicBezTo>
                  <a:cubicBezTo>
                    <a:pt x="399" y="101"/>
                    <a:pt x="401" y="91"/>
                    <a:pt x="403" y="86"/>
                  </a:cubicBezTo>
                  <a:lnTo>
                    <a:pt x="411" y="56"/>
                  </a:lnTo>
                  <a:close/>
                  <a:moveTo>
                    <a:pt x="336" y="53"/>
                  </a:moveTo>
                  <a:cubicBezTo>
                    <a:pt x="338" y="47"/>
                    <a:pt x="339" y="38"/>
                    <a:pt x="332" y="31"/>
                  </a:cubicBezTo>
                  <a:cubicBezTo>
                    <a:pt x="329" y="29"/>
                    <a:pt x="325" y="27"/>
                    <a:pt x="319" y="27"/>
                  </a:cubicBezTo>
                  <a:cubicBezTo>
                    <a:pt x="307" y="27"/>
                    <a:pt x="300" y="34"/>
                    <a:pt x="297" y="37"/>
                  </a:cubicBezTo>
                  <a:cubicBezTo>
                    <a:pt x="297" y="34"/>
                    <a:pt x="297" y="30"/>
                    <a:pt x="293" y="28"/>
                  </a:cubicBezTo>
                  <a:cubicBezTo>
                    <a:pt x="291" y="28"/>
                    <a:pt x="290" y="28"/>
                    <a:pt x="289" y="28"/>
                  </a:cubicBezTo>
                  <a:cubicBezTo>
                    <a:pt x="286" y="28"/>
                    <a:pt x="283" y="29"/>
                    <a:pt x="282" y="30"/>
                  </a:cubicBezTo>
                  <a:cubicBezTo>
                    <a:pt x="278" y="33"/>
                    <a:pt x="277" y="36"/>
                    <a:pt x="276" y="40"/>
                  </a:cubicBezTo>
                  <a:cubicBezTo>
                    <a:pt x="263" y="89"/>
                    <a:pt x="263" y="89"/>
                    <a:pt x="263" y="89"/>
                  </a:cubicBezTo>
                  <a:cubicBezTo>
                    <a:pt x="262" y="92"/>
                    <a:pt x="260" y="98"/>
                    <a:pt x="266" y="100"/>
                  </a:cubicBezTo>
                  <a:cubicBezTo>
                    <a:pt x="267" y="101"/>
                    <a:pt x="268" y="101"/>
                    <a:pt x="270" y="101"/>
                  </a:cubicBezTo>
                  <a:cubicBezTo>
                    <a:pt x="272" y="101"/>
                    <a:pt x="275" y="100"/>
                    <a:pt x="278" y="98"/>
                  </a:cubicBezTo>
                  <a:cubicBezTo>
                    <a:pt x="281" y="95"/>
                    <a:pt x="282" y="92"/>
                    <a:pt x="283" y="89"/>
                  </a:cubicBezTo>
                  <a:cubicBezTo>
                    <a:pt x="290" y="60"/>
                    <a:pt x="290" y="60"/>
                    <a:pt x="290" y="60"/>
                  </a:cubicBezTo>
                  <a:cubicBezTo>
                    <a:pt x="291" y="56"/>
                    <a:pt x="293" y="50"/>
                    <a:pt x="299" y="46"/>
                  </a:cubicBezTo>
                  <a:cubicBezTo>
                    <a:pt x="302" y="45"/>
                    <a:pt x="304" y="44"/>
                    <a:pt x="307" y="44"/>
                  </a:cubicBezTo>
                  <a:cubicBezTo>
                    <a:pt x="311" y="44"/>
                    <a:pt x="314" y="46"/>
                    <a:pt x="315" y="50"/>
                  </a:cubicBezTo>
                  <a:cubicBezTo>
                    <a:pt x="316" y="52"/>
                    <a:pt x="315" y="55"/>
                    <a:pt x="314" y="58"/>
                  </a:cubicBezTo>
                  <a:cubicBezTo>
                    <a:pt x="306" y="89"/>
                    <a:pt x="306" y="89"/>
                    <a:pt x="306" y="89"/>
                  </a:cubicBezTo>
                  <a:cubicBezTo>
                    <a:pt x="305" y="91"/>
                    <a:pt x="304" y="95"/>
                    <a:pt x="306" y="98"/>
                  </a:cubicBezTo>
                  <a:cubicBezTo>
                    <a:pt x="307" y="99"/>
                    <a:pt x="309" y="101"/>
                    <a:pt x="313" y="101"/>
                  </a:cubicBezTo>
                  <a:cubicBezTo>
                    <a:pt x="317" y="101"/>
                    <a:pt x="320" y="99"/>
                    <a:pt x="322" y="97"/>
                  </a:cubicBezTo>
                  <a:cubicBezTo>
                    <a:pt x="325" y="95"/>
                    <a:pt x="326" y="91"/>
                    <a:pt x="326" y="88"/>
                  </a:cubicBezTo>
                  <a:lnTo>
                    <a:pt x="336" y="53"/>
                  </a:lnTo>
                  <a:close/>
                  <a:moveTo>
                    <a:pt x="258" y="21"/>
                  </a:moveTo>
                  <a:cubicBezTo>
                    <a:pt x="264" y="21"/>
                    <a:pt x="269" y="16"/>
                    <a:pt x="271" y="10"/>
                  </a:cubicBezTo>
                  <a:cubicBezTo>
                    <a:pt x="273" y="5"/>
                    <a:pt x="269" y="0"/>
                    <a:pt x="264" y="0"/>
                  </a:cubicBezTo>
                  <a:cubicBezTo>
                    <a:pt x="258" y="0"/>
                    <a:pt x="252" y="5"/>
                    <a:pt x="251" y="10"/>
                  </a:cubicBezTo>
                  <a:cubicBezTo>
                    <a:pt x="250" y="16"/>
                    <a:pt x="253" y="21"/>
                    <a:pt x="258" y="21"/>
                  </a:cubicBezTo>
                  <a:moveTo>
                    <a:pt x="230" y="88"/>
                  </a:moveTo>
                  <a:cubicBezTo>
                    <a:pt x="229" y="92"/>
                    <a:pt x="228" y="98"/>
                    <a:pt x="233" y="100"/>
                  </a:cubicBezTo>
                  <a:cubicBezTo>
                    <a:pt x="234" y="100"/>
                    <a:pt x="235" y="101"/>
                    <a:pt x="237" y="101"/>
                  </a:cubicBezTo>
                  <a:cubicBezTo>
                    <a:pt x="240" y="101"/>
                    <a:pt x="243" y="100"/>
                    <a:pt x="246" y="97"/>
                  </a:cubicBezTo>
                  <a:cubicBezTo>
                    <a:pt x="248" y="94"/>
                    <a:pt x="249" y="91"/>
                    <a:pt x="250" y="88"/>
                  </a:cubicBezTo>
                  <a:cubicBezTo>
                    <a:pt x="263" y="40"/>
                    <a:pt x="263" y="40"/>
                    <a:pt x="263" y="40"/>
                  </a:cubicBezTo>
                  <a:cubicBezTo>
                    <a:pt x="264" y="36"/>
                    <a:pt x="265" y="31"/>
                    <a:pt x="260" y="29"/>
                  </a:cubicBezTo>
                  <a:cubicBezTo>
                    <a:pt x="259" y="28"/>
                    <a:pt x="258" y="28"/>
                    <a:pt x="256" y="28"/>
                  </a:cubicBezTo>
                  <a:cubicBezTo>
                    <a:pt x="253" y="28"/>
                    <a:pt x="250" y="29"/>
                    <a:pt x="248" y="30"/>
                  </a:cubicBezTo>
                  <a:cubicBezTo>
                    <a:pt x="246" y="32"/>
                    <a:pt x="245" y="34"/>
                    <a:pt x="243" y="40"/>
                  </a:cubicBezTo>
                  <a:lnTo>
                    <a:pt x="230" y="88"/>
                  </a:lnTo>
                  <a:close/>
                  <a:moveTo>
                    <a:pt x="198" y="40"/>
                  </a:moveTo>
                  <a:cubicBezTo>
                    <a:pt x="198" y="35"/>
                    <a:pt x="198" y="28"/>
                    <a:pt x="190" y="28"/>
                  </a:cubicBezTo>
                  <a:cubicBezTo>
                    <a:pt x="186" y="28"/>
                    <a:pt x="179" y="31"/>
                    <a:pt x="177" y="38"/>
                  </a:cubicBezTo>
                  <a:cubicBezTo>
                    <a:pt x="177" y="40"/>
                    <a:pt x="177" y="42"/>
                    <a:pt x="177" y="44"/>
                  </a:cubicBezTo>
                  <a:cubicBezTo>
                    <a:pt x="180" y="91"/>
                    <a:pt x="180" y="91"/>
                    <a:pt x="180" y="91"/>
                  </a:cubicBezTo>
                  <a:cubicBezTo>
                    <a:pt x="181" y="98"/>
                    <a:pt x="181" y="101"/>
                    <a:pt x="190" y="101"/>
                  </a:cubicBezTo>
                  <a:cubicBezTo>
                    <a:pt x="200" y="101"/>
                    <a:pt x="202" y="98"/>
                    <a:pt x="207" y="89"/>
                  </a:cubicBezTo>
                  <a:cubicBezTo>
                    <a:pt x="235" y="43"/>
                    <a:pt x="235" y="43"/>
                    <a:pt x="235" y="43"/>
                  </a:cubicBezTo>
                  <a:cubicBezTo>
                    <a:pt x="236" y="41"/>
                    <a:pt x="237" y="39"/>
                    <a:pt x="238" y="37"/>
                  </a:cubicBezTo>
                  <a:cubicBezTo>
                    <a:pt x="239" y="31"/>
                    <a:pt x="235" y="28"/>
                    <a:pt x="230" y="28"/>
                  </a:cubicBezTo>
                  <a:cubicBezTo>
                    <a:pt x="223" y="28"/>
                    <a:pt x="220" y="34"/>
                    <a:pt x="217" y="38"/>
                  </a:cubicBezTo>
                  <a:cubicBezTo>
                    <a:pt x="202" y="67"/>
                    <a:pt x="202" y="67"/>
                    <a:pt x="202" y="67"/>
                  </a:cubicBezTo>
                  <a:cubicBezTo>
                    <a:pt x="199" y="72"/>
                    <a:pt x="198" y="73"/>
                    <a:pt x="197" y="78"/>
                  </a:cubicBezTo>
                  <a:cubicBezTo>
                    <a:pt x="197" y="75"/>
                    <a:pt x="197" y="72"/>
                    <a:pt x="197" y="68"/>
                  </a:cubicBezTo>
                  <a:lnTo>
                    <a:pt x="198" y="40"/>
                  </a:lnTo>
                  <a:close/>
                  <a:moveTo>
                    <a:pt x="141" y="77"/>
                  </a:moveTo>
                  <a:cubicBezTo>
                    <a:pt x="139" y="78"/>
                    <a:pt x="137" y="81"/>
                    <a:pt x="131" y="84"/>
                  </a:cubicBezTo>
                  <a:cubicBezTo>
                    <a:pt x="127" y="86"/>
                    <a:pt x="124" y="86"/>
                    <a:pt x="122" y="86"/>
                  </a:cubicBezTo>
                  <a:cubicBezTo>
                    <a:pt x="116" y="86"/>
                    <a:pt x="113" y="83"/>
                    <a:pt x="114" y="78"/>
                  </a:cubicBezTo>
                  <a:cubicBezTo>
                    <a:pt x="116" y="71"/>
                    <a:pt x="124" y="70"/>
                    <a:pt x="130" y="69"/>
                  </a:cubicBezTo>
                  <a:cubicBezTo>
                    <a:pt x="140" y="67"/>
                    <a:pt x="141" y="66"/>
                    <a:pt x="144" y="65"/>
                  </a:cubicBezTo>
                  <a:lnTo>
                    <a:pt x="141" y="77"/>
                  </a:lnTo>
                  <a:close/>
                  <a:moveTo>
                    <a:pt x="167" y="56"/>
                  </a:moveTo>
                  <a:cubicBezTo>
                    <a:pt x="168" y="49"/>
                    <a:pt x="171" y="40"/>
                    <a:pt x="165" y="33"/>
                  </a:cubicBezTo>
                  <a:cubicBezTo>
                    <a:pt x="162" y="30"/>
                    <a:pt x="156" y="27"/>
                    <a:pt x="144" y="27"/>
                  </a:cubicBezTo>
                  <a:cubicBezTo>
                    <a:pt x="121" y="27"/>
                    <a:pt x="111" y="36"/>
                    <a:pt x="109" y="43"/>
                  </a:cubicBezTo>
                  <a:cubicBezTo>
                    <a:pt x="108" y="48"/>
                    <a:pt x="112" y="51"/>
                    <a:pt x="116" y="51"/>
                  </a:cubicBezTo>
                  <a:cubicBezTo>
                    <a:pt x="120" y="51"/>
                    <a:pt x="123" y="48"/>
                    <a:pt x="124" y="47"/>
                  </a:cubicBezTo>
                  <a:cubicBezTo>
                    <a:pt x="127" y="45"/>
                    <a:pt x="130" y="42"/>
                    <a:pt x="138" y="42"/>
                  </a:cubicBezTo>
                  <a:cubicBezTo>
                    <a:pt x="140" y="42"/>
                    <a:pt x="149" y="42"/>
                    <a:pt x="148" y="49"/>
                  </a:cubicBezTo>
                  <a:cubicBezTo>
                    <a:pt x="147" y="52"/>
                    <a:pt x="143" y="53"/>
                    <a:pt x="136" y="54"/>
                  </a:cubicBezTo>
                  <a:cubicBezTo>
                    <a:pt x="120" y="57"/>
                    <a:pt x="114" y="58"/>
                    <a:pt x="107" y="62"/>
                  </a:cubicBezTo>
                  <a:cubicBezTo>
                    <a:pt x="105" y="63"/>
                    <a:pt x="101" y="65"/>
                    <a:pt x="98" y="70"/>
                  </a:cubicBezTo>
                  <a:cubicBezTo>
                    <a:pt x="96" y="72"/>
                    <a:pt x="95" y="75"/>
                    <a:pt x="94" y="79"/>
                  </a:cubicBezTo>
                  <a:cubicBezTo>
                    <a:pt x="90" y="93"/>
                    <a:pt x="97" y="102"/>
                    <a:pt x="113" y="102"/>
                  </a:cubicBezTo>
                  <a:cubicBezTo>
                    <a:pt x="119" y="102"/>
                    <a:pt x="126" y="100"/>
                    <a:pt x="132" y="96"/>
                  </a:cubicBezTo>
                  <a:cubicBezTo>
                    <a:pt x="134" y="95"/>
                    <a:pt x="135" y="94"/>
                    <a:pt x="137" y="93"/>
                  </a:cubicBezTo>
                  <a:cubicBezTo>
                    <a:pt x="138" y="96"/>
                    <a:pt x="138" y="101"/>
                    <a:pt x="145" y="101"/>
                  </a:cubicBezTo>
                  <a:cubicBezTo>
                    <a:pt x="154" y="101"/>
                    <a:pt x="157" y="91"/>
                    <a:pt x="159" y="86"/>
                  </a:cubicBezTo>
                  <a:lnTo>
                    <a:pt x="167" y="56"/>
                  </a:lnTo>
                  <a:close/>
                  <a:moveTo>
                    <a:pt x="49" y="9"/>
                  </a:moveTo>
                  <a:cubicBezTo>
                    <a:pt x="48" y="4"/>
                    <a:pt x="46" y="1"/>
                    <a:pt x="38" y="1"/>
                  </a:cubicBezTo>
                  <a:cubicBezTo>
                    <a:pt x="34" y="1"/>
                    <a:pt x="29" y="3"/>
                    <a:pt x="26" y="6"/>
                  </a:cubicBezTo>
                  <a:cubicBezTo>
                    <a:pt x="23" y="9"/>
                    <a:pt x="23" y="12"/>
                    <a:pt x="22" y="16"/>
                  </a:cubicBezTo>
                  <a:cubicBezTo>
                    <a:pt x="3" y="87"/>
                    <a:pt x="3" y="87"/>
                    <a:pt x="3" y="87"/>
                  </a:cubicBezTo>
                  <a:cubicBezTo>
                    <a:pt x="2" y="91"/>
                    <a:pt x="0" y="95"/>
                    <a:pt x="3" y="98"/>
                  </a:cubicBezTo>
                  <a:cubicBezTo>
                    <a:pt x="3" y="99"/>
                    <a:pt x="5" y="101"/>
                    <a:pt x="9" y="101"/>
                  </a:cubicBezTo>
                  <a:cubicBezTo>
                    <a:pt x="19" y="101"/>
                    <a:pt x="22" y="91"/>
                    <a:pt x="23" y="86"/>
                  </a:cubicBezTo>
                  <a:cubicBezTo>
                    <a:pt x="34" y="46"/>
                    <a:pt x="34" y="46"/>
                    <a:pt x="34" y="46"/>
                  </a:cubicBezTo>
                  <a:cubicBezTo>
                    <a:pt x="35" y="41"/>
                    <a:pt x="35" y="40"/>
                    <a:pt x="36" y="36"/>
                  </a:cubicBezTo>
                  <a:cubicBezTo>
                    <a:pt x="54" y="91"/>
                    <a:pt x="54" y="91"/>
                    <a:pt x="54" y="91"/>
                  </a:cubicBezTo>
                  <a:cubicBezTo>
                    <a:pt x="56" y="97"/>
                    <a:pt x="57" y="101"/>
                    <a:pt x="64" y="101"/>
                  </a:cubicBezTo>
                  <a:cubicBezTo>
                    <a:pt x="77" y="101"/>
                    <a:pt x="80" y="93"/>
                    <a:pt x="81" y="87"/>
                  </a:cubicBezTo>
                  <a:cubicBezTo>
                    <a:pt x="101" y="14"/>
                    <a:pt x="101" y="14"/>
                    <a:pt x="101" y="14"/>
                  </a:cubicBezTo>
                  <a:cubicBezTo>
                    <a:pt x="102" y="10"/>
                    <a:pt x="103" y="5"/>
                    <a:pt x="99" y="2"/>
                  </a:cubicBezTo>
                  <a:cubicBezTo>
                    <a:pt x="98" y="2"/>
                    <a:pt x="97" y="1"/>
                    <a:pt x="94" y="1"/>
                  </a:cubicBezTo>
                  <a:cubicBezTo>
                    <a:pt x="91" y="1"/>
                    <a:pt x="88" y="3"/>
                    <a:pt x="86" y="5"/>
                  </a:cubicBezTo>
                  <a:cubicBezTo>
                    <a:pt x="83" y="7"/>
                    <a:pt x="81" y="11"/>
                    <a:pt x="81" y="14"/>
                  </a:cubicBezTo>
                  <a:cubicBezTo>
                    <a:pt x="70" y="53"/>
                    <a:pt x="70" y="53"/>
                    <a:pt x="70" y="53"/>
                  </a:cubicBezTo>
                  <a:cubicBezTo>
                    <a:pt x="70" y="55"/>
                    <a:pt x="69" y="57"/>
                    <a:pt x="69" y="59"/>
                  </a:cubicBezTo>
                  <a:cubicBezTo>
                    <a:pt x="68" y="61"/>
                    <a:pt x="68" y="63"/>
                    <a:pt x="67" y="65"/>
                  </a:cubicBezTo>
                  <a:lnTo>
                    <a:pt x="49" y="9"/>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pic>
        <p:nvPicPr>
          <p:cNvPr id="11" name="White Frame">
            <a:extLst>
              <a:ext uri="{FF2B5EF4-FFF2-40B4-BE49-F238E27FC236}">
                <a16:creationId xmlns:a16="http://schemas.microsoft.com/office/drawing/2014/main" id="{588082D1-0FE1-41F9-A472-79CDABEB8F2C}"/>
              </a:ext>
            </a:extLst>
          </p:cNvPr>
          <p:cNvPicPr>
            <a:picLocks noChangeAspect="1"/>
          </p:cNvPicPr>
          <p:nvPr userDrawn="1"/>
        </p:nvPicPr>
        <p:blipFill>
          <a:blip r:embed="rId5">
            <a:extLst>
              <a:ext uri="{96DAC541-7B7A-43D3-8B79-37D633B846F1}">
                <asvg:svgBlip xmlns:asvg="http://schemas.microsoft.com/office/drawing/2016/SVG/main" r:embed="rId6"/>
              </a:ext>
            </a:extLst>
          </a:blip>
          <a:stretch>
            <a:fillRect/>
          </a:stretch>
        </p:blipFill>
        <p:spPr>
          <a:xfrm>
            <a:off x="0" y="2291"/>
            <a:ext cx="12196074" cy="6855709"/>
          </a:xfrm>
          <a:prstGeom prst="rect">
            <a:avLst/>
          </a:prstGeom>
        </p:spPr>
      </p:pic>
      <p:sp>
        <p:nvSpPr>
          <p:cNvPr id="10" name="Wellspect">
            <a:extLst>
              <a:ext uri="{FF2B5EF4-FFF2-40B4-BE49-F238E27FC236}">
                <a16:creationId xmlns:a16="http://schemas.microsoft.com/office/drawing/2014/main" id="{48988171-71BD-490C-815F-659FD4D8FE6C}"/>
              </a:ext>
            </a:extLst>
          </p:cNvPr>
          <p:cNvSpPr>
            <a:spLocks noEditPoints="1"/>
          </p:cNvSpPr>
          <p:nvPr userDrawn="1"/>
        </p:nvSpPr>
        <p:spPr bwMode="auto">
          <a:xfrm>
            <a:off x="10528300" y="219295"/>
            <a:ext cx="1439863" cy="436563"/>
          </a:xfrm>
          <a:custGeom>
            <a:avLst/>
            <a:gdLst>
              <a:gd name="T0" fmla="*/ 142 w 2268"/>
              <a:gd name="T1" fmla="*/ 392 h 687"/>
              <a:gd name="T2" fmla="*/ 147 w 2268"/>
              <a:gd name="T3" fmla="*/ 293 h 687"/>
              <a:gd name="T4" fmla="*/ 451 w 2268"/>
              <a:gd name="T5" fmla="*/ 18 h 687"/>
              <a:gd name="T6" fmla="*/ 677 w 2268"/>
              <a:gd name="T7" fmla="*/ 220 h 687"/>
              <a:gd name="T8" fmla="*/ 505 w 2268"/>
              <a:gd name="T9" fmla="*/ 356 h 687"/>
              <a:gd name="T10" fmla="*/ 542 w 2268"/>
              <a:gd name="T11" fmla="*/ 326 h 687"/>
              <a:gd name="T12" fmla="*/ 813 w 2268"/>
              <a:gd name="T13" fmla="*/ 368 h 687"/>
              <a:gd name="T14" fmla="*/ 919 w 2268"/>
              <a:gd name="T15" fmla="*/ 25 h 687"/>
              <a:gd name="T16" fmla="*/ 1066 w 2268"/>
              <a:gd name="T17" fmla="*/ 101 h 687"/>
              <a:gd name="T18" fmla="*/ 982 w 2268"/>
              <a:gd name="T19" fmla="*/ 287 h 687"/>
              <a:gd name="T20" fmla="*/ 1337 w 2268"/>
              <a:gd name="T21" fmla="*/ 142 h 687"/>
              <a:gd name="T22" fmla="*/ 1234 w 2268"/>
              <a:gd name="T23" fmla="*/ 495 h 687"/>
              <a:gd name="T24" fmla="*/ 1234 w 2268"/>
              <a:gd name="T25" fmla="*/ 103 h 687"/>
              <a:gd name="T26" fmla="*/ 1720 w 2268"/>
              <a:gd name="T27" fmla="*/ 261 h 687"/>
              <a:gd name="T28" fmla="*/ 1723 w 2268"/>
              <a:gd name="T29" fmla="*/ 352 h 687"/>
              <a:gd name="T30" fmla="*/ 1720 w 2268"/>
              <a:gd name="T31" fmla="*/ 261 h 687"/>
              <a:gd name="T32" fmla="*/ 2002 w 2268"/>
              <a:gd name="T33" fmla="*/ 152 h 687"/>
              <a:gd name="T34" fmla="*/ 1969 w 2268"/>
              <a:gd name="T35" fmla="*/ 302 h 687"/>
              <a:gd name="T36" fmla="*/ 2099 w 2268"/>
              <a:gd name="T37" fmla="*/ 331 h 687"/>
              <a:gd name="T38" fmla="*/ 2072 w 2268"/>
              <a:gd name="T39" fmla="*/ 19 h 687"/>
              <a:gd name="T40" fmla="*/ 2216 w 2268"/>
              <a:gd name="T41" fmla="*/ 45 h 687"/>
              <a:gd name="T42" fmla="*/ 2244 w 2268"/>
              <a:gd name="T43" fmla="*/ 64 h 687"/>
              <a:gd name="T44" fmla="*/ 2208 w 2268"/>
              <a:gd name="T45" fmla="*/ 28 h 687"/>
              <a:gd name="T46" fmla="*/ 2224 w 2268"/>
              <a:gd name="T47" fmla="*/ 90 h 687"/>
              <a:gd name="T48" fmla="*/ 29 w 2268"/>
              <a:gd name="T49" fmla="*/ 686 h 687"/>
              <a:gd name="T50" fmla="*/ 93 w 2268"/>
              <a:gd name="T51" fmla="*/ 570 h 687"/>
              <a:gd name="T52" fmla="*/ 101 w 2268"/>
              <a:gd name="T53" fmla="*/ 636 h 687"/>
              <a:gd name="T54" fmla="*/ 339 w 2268"/>
              <a:gd name="T55" fmla="*/ 686 h 687"/>
              <a:gd name="T56" fmla="*/ 261 w 2268"/>
              <a:gd name="T57" fmla="*/ 563 h 687"/>
              <a:gd name="T58" fmla="*/ 303 w 2268"/>
              <a:gd name="T59" fmla="*/ 623 h 687"/>
              <a:gd name="T60" fmla="*/ 468 w 2268"/>
              <a:gd name="T61" fmla="*/ 633 h 687"/>
              <a:gd name="T62" fmla="*/ 405 w 2268"/>
              <a:gd name="T63" fmla="*/ 563 h 687"/>
              <a:gd name="T64" fmla="*/ 610 w 2268"/>
              <a:gd name="T65" fmla="*/ 655 h 687"/>
              <a:gd name="T66" fmla="*/ 567 w 2268"/>
              <a:gd name="T67" fmla="*/ 570 h 687"/>
              <a:gd name="T68" fmla="*/ 692 w 2268"/>
              <a:gd name="T69" fmla="*/ 685 h 687"/>
              <a:gd name="T70" fmla="*/ 682 w 2268"/>
              <a:gd name="T71" fmla="*/ 674 h 687"/>
              <a:gd name="T72" fmla="*/ 877 w 2268"/>
              <a:gd name="T73" fmla="*/ 573 h 687"/>
              <a:gd name="T74" fmla="*/ 899 w 2268"/>
              <a:gd name="T75" fmla="*/ 665 h 687"/>
              <a:gd name="T76" fmla="*/ 1104 w 2268"/>
              <a:gd name="T77" fmla="*/ 675 h 687"/>
              <a:gd name="T78" fmla="*/ 1126 w 2268"/>
              <a:gd name="T79" fmla="*/ 582 h 687"/>
              <a:gd name="T80" fmla="*/ 1247 w 2268"/>
              <a:gd name="T81" fmla="*/ 686 h 687"/>
              <a:gd name="T82" fmla="*/ 1319 w 2268"/>
              <a:gd name="T83" fmla="*/ 582 h 687"/>
              <a:gd name="T84" fmla="*/ 1461 w 2268"/>
              <a:gd name="T85" fmla="*/ 675 h 687"/>
              <a:gd name="T86" fmla="*/ 1390 w 2268"/>
              <a:gd name="T87" fmla="*/ 582 h 687"/>
              <a:gd name="T88" fmla="*/ 1503 w 2268"/>
              <a:gd name="T89" fmla="*/ 675 h 687"/>
              <a:gd name="T90" fmla="*/ 1599 w 2268"/>
              <a:gd name="T91" fmla="*/ 668 h 687"/>
              <a:gd name="T92" fmla="*/ 1503 w 2268"/>
              <a:gd name="T93" fmla="*/ 675 h 687"/>
              <a:gd name="T94" fmla="*/ 1658 w 2268"/>
              <a:gd name="T95" fmla="*/ 685 h 687"/>
              <a:gd name="T96" fmla="*/ 1721 w 2268"/>
              <a:gd name="T97" fmla="*/ 614 h 687"/>
              <a:gd name="T98" fmla="*/ 1647 w 2268"/>
              <a:gd name="T99" fmla="*/ 674 h 687"/>
              <a:gd name="T100" fmla="*/ 1878 w 2268"/>
              <a:gd name="T101" fmla="*/ 686 h 687"/>
              <a:gd name="T102" fmla="*/ 1793 w 2268"/>
              <a:gd name="T103" fmla="*/ 562 h 687"/>
              <a:gd name="T104" fmla="*/ 1995 w 2268"/>
              <a:gd name="T105" fmla="*/ 667 h 687"/>
              <a:gd name="T106" fmla="*/ 1995 w 2268"/>
              <a:gd name="T107" fmla="*/ 560 h 687"/>
              <a:gd name="T108" fmla="*/ 2106 w 2268"/>
              <a:gd name="T109" fmla="*/ 666 h 687"/>
              <a:gd name="T110" fmla="*/ 2176 w 2268"/>
              <a:gd name="T111" fmla="*/ 572 h 6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268" h="687">
                <a:moveTo>
                  <a:pt x="394" y="374"/>
                </a:moveTo>
                <a:cubicBezTo>
                  <a:pt x="391" y="382"/>
                  <a:pt x="388" y="392"/>
                  <a:pt x="364" y="392"/>
                </a:cubicBezTo>
                <a:cubicBezTo>
                  <a:pt x="342" y="392"/>
                  <a:pt x="337" y="383"/>
                  <a:pt x="334" y="374"/>
                </a:cubicBezTo>
                <a:cubicBezTo>
                  <a:pt x="269" y="154"/>
                  <a:pt x="269" y="154"/>
                  <a:pt x="269" y="154"/>
                </a:cubicBezTo>
                <a:cubicBezTo>
                  <a:pt x="260" y="126"/>
                  <a:pt x="254" y="98"/>
                  <a:pt x="250" y="69"/>
                </a:cubicBezTo>
                <a:cubicBezTo>
                  <a:pt x="245" y="103"/>
                  <a:pt x="238" y="133"/>
                  <a:pt x="233" y="152"/>
                </a:cubicBezTo>
                <a:cubicBezTo>
                  <a:pt x="172" y="373"/>
                  <a:pt x="172" y="373"/>
                  <a:pt x="172" y="373"/>
                </a:cubicBezTo>
                <a:cubicBezTo>
                  <a:pt x="170" y="382"/>
                  <a:pt x="166" y="392"/>
                  <a:pt x="142" y="392"/>
                </a:cubicBezTo>
                <a:cubicBezTo>
                  <a:pt x="118" y="392"/>
                  <a:pt x="115" y="382"/>
                  <a:pt x="112" y="374"/>
                </a:cubicBezTo>
                <a:cubicBezTo>
                  <a:pt x="2" y="32"/>
                  <a:pt x="2" y="32"/>
                  <a:pt x="2" y="32"/>
                </a:cubicBezTo>
                <a:cubicBezTo>
                  <a:pt x="0" y="29"/>
                  <a:pt x="0" y="26"/>
                  <a:pt x="0" y="22"/>
                </a:cubicBezTo>
                <a:cubicBezTo>
                  <a:pt x="0" y="12"/>
                  <a:pt x="11" y="1"/>
                  <a:pt x="27" y="1"/>
                </a:cubicBezTo>
                <a:cubicBezTo>
                  <a:pt x="43" y="1"/>
                  <a:pt x="48" y="11"/>
                  <a:pt x="51" y="18"/>
                </a:cubicBezTo>
                <a:cubicBezTo>
                  <a:pt x="124" y="249"/>
                  <a:pt x="124" y="249"/>
                  <a:pt x="124" y="249"/>
                </a:cubicBezTo>
                <a:cubicBezTo>
                  <a:pt x="136" y="290"/>
                  <a:pt x="139" y="306"/>
                  <a:pt x="141" y="321"/>
                </a:cubicBezTo>
                <a:cubicBezTo>
                  <a:pt x="142" y="314"/>
                  <a:pt x="145" y="302"/>
                  <a:pt x="147" y="293"/>
                </a:cubicBezTo>
                <a:cubicBezTo>
                  <a:pt x="148" y="289"/>
                  <a:pt x="152" y="274"/>
                  <a:pt x="153" y="272"/>
                </a:cubicBezTo>
                <a:cubicBezTo>
                  <a:pt x="221" y="19"/>
                  <a:pt x="221" y="19"/>
                  <a:pt x="221" y="19"/>
                </a:cubicBezTo>
                <a:cubicBezTo>
                  <a:pt x="223" y="11"/>
                  <a:pt x="228" y="0"/>
                  <a:pt x="250" y="0"/>
                </a:cubicBezTo>
                <a:cubicBezTo>
                  <a:pt x="272" y="0"/>
                  <a:pt x="277" y="11"/>
                  <a:pt x="280" y="19"/>
                </a:cubicBezTo>
                <a:cubicBezTo>
                  <a:pt x="349" y="260"/>
                  <a:pt x="349" y="260"/>
                  <a:pt x="349" y="260"/>
                </a:cubicBezTo>
                <a:cubicBezTo>
                  <a:pt x="357" y="286"/>
                  <a:pt x="360" y="305"/>
                  <a:pt x="362" y="318"/>
                </a:cubicBezTo>
                <a:cubicBezTo>
                  <a:pt x="365" y="309"/>
                  <a:pt x="379" y="261"/>
                  <a:pt x="382" y="250"/>
                </a:cubicBezTo>
                <a:cubicBezTo>
                  <a:pt x="451" y="18"/>
                  <a:pt x="451" y="18"/>
                  <a:pt x="451" y="18"/>
                </a:cubicBezTo>
                <a:cubicBezTo>
                  <a:pt x="453" y="11"/>
                  <a:pt x="458" y="1"/>
                  <a:pt x="474" y="1"/>
                </a:cubicBezTo>
                <a:cubicBezTo>
                  <a:pt x="487" y="1"/>
                  <a:pt x="500" y="9"/>
                  <a:pt x="500" y="22"/>
                </a:cubicBezTo>
                <a:cubicBezTo>
                  <a:pt x="500" y="26"/>
                  <a:pt x="499" y="28"/>
                  <a:pt x="499" y="31"/>
                </a:cubicBezTo>
                <a:lnTo>
                  <a:pt x="394" y="374"/>
                </a:lnTo>
                <a:close/>
                <a:moveTo>
                  <a:pt x="521" y="220"/>
                </a:moveTo>
                <a:cubicBezTo>
                  <a:pt x="524" y="208"/>
                  <a:pt x="529" y="182"/>
                  <a:pt x="550" y="163"/>
                </a:cubicBezTo>
                <a:cubicBezTo>
                  <a:pt x="570" y="146"/>
                  <a:pt x="592" y="145"/>
                  <a:pt x="603" y="145"/>
                </a:cubicBezTo>
                <a:cubicBezTo>
                  <a:pt x="655" y="145"/>
                  <a:pt x="675" y="184"/>
                  <a:pt x="677" y="220"/>
                </a:cubicBezTo>
                <a:lnTo>
                  <a:pt x="521" y="220"/>
                </a:lnTo>
                <a:close/>
                <a:moveTo>
                  <a:pt x="704" y="261"/>
                </a:moveTo>
                <a:cubicBezTo>
                  <a:pt x="711" y="261"/>
                  <a:pt x="728" y="260"/>
                  <a:pt x="728" y="237"/>
                </a:cubicBezTo>
                <a:cubicBezTo>
                  <a:pt x="728" y="206"/>
                  <a:pt x="719" y="171"/>
                  <a:pt x="701" y="146"/>
                </a:cubicBezTo>
                <a:cubicBezTo>
                  <a:pt x="684" y="123"/>
                  <a:pt x="663" y="111"/>
                  <a:pt x="638" y="105"/>
                </a:cubicBezTo>
                <a:cubicBezTo>
                  <a:pt x="627" y="102"/>
                  <a:pt x="615" y="101"/>
                  <a:pt x="603" y="101"/>
                </a:cubicBezTo>
                <a:cubicBezTo>
                  <a:pt x="506" y="101"/>
                  <a:pt x="469" y="181"/>
                  <a:pt x="469" y="250"/>
                </a:cubicBezTo>
                <a:cubicBezTo>
                  <a:pt x="469" y="289"/>
                  <a:pt x="481" y="328"/>
                  <a:pt x="505" y="356"/>
                </a:cubicBezTo>
                <a:cubicBezTo>
                  <a:pt x="533" y="387"/>
                  <a:pt x="569" y="394"/>
                  <a:pt x="604" y="394"/>
                </a:cubicBezTo>
                <a:cubicBezTo>
                  <a:pt x="620" y="394"/>
                  <a:pt x="669" y="394"/>
                  <a:pt x="706" y="352"/>
                </a:cubicBezTo>
                <a:cubicBezTo>
                  <a:pt x="712" y="345"/>
                  <a:pt x="722" y="333"/>
                  <a:pt x="724" y="323"/>
                </a:cubicBezTo>
                <a:cubicBezTo>
                  <a:pt x="724" y="321"/>
                  <a:pt x="724" y="320"/>
                  <a:pt x="724" y="317"/>
                </a:cubicBezTo>
                <a:cubicBezTo>
                  <a:pt x="724" y="302"/>
                  <a:pt x="708" y="295"/>
                  <a:pt x="696" y="295"/>
                </a:cubicBezTo>
                <a:cubicBezTo>
                  <a:pt x="684" y="295"/>
                  <a:pt x="681" y="300"/>
                  <a:pt x="673" y="315"/>
                </a:cubicBezTo>
                <a:cubicBezTo>
                  <a:pt x="663" y="330"/>
                  <a:pt x="648" y="352"/>
                  <a:pt x="604" y="352"/>
                </a:cubicBezTo>
                <a:cubicBezTo>
                  <a:pt x="583" y="352"/>
                  <a:pt x="560" y="348"/>
                  <a:pt x="542" y="326"/>
                </a:cubicBezTo>
                <a:cubicBezTo>
                  <a:pt x="527" y="308"/>
                  <a:pt x="522" y="286"/>
                  <a:pt x="521" y="261"/>
                </a:cubicBezTo>
                <a:lnTo>
                  <a:pt x="704" y="261"/>
                </a:lnTo>
                <a:close/>
                <a:moveTo>
                  <a:pt x="813" y="25"/>
                </a:moveTo>
                <a:cubicBezTo>
                  <a:pt x="813" y="18"/>
                  <a:pt x="811" y="1"/>
                  <a:pt x="788" y="1"/>
                </a:cubicBezTo>
                <a:cubicBezTo>
                  <a:pt x="766" y="1"/>
                  <a:pt x="763" y="18"/>
                  <a:pt x="763" y="25"/>
                </a:cubicBezTo>
                <a:cubicBezTo>
                  <a:pt x="763" y="368"/>
                  <a:pt x="763" y="368"/>
                  <a:pt x="763" y="368"/>
                </a:cubicBezTo>
                <a:cubicBezTo>
                  <a:pt x="763" y="384"/>
                  <a:pt x="774" y="392"/>
                  <a:pt x="788" y="392"/>
                </a:cubicBezTo>
                <a:cubicBezTo>
                  <a:pt x="811" y="392"/>
                  <a:pt x="813" y="374"/>
                  <a:pt x="813" y="368"/>
                </a:cubicBezTo>
                <a:lnTo>
                  <a:pt x="813" y="25"/>
                </a:lnTo>
                <a:close/>
                <a:moveTo>
                  <a:pt x="919" y="25"/>
                </a:moveTo>
                <a:cubicBezTo>
                  <a:pt x="919" y="18"/>
                  <a:pt x="917" y="1"/>
                  <a:pt x="894" y="1"/>
                </a:cubicBezTo>
                <a:cubicBezTo>
                  <a:pt x="872" y="1"/>
                  <a:pt x="869" y="18"/>
                  <a:pt x="869" y="25"/>
                </a:cubicBezTo>
                <a:cubicBezTo>
                  <a:pt x="869" y="368"/>
                  <a:pt x="869" y="368"/>
                  <a:pt x="869" y="368"/>
                </a:cubicBezTo>
                <a:cubicBezTo>
                  <a:pt x="869" y="384"/>
                  <a:pt x="880" y="392"/>
                  <a:pt x="894" y="392"/>
                </a:cubicBezTo>
                <a:cubicBezTo>
                  <a:pt x="917" y="392"/>
                  <a:pt x="919" y="374"/>
                  <a:pt x="919" y="368"/>
                </a:cubicBezTo>
                <a:lnTo>
                  <a:pt x="919" y="25"/>
                </a:lnTo>
                <a:close/>
                <a:moveTo>
                  <a:pt x="1063" y="215"/>
                </a:moveTo>
                <a:cubicBezTo>
                  <a:pt x="1038" y="207"/>
                  <a:pt x="1016" y="201"/>
                  <a:pt x="1016" y="176"/>
                </a:cubicBezTo>
                <a:cubicBezTo>
                  <a:pt x="1016" y="164"/>
                  <a:pt x="1023" y="153"/>
                  <a:pt x="1032" y="147"/>
                </a:cubicBezTo>
                <a:cubicBezTo>
                  <a:pt x="1042" y="140"/>
                  <a:pt x="1057" y="139"/>
                  <a:pt x="1063" y="139"/>
                </a:cubicBezTo>
                <a:cubicBezTo>
                  <a:pt x="1107" y="139"/>
                  <a:pt x="1121" y="165"/>
                  <a:pt x="1126" y="174"/>
                </a:cubicBezTo>
                <a:cubicBezTo>
                  <a:pt x="1134" y="190"/>
                  <a:pt x="1138" y="196"/>
                  <a:pt x="1150" y="196"/>
                </a:cubicBezTo>
                <a:cubicBezTo>
                  <a:pt x="1158" y="196"/>
                  <a:pt x="1173" y="191"/>
                  <a:pt x="1173" y="175"/>
                </a:cubicBezTo>
                <a:cubicBezTo>
                  <a:pt x="1173" y="164"/>
                  <a:pt x="1158" y="101"/>
                  <a:pt x="1066" y="101"/>
                </a:cubicBezTo>
                <a:cubicBezTo>
                  <a:pt x="972" y="101"/>
                  <a:pt x="966" y="168"/>
                  <a:pt x="966" y="182"/>
                </a:cubicBezTo>
                <a:cubicBezTo>
                  <a:pt x="966" y="235"/>
                  <a:pt x="1013" y="250"/>
                  <a:pt x="1043" y="260"/>
                </a:cubicBezTo>
                <a:cubicBezTo>
                  <a:pt x="1074" y="269"/>
                  <a:pt x="1074" y="269"/>
                  <a:pt x="1074" y="269"/>
                </a:cubicBezTo>
                <a:cubicBezTo>
                  <a:pt x="1102" y="277"/>
                  <a:pt x="1127" y="284"/>
                  <a:pt x="1127" y="313"/>
                </a:cubicBezTo>
                <a:cubicBezTo>
                  <a:pt x="1127" y="338"/>
                  <a:pt x="1103" y="355"/>
                  <a:pt x="1071" y="355"/>
                </a:cubicBezTo>
                <a:cubicBezTo>
                  <a:pt x="1048" y="355"/>
                  <a:pt x="1025" y="347"/>
                  <a:pt x="1013" y="328"/>
                </a:cubicBezTo>
                <a:cubicBezTo>
                  <a:pt x="1009" y="322"/>
                  <a:pt x="1008" y="320"/>
                  <a:pt x="1001" y="299"/>
                </a:cubicBezTo>
                <a:cubicBezTo>
                  <a:pt x="998" y="294"/>
                  <a:pt x="995" y="287"/>
                  <a:pt x="982" y="287"/>
                </a:cubicBezTo>
                <a:cubicBezTo>
                  <a:pt x="974" y="287"/>
                  <a:pt x="956" y="292"/>
                  <a:pt x="956" y="310"/>
                </a:cubicBezTo>
                <a:cubicBezTo>
                  <a:pt x="956" y="318"/>
                  <a:pt x="960" y="348"/>
                  <a:pt x="986" y="369"/>
                </a:cubicBezTo>
                <a:cubicBezTo>
                  <a:pt x="1013" y="393"/>
                  <a:pt x="1052" y="394"/>
                  <a:pt x="1068" y="394"/>
                </a:cubicBezTo>
                <a:cubicBezTo>
                  <a:pt x="1093" y="394"/>
                  <a:pt x="1122" y="389"/>
                  <a:pt x="1143" y="375"/>
                </a:cubicBezTo>
                <a:cubicBezTo>
                  <a:pt x="1159" y="364"/>
                  <a:pt x="1177" y="343"/>
                  <a:pt x="1177" y="308"/>
                </a:cubicBezTo>
                <a:cubicBezTo>
                  <a:pt x="1177" y="249"/>
                  <a:pt x="1124" y="233"/>
                  <a:pt x="1095" y="225"/>
                </a:cubicBezTo>
                <a:lnTo>
                  <a:pt x="1063" y="215"/>
                </a:lnTo>
                <a:close/>
                <a:moveTo>
                  <a:pt x="1337" y="142"/>
                </a:moveTo>
                <a:cubicBezTo>
                  <a:pt x="1411" y="142"/>
                  <a:pt x="1413" y="219"/>
                  <a:pt x="1413" y="248"/>
                </a:cubicBezTo>
                <a:cubicBezTo>
                  <a:pt x="1413" y="274"/>
                  <a:pt x="1410" y="304"/>
                  <a:pt x="1394" y="325"/>
                </a:cubicBezTo>
                <a:cubicBezTo>
                  <a:pt x="1384" y="339"/>
                  <a:pt x="1365" y="354"/>
                  <a:pt x="1337" y="354"/>
                </a:cubicBezTo>
                <a:cubicBezTo>
                  <a:pt x="1284" y="354"/>
                  <a:pt x="1258" y="308"/>
                  <a:pt x="1258" y="244"/>
                </a:cubicBezTo>
                <a:cubicBezTo>
                  <a:pt x="1258" y="182"/>
                  <a:pt x="1286" y="142"/>
                  <a:pt x="1337" y="142"/>
                </a:cubicBezTo>
                <a:moveTo>
                  <a:pt x="1208" y="470"/>
                </a:moveTo>
                <a:cubicBezTo>
                  <a:pt x="1208" y="478"/>
                  <a:pt x="1210" y="486"/>
                  <a:pt x="1221" y="492"/>
                </a:cubicBezTo>
                <a:cubicBezTo>
                  <a:pt x="1225" y="494"/>
                  <a:pt x="1229" y="495"/>
                  <a:pt x="1234" y="495"/>
                </a:cubicBezTo>
                <a:cubicBezTo>
                  <a:pt x="1257" y="495"/>
                  <a:pt x="1259" y="477"/>
                  <a:pt x="1259" y="470"/>
                </a:cubicBezTo>
                <a:cubicBezTo>
                  <a:pt x="1259" y="356"/>
                  <a:pt x="1259" y="356"/>
                  <a:pt x="1259" y="356"/>
                </a:cubicBezTo>
                <a:cubicBezTo>
                  <a:pt x="1283" y="376"/>
                  <a:pt x="1304" y="394"/>
                  <a:pt x="1349" y="394"/>
                </a:cubicBezTo>
                <a:cubicBezTo>
                  <a:pt x="1435" y="394"/>
                  <a:pt x="1465" y="315"/>
                  <a:pt x="1465" y="247"/>
                </a:cubicBezTo>
                <a:cubicBezTo>
                  <a:pt x="1465" y="154"/>
                  <a:pt x="1413" y="100"/>
                  <a:pt x="1343" y="100"/>
                </a:cubicBezTo>
                <a:cubicBezTo>
                  <a:pt x="1308" y="100"/>
                  <a:pt x="1281" y="112"/>
                  <a:pt x="1259" y="139"/>
                </a:cubicBezTo>
                <a:cubicBezTo>
                  <a:pt x="1259" y="122"/>
                  <a:pt x="1259" y="112"/>
                  <a:pt x="1247" y="106"/>
                </a:cubicBezTo>
                <a:cubicBezTo>
                  <a:pt x="1241" y="103"/>
                  <a:pt x="1236" y="103"/>
                  <a:pt x="1234" y="103"/>
                </a:cubicBezTo>
                <a:cubicBezTo>
                  <a:pt x="1211" y="103"/>
                  <a:pt x="1208" y="121"/>
                  <a:pt x="1208" y="128"/>
                </a:cubicBezTo>
                <a:lnTo>
                  <a:pt x="1208" y="470"/>
                </a:lnTo>
                <a:close/>
                <a:moveTo>
                  <a:pt x="1537" y="220"/>
                </a:moveTo>
                <a:cubicBezTo>
                  <a:pt x="1540" y="208"/>
                  <a:pt x="1545" y="182"/>
                  <a:pt x="1567" y="163"/>
                </a:cubicBezTo>
                <a:cubicBezTo>
                  <a:pt x="1586" y="146"/>
                  <a:pt x="1608" y="145"/>
                  <a:pt x="1619" y="145"/>
                </a:cubicBezTo>
                <a:cubicBezTo>
                  <a:pt x="1671" y="145"/>
                  <a:pt x="1691" y="184"/>
                  <a:pt x="1693" y="220"/>
                </a:cubicBezTo>
                <a:lnTo>
                  <a:pt x="1537" y="220"/>
                </a:lnTo>
                <a:close/>
                <a:moveTo>
                  <a:pt x="1720" y="261"/>
                </a:moveTo>
                <a:cubicBezTo>
                  <a:pt x="1727" y="261"/>
                  <a:pt x="1744" y="260"/>
                  <a:pt x="1744" y="237"/>
                </a:cubicBezTo>
                <a:cubicBezTo>
                  <a:pt x="1744" y="206"/>
                  <a:pt x="1735" y="171"/>
                  <a:pt x="1717" y="146"/>
                </a:cubicBezTo>
                <a:cubicBezTo>
                  <a:pt x="1700" y="123"/>
                  <a:pt x="1679" y="111"/>
                  <a:pt x="1654" y="105"/>
                </a:cubicBezTo>
                <a:cubicBezTo>
                  <a:pt x="1643" y="102"/>
                  <a:pt x="1631" y="101"/>
                  <a:pt x="1619" y="101"/>
                </a:cubicBezTo>
                <a:cubicBezTo>
                  <a:pt x="1522" y="101"/>
                  <a:pt x="1485" y="181"/>
                  <a:pt x="1485" y="250"/>
                </a:cubicBezTo>
                <a:cubicBezTo>
                  <a:pt x="1485" y="289"/>
                  <a:pt x="1497" y="328"/>
                  <a:pt x="1521" y="356"/>
                </a:cubicBezTo>
                <a:cubicBezTo>
                  <a:pt x="1549" y="387"/>
                  <a:pt x="1585" y="394"/>
                  <a:pt x="1621" y="394"/>
                </a:cubicBezTo>
                <a:cubicBezTo>
                  <a:pt x="1636" y="394"/>
                  <a:pt x="1685" y="394"/>
                  <a:pt x="1723" y="352"/>
                </a:cubicBezTo>
                <a:cubicBezTo>
                  <a:pt x="1729" y="345"/>
                  <a:pt x="1738" y="333"/>
                  <a:pt x="1740" y="323"/>
                </a:cubicBezTo>
                <a:cubicBezTo>
                  <a:pt x="1741" y="321"/>
                  <a:pt x="1741" y="320"/>
                  <a:pt x="1741" y="317"/>
                </a:cubicBezTo>
                <a:cubicBezTo>
                  <a:pt x="1741" y="302"/>
                  <a:pt x="1724" y="295"/>
                  <a:pt x="1712" y="295"/>
                </a:cubicBezTo>
                <a:cubicBezTo>
                  <a:pt x="1700" y="295"/>
                  <a:pt x="1697" y="300"/>
                  <a:pt x="1689" y="315"/>
                </a:cubicBezTo>
                <a:cubicBezTo>
                  <a:pt x="1679" y="330"/>
                  <a:pt x="1664" y="352"/>
                  <a:pt x="1621" y="352"/>
                </a:cubicBezTo>
                <a:cubicBezTo>
                  <a:pt x="1599" y="352"/>
                  <a:pt x="1576" y="348"/>
                  <a:pt x="1558" y="326"/>
                </a:cubicBezTo>
                <a:cubicBezTo>
                  <a:pt x="1543" y="308"/>
                  <a:pt x="1538" y="286"/>
                  <a:pt x="1537" y="261"/>
                </a:cubicBezTo>
                <a:lnTo>
                  <a:pt x="1720" y="261"/>
                </a:lnTo>
                <a:close/>
                <a:moveTo>
                  <a:pt x="1969" y="302"/>
                </a:moveTo>
                <a:cubicBezTo>
                  <a:pt x="1961" y="320"/>
                  <a:pt x="1947" y="352"/>
                  <a:pt x="1897" y="352"/>
                </a:cubicBezTo>
                <a:cubicBezTo>
                  <a:pt x="1831" y="352"/>
                  <a:pt x="1817" y="292"/>
                  <a:pt x="1817" y="245"/>
                </a:cubicBezTo>
                <a:cubicBezTo>
                  <a:pt x="1817" y="192"/>
                  <a:pt x="1839" y="142"/>
                  <a:pt x="1897" y="142"/>
                </a:cubicBezTo>
                <a:cubicBezTo>
                  <a:pt x="1940" y="142"/>
                  <a:pt x="1955" y="170"/>
                  <a:pt x="1960" y="181"/>
                </a:cubicBezTo>
                <a:cubicBezTo>
                  <a:pt x="1966" y="194"/>
                  <a:pt x="1971" y="204"/>
                  <a:pt x="1986" y="204"/>
                </a:cubicBezTo>
                <a:cubicBezTo>
                  <a:pt x="2001" y="204"/>
                  <a:pt x="2013" y="194"/>
                  <a:pt x="2013" y="180"/>
                </a:cubicBezTo>
                <a:cubicBezTo>
                  <a:pt x="2013" y="176"/>
                  <a:pt x="2013" y="170"/>
                  <a:pt x="2002" y="152"/>
                </a:cubicBezTo>
                <a:cubicBezTo>
                  <a:pt x="1987" y="128"/>
                  <a:pt x="1962" y="101"/>
                  <a:pt x="1899" y="101"/>
                </a:cubicBezTo>
                <a:cubicBezTo>
                  <a:pt x="1878" y="101"/>
                  <a:pt x="1804" y="101"/>
                  <a:pt x="1774" y="184"/>
                </a:cubicBezTo>
                <a:cubicBezTo>
                  <a:pt x="1767" y="204"/>
                  <a:pt x="1764" y="225"/>
                  <a:pt x="1764" y="247"/>
                </a:cubicBezTo>
                <a:cubicBezTo>
                  <a:pt x="1764" y="315"/>
                  <a:pt x="1797" y="394"/>
                  <a:pt x="1896" y="394"/>
                </a:cubicBezTo>
                <a:cubicBezTo>
                  <a:pt x="1973" y="394"/>
                  <a:pt x="1998" y="352"/>
                  <a:pt x="2007" y="337"/>
                </a:cubicBezTo>
                <a:cubicBezTo>
                  <a:pt x="2015" y="323"/>
                  <a:pt x="2019" y="311"/>
                  <a:pt x="2019" y="304"/>
                </a:cubicBezTo>
                <a:cubicBezTo>
                  <a:pt x="2019" y="285"/>
                  <a:pt x="1999" y="281"/>
                  <a:pt x="1992" y="281"/>
                </a:cubicBezTo>
                <a:cubicBezTo>
                  <a:pt x="1978" y="281"/>
                  <a:pt x="1973" y="292"/>
                  <a:pt x="1969" y="302"/>
                </a:cubicBezTo>
                <a:moveTo>
                  <a:pt x="2047" y="149"/>
                </a:moveTo>
                <a:cubicBezTo>
                  <a:pt x="2047" y="309"/>
                  <a:pt x="2047" y="309"/>
                  <a:pt x="2047" y="309"/>
                </a:cubicBezTo>
                <a:cubicBezTo>
                  <a:pt x="2047" y="351"/>
                  <a:pt x="2052" y="392"/>
                  <a:pt x="2127" y="392"/>
                </a:cubicBezTo>
                <a:cubicBezTo>
                  <a:pt x="2132" y="392"/>
                  <a:pt x="2141" y="391"/>
                  <a:pt x="2144" y="391"/>
                </a:cubicBezTo>
                <a:cubicBezTo>
                  <a:pt x="2156" y="389"/>
                  <a:pt x="2174" y="386"/>
                  <a:pt x="2174" y="370"/>
                </a:cubicBezTo>
                <a:cubicBezTo>
                  <a:pt x="2174" y="351"/>
                  <a:pt x="2161" y="350"/>
                  <a:pt x="2148" y="349"/>
                </a:cubicBezTo>
                <a:cubicBezTo>
                  <a:pt x="2144" y="349"/>
                  <a:pt x="2132" y="350"/>
                  <a:pt x="2128" y="350"/>
                </a:cubicBezTo>
                <a:cubicBezTo>
                  <a:pt x="2115" y="349"/>
                  <a:pt x="2103" y="347"/>
                  <a:pt x="2099" y="331"/>
                </a:cubicBezTo>
                <a:cubicBezTo>
                  <a:pt x="2098" y="324"/>
                  <a:pt x="2097" y="320"/>
                  <a:pt x="2097" y="287"/>
                </a:cubicBezTo>
                <a:cubicBezTo>
                  <a:pt x="2097" y="149"/>
                  <a:pt x="2097" y="149"/>
                  <a:pt x="2097" y="149"/>
                </a:cubicBezTo>
                <a:cubicBezTo>
                  <a:pt x="2154" y="149"/>
                  <a:pt x="2154" y="149"/>
                  <a:pt x="2154" y="149"/>
                </a:cubicBezTo>
                <a:cubicBezTo>
                  <a:pt x="2160" y="149"/>
                  <a:pt x="2174" y="147"/>
                  <a:pt x="2174" y="128"/>
                </a:cubicBezTo>
                <a:cubicBezTo>
                  <a:pt x="2174" y="108"/>
                  <a:pt x="2160" y="106"/>
                  <a:pt x="2154" y="106"/>
                </a:cubicBezTo>
                <a:cubicBezTo>
                  <a:pt x="2097" y="106"/>
                  <a:pt x="2097" y="106"/>
                  <a:pt x="2097" y="106"/>
                </a:cubicBezTo>
                <a:cubicBezTo>
                  <a:pt x="2097" y="43"/>
                  <a:pt x="2097" y="43"/>
                  <a:pt x="2097" y="43"/>
                </a:cubicBezTo>
                <a:cubicBezTo>
                  <a:pt x="2097" y="35"/>
                  <a:pt x="2096" y="19"/>
                  <a:pt x="2072" y="19"/>
                </a:cubicBezTo>
                <a:cubicBezTo>
                  <a:pt x="2050" y="19"/>
                  <a:pt x="2048" y="36"/>
                  <a:pt x="2048" y="43"/>
                </a:cubicBezTo>
                <a:cubicBezTo>
                  <a:pt x="2048" y="106"/>
                  <a:pt x="2048" y="106"/>
                  <a:pt x="2048" y="106"/>
                </a:cubicBezTo>
                <a:lnTo>
                  <a:pt x="2047" y="149"/>
                </a:lnTo>
                <a:close/>
                <a:moveTo>
                  <a:pt x="2227" y="45"/>
                </a:moveTo>
                <a:cubicBezTo>
                  <a:pt x="2232" y="45"/>
                  <a:pt x="2236" y="42"/>
                  <a:pt x="2236" y="38"/>
                </a:cubicBezTo>
                <a:cubicBezTo>
                  <a:pt x="2236" y="33"/>
                  <a:pt x="2232" y="31"/>
                  <a:pt x="2227" y="31"/>
                </a:cubicBezTo>
                <a:cubicBezTo>
                  <a:pt x="2216" y="31"/>
                  <a:pt x="2216" y="31"/>
                  <a:pt x="2216" y="31"/>
                </a:cubicBezTo>
                <a:cubicBezTo>
                  <a:pt x="2216" y="45"/>
                  <a:pt x="2216" y="45"/>
                  <a:pt x="2216" y="45"/>
                </a:cubicBezTo>
                <a:lnTo>
                  <a:pt x="2227" y="45"/>
                </a:lnTo>
                <a:close/>
                <a:moveTo>
                  <a:pt x="2208" y="28"/>
                </a:moveTo>
                <a:cubicBezTo>
                  <a:pt x="2208" y="26"/>
                  <a:pt x="2209" y="24"/>
                  <a:pt x="2212" y="24"/>
                </a:cubicBezTo>
                <a:cubicBezTo>
                  <a:pt x="2227" y="24"/>
                  <a:pt x="2227" y="24"/>
                  <a:pt x="2227" y="24"/>
                </a:cubicBezTo>
                <a:cubicBezTo>
                  <a:pt x="2237" y="24"/>
                  <a:pt x="2244" y="28"/>
                  <a:pt x="2244" y="37"/>
                </a:cubicBezTo>
                <a:cubicBezTo>
                  <a:pt x="2244" y="44"/>
                  <a:pt x="2241" y="49"/>
                  <a:pt x="2235" y="51"/>
                </a:cubicBezTo>
                <a:cubicBezTo>
                  <a:pt x="2243" y="61"/>
                  <a:pt x="2243" y="61"/>
                  <a:pt x="2243" y="61"/>
                </a:cubicBezTo>
                <a:cubicBezTo>
                  <a:pt x="2244" y="62"/>
                  <a:pt x="2244" y="63"/>
                  <a:pt x="2244" y="64"/>
                </a:cubicBezTo>
                <a:cubicBezTo>
                  <a:pt x="2244" y="66"/>
                  <a:pt x="2243" y="68"/>
                  <a:pt x="2240" y="68"/>
                </a:cubicBezTo>
                <a:cubicBezTo>
                  <a:pt x="2239" y="68"/>
                  <a:pt x="2237" y="67"/>
                  <a:pt x="2236" y="66"/>
                </a:cubicBezTo>
                <a:cubicBezTo>
                  <a:pt x="2225" y="52"/>
                  <a:pt x="2225" y="52"/>
                  <a:pt x="2225" y="52"/>
                </a:cubicBezTo>
                <a:cubicBezTo>
                  <a:pt x="2216" y="52"/>
                  <a:pt x="2216" y="52"/>
                  <a:pt x="2216" y="52"/>
                </a:cubicBezTo>
                <a:cubicBezTo>
                  <a:pt x="2216" y="64"/>
                  <a:pt x="2216" y="64"/>
                  <a:pt x="2216" y="64"/>
                </a:cubicBezTo>
                <a:cubicBezTo>
                  <a:pt x="2216" y="66"/>
                  <a:pt x="2214" y="68"/>
                  <a:pt x="2212" y="68"/>
                </a:cubicBezTo>
                <a:cubicBezTo>
                  <a:pt x="2209" y="68"/>
                  <a:pt x="2208" y="66"/>
                  <a:pt x="2208" y="64"/>
                </a:cubicBezTo>
                <a:lnTo>
                  <a:pt x="2208" y="28"/>
                </a:lnTo>
                <a:close/>
                <a:moveTo>
                  <a:pt x="2224" y="85"/>
                </a:moveTo>
                <a:cubicBezTo>
                  <a:pt x="2246" y="85"/>
                  <a:pt x="2263" y="67"/>
                  <a:pt x="2263" y="46"/>
                </a:cubicBezTo>
                <a:cubicBezTo>
                  <a:pt x="2263" y="46"/>
                  <a:pt x="2263" y="46"/>
                  <a:pt x="2263" y="46"/>
                </a:cubicBezTo>
                <a:cubicBezTo>
                  <a:pt x="2263" y="25"/>
                  <a:pt x="2246" y="8"/>
                  <a:pt x="2224" y="8"/>
                </a:cubicBezTo>
                <a:cubicBezTo>
                  <a:pt x="2203" y="8"/>
                  <a:pt x="2186" y="25"/>
                  <a:pt x="2186" y="46"/>
                </a:cubicBezTo>
                <a:cubicBezTo>
                  <a:pt x="2186" y="46"/>
                  <a:pt x="2186" y="46"/>
                  <a:pt x="2186" y="46"/>
                </a:cubicBezTo>
                <a:cubicBezTo>
                  <a:pt x="2186" y="68"/>
                  <a:pt x="2203" y="85"/>
                  <a:pt x="2224" y="85"/>
                </a:cubicBezTo>
                <a:moveTo>
                  <a:pt x="2224" y="90"/>
                </a:moveTo>
                <a:cubicBezTo>
                  <a:pt x="2200" y="90"/>
                  <a:pt x="2181" y="70"/>
                  <a:pt x="2181" y="46"/>
                </a:cubicBezTo>
                <a:cubicBezTo>
                  <a:pt x="2181" y="46"/>
                  <a:pt x="2181" y="46"/>
                  <a:pt x="2181" y="46"/>
                </a:cubicBezTo>
                <a:cubicBezTo>
                  <a:pt x="2181" y="23"/>
                  <a:pt x="2200" y="3"/>
                  <a:pt x="2224" y="3"/>
                </a:cubicBezTo>
                <a:cubicBezTo>
                  <a:pt x="2249" y="3"/>
                  <a:pt x="2268" y="23"/>
                  <a:pt x="2268" y="46"/>
                </a:cubicBezTo>
                <a:cubicBezTo>
                  <a:pt x="2268" y="46"/>
                  <a:pt x="2268" y="46"/>
                  <a:pt x="2268" y="46"/>
                </a:cubicBezTo>
                <a:cubicBezTo>
                  <a:pt x="2268" y="70"/>
                  <a:pt x="2249" y="90"/>
                  <a:pt x="2224" y="90"/>
                </a:cubicBezTo>
                <a:moveTo>
                  <a:pt x="19" y="676"/>
                </a:moveTo>
                <a:cubicBezTo>
                  <a:pt x="19" y="681"/>
                  <a:pt x="24" y="686"/>
                  <a:pt x="29" y="686"/>
                </a:cubicBezTo>
                <a:cubicBezTo>
                  <a:pt x="34" y="686"/>
                  <a:pt x="38" y="683"/>
                  <a:pt x="39" y="679"/>
                </a:cubicBezTo>
                <a:cubicBezTo>
                  <a:pt x="50" y="655"/>
                  <a:pt x="50" y="655"/>
                  <a:pt x="50" y="655"/>
                </a:cubicBezTo>
                <a:cubicBezTo>
                  <a:pt x="109" y="655"/>
                  <a:pt x="109" y="655"/>
                  <a:pt x="109" y="655"/>
                </a:cubicBezTo>
                <a:cubicBezTo>
                  <a:pt x="119" y="678"/>
                  <a:pt x="119" y="678"/>
                  <a:pt x="119" y="678"/>
                </a:cubicBezTo>
                <a:cubicBezTo>
                  <a:pt x="121" y="683"/>
                  <a:pt x="124" y="686"/>
                  <a:pt x="129" y="686"/>
                </a:cubicBezTo>
                <a:cubicBezTo>
                  <a:pt x="135" y="686"/>
                  <a:pt x="140" y="681"/>
                  <a:pt x="140" y="675"/>
                </a:cubicBezTo>
                <a:cubicBezTo>
                  <a:pt x="140" y="674"/>
                  <a:pt x="139" y="672"/>
                  <a:pt x="138" y="671"/>
                </a:cubicBezTo>
                <a:cubicBezTo>
                  <a:pt x="93" y="570"/>
                  <a:pt x="93" y="570"/>
                  <a:pt x="93" y="570"/>
                </a:cubicBezTo>
                <a:cubicBezTo>
                  <a:pt x="90" y="564"/>
                  <a:pt x="86" y="561"/>
                  <a:pt x="80" y="561"/>
                </a:cubicBezTo>
                <a:cubicBezTo>
                  <a:pt x="79" y="561"/>
                  <a:pt x="79" y="561"/>
                  <a:pt x="79" y="561"/>
                </a:cubicBezTo>
                <a:cubicBezTo>
                  <a:pt x="73" y="561"/>
                  <a:pt x="69" y="564"/>
                  <a:pt x="66" y="570"/>
                </a:cubicBezTo>
                <a:cubicBezTo>
                  <a:pt x="21" y="671"/>
                  <a:pt x="21" y="671"/>
                  <a:pt x="21" y="671"/>
                </a:cubicBezTo>
                <a:cubicBezTo>
                  <a:pt x="20" y="673"/>
                  <a:pt x="19" y="674"/>
                  <a:pt x="19" y="676"/>
                </a:cubicBezTo>
                <a:close/>
                <a:moveTo>
                  <a:pt x="58" y="636"/>
                </a:moveTo>
                <a:cubicBezTo>
                  <a:pt x="79" y="587"/>
                  <a:pt x="79" y="587"/>
                  <a:pt x="79" y="587"/>
                </a:cubicBezTo>
                <a:cubicBezTo>
                  <a:pt x="101" y="636"/>
                  <a:pt x="101" y="636"/>
                  <a:pt x="101" y="636"/>
                </a:cubicBezTo>
                <a:lnTo>
                  <a:pt x="58" y="636"/>
                </a:lnTo>
                <a:close/>
                <a:moveTo>
                  <a:pt x="250" y="675"/>
                </a:moveTo>
                <a:cubicBezTo>
                  <a:pt x="250" y="681"/>
                  <a:pt x="255" y="686"/>
                  <a:pt x="261" y="686"/>
                </a:cubicBezTo>
                <a:cubicBezTo>
                  <a:pt x="267" y="686"/>
                  <a:pt x="272" y="681"/>
                  <a:pt x="272" y="675"/>
                </a:cubicBezTo>
                <a:cubicBezTo>
                  <a:pt x="272" y="642"/>
                  <a:pt x="272" y="642"/>
                  <a:pt x="272" y="642"/>
                </a:cubicBezTo>
                <a:cubicBezTo>
                  <a:pt x="299" y="642"/>
                  <a:pt x="299" y="642"/>
                  <a:pt x="299" y="642"/>
                </a:cubicBezTo>
                <a:cubicBezTo>
                  <a:pt x="329" y="680"/>
                  <a:pt x="329" y="680"/>
                  <a:pt x="329" y="680"/>
                </a:cubicBezTo>
                <a:cubicBezTo>
                  <a:pt x="331" y="683"/>
                  <a:pt x="334" y="686"/>
                  <a:pt x="339" y="686"/>
                </a:cubicBezTo>
                <a:cubicBezTo>
                  <a:pt x="344" y="686"/>
                  <a:pt x="349" y="682"/>
                  <a:pt x="349" y="676"/>
                </a:cubicBezTo>
                <a:cubicBezTo>
                  <a:pt x="349" y="672"/>
                  <a:pt x="348" y="670"/>
                  <a:pt x="346" y="668"/>
                </a:cubicBezTo>
                <a:cubicBezTo>
                  <a:pt x="323" y="638"/>
                  <a:pt x="323" y="638"/>
                  <a:pt x="323" y="638"/>
                </a:cubicBezTo>
                <a:cubicBezTo>
                  <a:pt x="339" y="633"/>
                  <a:pt x="350" y="621"/>
                  <a:pt x="350" y="602"/>
                </a:cubicBezTo>
                <a:cubicBezTo>
                  <a:pt x="350" y="601"/>
                  <a:pt x="350" y="601"/>
                  <a:pt x="350" y="601"/>
                </a:cubicBezTo>
                <a:cubicBezTo>
                  <a:pt x="350" y="591"/>
                  <a:pt x="347" y="581"/>
                  <a:pt x="340" y="575"/>
                </a:cubicBezTo>
                <a:cubicBezTo>
                  <a:pt x="332" y="567"/>
                  <a:pt x="320" y="563"/>
                  <a:pt x="305" y="563"/>
                </a:cubicBezTo>
                <a:cubicBezTo>
                  <a:pt x="261" y="563"/>
                  <a:pt x="261" y="563"/>
                  <a:pt x="261" y="563"/>
                </a:cubicBezTo>
                <a:cubicBezTo>
                  <a:pt x="255" y="563"/>
                  <a:pt x="250" y="567"/>
                  <a:pt x="250" y="573"/>
                </a:cubicBezTo>
                <a:lnTo>
                  <a:pt x="250" y="675"/>
                </a:lnTo>
                <a:close/>
                <a:moveTo>
                  <a:pt x="272" y="623"/>
                </a:moveTo>
                <a:cubicBezTo>
                  <a:pt x="272" y="582"/>
                  <a:pt x="272" y="582"/>
                  <a:pt x="272" y="582"/>
                </a:cubicBezTo>
                <a:cubicBezTo>
                  <a:pt x="303" y="582"/>
                  <a:pt x="303" y="582"/>
                  <a:pt x="303" y="582"/>
                </a:cubicBezTo>
                <a:cubicBezTo>
                  <a:pt x="319" y="582"/>
                  <a:pt x="328" y="589"/>
                  <a:pt x="328" y="602"/>
                </a:cubicBezTo>
                <a:cubicBezTo>
                  <a:pt x="328" y="603"/>
                  <a:pt x="328" y="603"/>
                  <a:pt x="328" y="603"/>
                </a:cubicBezTo>
                <a:cubicBezTo>
                  <a:pt x="328" y="615"/>
                  <a:pt x="319" y="623"/>
                  <a:pt x="303" y="623"/>
                </a:cubicBezTo>
                <a:lnTo>
                  <a:pt x="272" y="623"/>
                </a:lnTo>
                <a:close/>
                <a:moveTo>
                  <a:pt x="405" y="685"/>
                </a:moveTo>
                <a:cubicBezTo>
                  <a:pt x="477" y="685"/>
                  <a:pt x="477" y="685"/>
                  <a:pt x="477" y="685"/>
                </a:cubicBezTo>
                <a:cubicBezTo>
                  <a:pt x="482" y="685"/>
                  <a:pt x="487" y="681"/>
                  <a:pt x="487" y="675"/>
                </a:cubicBezTo>
                <a:cubicBezTo>
                  <a:pt x="487" y="670"/>
                  <a:pt x="482" y="666"/>
                  <a:pt x="477" y="666"/>
                </a:cubicBezTo>
                <a:cubicBezTo>
                  <a:pt x="416" y="666"/>
                  <a:pt x="416" y="666"/>
                  <a:pt x="416" y="666"/>
                </a:cubicBezTo>
                <a:cubicBezTo>
                  <a:pt x="416" y="633"/>
                  <a:pt x="416" y="633"/>
                  <a:pt x="416" y="633"/>
                </a:cubicBezTo>
                <a:cubicBezTo>
                  <a:pt x="468" y="633"/>
                  <a:pt x="468" y="633"/>
                  <a:pt x="468" y="633"/>
                </a:cubicBezTo>
                <a:cubicBezTo>
                  <a:pt x="474" y="633"/>
                  <a:pt x="478" y="629"/>
                  <a:pt x="478" y="623"/>
                </a:cubicBezTo>
                <a:cubicBezTo>
                  <a:pt x="478" y="618"/>
                  <a:pt x="474" y="614"/>
                  <a:pt x="468" y="614"/>
                </a:cubicBezTo>
                <a:cubicBezTo>
                  <a:pt x="416" y="614"/>
                  <a:pt x="416" y="614"/>
                  <a:pt x="416" y="614"/>
                </a:cubicBezTo>
                <a:cubicBezTo>
                  <a:pt x="416" y="582"/>
                  <a:pt x="416" y="582"/>
                  <a:pt x="416" y="582"/>
                </a:cubicBezTo>
                <a:cubicBezTo>
                  <a:pt x="476" y="582"/>
                  <a:pt x="476" y="582"/>
                  <a:pt x="476" y="582"/>
                </a:cubicBezTo>
                <a:cubicBezTo>
                  <a:pt x="481" y="582"/>
                  <a:pt x="486" y="578"/>
                  <a:pt x="486" y="572"/>
                </a:cubicBezTo>
                <a:cubicBezTo>
                  <a:pt x="486" y="567"/>
                  <a:pt x="481" y="563"/>
                  <a:pt x="476" y="563"/>
                </a:cubicBezTo>
                <a:cubicBezTo>
                  <a:pt x="405" y="563"/>
                  <a:pt x="405" y="563"/>
                  <a:pt x="405" y="563"/>
                </a:cubicBezTo>
                <a:cubicBezTo>
                  <a:pt x="399" y="563"/>
                  <a:pt x="394" y="567"/>
                  <a:pt x="394" y="573"/>
                </a:cubicBezTo>
                <a:cubicBezTo>
                  <a:pt x="394" y="674"/>
                  <a:pt x="394" y="674"/>
                  <a:pt x="394" y="674"/>
                </a:cubicBezTo>
                <a:cubicBezTo>
                  <a:pt x="394" y="680"/>
                  <a:pt x="399" y="685"/>
                  <a:pt x="405" y="685"/>
                </a:cubicBezTo>
                <a:close/>
                <a:moveTo>
                  <a:pt x="521" y="676"/>
                </a:moveTo>
                <a:cubicBezTo>
                  <a:pt x="521" y="681"/>
                  <a:pt x="525" y="686"/>
                  <a:pt x="530" y="686"/>
                </a:cubicBezTo>
                <a:cubicBezTo>
                  <a:pt x="535" y="686"/>
                  <a:pt x="539" y="683"/>
                  <a:pt x="540" y="679"/>
                </a:cubicBezTo>
                <a:cubicBezTo>
                  <a:pt x="551" y="655"/>
                  <a:pt x="551" y="655"/>
                  <a:pt x="551" y="655"/>
                </a:cubicBezTo>
                <a:cubicBezTo>
                  <a:pt x="610" y="655"/>
                  <a:pt x="610" y="655"/>
                  <a:pt x="610" y="655"/>
                </a:cubicBezTo>
                <a:cubicBezTo>
                  <a:pt x="620" y="678"/>
                  <a:pt x="620" y="678"/>
                  <a:pt x="620" y="678"/>
                </a:cubicBezTo>
                <a:cubicBezTo>
                  <a:pt x="622" y="683"/>
                  <a:pt x="626" y="686"/>
                  <a:pt x="631" y="686"/>
                </a:cubicBezTo>
                <a:cubicBezTo>
                  <a:pt x="636" y="686"/>
                  <a:pt x="641" y="681"/>
                  <a:pt x="641" y="675"/>
                </a:cubicBezTo>
                <a:cubicBezTo>
                  <a:pt x="641" y="674"/>
                  <a:pt x="640" y="672"/>
                  <a:pt x="640" y="671"/>
                </a:cubicBezTo>
                <a:cubicBezTo>
                  <a:pt x="594" y="570"/>
                  <a:pt x="594" y="570"/>
                  <a:pt x="594" y="570"/>
                </a:cubicBezTo>
                <a:cubicBezTo>
                  <a:pt x="592" y="564"/>
                  <a:pt x="587" y="561"/>
                  <a:pt x="581" y="561"/>
                </a:cubicBezTo>
                <a:cubicBezTo>
                  <a:pt x="580" y="561"/>
                  <a:pt x="580" y="561"/>
                  <a:pt x="580" y="561"/>
                </a:cubicBezTo>
                <a:cubicBezTo>
                  <a:pt x="574" y="561"/>
                  <a:pt x="570" y="564"/>
                  <a:pt x="567" y="570"/>
                </a:cubicBezTo>
                <a:cubicBezTo>
                  <a:pt x="522" y="671"/>
                  <a:pt x="522" y="671"/>
                  <a:pt x="522" y="671"/>
                </a:cubicBezTo>
                <a:cubicBezTo>
                  <a:pt x="521" y="673"/>
                  <a:pt x="521" y="674"/>
                  <a:pt x="521" y="676"/>
                </a:cubicBezTo>
                <a:close/>
                <a:moveTo>
                  <a:pt x="559" y="636"/>
                </a:moveTo>
                <a:cubicBezTo>
                  <a:pt x="580" y="587"/>
                  <a:pt x="580" y="587"/>
                  <a:pt x="580" y="587"/>
                </a:cubicBezTo>
                <a:cubicBezTo>
                  <a:pt x="602" y="636"/>
                  <a:pt x="602" y="636"/>
                  <a:pt x="602" y="636"/>
                </a:cubicBezTo>
                <a:lnTo>
                  <a:pt x="559" y="636"/>
                </a:lnTo>
                <a:close/>
                <a:moveTo>
                  <a:pt x="682" y="674"/>
                </a:moveTo>
                <a:cubicBezTo>
                  <a:pt x="682" y="680"/>
                  <a:pt x="686" y="685"/>
                  <a:pt x="692" y="685"/>
                </a:cubicBezTo>
                <a:cubicBezTo>
                  <a:pt x="758" y="685"/>
                  <a:pt x="758" y="685"/>
                  <a:pt x="758" y="685"/>
                </a:cubicBezTo>
                <a:cubicBezTo>
                  <a:pt x="764" y="685"/>
                  <a:pt x="768" y="680"/>
                  <a:pt x="768" y="675"/>
                </a:cubicBezTo>
                <a:cubicBezTo>
                  <a:pt x="768" y="670"/>
                  <a:pt x="764" y="665"/>
                  <a:pt x="758" y="665"/>
                </a:cubicBezTo>
                <a:cubicBezTo>
                  <a:pt x="703" y="665"/>
                  <a:pt x="703" y="665"/>
                  <a:pt x="703" y="665"/>
                </a:cubicBezTo>
                <a:cubicBezTo>
                  <a:pt x="703" y="572"/>
                  <a:pt x="703" y="572"/>
                  <a:pt x="703" y="572"/>
                </a:cubicBezTo>
                <a:cubicBezTo>
                  <a:pt x="703" y="566"/>
                  <a:pt x="698" y="562"/>
                  <a:pt x="692" y="562"/>
                </a:cubicBezTo>
                <a:cubicBezTo>
                  <a:pt x="686" y="562"/>
                  <a:pt x="682" y="566"/>
                  <a:pt x="682" y="572"/>
                </a:cubicBezTo>
                <a:lnTo>
                  <a:pt x="682" y="674"/>
                </a:lnTo>
                <a:close/>
                <a:moveTo>
                  <a:pt x="877" y="674"/>
                </a:moveTo>
                <a:cubicBezTo>
                  <a:pt x="877" y="680"/>
                  <a:pt x="882" y="685"/>
                  <a:pt x="888" y="685"/>
                </a:cubicBezTo>
                <a:cubicBezTo>
                  <a:pt x="923" y="685"/>
                  <a:pt x="923" y="685"/>
                  <a:pt x="923" y="685"/>
                </a:cubicBezTo>
                <a:cubicBezTo>
                  <a:pt x="961" y="685"/>
                  <a:pt x="988" y="658"/>
                  <a:pt x="988" y="624"/>
                </a:cubicBezTo>
                <a:cubicBezTo>
                  <a:pt x="988" y="623"/>
                  <a:pt x="988" y="623"/>
                  <a:pt x="988" y="623"/>
                </a:cubicBezTo>
                <a:cubicBezTo>
                  <a:pt x="988" y="589"/>
                  <a:pt x="961" y="563"/>
                  <a:pt x="923" y="563"/>
                </a:cubicBezTo>
                <a:cubicBezTo>
                  <a:pt x="888" y="563"/>
                  <a:pt x="888" y="563"/>
                  <a:pt x="888" y="563"/>
                </a:cubicBezTo>
                <a:cubicBezTo>
                  <a:pt x="882" y="563"/>
                  <a:pt x="877" y="567"/>
                  <a:pt x="877" y="573"/>
                </a:cubicBezTo>
                <a:lnTo>
                  <a:pt x="877" y="674"/>
                </a:lnTo>
                <a:close/>
                <a:moveTo>
                  <a:pt x="899" y="665"/>
                </a:moveTo>
                <a:cubicBezTo>
                  <a:pt x="899" y="582"/>
                  <a:pt x="899" y="582"/>
                  <a:pt x="899" y="582"/>
                </a:cubicBezTo>
                <a:cubicBezTo>
                  <a:pt x="923" y="582"/>
                  <a:pt x="923" y="582"/>
                  <a:pt x="923" y="582"/>
                </a:cubicBezTo>
                <a:cubicBezTo>
                  <a:pt x="949" y="582"/>
                  <a:pt x="965" y="600"/>
                  <a:pt x="965" y="624"/>
                </a:cubicBezTo>
                <a:cubicBezTo>
                  <a:pt x="965" y="624"/>
                  <a:pt x="965" y="624"/>
                  <a:pt x="965" y="624"/>
                </a:cubicBezTo>
                <a:cubicBezTo>
                  <a:pt x="965" y="648"/>
                  <a:pt x="949" y="665"/>
                  <a:pt x="923" y="665"/>
                </a:cubicBezTo>
                <a:lnTo>
                  <a:pt x="899" y="665"/>
                </a:lnTo>
                <a:close/>
                <a:moveTo>
                  <a:pt x="1033" y="675"/>
                </a:moveTo>
                <a:cubicBezTo>
                  <a:pt x="1033" y="681"/>
                  <a:pt x="1037" y="686"/>
                  <a:pt x="1043" y="686"/>
                </a:cubicBezTo>
                <a:cubicBezTo>
                  <a:pt x="1049" y="686"/>
                  <a:pt x="1054" y="681"/>
                  <a:pt x="1054" y="675"/>
                </a:cubicBezTo>
                <a:cubicBezTo>
                  <a:pt x="1054" y="572"/>
                  <a:pt x="1054" y="572"/>
                  <a:pt x="1054" y="572"/>
                </a:cubicBezTo>
                <a:cubicBezTo>
                  <a:pt x="1054" y="566"/>
                  <a:pt x="1049" y="562"/>
                  <a:pt x="1043" y="562"/>
                </a:cubicBezTo>
                <a:cubicBezTo>
                  <a:pt x="1037" y="562"/>
                  <a:pt x="1033" y="566"/>
                  <a:pt x="1033" y="572"/>
                </a:cubicBezTo>
                <a:lnTo>
                  <a:pt x="1033" y="675"/>
                </a:lnTo>
                <a:close/>
                <a:moveTo>
                  <a:pt x="1104" y="675"/>
                </a:moveTo>
                <a:cubicBezTo>
                  <a:pt x="1104" y="681"/>
                  <a:pt x="1109" y="686"/>
                  <a:pt x="1115" y="686"/>
                </a:cubicBezTo>
                <a:cubicBezTo>
                  <a:pt x="1121" y="686"/>
                  <a:pt x="1126" y="681"/>
                  <a:pt x="1126" y="675"/>
                </a:cubicBezTo>
                <a:cubicBezTo>
                  <a:pt x="1126" y="635"/>
                  <a:pt x="1126" y="635"/>
                  <a:pt x="1126" y="635"/>
                </a:cubicBezTo>
                <a:cubicBezTo>
                  <a:pt x="1179" y="635"/>
                  <a:pt x="1179" y="635"/>
                  <a:pt x="1179" y="635"/>
                </a:cubicBezTo>
                <a:cubicBezTo>
                  <a:pt x="1184" y="635"/>
                  <a:pt x="1188" y="631"/>
                  <a:pt x="1188" y="625"/>
                </a:cubicBezTo>
                <a:cubicBezTo>
                  <a:pt x="1188" y="620"/>
                  <a:pt x="1184" y="615"/>
                  <a:pt x="1179" y="615"/>
                </a:cubicBezTo>
                <a:cubicBezTo>
                  <a:pt x="1126" y="615"/>
                  <a:pt x="1126" y="615"/>
                  <a:pt x="1126" y="615"/>
                </a:cubicBezTo>
                <a:cubicBezTo>
                  <a:pt x="1126" y="582"/>
                  <a:pt x="1126" y="582"/>
                  <a:pt x="1126" y="582"/>
                </a:cubicBezTo>
                <a:cubicBezTo>
                  <a:pt x="1186" y="582"/>
                  <a:pt x="1186" y="582"/>
                  <a:pt x="1186" y="582"/>
                </a:cubicBezTo>
                <a:cubicBezTo>
                  <a:pt x="1192" y="582"/>
                  <a:pt x="1196" y="578"/>
                  <a:pt x="1196" y="572"/>
                </a:cubicBezTo>
                <a:cubicBezTo>
                  <a:pt x="1196" y="567"/>
                  <a:pt x="1192" y="563"/>
                  <a:pt x="1186" y="563"/>
                </a:cubicBezTo>
                <a:cubicBezTo>
                  <a:pt x="1115" y="563"/>
                  <a:pt x="1115" y="563"/>
                  <a:pt x="1115" y="563"/>
                </a:cubicBezTo>
                <a:cubicBezTo>
                  <a:pt x="1109" y="563"/>
                  <a:pt x="1104" y="567"/>
                  <a:pt x="1104" y="573"/>
                </a:cubicBezTo>
                <a:lnTo>
                  <a:pt x="1104" y="675"/>
                </a:lnTo>
                <a:close/>
                <a:moveTo>
                  <a:pt x="1237" y="675"/>
                </a:moveTo>
                <a:cubicBezTo>
                  <a:pt x="1237" y="681"/>
                  <a:pt x="1241" y="686"/>
                  <a:pt x="1247" y="686"/>
                </a:cubicBezTo>
                <a:cubicBezTo>
                  <a:pt x="1253" y="686"/>
                  <a:pt x="1258" y="681"/>
                  <a:pt x="1258" y="675"/>
                </a:cubicBezTo>
                <a:cubicBezTo>
                  <a:pt x="1258" y="635"/>
                  <a:pt x="1258" y="635"/>
                  <a:pt x="1258" y="635"/>
                </a:cubicBezTo>
                <a:cubicBezTo>
                  <a:pt x="1311" y="635"/>
                  <a:pt x="1311" y="635"/>
                  <a:pt x="1311" y="635"/>
                </a:cubicBezTo>
                <a:cubicBezTo>
                  <a:pt x="1316" y="635"/>
                  <a:pt x="1321" y="631"/>
                  <a:pt x="1321" y="625"/>
                </a:cubicBezTo>
                <a:cubicBezTo>
                  <a:pt x="1321" y="620"/>
                  <a:pt x="1316" y="615"/>
                  <a:pt x="1311" y="615"/>
                </a:cubicBezTo>
                <a:cubicBezTo>
                  <a:pt x="1258" y="615"/>
                  <a:pt x="1258" y="615"/>
                  <a:pt x="1258" y="615"/>
                </a:cubicBezTo>
                <a:cubicBezTo>
                  <a:pt x="1258" y="582"/>
                  <a:pt x="1258" y="582"/>
                  <a:pt x="1258" y="582"/>
                </a:cubicBezTo>
                <a:cubicBezTo>
                  <a:pt x="1319" y="582"/>
                  <a:pt x="1319" y="582"/>
                  <a:pt x="1319" y="582"/>
                </a:cubicBezTo>
                <a:cubicBezTo>
                  <a:pt x="1324" y="582"/>
                  <a:pt x="1328" y="578"/>
                  <a:pt x="1328" y="572"/>
                </a:cubicBezTo>
                <a:cubicBezTo>
                  <a:pt x="1328" y="567"/>
                  <a:pt x="1324" y="563"/>
                  <a:pt x="1319" y="563"/>
                </a:cubicBezTo>
                <a:cubicBezTo>
                  <a:pt x="1247" y="563"/>
                  <a:pt x="1247" y="563"/>
                  <a:pt x="1247" y="563"/>
                </a:cubicBezTo>
                <a:cubicBezTo>
                  <a:pt x="1241" y="563"/>
                  <a:pt x="1237" y="567"/>
                  <a:pt x="1237" y="573"/>
                </a:cubicBezTo>
                <a:lnTo>
                  <a:pt x="1237" y="675"/>
                </a:lnTo>
                <a:close/>
                <a:moveTo>
                  <a:pt x="1380" y="685"/>
                </a:moveTo>
                <a:cubicBezTo>
                  <a:pt x="1452" y="685"/>
                  <a:pt x="1452" y="685"/>
                  <a:pt x="1452" y="685"/>
                </a:cubicBezTo>
                <a:cubicBezTo>
                  <a:pt x="1457" y="685"/>
                  <a:pt x="1461" y="681"/>
                  <a:pt x="1461" y="675"/>
                </a:cubicBezTo>
                <a:cubicBezTo>
                  <a:pt x="1461" y="670"/>
                  <a:pt x="1457" y="666"/>
                  <a:pt x="1452" y="666"/>
                </a:cubicBezTo>
                <a:cubicBezTo>
                  <a:pt x="1390" y="666"/>
                  <a:pt x="1390" y="666"/>
                  <a:pt x="1390" y="666"/>
                </a:cubicBezTo>
                <a:cubicBezTo>
                  <a:pt x="1390" y="633"/>
                  <a:pt x="1390" y="633"/>
                  <a:pt x="1390" y="633"/>
                </a:cubicBezTo>
                <a:cubicBezTo>
                  <a:pt x="1443" y="633"/>
                  <a:pt x="1443" y="633"/>
                  <a:pt x="1443" y="633"/>
                </a:cubicBezTo>
                <a:cubicBezTo>
                  <a:pt x="1448" y="633"/>
                  <a:pt x="1452" y="629"/>
                  <a:pt x="1452" y="623"/>
                </a:cubicBezTo>
                <a:cubicBezTo>
                  <a:pt x="1452" y="618"/>
                  <a:pt x="1448" y="614"/>
                  <a:pt x="1443" y="614"/>
                </a:cubicBezTo>
                <a:cubicBezTo>
                  <a:pt x="1390" y="614"/>
                  <a:pt x="1390" y="614"/>
                  <a:pt x="1390" y="614"/>
                </a:cubicBezTo>
                <a:cubicBezTo>
                  <a:pt x="1390" y="582"/>
                  <a:pt x="1390" y="582"/>
                  <a:pt x="1390" y="582"/>
                </a:cubicBezTo>
                <a:cubicBezTo>
                  <a:pt x="1451" y="582"/>
                  <a:pt x="1451" y="582"/>
                  <a:pt x="1451" y="582"/>
                </a:cubicBezTo>
                <a:cubicBezTo>
                  <a:pt x="1456" y="582"/>
                  <a:pt x="1460" y="578"/>
                  <a:pt x="1460" y="572"/>
                </a:cubicBezTo>
                <a:cubicBezTo>
                  <a:pt x="1460" y="567"/>
                  <a:pt x="1456" y="563"/>
                  <a:pt x="1451" y="563"/>
                </a:cubicBezTo>
                <a:cubicBezTo>
                  <a:pt x="1380" y="563"/>
                  <a:pt x="1380" y="563"/>
                  <a:pt x="1380" y="563"/>
                </a:cubicBezTo>
                <a:cubicBezTo>
                  <a:pt x="1373" y="563"/>
                  <a:pt x="1369" y="567"/>
                  <a:pt x="1369" y="573"/>
                </a:cubicBezTo>
                <a:cubicBezTo>
                  <a:pt x="1369" y="674"/>
                  <a:pt x="1369" y="674"/>
                  <a:pt x="1369" y="674"/>
                </a:cubicBezTo>
                <a:cubicBezTo>
                  <a:pt x="1369" y="680"/>
                  <a:pt x="1373" y="685"/>
                  <a:pt x="1380" y="685"/>
                </a:cubicBezTo>
                <a:close/>
                <a:moveTo>
                  <a:pt x="1503" y="675"/>
                </a:moveTo>
                <a:cubicBezTo>
                  <a:pt x="1503" y="681"/>
                  <a:pt x="1508" y="686"/>
                  <a:pt x="1514" y="686"/>
                </a:cubicBezTo>
                <a:cubicBezTo>
                  <a:pt x="1520" y="686"/>
                  <a:pt x="1525" y="681"/>
                  <a:pt x="1525" y="675"/>
                </a:cubicBezTo>
                <a:cubicBezTo>
                  <a:pt x="1525" y="642"/>
                  <a:pt x="1525" y="642"/>
                  <a:pt x="1525" y="642"/>
                </a:cubicBezTo>
                <a:cubicBezTo>
                  <a:pt x="1552" y="642"/>
                  <a:pt x="1552" y="642"/>
                  <a:pt x="1552" y="642"/>
                </a:cubicBezTo>
                <a:cubicBezTo>
                  <a:pt x="1582" y="680"/>
                  <a:pt x="1582" y="680"/>
                  <a:pt x="1582" y="680"/>
                </a:cubicBezTo>
                <a:cubicBezTo>
                  <a:pt x="1584" y="683"/>
                  <a:pt x="1587" y="686"/>
                  <a:pt x="1592" y="686"/>
                </a:cubicBezTo>
                <a:cubicBezTo>
                  <a:pt x="1597" y="686"/>
                  <a:pt x="1602" y="682"/>
                  <a:pt x="1602" y="676"/>
                </a:cubicBezTo>
                <a:cubicBezTo>
                  <a:pt x="1602" y="672"/>
                  <a:pt x="1601" y="670"/>
                  <a:pt x="1599" y="668"/>
                </a:cubicBezTo>
                <a:cubicBezTo>
                  <a:pt x="1576" y="638"/>
                  <a:pt x="1576" y="638"/>
                  <a:pt x="1576" y="638"/>
                </a:cubicBezTo>
                <a:cubicBezTo>
                  <a:pt x="1592" y="633"/>
                  <a:pt x="1603" y="621"/>
                  <a:pt x="1603" y="602"/>
                </a:cubicBezTo>
                <a:cubicBezTo>
                  <a:pt x="1603" y="601"/>
                  <a:pt x="1603" y="601"/>
                  <a:pt x="1603" y="601"/>
                </a:cubicBezTo>
                <a:cubicBezTo>
                  <a:pt x="1603" y="591"/>
                  <a:pt x="1600" y="581"/>
                  <a:pt x="1593" y="575"/>
                </a:cubicBezTo>
                <a:cubicBezTo>
                  <a:pt x="1585" y="567"/>
                  <a:pt x="1573" y="563"/>
                  <a:pt x="1558" y="563"/>
                </a:cubicBezTo>
                <a:cubicBezTo>
                  <a:pt x="1514" y="563"/>
                  <a:pt x="1514" y="563"/>
                  <a:pt x="1514" y="563"/>
                </a:cubicBezTo>
                <a:cubicBezTo>
                  <a:pt x="1508" y="563"/>
                  <a:pt x="1503" y="567"/>
                  <a:pt x="1503" y="573"/>
                </a:cubicBezTo>
                <a:lnTo>
                  <a:pt x="1503" y="675"/>
                </a:lnTo>
                <a:close/>
                <a:moveTo>
                  <a:pt x="1525" y="623"/>
                </a:moveTo>
                <a:cubicBezTo>
                  <a:pt x="1525" y="582"/>
                  <a:pt x="1525" y="582"/>
                  <a:pt x="1525" y="582"/>
                </a:cubicBezTo>
                <a:cubicBezTo>
                  <a:pt x="1556" y="582"/>
                  <a:pt x="1556" y="582"/>
                  <a:pt x="1556" y="582"/>
                </a:cubicBezTo>
                <a:cubicBezTo>
                  <a:pt x="1572" y="582"/>
                  <a:pt x="1581" y="589"/>
                  <a:pt x="1581" y="602"/>
                </a:cubicBezTo>
                <a:cubicBezTo>
                  <a:pt x="1581" y="603"/>
                  <a:pt x="1581" y="603"/>
                  <a:pt x="1581" y="603"/>
                </a:cubicBezTo>
                <a:cubicBezTo>
                  <a:pt x="1581" y="615"/>
                  <a:pt x="1572" y="623"/>
                  <a:pt x="1556" y="623"/>
                </a:cubicBezTo>
                <a:lnTo>
                  <a:pt x="1525" y="623"/>
                </a:lnTo>
                <a:close/>
                <a:moveTo>
                  <a:pt x="1658" y="685"/>
                </a:moveTo>
                <a:cubicBezTo>
                  <a:pt x="1730" y="685"/>
                  <a:pt x="1730" y="685"/>
                  <a:pt x="1730" y="685"/>
                </a:cubicBezTo>
                <a:cubicBezTo>
                  <a:pt x="1735" y="685"/>
                  <a:pt x="1740" y="681"/>
                  <a:pt x="1740" y="675"/>
                </a:cubicBezTo>
                <a:cubicBezTo>
                  <a:pt x="1740" y="670"/>
                  <a:pt x="1735" y="666"/>
                  <a:pt x="1730" y="666"/>
                </a:cubicBezTo>
                <a:cubicBezTo>
                  <a:pt x="1669" y="666"/>
                  <a:pt x="1669" y="666"/>
                  <a:pt x="1669" y="666"/>
                </a:cubicBezTo>
                <a:cubicBezTo>
                  <a:pt x="1669" y="633"/>
                  <a:pt x="1669" y="633"/>
                  <a:pt x="1669" y="633"/>
                </a:cubicBezTo>
                <a:cubicBezTo>
                  <a:pt x="1721" y="633"/>
                  <a:pt x="1721" y="633"/>
                  <a:pt x="1721" y="633"/>
                </a:cubicBezTo>
                <a:cubicBezTo>
                  <a:pt x="1727" y="633"/>
                  <a:pt x="1731" y="629"/>
                  <a:pt x="1731" y="623"/>
                </a:cubicBezTo>
                <a:cubicBezTo>
                  <a:pt x="1731" y="618"/>
                  <a:pt x="1727" y="614"/>
                  <a:pt x="1721" y="614"/>
                </a:cubicBezTo>
                <a:cubicBezTo>
                  <a:pt x="1669" y="614"/>
                  <a:pt x="1669" y="614"/>
                  <a:pt x="1669" y="614"/>
                </a:cubicBezTo>
                <a:cubicBezTo>
                  <a:pt x="1669" y="582"/>
                  <a:pt x="1669" y="582"/>
                  <a:pt x="1669" y="582"/>
                </a:cubicBezTo>
                <a:cubicBezTo>
                  <a:pt x="1729" y="582"/>
                  <a:pt x="1729" y="582"/>
                  <a:pt x="1729" y="582"/>
                </a:cubicBezTo>
                <a:cubicBezTo>
                  <a:pt x="1734" y="582"/>
                  <a:pt x="1739" y="578"/>
                  <a:pt x="1739" y="572"/>
                </a:cubicBezTo>
                <a:cubicBezTo>
                  <a:pt x="1739" y="567"/>
                  <a:pt x="1734" y="563"/>
                  <a:pt x="1729" y="563"/>
                </a:cubicBezTo>
                <a:cubicBezTo>
                  <a:pt x="1658" y="563"/>
                  <a:pt x="1658" y="563"/>
                  <a:pt x="1658" y="563"/>
                </a:cubicBezTo>
                <a:cubicBezTo>
                  <a:pt x="1652" y="563"/>
                  <a:pt x="1647" y="567"/>
                  <a:pt x="1647" y="573"/>
                </a:cubicBezTo>
                <a:cubicBezTo>
                  <a:pt x="1647" y="674"/>
                  <a:pt x="1647" y="674"/>
                  <a:pt x="1647" y="674"/>
                </a:cubicBezTo>
                <a:cubicBezTo>
                  <a:pt x="1647" y="680"/>
                  <a:pt x="1652" y="685"/>
                  <a:pt x="1658" y="685"/>
                </a:cubicBezTo>
                <a:close/>
                <a:moveTo>
                  <a:pt x="1782" y="675"/>
                </a:moveTo>
                <a:cubicBezTo>
                  <a:pt x="1782" y="681"/>
                  <a:pt x="1787" y="686"/>
                  <a:pt x="1793" y="686"/>
                </a:cubicBezTo>
                <a:cubicBezTo>
                  <a:pt x="1798" y="686"/>
                  <a:pt x="1803" y="681"/>
                  <a:pt x="1803" y="675"/>
                </a:cubicBezTo>
                <a:cubicBezTo>
                  <a:pt x="1803" y="598"/>
                  <a:pt x="1803" y="598"/>
                  <a:pt x="1803" y="598"/>
                </a:cubicBezTo>
                <a:cubicBezTo>
                  <a:pt x="1866" y="679"/>
                  <a:pt x="1866" y="679"/>
                  <a:pt x="1866" y="679"/>
                </a:cubicBezTo>
                <a:cubicBezTo>
                  <a:pt x="1869" y="683"/>
                  <a:pt x="1872" y="686"/>
                  <a:pt x="1877" y="686"/>
                </a:cubicBezTo>
                <a:cubicBezTo>
                  <a:pt x="1878" y="686"/>
                  <a:pt x="1878" y="686"/>
                  <a:pt x="1878" y="686"/>
                </a:cubicBezTo>
                <a:cubicBezTo>
                  <a:pt x="1884" y="686"/>
                  <a:pt x="1889" y="681"/>
                  <a:pt x="1889" y="675"/>
                </a:cubicBezTo>
                <a:cubicBezTo>
                  <a:pt x="1889" y="572"/>
                  <a:pt x="1889" y="572"/>
                  <a:pt x="1889" y="572"/>
                </a:cubicBezTo>
                <a:cubicBezTo>
                  <a:pt x="1889" y="566"/>
                  <a:pt x="1884" y="562"/>
                  <a:pt x="1878" y="562"/>
                </a:cubicBezTo>
                <a:cubicBezTo>
                  <a:pt x="1872" y="562"/>
                  <a:pt x="1867" y="566"/>
                  <a:pt x="1867" y="572"/>
                </a:cubicBezTo>
                <a:cubicBezTo>
                  <a:pt x="1867" y="647"/>
                  <a:pt x="1867" y="647"/>
                  <a:pt x="1867" y="647"/>
                </a:cubicBezTo>
                <a:cubicBezTo>
                  <a:pt x="1806" y="568"/>
                  <a:pt x="1806" y="568"/>
                  <a:pt x="1806" y="568"/>
                </a:cubicBezTo>
                <a:cubicBezTo>
                  <a:pt x="1803" y="564"/>
                  <a:pt x="1800" y="562"/>
                  <a:pt x="1795" y="562"/>
                </a:cubicBezTo>
                <a:cubicBezTo>
                  <a:pt x="1793" y="562"/>
                  <a:pt x="1793" y="562"/>
                  <a:pt x="1793" y="562"/>
                </a:cubicBezTo>
                <a:cubicBezTo>
                  <a:pt x="1787" y="562"/>
                  <a:pt x="1782" y="567"/>
                  <a:pt x="1782" y="573"/>
                </a:cubicBezTo>
                <a:lnTo>
                  <a:pt x="1782" y="675"/>
                </a:lnTo>
                <a:close/>
                <a:moveTo>
                  <a:pt x="1994" y="687"/>
                </a:moveTo>
                <a:cubicBezTo>
                  <a:pt x="2014" y="687"/>
                  <a:pt x="2027" y="681"/>
                  <a:pt x="2039" y="671"/>
                </a:cubicBezTo>
                <a:cubicBezTo>
                  <a:pt x="2041" y="669"/>
                  <a:pt x="2042" y="666"/>
                  <a:pt x="2042" y="663"/>
                </a:cubicBezTo>
                <a:cubicBezTo>
                  <a:pt x="2042" y="657"/>
                  <a:pt x="2037" y="653"/>
                  <a:pt x="2032" y="653"/>
                </a:cubicBezTo>
                <a:cubicBezTo>
                  <a:pt x="2029" y="653"/>
                  <a:pt x="2027" y="654"/>
                  <a:pt x="2026" y="655"/>
                </a:cubicBezTo>
                <a:cubicBezTo>
                  <a:pt x="2017" y="663"/>
                  <a:pt x="2008" y="667"/>
                  <a:pt x="1995" y="667"/>
                </a:cubicBezTo>
                <a:cubicBezTo>
                  <a:pt x="1972" y="667"/>
                  <a:pt x="1955" y="648"/>
                  <a:pt x="1955" y="624"/>
                </a:cubicBezTo>
                <a:cubicBezTo>
                  <a:pt x="1955" y="623"/>
                  <a:pt x="1955" y="623"/>
                  <a:pt x="1955" y="623"/>
                </a:cubicBezTo>
                <a:cubicBezTo>
                  <a:pt x="1955" y="599"/>
                  <a:pt x="1972" y="580"/>
                  <a:pt x="1995" y="580"/>
                </a:cubicBezTo>
                <a:cubicBezTo>
                  <a:pt x="2007" y="580"/>
                  <a:pt x="2016" y="584"/>
                  <a:pt x="2024" y="591"/>
                </a:cubicBezTo>
                <a:cubicBezTo>
                  <a:pt x="2026" y="592"/>
                  <a:pt x="2028" y="593"/>
                  <a:pt x="2031" y="593"/>
                </a:cubicBezTo>
                <a:cubicBezTo>
                  <a:pt x="2037" y="593"/>
                  <a:pt x="2041" y="589"/>
                  <a:pt x="2041" y="583"/>
                </a:cubicBezTo>
                <a:cubicBezTo>
                  <a:pt x="2041" y="579"/>
                  <a:pt x="2039" y="576"/>
                  <a:pt x="2037" y="574"/>
                </a:cubicBezTo>
                <a:cubicBezTo>
                  <a:pt x="2026" y="566"/>
                  <a:pt x="2014" y="560"/>
                  <a:pt x="1995" y="560"/>
                </a:cubicBezTo>
                <a:cubicBezTo>
                  <a:pt x="1958" y="560"/>
                  <a:pt x="1932" y="589"/>
                  <a:pt x="1932" y="624"/>
                </a:cubicBezTo>
                <a:cubicBezTo>
                  <a:pt x="1932" y="624"/>
                  <a:pt x="1932" y="624"/>
                  <a:pt x="1932" y="624"/>
                </a:cubicBezTo>
                <a:cubicBezTo>
                  <a:pt x="1932" y="659"/>
                  <a:pt x="1959" y="687"/>
                  <a:pt x="1994" y="687"/>
                </a:cubicBezTo>
                <a:close/>
                <a:moveTo>
                  <a:pt x="2095" y="685"/>
                </a:moveTo>
                <a:cubicBezTo>
                  <a:pt x="2167" y="685"/>
                  <a:pt x="2167" y="685"/>
                  <a:pt x="2167" y="685"/>
                </a:cubicBezTo>
                <a:cubicBezTo>
                  <a:pt x="2172" y="685"/>
                  <a:pt x="2176" y="681"/>
                  <a:pt x="2176" y="675"/>
                </a:cubicBezTo>
                <a:cubicBezTo>
                  <a:pt x="2176" y="670"/>
                  <a:pt x="2172" y="666"/>
                  <a:pt x="2167" y="666"/>
                </a:cubicBezTo>
                <a:cubicBezTo>
                  <a:pt x="2106" y="666"/>
                  <a:pt x="2106" y="666"/>
                  <a:pt x="2106" y="666"/>
                </a:cubicBezTo>
                <a:cubicBezTo>
                  <a:pt x="2106" y="633"/>
                  <a:pt x="2106" y="633"/>
                  <a:pt x="2106" y="633"/>
                </a:cubicBezTo>
                <a:cubicBezTo>
                  <a:pt x="2158" y="633"/>
                  <a:pt x="2158" y="633"/>
                  <a:pt x="2158" y="633"/>
                </a:cubicBezTo>
                <a:cubicBezTo>
                  <a:pt x="2163" y="633"/>
                  <a:pt x="2168" y="629"/>
                  <a:pt x="2168" y="623"/>
                </a:cubicBezTo>
                <a:cubicBezTo>
                  <a:pt x="2168" y="618"/>
                  <a:pt x="2163" y="614"/>
                  <a:pt x="2158" y="614"/>
                </a:cubicBezTo>
                <a:cubicBezTo>
                  <a:pt x="2106" y="614"/>
                  <a:pt x="2106" y="614"/>
                  <a:pt x="2106" y="614"/>
                </a:cubicBezTo>
                <a:cubicBezTo>
                  <a:pt x="2106" y="582"/>
                  <a:pt x="2106" y="582"/>
                  <a:pt x="2106" y="582"/>
                </a:cubicBezTo>
                <a:cubicBezTo>
                  <a:pt x="2166" y="582"/>
                  <a:pt x="2166" y="582"/>
                  <a:pt x="2166" y="582"/>
                </a:cubicBezTo>
                <a:cubicBezTo>
                  <a:pt x="2171" y="582"/>
                  <a:pt x="2176" y="578"/>
                  <a:pt x="2176" y="572"/>
                </a:cubicBezTo>
                <a:cubicBezTo>
                  <a:pt x="2176" y="567"/>
                  <a:pt x="2171" y="563"/>
                  <a:pt x="2166" y="563"/>
                </a:cubicBezTo>
                <a:cubicBezTo>
                  <a:pt x="2095" y="563"/>
                  <a:pt x="2095" y="563"/>
                  <a:pt x="2095" y="563"/>
                </a:cubicBezTo>
                <a:cubicBezTo>
                  <a:pt x="2089" y="563"/>
                  <a:pt x="2084" y="567"/>
                  <a:pt x="2084" y="573"/>
                </a:cubicBezTo>
                <a:cubicBezTo>
                  <a:pt x="2084" y="674"/>
                  <a:pt x="2084" y="674"/>
                  <a:pt x="2084" y="674"/>
                </a:cubicBezTo>
                <a:cubicBezTo>
                  <a:pt x="2084" y="680"/>
                  <a:pt x="2089" y="685"/>
                  <a:pt x="2095" y="685"/>
                </a:cubicBezTo>
                <a:close/>
              </a:path>
            </a:pathLst>
          </a:custGeom>
          <a:solidFill>
            <a:schemeClr val="accent6"/>
          </a:solidFill>
          <a:ln>
            <a:noFill/>
          </a:ln>
        </p:spPr>
        <p:txBody>
          <a:bodyPr vert="horz" wrap="square" lIns="91440" tIns="45720" rIns="91440" bIns="45720" numCol="1" anchor="t" anchorCtr="0" compatLnSpc="1">
            <a:prstTxWarp prst="textNoShape">
              <a:avLst/>
            </a:prstTxWarp>
          </a:bodyPr>
          <a:lstStyle/>
          <a:p>
            <a:endParaRPr lang="en-US" dirty="0"/>
          </a:p>
        </p:txBody>
      </p:sp>
    </p:spTree>
    <p:extLst>
      <p:ext uri="{BB962C8B-B14F-4D97-AF65-F5344CB8AC3E}">
        <p14:creationId xmlns:p14="http://schemas.microsoft.com/office/powerpoint/2010/main" val="1164339095"/>
      </p:ext>
    </p:extLst>
  </p:cSld>
  <p:clrMap bg1="dk1" tx1="lt1" bg2="dk2" tx2="lt2" accent1="accent1" accent2="accent2" accent3="accent3" accent4="accent4" accent5="accent5" accent6="accent6" hlink="hlink" folHlink="folHlink"/>
  <p:sldLayoutIdLst>
    <p:sldLayoutId id="2147483718" r:id="rId1"/>
    <p:sldLayoutId id="2147483719" r:id="rId2"/>
    <p:sldLayoutId id="2147483720" r:id="rId3"/>
  </p:sldLayoutIdLst>
  <p:txStyles>
    <p:titleStyle>
      <a:lvl1pPr algn="l" defTabSz="914400" rtl="0" eaLnBrk="1" latinLnBrk="0" hangingPunct="1">
        <a:lnSpc>
          <a:spcPct val="90000"/>
        </a:lnSpc>
        <a:spcBef>
          <a:spcPct val="0"/>
        </a:spcBef>
        <a:buNone/>
        <a:defRPr sz="3600" kern="1200">
          <a:solidFill>
            <a:schemeClr val="tx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Calibri" panose="020F050202020403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Calibri" panose="020F050202020403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8.xml><?xml version="1.0" encoding="utf-8"?>
<p:sldMaster xmlns:a="http://schemas.openxmlformats.org/drawingml/2006/main" xmlns:r="http://schemas.openxmlformats.org/officeDocument/2006/relationships" xmlns:p="http://schemas.openxmlformats.org/presentationml/2006/main" preserve="1">
  <p:cSld>
    <p:bg>
      <p:bgPr>
        <a:solidFill>
          <a:schemeClr val="accent6"/>
        </a:solidFill>
        <a:effectLst/>
      </p:bgPr>
    </p:bg>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3D1E63C8-E924-4DF0-82B5-41085E46340F}"/>
              </a:ext>
            </a:extLst>
          </p:cNvPr>
          <p:cNvSpPr>
            <a:spLocks noGrp="1"/>
          </p:cNvSpPr>
          <p:nvPr>
            <p:ph type="title"/>
          </p:nvPr>
        </p:nvSpPr>
        <p:spPr>
          <a:xfrm>
            <a:off x="838200" y="978793"/>
            <a:ext cx="10515600" cy="1223493"/>
          </a:xfrm>
          <a:prstGeom prst="rect">
            <a:avLst/>
          </a:prstGeom>
        </p:spPr>
        <p:txBody>
          <a:bodyPr vert="horz" lIns="91440" tIns="45720" rIns="91440" bIns="45720" rtlCol="0" anchor="ctr">
            <a:normAutofit/>
          </a:bodyPr>
          <a:lstStyle/>
          <a:p>
            <a:r>
              <a:rPr lang="en-US" dirty="0"/>
              <a:t>Click to edit Master title style</a:t>
            </a:r>
          </a:p>
        </p:txBody>
      </p:sp>
      <p:sp>
        <p:nvSpPr>
          <p:cNvPr id="3" name="Text Content">
            <a:extLst>
              <a:ext uri="{FF2B5EF4-FFF2-40B4-BE49-F238E27FC236}">
                <a16:creationId xmlns:a16="http://schemas.microsoft.com/office/drawing/2014/main" id="{28D972C8-5779-4779-A80E-ECE30A3ECB57}"/>
              </a:ext>
            </a:extLst>
          </p:cNvPr>
          <p:cNvSpPr>
            <a:spLocks noGrp="1"/>
          </p:cNvSpPr>
          <p:nvPr>
            <p:ph type="body" idx="1"/>
          </p:nvPr>
        </p:nvSpPr>
        <p:spPr>
          <a:xfrm>
            <a:off x="838200" y="2304357"/>
            <a:ext cx="10515600" cy="4225232"/>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grpSp>
        <p:nvGrpSpPr>
          <p:cNvPr id="13" name="Navina Classic">
            <a:extLst>
              <a:ext uri="{FF2B5EF4-FFF2-40B4-BE49-F238E27FC236}">
                <a16:creationId xmlns:a16="http://schemas.microsoft.com/office/drawing/2014/main" id="{9357385C-973E-453D-B7C0-79088BAD9CE0}"/>
              </a:ext>
            </a:extLst>
          </p:cNvPr>
          <p:cNvGrpSpPr/>
          <p:nvPr userDrawn="1"/>
        </p:nvGrpSpPr>
        <p:grpSpPr>
          <a:xfrm>
            <a:off x="9345116" y="6146799"/>
            <a:ext cx="2430462" cy="331788"/>
            <a:chOff x="4710113" y="-950913"/>
            <a:chExt cx="2430462" cy="331788"/>
          </a:xfrm>
        </p:grpSpPr>
        <p:sp>
          <p:nvSpPr>
            <p:cNvPr id="11" name="Freeform 5">
              <a:extLst>
                <a:ext uri="{FF2B5EF4-FFF2-40B4-BE49-F238E27FC236}">
                  <a16:creationId xmlns:a16="http://schemas.microsoft.com/office/drawing/2014/main" id="{E59D6842-FA9C-4BC4-99B3-062991EF052B}"/>
                </a:ext>
              </a:extLst>
            </p:cNvPr>
            <p:cNvSpPr>
              <a:spLocks noEditPoints="1"/>
            </p:cNvSpPr>
            <p:nvPr userDrawn="1"/>
          </p:nvSpPr>
          <p:spPr bwMode="auto">
            <a:xfrm>
              <a:off x="6151563" y="-863600"/>
              <a:ext cx="989012" cy="241300"/>
            </a:xfrm>
            <a:custGeom>
              <a:avLst/>
              <a:gdLst>
                <a:gd name="T0" fmla="*/ 288 w 311"/>
                <a:gd name="T1" fmla="*/ 27 h 74"/>
                <a:gd name="T2" fmla="*/ 309 w 311"/>
                <a:gd name="T3" fmla="*/ 34 h 74"/>
                <a:gd name="T4" fmla="*/ 265 w 311"/>
                <a:gd name="T5" fmla="*/ 35 h 74"/>
                <a:gd name="T6" fmla="*/ 308 w 311"/>
                <a:gd name="T7" fmla="*/ 63 h 74"/>
                <a:gd name="T8" fmla="*/ 301 w 311"/>
                <a:gd name="T9" fmla="*/ 57 h 74"/>
                <a:gd name="T10" fmla="*/ 248 w 311"/>
                <a:gd name="T11" fmla="*/ 12 h 74"/>
                <a:gd name="T12" fmla="*/ 242 w 311"/>
                <a:gd name="T13" fmla="*/ 6 h 74"/>
                <a:gd name="T14" fmla="*/ 243 w 311"/>
                <a:gd name="T15" fmla="*/ 24 h 74"/>
                <a:gd name="T16" fmla="*/ 252 w 311"/>
                <a:gd name="T17" fmla="*/ 71 h 74"/>
                <a:gd name="T18" fmla="*/ 212 w 311"/>
                <a:gd name="T19" fmla="*/ 40 h 74"/>
                <a:gd name="T20" fmla="*/ 212 w 311"/>
                <a:gd name="T21" fmla="*/ 26 h 74"/>
                <a:gd name="T22" fmla="*/ 232 w 311"/>
                <a:gd name="T23" fmla="*/ 33 h 74"/>
                <a:gd name="T24" fmla="*/ 208 w 311"/>
                <a:gd name="T25" fmla="*/ 49 h 74"/>
                <a:gd name="T26" fmla="*/ 213 w 311"/>
                <a:gd name="T27" fmla="*/ 67 h 74"/>
                <a:gd name="T28" fmla="*/ 197 w 311"/>
                <a:gd name="T29" fmla="*/ 54 h 74"/>
                <a:gd name="T30" fmla="*/ 213 w 311"/>
                <a:gd name="T31" fmla="*/ 74 h 74"/>
                <a:gd name="T32" fmla="*/ 218 w 311"/>
                <a:gd name="T33" fmla="*/ 42 h 74"/>
                <a:gd name="T34" fmla="*/ 155 w 311"/>
                <a:gd name="T35" fmla="*/ 33 h 74"/>
                <a:gd name="T36" fmla="*/ 176 w 311"/>
                <a:gd name="T37" fmla="*/ 33 h 74"/>
                <a:gd name="T38" fmla="*/ 165 w 311"/>
                <a:gd name="T39" fmla="*/ 19 h 74"/>
                <a:gd name="T40" fmla="*/ 166 w 311"/>
                <a:gd name="T41" fmla="*/ 50 h 74"/>
                <a:gd name="T42" fmla="*/ 155 w 311"/>
                <a:gd name="T43" fmla="*/ 62 h 74"/>
                <a:gd name="T44" fmla="*/ 144 w 311"/>
                <a:gd name="T45" fmla="*/ 58 h 74"/>
                <a:gd name="T46" fmla="*/ 179 w 311"/>
                <a:gd name="T47" fmla="*/ 70 h 74"/>
                <a:gd name="T48" fmla="*/ 164 w 311"/>
                <a:gd name="T49" fmla="*/ 40 h 74"/>
                <a:gd name="T50" fmla="*/ 123 w 311"/>
                <a:gd name="T51" fmla="*/ 61 h 74"/>
                <a:gd name="T52" fmla="*/ 108 w 311"/>
                <a:gd name="T53" fmla="*/ 50 h 74"/>
                <a:gd name="T54" fmla="*/ 134 w 311"/>
                <a:gd name="T55" fmla="*/ 39 h 74"/>
                <a:gd name="T56" fmla="*/ 97 w 311"/>
                <a:gd name="T57" fmla="*/ 27 h 74"/>
                <a:gd name="T58" fmla="*/ 104 w 311"/>
                <a:gd name="T59" fmla="*/ 34 h 74"/>
                <a:gd name="T60" fmla="*/ 123 w 311"/>
                <a:gd name="T61" fmla="*/ 39 h 74"/>
                <a:gd name="T62" fmla="*/ 92 w 311"/>
                <a:gd name="T63" fmla="*/ 58 h 74"/>
                <a:gd name="T64" fmla="*/ 126 w 311"/>
                <a:gd name="T65" fmla="*/ 71 h 74"/>
                <a:gd name="T66" fmla="*/ 134 w 311"/>
                <a:gd name="T67" fmla="*/ 39 h 74"/>
                <a:gd name="T68" fmla="*/ 73 w 311"/>
                <a:gd name="T69" fmla="*/ 5 h 74"/>
                <a:gd name="T70" fmla="*/ 82 w 311"/>
                <a:gd name="T71" fmla="*/ 69 h 74"/>
                <a:gd name="T72" fmla="*/ 16 w 311"/>
                <a:gd name="T73" fmla="*/ 57 h 74"/>
                <a:gd name="T74" fmla="*/ 34 w 311"/>
                <a:gd name="T75" fmla="*/ 8 h 74"/>
                <a:gd name="T76" fmla="*/ 64 w 311"/>
                <a:gd name="T77" fmla="*/ 21 h 74"/>
                <a:gd name="T78" fmla="*/ 9 w 311"/>
                <a:gd name="T79" fmla="*/ 10 h 74"/>
                <a:gd name="T80" fmla="*/ 34 w 311"/>
                <a:gd name="T81" fmla="*/ 74 h 74"/>
                <a:gd name="T82" fmla="*/ 59 w 311"/>
                <a:gd name="T83" fmla="*/ 48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311" h="74">
                  <a:moveTo>
                    <a:pt x="288" y="66"/>
                  </a:moveTo>
                  <a:cubicBezTo>
                    <a:pt x="275" y="66"/>
                    <a:pt x="273" y="55"/>
                    <a:pt x="273" y="46"/>
                  </a:cubicBezTo>
                  <a:cubicBezTo>
                    <a:pt x="273" y="36"/>
                    <a:pt x="277" y="27"/>
                    <a:pt x="288" y="27"/>
                  </a:cubicBezTo>
                  <a:cubicBezTo>
                    <a:pt x="296" y="27"/>
                    <a:pt x="299" y="32"/>
                    <a:pt x="300" y="34"/>
                  </a:cubicBezTo>
                  <a:cubicBezTo>
                    <a:pt x="301" y="36"/>
                    <a:pt x="302" y="38"/>
                    <a:pt x="304" y="38"/>
                  </a:cubicBezTo>
                  <a:cubicBezTo>
                    <a:pt x="307" y="38"/>
                    <a:pt x="309" y="36"/>
                    <a:pt x="309" y="34"/>
                  </a:cubicBezTo>
                  <a:cubicBezTo>
                    <a:pt x="309" y="33"/>
                    <a:pt x="309" y="32"/>
                    <a:pt x="307" y="29"/>
                  </a:cubicBezTo>
                  <a:cubicBezTo>
                    <a:pt x="305" y="24"/>
                    <a:pt x="300" y="19"/>
                    <a:pt x="288" y="19"/>
                  </a:cubicBezTo>
                  <a:cubicBezTo>
                    <a:pt x="284" y="19"/>
                    <a:pt x="270" y="19"/>
                    <a:pt x="265" y="35"/>
                  </a:cubicBezTo>
                  <a:cubicBezTo>
                    <a:pt x="263" y="38"/>
                    <a:pt x="263" y="42"/>
                    <a:pt x="263" y="46"/>
                  </a:cubicBezTo>
                  <a:cubicBezTo>
                    <a:pt x="263" y="59"/>
                    <a:pt x="269" y="74"/>
                    <a:pt x="288" y="74"/>
                  </a:cubicBezTo>
                  <a:cubicBezTo>
                    <a:pt x="302" y="74"/>
                    <a:pt x="307" y="66"/>
                    <a:pt x="308" y="63"/>
                  </a:cubicBezTo>
                  <a:cubicBezTo>
                    <a:pt x="310" y="61"/>
                    <a:pt x="311" y="58"/>
                    <a:pt x="311" y="57"/>
                  </a:cubicBezTo>
                  <a:cubicBezTo>
                    <a:pt x="311" y="53"/>
                    <a:pt x="307" y="53"/>
                    <a:pt x="306" y="53"/>
                  </a:cubicBezTo>
                  <a:cubicBezTo>
                    <a:pt x="303" y="53"/>
                    <a:pt x="302" y="55"/>
                    <a:pt x="301" y="57"/>
                  </a:cubicBezTo>
                  <a:cubicBezTo>
                    <a:pt x="300" y="60"/>
                    <a:pt x="297" y="66"/>
                    <a:pt x="288" y="66"/>
                  </a:cubicBezTo>
                  <a:moveTo>
                    <a:pt x="242" y="6"/>
                  </a:moveTo>
                  <a:cubicBezTo>
                    <a:pt x="242" y="9"/>
                    <a:pt x="244" y="12"/>
                    <a:pt x="248" y="12"/>
                  </a:cubicBezTo>
                  <a:cubicBezTo>
                    <a:pt x="251" y="12"/>
                    <a:pt x="253" y="10"/>
                    <a:pt x="253" y="6"/>
                  </a:cubicBezTo>
                  <a:cubicBezTo>
                    <a:pt x="253" y="2"/>
                    <a:pt x="251" y="0"/>
                    <a:pt x="248" y="0"/>
                  </a:cubicBezTo>
                  <a:cubicBezTo>
                    <a:pt x="245" y="0"/>
                    <a:pt x="242" y="2"/>
                    <a:pt x="242" y="6"/>
                  </a:cubicBezTo>
                  <a:moveTo>
                    <a:pt x="252" y="24"/>
                  </a:moveTo>
                  <a:cubicBezTo>
                    <a:pt x="252" y="23"/>
                    <a:pt x="252" y="19"/>
                    <a:pt x="248" y="19"/>
                  </a:cubicBezTo>
                  <a:cubicBezTo>
                    <a:pt x="244" y="19"/>
                    <a:pt x="243" y="23"/>
                    <a:pt x="243" y="24"/>
                  </a:cubicBezTo>
                  <a:cubicBezTo>
                    <a:pt x="243" y="69"/>
                    <a:pt x="243" y="69"/>
                    <a:pt x="243" y="69"/>
                  </a:cubicBezTo>
                  <a:cubicBezTo>
                    <a:pt x="243" y="72"/>
                    <a:pt x="245" y="73"/>
                    <a:pt x="248" y="73"/>
                  </a:cubicBezTo>
                  <a:cubicBezTo>
                    <a:pt x="250" y="73"/>
                    <a:pt x="252" y="72"/>
                    <a:pt x="252" y="71"/>
                  </a:cubicBezTo>
                  <a:cubicBezTo>
                    <a:pt x="252" y="71"/>
                    <a:pt x="252" y="70"/>
                    <a:pt x="252" y="69"/>
                  </a:cubicBezTo>
                  <a:lnTo>
                    <a:pt x="252" y="24"/>
                  </a:lnTo>
                  <a:close/>
                  <a:moveTo>
                    <a:pt x="212" y="40"/>
                  </a:moveTo>
                  <a:cubicBezTo>
                    <a:pt x="207" y="39"/>
                    <a:pt x="203" y="38"/>
                    <a:pt x="203" y="33"/>
                  </a:cubicBezTo>
                  <a:cubicBezTo>
                    <a:pt x="203" y="31"/>
                    <a:pt x="204" y="29"/>
                    <a:pt x="206" y="28"/>
                  </a:cubicBezTo>
                  <a:cubicBezTo>
                    <a:pt x="208" y="26"/>
                    <a:pt x="211" y="26"/>
                    <a:pt x="212" y="26"/>
                  </a:cubicBezTo>
                  <a:cubicBezTo>
                    <a:pt x="220" y="26"/>
                    <a:pt x="223" y="31"/>
                    <a:pt x="224" y="33"/>
                  </a:cubicBezTo>
                  <a:cubicBezTo>
                    <a:pt x="225" y="36"/>
                    <a:pt x="226" y="37"/>
                    <a:pt x="228" y="37"/>
                  </a:cubicBezTo>
                  <a:cubicBezTo>
                    <a:pt x="230" y="37"/>
                    <a:pt x="232" y="36"/>
                    <a:pt x="232" y="33"/>
                  </a:cubicBezTo>
                  <a:cubicBezTo>
                    <a:pt x="232" y="31"/>
                    <a:pt x="230" y="19"/>
                    <a:pt x="212" y="19"/>
                  </a:cubicBezTo>
                  <a:cubicBezTo>
                    <a:pt x="195" y="19"/>
                    <a:pt x="194" y="32"/>
                    <a:pt x="194" y="34"/>
                  </a:cubicBezTo>
                  <a:cubicBezTo>
                    <a:pt x="194" y="44"/>
                    <a:pt x="203" y="47"/>
                    <a:pt x="208" y="49"/>
                  </a:cubicBezTo>
                  <a:cubicBezTo>
                    <a:pt x="214" y="50"/>
                    <a:pt x="214" y="50"/>
                    <a:pt x="214" y="50"/>
                  </a:cubicBezTo>
                  <a:cubicBezTo>
                    <a:pt x="219" y="52"/>
                    <a:pt x="224" y="53"/>
                    <a:pt x="224" y="59"/>
                  </a:cubicBezTo>
                  <a:cubicBezTo>
                    <a:pt x="224" y="63"/>
                    <a:pt x="219" y="67"/>
                    <a:pt x="213" y="67"/>
                  </a:cubicBezTo>
                  <a:cubicBezTo>
                    <a:pt x="209" y="67"/>
                    <a:pt x="205" y="65"/>
                    <a:pt x="203" y="62"/>
                  </a:cubicBezTo>
                  <a:cubicBezTo>
                    <a:pt x="202" y="60"/>
                    <a:pt x="202" y="60"/>
                    <a:pt x="200" y="56"/>
                  </a:cubicBezTo>
                  <a:cubicBezTo>
                    <a:pt x="200" y="55"/>
                    <a:pt x="199" y="54"/>
                    <a:pt x="197" y="54"/>
                  </a:cubicBezTo>
                  <a:cubicBezTo>
                    <a:pt x="195" y="54"/>
                    <a:pt x="192" y="55"/>
                    <a:pt x="192" y="58"/>
                  </a:cubicBezTo>
                  <a:cubicBezTo>
                    <a:pt x="192" y="60"/>
                    <a:pt x="193" y="65"/>
                    <a:pt x="197" y="69"/>
                  </a:cubicBezTo>
                  <a:cubicBezTo>
                    <a:pt x="203" y="74"/>
                    <a:pt x="210" y="74"/>
                    <a:pt x="213" y="74"/>
                  </a:cubicBezTo>
                  <a:cubicBezTo>
                    <a:pt x="217" y="74"/>
                    <a:pt x="223" y="73"/>
                    <a:pt x="227" y="70"/>
                  </a:cubicBezTo>
                  <a:cubicBezTo>
                    <a:pt x="230" y="68"/>
                    <a:pt x="233" y="64"/>
                    <a:pt x="233" y="58"/>
                  </a:cubicBezTo>
                  <a:cubicBezTo>
                    <a:pt x="233" y="47"/>
                    <a:pt x="223" y="44"/>
                    <a:pt x="218" y="42"/>
                  </a:cubicBezTo>
                  <a:lnTo>
                    <a:pt x="212" y="40"/>
                  </a:lnTo>
                  <a:close/>
                  <a:moveTo>
                    <a:pt x="164" y="40"/>
                  </a:moveTo>
                  <a:cubicBezTo>
                    <a:pt x="159" y="39"/>
                    <a:pt x="155" y="38"/>
                    <a:pt x="155" y="33"/>
                  </a:cubicBezTo>
                  <a:cubicBezTo>
                    <a:pt x="155" y="31"/>
                    <a:pt x="156" y="29"/>
                    <a:pt x="158" y="28"/>
                  </a:cubicBezTo>
                  <a:cubicBezTo>
                    <a:pt x="160" y="26"/>
                    <a:pt x="163" y="26"/>
                    <a:pt x="164" y="26"/>
                  </a:cubicBezTo>
                  <a:cubicBezTo>
                    <a:pt x="172" y="26"/>
                    <a:pt x="175" y="31"/>
                    <a:pt x="176" y="33"/>
                  </a:cubicBezTo>
                  <a:cubicBezTo>
                    <a:pt x="177" y="36"/>
                    <a:pt x="178" y="37"/>
                    <a:pt x="180" y="37"/>
                  </a:cubicBezTo>
                  <a:cubicBezTo>
                    <a:pt x="182" y="37"/>
                    <a:pt x="185" y="36"/>
                    <a:pt x="185" y="33"/>
                  </a:cubicBezTo>
                  <a:cubicBezTo>
                    <a:pt x="185" y="31"/>
                    <a:pt x="182" y="19"/>
                    <a:pt x="165" y="19"/>
                  </a:cubicBezTo>
                  <a:cubicBezTo>
                    <a:pt x="147" y="19"/>
                    <a:pt x="146" y="32"/>
                    <a:pt x="146" y="34"/>
                  </a:cubicBezTo>
                  <a:cubicBezTo>
                    <a:pt x="146" y="44"/>
                    <a:pt x="155" y="47"/>
                    <a:pt x="160" y="49"/>
                  </a:cubicBezTo>
                  <a:cubicBezTo>
                    <a:pt x="166" y="50"/>
                    <a:pt x="166" y="50"/>
                    <a:pt x="166" y="50"/>
                  </a:cubicBezTo>
                  <a:cubicBezTo>
                    <a:pt x="171" y="52"/>
                    <a:pt x="176" y="53"/>
                    <a:pt x="176" y="59"/>
                  </a:cubicBezTo>
                  <a:cubicBezTo>
                    <a:pt x="176" y="63"/>
                    <a:pt x="172" y="67"/>
                    <a:pt x="166" y="67"/>
                  </a:cubicBezTo>
                  <a:cubicBezTo>
                    <a:pt x="161" y="67"/>
                    <a:pt x="157" y="65"/>
                    <a:pt x="155" y="62"/>
                  </a:cubicBezTo>
                  <a:cubicBezTo>
                    <a:pt x="154" y="60"/>
                    <a:pt x="154" y="60"/>
                    <a:pt x="152" y="56"/>
                  </a:cubicBezTo>
                  <a:cubicBezTo>
                    <a:pt x="152" y="55"/>
                    <a:pt x="151" y="54"/>
                    <a:pt x="149" y="54"/>
                  </a:cubicBezTo>
                  <a:cubicBezTo>
                    <a:pt x="147" y="54"/>
                    <a:pt x="144" y="55"/>
                    <a:pt x="144" y="58"/>
                  </a:cubicBezTo>
                  <a:cubicBezTo>
                    <a:pt x="144" y="60"/>
                    <a:pt x="145" y="65"/>
                    <a:pt x="150" y="69"/>
                  </a:cubicBezTo>
                  <a:cubicBezTo>
                    <a:pt x="155" y="74"/>
                    <a:pt x="162" y="74"/>
                    <a:pt x="165" y="74"/>
                  </a:cubicBezTo>
                  <a:cubicBezTo>
                    <a:pt x="170" y="74"/>
                    <a:pt x="175" y="73"/>
                    <a:pt x="179" y="70"/>
                  </a:cubicBezTo>
                  <a:cubicBezTo>
                    <a:pt x="182" y="68"/>
                    <a:pt x="185" y="64"/>
                    <a:pt x="185" y="58"/>
                  </a:cubicBezTo>
                  <a:cubicBezTo>
                    <a:pt x="185" y="47"/>
                    <a:pt x="175" y="44"/>
                    <a:pt x="170" y="42"/>
                  </a:cubicBezTo>
                  <a:lnTo>
                    <a:pt x="164" y="40"/>
                  </a:lnTo>
                  <a:close/>
                  <a:moveTo>
                    <a:pt x="119" y="47"/>
                  </a:moveTo>
                  <a:cubicBezTo>
                    <a:pt x="123" y="47"/>
                    <a:pt x="124" y="46"/>
                    <a:pt x="126" y="46"/>
                  </a:cubicBezTo>
                  <a:cubicBezTo>
                    <a:pt x="126" y="52"/>
                    <a:pt x="125" y="57"/>
                    <a:pt x="123" y="61"/>
                  </a:cubicBezTo>
                  <a:cubicBezTo>
                    <a:pt x="121" y="63"/>
                    <a:pt x="117" y="66"/>
                    <a:pt x="112" y="66"/>
                  </a:cubicBezTo>
                  <a:cubicBezTo>
                    <a:pt x="107" y="66"/>
                    <a:pt x="102" y="63"/>
                    <a:pt x="102" y="58"/>
                  </a:cubicBezTo>
                  <a:cubicBezTo>
                    <a:pt x="102" y="52"/>
                    <a:pt x="107" y="51"/>
                    <a:pt x="108" y="50"/>
                  </a:cubicBezTo>
                  <a:cubicBezTo>
                    <a:pt x="110" y="50"/>
                    <a:pt x="112" y="49"/>
                    <a:pt x="113" y="49"/>
                  </a:cubicBezTo>
                  <a:lnTo>
                    <a:pt x="119" y="47"/>
                  </a:lnTo>
                  <a:close/>
                  <a:moveTo>
                    <a:pt x="134" y="39"/>
                  </a:moveTo>
                  <a:cubicBezTo>
                    <a:pt x="134" y="34"/>
                    <a:pt x="134" y="29"/>
                    <a:pt x="131" y="25"/>
                  </a:cubicBezTo>
                  <a:cubicBezTo>
                    <a:pt x="127" y="20"/>
                    <a:pt x="121" y="19"/>
                    <a:pt x="115" y="19"/>
                  </a:cubicBezTo>
                  <a:cubicBezTo>
                    <a:pt x="108" y="19"/>
                    <a:pt x="101" y="21"/>
                    <a:pt x="97" y="27"/>
                  </a:cubicBezTo>
                  <a:cubicBezTo>
                    <a:pt x="96" y="28"/>
                    <a:pt x="95" y="31"/>
                    <a:pt x="95" y="33"/>
                  </a:cubicBezTo>
                  <a:cubicBezTo>
                    <a:pt x="95" y="35"/>
                    <a:pt x="96" y="37"/>
                    <a:pt x="99" y="37"/>
                  </a:cubicBezTo>
                  <a:cubicBezTo>
                    <a:pt x="103" y="37"/>
                    <a:pt x="103" y="35"/>
                    <a:pt x="104" y="34"/>
                  </a:cubicBezTo>
                  <a:cubicBezTo>
                    <a:pt x="105" y="31"/>
                    <a:pt x="106" y="27"/>
                    <a:pt x="115" y="27"/>
                  </a:cubicBezTo>
                  <a:cubicBezTo>
                    <a:pt x="117" y="27"/>
                    <a:pt x="126" y="27"/>
                    <a:pt x="126" y="35"/>
                  </a:cubicBezTo>
                  <a:cubicBezTo>
                    <a:pt x="126" y="38"/>
                    <a:pt x="125" y="39"/>
                    <a:pt x="123" y="39"/>
                  </a:cubicBezTo>
                  <a:cubicBezTo>
                    <a:pt x="122" y="40"/>
                    <a:pt x="120" y="40"/>
                    <a:pt x="117" y="41"/>
                  </a:cubicBezTo>
                  <a:cubicBezTo>
                    <a:pt x="108" y="42"/>
                    <a:pt x="108" y="42"/>
                    <a:pt x="108" y="42"/>
                  </a:cubicBezTo>
                  <a:cubicBezTo>
                    <a:pt x="102" y="44"/>
                    <a:pt x="92" y="46"/>
                    <a:pt x="92" y="58"/>
                  </a:cubicBezTo>
                  <a:cubicBezTo>
                    <a:pt x="92" y="67"/>
                    <a:pt x="99" y="74"/>
                    <a:pt x="110" y="74"/>
                  </a:cubicBezTo>
                  <a:cubicBezTo>
                    <a:pt x="114" y="74"/>
                    <a:pt x="121" y="73"/>
                    <a:pt x="126" y="66"/>
                  </a:cubicBezTo>
                  <a:cubicBezTo>
                    <a:pt x="126" y="70"/>
                    <a:pt x="126" y="70"/>
                    <a:pt x="126" y="71"/>
                  </a:cubicBezTo>
                  <a:cubicBezTo>
                    <a:pt x="127" y="73"/>
                    <a:pt x="129" y="73"/>
                    <a:pt x="130" y="73"/>
                  </a:cubicBezTo>
                  <a:cubicBezTo>
                    <a:pt x="134" y="73"/>
                    <a:pt x="134" y="71"/>
                    <a:pt x="134" y="69"/>
                  </a:cubicBezTo>
                  <a:lnTo>
                    <a:pt x="134" y="39"/>
                  </a:lnTo>
                  <a:close/>
                  <a:moveTo>
                    <a:pt x="82" y="5"/>
                  </a:moveTo>
                  <a:cubicBezTo>
                    <a:pt x="82" y="4"/>
                    <a:pt x="82" y="0"/>
                    <a:pt x="78" y="0"/>
                  </a:cubicBezTo>
                  <a:cubicBezTo>
                    <a:pt x="73" y="0"/>
                    <a:pt x="73" y="4"/>
                    <a:pt x="73" y="5"/>
                  </a:cubicBezTo>
                  <a:cubicBezTo>
                    <a:pt x="73" y="69"/>
                    <a:pt x="73" y="69"/>
                    <a:pt x="73" y="69"/>
                  </a:cubicBezTo>
                  <a:cubicBezTo>
                    <a:pt x="73" y="72"/>
                    <a:pt x="75" y="73"/>
                    <a:pt x="78" y="73"/>
                  </a:cubicBezTo>
                  <a:cubicBezTo>
                    <a:pt x="82" y="73"/>
                    <a:pt x="82" y="70"/>
                    <a:pt x="82" y="69"/>
                  </a:cubicBezTo>
                  <a:lnTo>
                    <a:pt x="82" y="5"/>
                  </a:lnTo>
                  <a:close/>
                  <a:moveTo>
                    <a:pt x="34" y="66"/>
                  </a:moveTo>
                  <a:cubicBezTo>
                    <a:pt x="29" y="66"/>
                    <a:pt x="21" y="65"/>
                    <a:pt x="16" y="57"/>
                  </a:cubicBezTo>
                  <a:cubicBezTo>
                    <a:pt x="12" y="51"/>
                    <a:pt x="10" y="44"/>
                    <a:pt x="10" y="37"/>
                  </a:cubicBezTo>
                  <a:cubicBezTo>
                    <a:pt x="10" y="29"/>
                    <a:pt x="12" y="19"/>
                    <a:pt x="19" y="13"/>
                  </a:cubicBezTo>
                  <a:cubicBezTo>
                    <a:pt x="24" y="9"/>
                    <a:pt x="30" y="8"/>
                    <a:pt x="34" y="8"/>
                  </a:cubicBezTo>
                  <a:cubicBezTo>
                    <a:pt x="42" y="8"/>
                    <a:pt x="49" y="10"/>
                    <a:pt x="54" y="21"/>
                  </a:cubicBezTo>
                  <a:cubicBezTo>
                    <a:pt x="55" y="24"/>
                    <a:pt x="56" y="26"/>
                    <a:pt x="58" y="26"/>
                  </a:cubicBezTo>
                  <a:cubicBezTo>
                    <a:pt x="61" y="26"/>
                    <a:pt x="64" y="24"/>
                    <a:pt x="64" y="21"/>
                  </a:cubicBezTo>
                  <a:cubicBezTo>
                    <a:pt x="64" y="18"/>
                    <a:pt x="61" y="12"/>
                    <a:pt x="58" y="9"/>
                  </a:cubicBezTo>
                  <a:cubicBezTo>
                    <a:pt x="50" y="0"/>
                    <a:pt x="38" y="0"/>
                    <a:pt x="34" y="0"/>
                  </a:cubicBezTo>
                  <a:cubicBezTo>
                    <a:pt x="30" y="0"/>
                    <a:pt x="18" y="0"/>
                    <a:pt x="9" y="10"/>
                  </a:cubicBezTo>
                  <a:cubicBezTo>
                    <a:pt x="2" y="17"/>
                    <a:pt x="0" y="27"/>
                    <a:pt x="0" y="37"/>
                  </a:cubicBezTo>
                  <a:cubicBezTo>
                    <a:pt x="0" y="47"/>
                    <a:pt x="2" y="56"/>
                    <a:pt x="8" y="64"/>
                  </a:cubicBezTo>
                  <a:cubicBezTo>
                    <a:pt x="11" y="68"/>
                    <a:pt x="18" y="74"/>
                    <a:pt x="34" y="74"/>
                  </a:cubicBezTo>
                  <a:cubicBezTo>
                    <a:pt x="40" y="74"/>
                    <a:pt x="53" y="73"/>
                    <a:pt x="61" y="61"/>
                  </a:cubicBezTo>
                  <a:cubicBezTo>
                    <a:pt x="62" y="60"/>
                    <a:pt x="65" y="55"/>
                    <a:pt x="65" y="52"/>
                  </a:cubicBezTo>
                  <a:cubicBezTo>
                    <a:pt x="65" y="49"/>
                    <a:pt x="61" y="48"/>
                    <a:pt x="59" y="48"/>
                  </a:cubicBezTo>
                  <a:cubicBezTo>
                    <a:pt x="56" y="48"/>
                    <a:pt x="56" y="50"/>
                    <a:pt x="54" y="53"/>
                  </a:cubicBezTo>
                  <a:cubicBezTo>
                    <a:pt x="51" y="61"/>
                    <a:pt x="43" y="66"/>
                    <a:pt x="34" y="66"/>
                  </a:cubicBezTo>
                </a:path>
              </a:pathLst>
            </a:custGeom>
            <a:solidFill>
              <a:schemeClr val="tx2">
                <a:lumMod val="40000"/>
                <a:lumOff val="6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 name="Freeform 6">
              <a:extLst>
                <a:ext uri="{FF2B5EF4-FFF2-40B4-BE49-F238E27FC236}">
                  <a16:creationId xmlns:a16="http://schemas.microsoft.com/office/drawing/2014/main" id="{C4F7CDC4-77E7-4CEA-A203-C364AE44D29C}"/>
                </a:ext>
              </a:extLst>
            </p:cNvPr>
            <p:cNvSpPr>
              <a:spLocks noEditPoints="1"/>
            </p:cNvSpPr>
            <p:nvPr userDrawn="1"/>
          </p:nvSpPr>
          <p:spPr bwMode="auto">
            <a:xfrm>
              <a:off x="4710113" y="-950913"/>
              <a:ext cx="1416050" cy="331788"/>
            </a:xfrm>
            <a:custGeom>
              <a:avLst/>
              <a:gdLst>
                <a:gd name="T0" fmla="*/ 425 w 445"/>
                <a:gd name="T1" fmla="*/ 4 h 102"/>
                <a:gd name="T2" fmla="*/ 416 w 445"/>
                <a:gd name="T3" fmla="*/ 7 h 102"/>
                <a:gd name="T4" fmla="*/ 419 w 445"/>
                <a:gd name="T5" fmla="*/ 7 h 102"/>
                <a:gd name="T6" fmla="*/ 436 w 445"/>
                <a:gd name="T7" fmla="*/ 19 h 102"/>
                <a:gd name="T8" fmla="*/ 427 w 445"/>
                <a:gd name="T9" fmla="*/ 23 h 102"/>
                <a:gd name="T10" fmla="*/ 430 w 445"/>
                <a:gd name="T11" fmla="*/ 8 h 102"/>
                <a:gd name="T12" fmla="*/ 437 w 445"/>
                <a:gd name="T13" fmla="*/ 23 h 102"/>
                <a:gd name="T14" fmla="*/ 442 w 445"/>
                <a:gd name="T15" fmla="*/ 11 h 102"/>
                <a:gd name="T16" fmla="*/ 445 w 445"/>
                <a:gd name="T17" fmla="*/ 4 h 102"/>
                <a:gd name="T18" fmla="*/ 366 w 445"/>
                <a:gd name="T19" fmla="*/ 86 h 102"/>
                <a:gd name="T20" fmla="*/ 388 w 445"/>
                <a:gd name="T21" fmla="*/ 65 h 102"/>
                <a:gd name="T22" fmla="*/ 409 w 445"/>
                <a:gd name="T23" fmla="*/ 33 h 102"/>
                <a:gd name="T24" fmla="*/ 360 w 445"/>
                <a:gd name="T25" fmla="*/ 51 h 102"/>
                <a:gd name="T26" fmla="*/ 392 w 445"/>
                <a:gd name="T27" fmla="*/ 49 h 102"/>
                <a:gd name="T28" fmla="*/ 342 w 445"/>
                <a:gd name="T29" fmla="*/ 70 h 102"/>
                <a:gd name="T30" fmla="*/ 377 w 445"/>
                <a:gd name="T31" fmla="*/ 96 h 102"/>
                <a:gd name="T32" fmla="*/ 403 w 445"/>
                <a:gd name="T33" fmla="*/ 86 h 102"/>
                <a:gd name="T34" fmla="*/ 332 w 445"/>
                <a:gd name="T35" fmla="*/ 31 h 102"/>
                <a:gd name="T36" fmla="*/ 293 w 445"/>
                <a:gd name="T37" fmla="*/ 28 h 102"/>
                <a:gd name="T38" fmla="*/ 276 w 445"/>
                <a:gd name="T39" fmla="*/ 40 h 102"/>
                <a:gd name="T40" fmla="*/ 270 w 445"/>
                <a:gd name="T41" fmla="*/ 101 h 102"/>
                <a:gd name="T42" fmla="*/ 290 w 445"/>
                <a:gd name="T43" fmla="*/ 60 h 102"/>
                <a:gd name="T44" fmla="*/ 315 w 445"/>
                <a:gd name="T45" fmla="*/ 50 h 102"/>
                <a:gd name="T46" fmla="*/ 306 w 445"/>
                <a:gd name="T47" fmla="*/ 98 h 102"/>
                <a:gd name="T48" fmla="*/ 326 w 445"/>
                <a:gd name="T49" fmla="*/ 88 h 102"/>
                <a:gd name="T50" fmla="*/ 271 w 445"/>
                <a:gd name="T51" fmla="*/ 10 h 102"/>
                <a:gd name="T52" fmla="*/ 258 w 445"/>
                <a:gd name="T53" fmla="*/ 21 h 102"/>
                <a:gd name="T54" fmla="*/ 237 w 445"/>
                <a:gd name="T55" fmla="*/ 101 h 102"/>
                <a:gd name="T56" fmla="*/ 263 w 445"/>
                <a:gd name="T57" fmla="*/ 40 h 102"/>
                <a:gd name="T58" fmla="*/ 248 w 445"/>
                <a:gd name="T59" fmla="*/ 30 h 102"/>
                <a:gd name="T60" fmla="*/ 198 w 445"/>
                <a:gd name="T61" fmla="*/ 40 h 102"/>
                <a:gd name="T62" fmla="*/ 177 w 445"/>
                <a:gd name="T63" fmla="*/ 44 h 102"/>
                <a:gd name="T64" fmla="*/ 207 w 445"/>
                <a:gd name="T65" fmla="*/ 89 h 102"/>
                <a:gd name="T66" fmla="*/ 230 w 445"/>
                <a:gd name="T67" fmla="*/ 28 h 102"/>
                <a:gd name="T68" fmla="*/ 197 w 445"/>
                <a:gd name="T69" fmla="*/ 78 h 102"/>
                <a:gd name="T70" fmla="*/ 141 w 445"/>
                <a:gd name="T71" fmla="*/ 77 h 102"/>
                <a:gd name="T72" fmla="*/ 114 w 445"/>
                <a:gd name="T73" fmla="*/ 78 h 102"/>
                <a:gd name="T74" fmla="*/ 141 w 445"/>
                <a:gd name="T75" fmla="*/ 77 h 102"/>
                <a:gd name="T76" fmla="*/ 144 w 445"/>
                <a:gd name="T77" fmla="*/ 27 h 102"/>
                <a:gd name="T78" fmla="*/ 124 w 445"/>
                <a:gd name="T79" fmla="*/ 47 h 102"/>
                <a:gd name="T80" fmla="*/ 136 w 445"/>
                <a:gd name="T81" fmla="*/ 54 h 102"/>
                <a:gd name="T82" fmla="*/ 94 w 445"/>
                <a:gd name="T83" fmla="*/ 79 h 102"/>
                <a:gd name="T84" fmla="*/ 137 w 445"/>
                <a:gd name="T85" fmla="*/ 93 h 102"/>
                <a:gd name="T86" fmla="*/ 167 w 445"/>
                <a:gd name="T87" fmla="*/ 56 h 102"/>
                <a:gd name="T88" fmla="*/ 26 w 445"/>
                <a:gd name="T89" fmla="*/ 6 h 102"/>
                <a:gd name="T90" fmla="*/ 3 w 445"/>
                <a:gd name="T91" fmla="*/ 98 h 102"/>
                <a:gd name="T92" fmla="*/ 34 w 445"/>
                <a:gd name="T93" fmla="*/ 46 h 102"/>
                <a:gd name="T94" fmla="*/ 64 w 445"/>
                <a:gd name="T95" fmla="*/ 101 h 102"/>
                <a:gd name="T96" fmla="*/ 99 w 445"/>
                <a:gd name="T97" fmla="*/ 2 h 102"/>
                <a:gd name="T98" fmla="*/ 81 w 445"/>
                <a:gd name="T99" fmla="*/ 14 h 102"/>
                <a:gd name="T100" fmla="*/ 67 w 445"/>
                <a:gd name="T101" fmla="*/ 65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445" h="102">
                  <a:moveTo>
                    <a:pt x="419" y="7"/>
                  </a:moveTo>
                  <a:cubicBezTo>
                    <a:pt x="425" y="7"/>
                    <a:pt x="425" y="7"/>
                    <a:pt x="425" y="7"/>
                  </a:cubicBezTo>
                  <a:cubicBezTo>
                    <a:pt x="425" y="4"/>
                    <a:pt x="425" y="4"/>
                    <a:pt x="425" y="4"/>
                  </a:cubicBezTo>
                  <a:cubicBezTo>
                    <a:pt x="410" y="4"/>
                    <a:pt x="410" y="4"/>
                    <a:pt x="410" y="4"/>
                  </a:cubicBezTo>
                  <a:cubicBezTo>
                    <a:pt x="410" y="7"/>
                    <a:pt x="410" y="7"/>
                    <a:pt x="410" y="7"/>
                  </a:cubicBezTo>
                  <a:cubicBezTo>
                    <a:pt x="416" y="7"/>
                    <a:pt x="416" y="7"/>
                    <a:pt x="416" y="7"/>
                  </a:cubicBezTo>
                  <a:cubicBezTo>
                    <a:pt x="416" y="23"/>
                    <a:pt x="416" y="23"/>
                    <a:pt x="416" y="23"/>
                  </a:cubicBezTo>
                  <a:cubicBezTo>
                    <a:pt x="419" y="23"/>
                    <a:pt x="419" y="23"/>
                    <a:pt x="419" y="23"/>
                  </a:cubicBezTo>
                  <a:lnTo>
                    <a:pt x="419" y="7"/>
                  </a:lnTo>
                  <a:close/>
                  <a:moveTo>
                    <a:pt x="445" y="4"/>
                  </a:moveTo>
                  <a:cubicBezTo>
                    <a:pt x="440" y="4"/>
                    <a:pt x="440" y="4"/>
                    <a:pt x="440" y="4"/>
                  </a:cubicBezTo>
                  <a:cubicBezTo>
                    <a:pt x="436" y="19"/>
                    <a:pt x="436" y="19"/>
                    <a:pt x="436" y="19"/>
                  </a:cubicBezTo>
                  <a:cubicBezTo>
                    <a:pt x="431" y="4"/>
                    <a:pt x="431" y="4"/>
                    <a:pt x="431" y="4"/>
                  </a:cubicBezTo>
                  <a:cubicBezTo>
                    <a:pt x="427" y="4"/>
                    <a:pt x="427" y="4"/>
                    <a:pt x="427" y="4"/>
                  </a:cubicBezTo>
                  <a:cubicBezTo>
                    <a:pt x="427" y="23"/>
                    <a:pt x="427" y="23"/>
                    <a:pt x="427" y="23"/>
                  </a:cubicBezTo>
                  <a:cubicBezTo>
                    <a:pt x="430" y="23"/>
                    <a:pt x="430" y="23"/>
                    <a:pt x="430" y="23"/>
                  </a:cubicBezTo>
                  <a:cubicBezTo>
                    <a:pt x="430" y="11"/>
                    <a:pt x="430" y="11"/>
                    <a:pt x="430" y="11"/>
                  </a:cubicBezTo>
                  <a:cubicBezTo>
                    <a:pt x="430" y="10"/>
                    <a:pt x="430" y="9"/>
                    <a:pt x="430" y="8"/>
                  </a:cubicBezTo>
                  <a:cubicBezTo>
                    <a:pt x="430" y="10"/>
                    <a:pt x="430" y="10"/>
                    <a:pt x="431" y="11"/>
                  </a:cubicBezTo>
                  <a:cubicBezTo>
                    <a:pt x="434" y="23"/>
                    <a:pt x="434" y="23"/>
                    <a:pt x="434" y="23"/>
                  </a:cubicBezTo>
                  <a:cubicBezTo>
                    <a:pt x="437" y="23"/>
                    <a:pt x="437" y="23"/>
                    <a:pt x="437" y="23"/>
                  </a:cubicBezTo>
                  <a:cubicBezTo>
                    <a:pt x="441" y="11"/>
                    <a:pt x="441" y="11"/>
                    <a:pt x="441" y="11"/>
                  </a:cubicBezTo>
                  <a:cubicBezTo>
                    <a:pt x="442" y="9"/>
                    <a:pt x="442" y="9"/>
                    <a:pt x="442" y="8"/>
                  </a:cubicBezTo>
                  <a:cubicBezTo>
                    <a:pt x="442" y="8"/>
                    <a:pt x="442" y="10"/>
                    <a:pt x="442" y="11"/>
                  </a:cubicBezTo>
                  <a:cubicBezTo>
                    <a:pt x="442" y="23"/>
                    <a:pt x="442" y="23"/>
                    <a:pt x="442" y="23"/>
                  </a:cubicBezTo>
                  <a:cubicBezTo>
                    <a:pt x="445" y="23"/>
                    <a:pt x="445" y="23"/>
                    <a:pt x="445" y="23"/>
                  </a:cubicBezTo>
                  <a:lnTo>
                    <a:pt x="445" y="4"/>
                  </a:lnTo>
                  <a:close/>
                  <a:moveTo>
                    <a:pt x="385" y="77"/>
                  </a:moveTo>
                  <a:cubicBezTo>
                    <a:pt x="384" y="78"/>
                    <a:pt x="381" y="81"/>
                    <a:pt x="375" y="84"/>
                  </a:cubicBezTo>
                  <a:cubicBezTo>
                    <a:pt x="371" y="86"/>
                    <a:pt x="368" y="86"/>
                    <a:pt x="366" y="86"/>
                  </a:cubicBezTo>
                  <a:cubicBezTo>
                    <a:pt x="361" y="86"/>
                    <a:pt x="358" y="83"/>
                    <a:pt x="359" y="78"/>
                  </a:cubicBezTo>
                  <a:cubicBezTo>
                    <a:pt x="361" y="71"/>
                    <a:pt x="368" y="70"/>
                    <a:pt x="374" y="69"/>
                  </a:cubicBezTo>
                  <a:cubicBezTo>
                    <a:pt x="384" y="67"/>
                    <a:pt x="385" y="66"/>
                    <a:pt x="388" y="65"/>
                  </a:cubicBezTo>
                  <a:lnTo>
                    <a:pt x="385" y="77"/>
                  </a:lnTo>
                  <a:close/>
                  <a:moveTo>
                    <a:pt x="411" y="56"/>
                  </a:moveTo>
                  <a:cubicBezTo>
                    <a:pt x="413" y="49"/>
                    <a:pt x="415" y="40"/>
                    <a:pt x="409" y="33"/>
                  </a:cubicBezTo>
                  <a:cubicBezTo>
                    <a:pt x="406" y="30"/>
                    <a:pt x="401" y="27"/>
                    <a:pt x="388" y="27"/>
                  </a:cubicBezTo>
                  <a:cubicBezTo>
                    <a:pt x="365" y="27"/>
                    <a:pt x="355" y="36"/>
                    <a:pt x="354" y="43"/>
                  </a:cubicBezTo>
                  <a:cubicBezTo>
                    <a:pt x="352" y="48"/>
                    <a:pt x="356" y="51"/>
                    <a:pt x="360" y="51"/>
                  </a:cubicBezTo>
                  <a:cubicBezTo>
                    <a:pt x="364" y="51"/>
                    <a:pt x="368" y="48"/>
                    <a:pt x="369" y="47"/>
                  </a:cubicBezTo>
                  <a:cubicBezTo>
                    <a:pt x="372" y="45"/>
                    <a:pt x="374" y="42"/>
                    <a:pt x="382" y="42"/>
                  </a:cubicBezTo>
                  <a:cubicBezTo>
                    <a:pt x="385" y="42"/>
                    <a:pt x="394" y="42"/>
                    <a:pt x="392" y="49"/>
                  </a:cubicBezTo>
                  <a:cubicBezTo>
                    <a:pt x="391" y="52"/>
                    <a:pt x="388" y="53"/>
                    <a:pt x="381" y="54"/>
                  </a:cubicBezTo>
                  <a:cubicBezTo>
                    <a:pt x="364" y="57"/>
                    <a:pt x="358" y="58"/>
                    <a:pt x="352" y="62"/>
                  </a:cubicBezTo>
                  <a:cubicBezTo>
                    <a:pt x="349" y="63"/>
                    <a:pt x="345" y="65"/>
                    <a:pt x="342" y="70"/>
                  </a:cubicBezTo>
                  <a:cubicBezTo>
                    <a:pt x="341" y="72"/>
                    <a:pt x="339" y="75"/>
                    <a:pt x="338" y="79"/>
                  </a:cubicBezTo>
                  <a:cubicBezTo>
                    <a:pt x="335" y="93"/>
                    <a:pt x="342" y="102"/>
                    <a:pt x="357" y="102"/>
                  </a:cubicBezTo>
                  <a:cubicBezTo>
                    <a:pt x="363" y="102"/>
                    <a:pt x="370" y="100"/>
                    <a:pt x="377" y="96"/>
                  </a:cubicBezTo>
                  <a:cubicBezTo>
                    <a:pt x="379" y="95"/>
                    <a:pt x="380" y="94"/>
                    <a:pt x="382" y="93"/>
                  </a:cubicBezTo>
                  <a:cubicBezTo>
                    <a:pt x="382" y="96"/>
                    <a:pt x="382" y="101"/>
                    <a:pt x="389" y="101"/>
                  </a:cubicBezTo>
                  <a:cubicBezTo>
                    <a:pt x="399" y="101"/>
                    <a:pt x="401" y="91"/>
                    <a:pt x="403" y="86"/>
                  </a:cubicBezTo>
                  <a:lnTo>
                    <a:pt x="411" y="56"/>
                  </a:lnTo>
                  <a:close/>
                  <a:moveTo>
                    <a:pt x="336" y="53"/>
                  </a:moveTo>
                  <a:cubicBezTo>
                    <a:pt x="338" y="47"/>
                    <a:pt x="339" y="38"/>
                    <a:pt x="332" y="31"/>
                  </a:cubicBezTo>
                  <a:cubicBezTo>
                    <a:pt x="329" y="29"/>
                    <a:pt x="325" y="27"/>
                    <a:pt x="319" y="27"/>
                  </a:cubicBezTo>
                  <a:cubicBezTo>
                    <a:pt x="307" y="27"/>
                    <a:pt x="300" y="34"/>
                    <a:pt x="297" y="37"/>
                  </a:cubicBezTo>
                  <a:cubicBezTo>
                    <a:pt x="297" y="34"/>
                    <a:pt x="297" y="30"/>
                    <a:pt x="293" y="28"/>
                  </a:cubicBezTo>
                  <a:cubicBezTo>
                    <a:pt x="291" y="28"/>
                    <a:pt x="290" y="28"/>
                    <a:pt x="289" y="28"/>
                  </a:cubicBezTo>
                  <a:cubicBezTo>
                    <a:pt x="286" y="28"/>
                    <a:pt x="283" y="29"/>
                    <a:pt x="282" y="30"/>
                  </a:cubicBezTo>
                  <a:cubicBezTo>
                    <a:pt x="278" y="33"/>
                    <a:pt x="277" y="36"/>
                    <a:pt x="276" y="40"/>
                  </a:cubicBezTo>
                  <a:cubicBezTo>
                    <a:pt x="263" y="89"/>
                    <a:pt x="263" y="89"/>
                    <a:pt x="263" y="89"/>
                  </a:cubicBezTo>
                  <a:cubicBezTo>
                    <a:pt x="262" y="92"/>
                    <a:pt x="260" y="98"/>
                    <a:pt x="266" y="100"/>
                  </a:cubicBezTo>
                  <a:cubicBezTo>
                    <a:pt x="267" y="101"/>
                    <a:pt x="268" y="101"/>
                    <a:pt x="270" y="101"/>
                  </a:cubicBezTo>
                  <a:cubicBezTo>
                    <a:pt x="272" y="101"/>
                    <a:pt x="275" y="100"/>
                    <a:pt x="278" y="98"/>
                  </a:cubicBezTo>
                  <a:cubicBezTo>
                    <a:pt x="281" y="95"/>
                    <a:pt x="282" y="92"/>
                    <a:pt x="283" y="89"/>
                  </a:cubicBezTo>
                  <a:cubicBezTo>
                    <a:pt x="290" y="60"/>
                    <a:pt x="290" y="60"/>
                    <a:pt x="290" y="60"/>
                  </a:cubicBezTo>
                  <a:cubicBezTo>
                    <a:pt x="291" y="56"/>
                    <a:pt x="293" y="50"/>
                    <a:pt x="299" y="46"/>
                  </a:cubicBezTo>
                  <a:cubicBezTo>
                    <a:pt x="302" y="45"/>
                    <a:pt x="304" y="44"/>
                    <a:pt x="307" y="44"/>
                  </a:cubicBezTo>
                  <a:cubicBezTo>
                    <a:pt x="311" y="44"/>
                    <a:pt x="314" y="46"/>
                    <a:pt x="315" y="50"/>
                  </a:cubicBezTo>
                  <a:cubicBezTo>
                    <a:pt x="316" y="52"/>
                    <a:pt x="315" y="55"/>
                    <a:pt x="314" y="58"/>
                  </a:cubicBezTo>
                  <a:cubicBezTo>
                    <a:pt x="306" y="89"/>
                    <a:pt x="306" y="89"/>
                    <a:pt x="306" y="89"/>
                  </a:cubicBezTo>
                  <a:cubicBezTo>
                    <a:pt x="305" y="91"/>
                    <a:pt x="304" y="95"/>
                    <a:pt x="306" y="98"/>
                  </a:cubicBezTo>
                  <a:cubicBezTo>
                    <a:pt x="307" y="99"/>
                    <a:pt x="309" y="101"/>
                    <a:pt x="313" y="101"/>
                  </a:cubicBezTo>
                  <a:cubicBezTo>
                    <a:pt x="317" y="101"/>
                    <a:pt x="320" y="99"/>
                    <a:pt x="322" y="97"/>
                  </a:cubicBezTo>
                  <a:cubicBezTo>
                    <a:pt x="325" y="95"/>
                    <a:pt x="326" y="91"/>
                    <a:pt x="326" y="88"/>
                  </a:cubicBezTo>
                  <a:lnTo>
                    <a:pt x="336" y="53"/>
                  </a:lnTo>
                  <a:close/>
                  <a:moveTo>
                    <a:pt x="258" y="21"/>
                  </a:moveTo>
                  <a:cubicBezTo>
                    <a:pt x="264" y="21"/>
                    <a:pt x="269" y="16"/>
                    <a:pt x="271" y="10"/>
                  </a:cubicBezTo>
                  <a:cubicBezTo>
                    <a:pt x="273" y="5"/>
                    <a:pt x="269" y="0"/>
                    <a:pt x="264" y="0"/>
                  </a:cubicBezTo>
                  <a:cubicBezTo>
                    <a:pt x="258" y="0"/>
                    <a:pt x="252" y="5"/>
                    <a:pt x="251" y="10"/>
                  </a:cubicBezTo>
                  <a:cubicBezTo>
                    <a:pt x="250" y="16"/>
                    <a:pt x="253" y="21"/>
                    <a:pt x="258" y="21"/>
                  </a:cubicBezTo>
                  <a:moveTo>
                    <a:pt x="230" y="88"/>
                  </a:moveTo>
                  <a:cubicBezTo>
                    <a:pt x="229" y="92"/>
                    <a:pt x="228" y="98"/>
                    <a:pt x="233" y="100"/>
                  </a:cubicBezTo>
                  <a:cubicBezTo>
                    <a:pt x="234" y="100"/>
                    <a:pt x="235" y="101"/>
                    <a:pt x="237" y="101"/>
                  </a:cubicBezTo>
                  <a:cubicBezTo>
                    <a:pt x="240" y="101"/>
                    <a:pt x="243" y="100"/>
                    <a:pt x="246" y="97"/>
                  </a:cubicBezTo>
                  <a:cubicBezTo>
                    <a:pt x="248" y="94"/>
                    <a:pt x="249" y="91"/>
                    <a:pt x="250" y="88"/>
                  </a:cubicBezTo>
                  <a:cubicBezTo>
                    <a:pt x="263" y="40"/>
                    <a:pt x="263" y="40"/>
                    <a:pt x="263" y="40"/>
                  </a:cubicBezTo>
                  <a:cubicBezTo>
                    <a:pt x="264" y="36"/>
                    <a:pt x="265" y="31"/>
                    <a:pt x="260" y="29"/>
                  </a:cubicBezTo>
                  <a:cubicBezTo>
                    <a:pt x="259" y="28"/>
                    <a:pt x="258" y="28"/>
                    <a:pt x="256" y="28"/>
                  </a:cubicBezTo>
                  <a:cubicBezTo>
                    <a:pt x="253" y="28"/>
                    <a:pt x="250" y="29"/>
                    <a:pt x="248" y="30"/>
                  </a:cubicBezTo>
                  <a:cubicBezTo>
                    <a:pt x="246" y="32"/>
                    <a:pt x="245" y="34"/>
                    <a:pt x="243" y="40"/>
                  </a:cubicBezTo>
                  <a:lnTo>
                    <a:pt x="230" y="88"/>
                  </a:lnTo>
                  <a:close/>
                  <a:moveTo>
                    <a:pt x="198" y="40"/>
                  </a:moveTo>
                  <a:cubicBezTo>
                    <a:pt x="198" y="35"/>
                    <a:pt x="198" y="28"/>
                    <a:pt x="190" y="28"/>
                  </a:cubicBezTo>
                  <a:cubicBezTo>
                    <a:pt x="186" y="28"/>
                    <a:pt x="179" y="31"/>
                    <a:pt x="177" y="38"/>
                  </a:cubicBezTo>
                  <a:cubicBezTo>
                    <a:pt x="177" y="40"/>
                    <a:pt x="177" y="42"/>
                    <a:pt x="177" y="44"/>
                  </a:cubicBezTo>
                  <a:cubicBezTo>
                    <a:pt x="180" y="91"/>
                    <a:pt x="180" y="91"/>
                    <a:pt x="180" y="91"/>
                  </a:cubicBezTo>
                  <a:cubicBezTo>
                    <a:pt x="181" y="98"/>
                    <a:pt x="181" y="101"/>
                    <a:pt x="190" y="101"/>
                  </a:cubicBezTo>
                  <a:cubicBezTo>
                    <a:pt x="200" y="101"/>
                    <a:pt x="202" y="98"/>
                    <a:pt x="207" y="89"/>
                  </a:cubicBezTo>
                  <a:cubicBezTo>
                    <a:pt x="235" y="43"/>
                    <a:pt x="235" y="43"/>
                    <a:pt x="235" y="43"/>
                  </a:cubicBezTo>
                  <a:cubicBezTo>
                    <a:pt x="236" y="41"/>
                    <a:pt x="237" y="39"/>
                    <a:pt x="238" y="37"/>
                  </a:cubicBezTo>
                  <a:cubicBezTo>
                    <a:pt x="239" y="31"/>
                    <a:pt x="235" y="28"/>
                    <a:pt x="230" y="28"/>
                  </a:cubicBezTo>
                  <a:cubicBezTo>
                    <a:pt x="223" y="28"/>
                    <a:pt x="220" y="34"/>
                    <a:pt x="217" y="38"/>
                  </a:cubicBezTo>
                  <a:cubicBezTo>
                    <a:pt x="202" y="67"/>
                    <a:pt x="202" y="67"/>
                    <a:pt x="202" y="67"/>
                  </a:cubicBezTo>
                  <a:cubicBezTo>
                    <a:pt x="199" y="72"/>
                    <a:pt x="198" y="73"/>
                    <a:pt x="197" y="78"/>
                  </a:cubicBezTo>
                  <a:cubicBezTo>
                    <a:pt x="197" y="75"/>
                    <a:pt x="197" y="72"/>
                    <a:pt x="197" y="68"/>
                  </a:cubicBezTo>
                  <a:lnTo>
                    <a:pt x="198" y="40"/>
                  </a:lnTo>
                  <a:close/>
                  <a:moveTo>
                    <a:pt x="141" y="77"/>
                  </a:moveTo>
                  <a:cubicBezTo>
                    <a:pt x="139" y="78"/>
                    <a:pt x="137" y="81"/>
                    <a:pt x="131" y="84"/>
                  </a:cubicBezTo>
                  <a:cubicBezTo>
                    <a:pt x="127" y="86"/>
                    <a:pt x="124" y="86"/>
                    <a:pt x="122" y="86"/>
                  </a:cubicBezTo>
                  <a:cubicBezTo>
                    <a:pt x="116" y="86"/>
                    <a:pt x="113" y="83"/>
                    <a:pt x="114" y="78"/>
                  </a:cubicBezTo>
                  <a:cubicBezTo>
                    <a:pt x="116" y="71"/>
                    <a:pt x="124" y="70"/>
                    <a:pt x="130" y="69"/>
                  </a:cubicBezTo>
                  <a:cubicBezTo>
                    <a:pt x="140" y="67"/>
                    <a:pt x="141" y="66"/>
                    <a:pt x="144" y="65"/>
                  </a:cubicBezTo>
                  <a:lnTo>
                    <a:pt x="141" y="77"/>
                  </a:lnTo>
                  <a:close/>
                  <a:moveTo>
                    <a:pt x="167" y="56"/>
                  </a:moveTo>
                  <a:cubicBezTo>
                    <a:pt x="168" y="49"/>
                    <a:pt x="171" y="40"/>
                    <a:pt x="165" y="33"/>
                  </a:cubicBezTo>
                  <a:cubicBezTo>
                    <a:pt x="162" y="30"/>
                    <a:pt x="156" y="27"/>
                    <a:pt x="144" y="27"/>
                  </a:cubicBezTo>
                  <a:cubicBezTo>
                    <a:pt x="121" y="27"/>
                    <a:pt x="111" y="36"/>
                    <a:pt x="109" y="43"/>
                  </a:cubicBezTo>
                  <a:cubicBezTo>
                    <a:pt x="108" y="48"/>
                    <a:pt x="112" y="51"/>
                    <a:pt x="116" y="51"/>
                  </a:cubicBezTo>
                  <a:cubicBezTo>
                    <a:pt x="120" y="51"/>
                    <a:pt x="123" y="48"/>
                    <a:pt x="124" y="47"/>
                  </a:cubicBezTo>
                  <a:cubicBezTo>
                    <a:pt x="127" y="45"/>
                    <a:pt x="130" y="42"/>
                    <a:pt x="138" y="42"/>
                  </a:cubicBezTo>
                  <a:cubicBezTo>
                    <a:pt x="140" y="42"/>
                    <a:pt x="149" y="42"/>
                    <a:pt x="148" y="49"/>
                  </a:cubicBezTo>
                  <a:cubicBezTo>
                    <a:pt x="147" y="52"/>
                    <a:pt x="143" y="53"/>
                    <a:pt x="136" y="54"/>
                  </a:cubicBezTo>
                  <a:cubicBezTo>
                    <a:pt x="120" y="57"/>
                    <a:pt x="114" y="58"/>
                    <a:pt x="107" y="62"/>
                  </a:cubicBezTo>
                  <a:cubicBezTo>
                    <a:pt x="105" y="63"/>
                    <a:pt x="101" y="65"/>
                    <a:pt x="98" y="70"/>
                  </a:cubicBezTo>
                  <a:cubicBezTo>
                    <a:pt x="96" y="72"/>
                    <a:pt x="95" y="75"/>
                    <a:pt x="94" y="79"/>
                  </a:cubicBezTo>
                  <a:cubicBezTo>
                    <a:pt x="90" y="93"/>
                    <a:pt x="97" y="102"/>
                    <a:pt x="113" y="102"/>
                  </a:cubicBezTo>
                  <a:cubicBezTo>
                    <a:pt x="119" y="102"/>
                    <a:pt x="126" y="100"/>
                    <a:pt x="132" y="96"/>
                  </a:cubicBezTo>
                  <a:cubicBezTo>
                    <a:pt x="134" y="95"/>
                    <a:pt x="135" y="94"/>
                    <a:pt x="137" y="93"/>
                  </a:cubicBezTo>
                  <a:cubicBezTo>
                    <a:pt x="138" y="96"/>
                    <a:pt x="138" y="101"/>
                    <a:pt x="145" y="101"/>
                  </a:cubicBezTo>
                  <a:cubicBezTo>
                    <a:pt x="154" y="101"/>
                    <a:pt x="157" y="91"/>
                    <a:pt x="159" y="86"/>
                  </a:cubicBezTo>
                  <a:lnTo>
                    <a:pt x="167" y="56"/>
                  </a:lnTo>
                  <a:close/>
                  <a:moveTo>
                    <a:pt x="49" y="9"/>
                  </a:moveTo>
                  <a:cubicBezTo>
                    <a:pt x="48" y="4"/>
                    <a:pt x="46" y="1"/>
                    <a:pt x="38" y="1"/>
                  </a:cubicBezTo>
                  <a:cubicBezTo>
                    <a:pt x="34" y="1"/>
                    <a:pt x="29" y="3"/>
                    <a:pt x="26" y="6"/>
                  </a:cubicBezTo>
                  <a:cubicBezTo>
                    <a:pt x="23" y="9"/>
                    <a:pt x="23" y="12"/>
                    <a:pt x="22" y="16"/>
                  </a:cubicBezTo>
                  <a:cubicBezTo>
                    <a:pt x="3" y="87"/>
                    <a:pt x="3" y="87"/>
                    <a:pt x="3" y="87"/>
                  </a:cubicBezTo>
                  <a:cubicBezTo>
                    <a:pt x="2" y="91"/>
                    <a:pt x="0" y="95"/>
                    <a:pt x="3" y="98"/>
                  </a:cubicBezTo>
                  <a:cubicBezTo>
                    <a:pt x="3" y="99"/>
                    <a:pt x="5" y="101"/>
                    <a:pt x="9" y="101"/>
                  </a:cubicBezTo>
                  <a:cubicBezTo>
                    <a:pt x="19" y="101"/>
                    <a:pt x="22" y="91"/>
                    <a:pt x="23" y="86"/>
                  </a:cubicBezTo>
                  <a:cubicBezTo>
                    <a:pt x="34" y="46"/>
                    <a:pt x="34" y="46"/>
                    <a:pt x="34" y="46"/>
                  </a:cubicBezTo>
                  <a:cubicBezTo>
                    <a:pt x="35" y="41"/>
                    <a:pt x="35" y="40"/>
                    <a:pt x="36" y="36"/>
                  </a:cubicBezTo>
                  <a:cubicBezTo>
                    <a:pt x="54" y="91"/>
                    <a:pt x="54" y="91"/>
                    <a:pt x="54" y="91"/>
                  </a:cubicBezTo>
                  <a:cubicBezTo>
                    <a:pt x="56" y="97"/>
                    <a:pt x="57" y="101"/>
                    <a:pt x="64" y="101"/>
                  </a:cubicBezTo>
                  <a:cubicBezTo>
                    <a:pt x="77" y="101"/>
                    <a:pt x="80" y="93"/>
                    <a:pt x="81" y="87"/>
                  </a:cubicBezTo>
                  <a:cubicBezTo>
                    <a:pt x="101" y="14"/>
                    <a:pt x="101" y="14"/>
                    <a:pt x="101" y="14"/>
                  </a:cubicBezTo>
                  <a:cubicBezTo>
                    <a:pt x="102" y="10"/>
                    <a:pt x="103" y="5"/>
                    <a:pt x="99" y="2"/>
                  </a:cubicBezTo>
                  <a:cubicBezTo>
                    <a:pt x="98" y="2"/>
                    <a:pt x="97" y="1"/>
                    <a:pt x="94" y="1"/>
                  </a:cubicBezTo>
                  <a:cubicBezTo>
                    <a:pt x="91" y="1"/>
                    <a:pt x="88" y="3"/>
                    <a:pt x="86" y="5"/>
                  </a:cubicBezTo>
                  <a:cubicBezTo>
                    <a:pt x="83" y="7"/>
                    <a:pt x="81" y="11"/>
                    <a:pt x="81" y="14"/>
                  </a:cubicBezTo>
                  <a:cubicBezTo>
                    <a:pt x="70" y="53"/>
                    <a:pt x="70" y="53"/>
                    <a:pt x="70" y="53"/>
                  </a:cubicBezTo>
                  <a:cubicBezTo>
                    <a:pt x="70" y="55"/>
                    <a:pt x="69" y="57"/>
                    <a:pt x="69" y="59"/>
                  </a:cubicBezTo>
                  <a:cubicBezTo>
                    <a:pt x="68" y="61"/>
                    <a:pt x="68" y="63"/>
                    <a:pt x="67" y="65"/>
                  </a:cubicBezTo>
                  <a:lnTo>
                    <a:pt x="49" y="9"/>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pic>
        <p:nvPicPr>
          <p:cNvPr id="14" name="White Frame">
            <a:extLst>
              <a:ext uri="{FF2B5EF4-FFF2-40B4-BE49-F238E27FC236}">
                <a16:creationId xmlns:a16="http://schemas.microsoft.com/office/drawing/2014/main" id="{DB162BB3-7193-4D28-9E28-412CA9AA57A0}"/>
              </a:ext>
            </a:extLst>
          </p:cNvPr>
          <p:cNvPicPr>
            <a:picLocks noChangeAspect="1"/>
          </p:cNvPicPr>
          <p:nvPr userDrawn="1"/>
        </p:nvPicPr>
        <p:blipFill>
          <a:blip r:embed="rId5">
            <a:extLst>
              <a:ext uri="{96DAC541-7B7A-43D3-8B79-37D633B846F1}">
                <asvg:svgBlip xmlns:asvg="http://schemas.microsoft.com/office/drawing/2016/SVG/main" r:embed="rId6"/>
              </a:ext>
            </a:extLst>
          </a:blip>
          <a:stretch>
            <a:fillRect/>
          </a:stretch>
        </p:blipFill>
        <p:spPr>
          <a:xfrm>
            <a:off x="0" y="2291"/>
            <a:ext cx="12196074" cy="6855709"/>
          </a:xfrm>
          <a:prstGeom prst="rect">
            <a:avLst/>
          </a:prstGeom>
        </p:spPr>
      </p:pic>
      <p:sp>
        <p:nvSpPr>
          <p:cNvPr id="10" name="Wellspect">
            <a:extLst>
              <a:ext uri="{FF2B5EF4-FFF2-40B4-BE49-F238E27FC236}">
                <a16:creationId xmlns:a16="http://schemas.microsoft.com/office/drawing/2014/main" id="{48988171-71BD-490C-815F-659FD4D8FE6C}"/>
              </a:ext>
            </a:extLst>
          </p:cNvPr>
          <p:cNvSpPr>
            <a:spLocks noEditPoints="1"/>
          </p:cNvSpPr>
          <p:nvPr userDrawn="1"/>
        </p:nvSpPr>
        <p:spPr bwMode="auto">
          <a:xfrm>
            <a:off x="10528300" y="219295"/>
            <a:ext cx="1439863" cy="436563"/>
          </a:xfrm>
          <a:custGeom>
            <a:avLst/>
            <a:gdLst>
              <a:gd name="T0" fmla="*/ 142 w 2268"/>
              <a:gd name="T1" fmla="*/ 392 h 687"/>
              <a:gd name="T2" fmla="*/ 147 w 2268"/>
              <a:gd name="T3" fmla="*/ 293 h 687"/>
              <a:gd name="T4" fmla="*/ 451 w 2268"/>
              <a:gd name="T5" fmla="*/ 18 h 687"/>
              <a:gd name="T6" fmla="*/ 677 w 2268"/>
              <a:gd name="T7" fmla="*/ 220 h 687"/>
              <a:gd name="T8" fmla="*/ 505 w 2268"/>
              <a:gd name="T9" fmla="*/ 356 h 687"/>
              <a:gd name="T10" fmla="*/ 542 w 2268"/>
              <a:gd name="T11" fmla="*/ 326 h 687"/>
              <a:gd name="T12" fmla="*/ 813 w 2268"/>
              <a:gd name="T13" fmla="*/ 368 h 687"/>
              <a:gd name="T14" fmla="*/ 919 w 2268"/>
              <a:gd name="T15" fmla="*/ 25 h 687"/>
              <a:gd name="T16" fmla="*/ 1066 w 2268"/>
              <a:gd name="T17" fmla="*/ 101 h 687"/>
              <a:gd name="T18" fmla="*/ 982 w 2268"/>
              <a:gd name="T19" fmla="*/ 287 h 687"/>
              <a:gd name="T20" fmla="*/ 1337 w 2268"/>
              <a:gd name="T21" fmla="*/ 142 h 687"/>
              <a:gd name="T22" fmla="*/ 1234 w 2268"/>
              <a:gd name="T23" fmla="*/ 495 h 687"/>
              <a:gd name="T24" fmla="*/ 1234 w 2268"/>
              <a:gd name="T25" fmla="*/ 103 h 687"/>
              <a:gd name="T26" fmla="*/ 1720 w 2268"/>
              <a:gd name="T27" fmla="*/ 261 h 687"/>
              <a:gd name="T28" fmla="*/ 1723 w 2268"/>
              <a:gd name="T29" fmla="*/ 352 h 687"/>
              <a:gd name="T30" fmla="*/ 1720 w 2268"/>
              <a:gd name="T31" fmla="*/ 261 h 687"/>
              <a:gd name="T32" fmla="*/ 2002 w 2268"/>
              <a:gd name="T33" fmla="*/ 152 h 687"/>
              <a:gd name="T34" fmla="*/ 1969 w 2268"/>
              <a:gd name="T35" fmla="*/ 302 h 687"/>
              <a:gd name="T36" fmla="*/ 2099 w 2268"/>
              <a:gd name="T37" fmla="*/ 331 h 687"/>
              <a:gd name="T38" fmla="*/ 2072 w 2268"/>
              <a:gd name="T39" fmla="*/ 19 h 687"/>
              <a:gd name="T40" fmla="*/ 2216 w 2268"/>
              <a:gd name="T41" fmla="*/ 45 h 687"/>
              <a:gd name="T42" fmla="*/ 2244 w 2268"/>
              <a:gd name="T43" fmla="*/ 64 h 687"/>
              <a:gd name="T44" fmla="*/ 2208 w 2268"/>
              <a:gd name="T45" fmla="*/ 28 h 687"/>
              <a:gd name="T46" fmla="*/ 2224 w 2268"/>
              <a:gd name="T47" fmla="*/ 90 h 687"/>
              <a:gd name="T48" fmla="*/ 29 w 2268"/>
              <a:gd name="T49" fmla="*/ 686 h 687"/>
              <a:gd name="T50" fmla="*/ 93 w 2268"/>
              <a:gd name="T51" fmla="*/ 570 h 687"/>
              <a:gd name="T52" fmla="*/ 101 w 2268"/>
              <a:gd name="T53" fmla="*/ 636 h 687"/>
              <a:gd name="T54" fmla="*/ 339 w 2268"/>
              <a:gd name="T55" fmla="*/ 686 h 687"/>
              <a:gd name="T56" fmla="*/ 261 w 2268"/>
              <a:gd name="T57" fmla="*/ 563 h 687"/>
              <a:gd name="T58" fmla="*/ 303 w 2268"/>
              <a:gd name="T59" fmla="*/ 623 h 687"/>
              <a:gd name="T60" fmla="*/ 468 w 2268"/>
              <a:gd name="T61" fmla="*/ 633 h 687"/>
              <a:gd name="T62" fmla="*/ 405 w 2268"/>
              <a:gd name="T63" fmla="*/ 563 h 687"/>
              <a:gd name="T64" fmla="*/ 610 w 2268"/>
              <a:gd name="T65" fmla="*/ 655 h 687"/>
              <a:gd name="T66" fmla="*/ 567 w 2268"/>
              <a:gd name="T67" fmla="*/ 570 h 687"/>
              <a:gd name="T68" fmla="*/ 692 w 2268"/>
              <a:gd name="T69" fmla="*/ 685 h 687"/>
              <a:gd name="T70" fmla="*/ 682 w 2268"/>
              <a:gd name="T71" fmla="*/ 674 h 687"/>
              <a:gd name="T72" fmla="*/ 877 w 2268"/>
              <a:gd name="T73" fmla="*/ 573 h 687"/>
              <a:gd name="T74" fmla="*/ 899 w 2268"/>
              <a:gd name="T75" fmla="*/ 665 h 687"/>
              <a:gd name="T76" fmla="*/ 1104 w 2268"/>
              <a:gd name="T77" fmla="*/ 675 h 687"/>
              <a:gd name="T78" fmla="*/ 1126 w 2268"/>
              <a:gd name="T79" fmla="*/ 582 h 687"/>
              <a:gd name="T80" fmla="*/ 1247 w 2268"/>
              <a:gd name="T81" fmla="*/ 686 h 687"/>
              <a:gd name="T82" fmla="*/ 1319 w 2268"/>
              <a:gd name="T83" fmla="*/ 582 h 687"/>
              <a:gd name="T84" fmla="*/ 1461 w 2268"/>
              <a:gd name="T85" fmla="*/ 675 h 687"/>
              <a:gd name="T86" fmla="*/ 1390 w 2268"/>
              <a:gd name="T87" fmla="*/ 582 h 687"/>
              <a:gd name="T88" fmla="*/ 1503 w 2268"/>
              <a:gd name="T89" fmla="*/ 675 h 687"/>
              <a:gd name="T90" fmla="*/ 1599 w 2268"/>
              <a:gd name="T91" fmla="*/ 668 h 687"/>
              <a:gd name="T92" fmla="*/ 1503 w 2268"/>
              <a:gd name="T93" fmla="*/ 675 h 687"/>
              <a:gd name="T94" fmla="*/ 1658 w 2268"/>
              <a:gd name="T95" fmla="*/ 685 h 687"/>
              <a:gd name="T96" fmla="*/ 1721 w 2268"/>
              <a:gd name="T97" fmla="*/ 614 h 687"/>
              <a:gd name="T98" fmla="*/ 1647 w 2268"/>
              <a:gd name="T99" fmla="*/ 674 h 687"/>
              <a:gd name="T100" fmla="*/ 1878 w 2268"/>
              <a:gd name="T101" fmla="*/ 686 h 687"/>
              <a:gd name="T102" fmla="*/ 1793 w 2268"/>
              <a:gd name="T103" fmla="*/ 562 h 687"/>
              <a:gd name="T104" fmla="*/ 1995 w 2268"/>
              <a:gd name="T105" fmla="*/ 667 h 687"/>
              <a:gd name="T106" fmla="*/ 1995 w 2268"/>
              <a:gd name="T107" fmla="*/ 560 h 687"/>
              <a:gd name="T108" fmla="*/ 2106 w 2268"/>
              <a:gd name="T109" fmla="*/ 666 h 687"/>
              <a:gd name="T110" fmla="*/ 2176 w 2268"/>
              <a:gd name="T111" fmla="*/ 572 h 6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268" h="687">
                <a:moveTo>
                  <a:pt x="394" y="374"/>
                </a:moveTo>
                <a:cubicBezTo>
                  <a:pt x="391" y="382"/>
                  <a:pt x="388" y="392"/>
                  <a:pt x="364" y="392"/>
                </a:cubicBezTo>
                <a:cubicBezTo>
                  <a:pt x="342" y="392"/>
                  <a:pt x="337" y="383"/>
                  <a:pt x="334" y="374"/>
                </a:cubicBezTo>
                <a:cubicBezTo>
                  <a:pt x="269" y="154"/>
                  <a:pt x="269" y="154"/>
                  <a:pt x="269" y="154"/>
                </a:cubicBezTo>
                <a:cubicBezTo>
                  <a:pt x="260" y="126"/>
                  <a:pt x="254" y="98"/>
                  <a:pt x="250" y="69"/>
                </a:cubicBezTo>
                <a:cubicBezTo>
                  <a:pt x="245" y="103"/>
                  <a:pt x="238" y="133"/>
                  <a:pt x="233" y="152"/>
                </a:cubicBezTo>
                <a:cubicBezTo>
                  <a:pt x="172" y="373"/>
                  <a:pt x="172" y="373"/>
                  <a:pt x="172" y="373"/>
                </a:cubicBezTo>
                <a:cubicBezTo>
                  <a:pt x="170" y="382"/>
                  <a:pt x="166" y="392"/>
                  <a:pt x="142" y="392"/>
                </a:cubicBezTo>
                <a:cubicBezTo>
                  <a:pt x="118" y="392"/>
                  <a:pt x="115" y="382"/>
                  <a:pt x="112" y="374"/>
                </a:cubicBezTo>
                <a:cubicBezTo>
                  <a:pt x="2" y="32"/>
                  <a:pt x="2" y="32"/>
                  <a:pt x="2" y="32"/>
                </a:cubicBezTo>
                <a:cubicBezTo>
                  <a:pt x="0" y="29"/>
                  <a:pt x="0" y="26"/>
                  <a:pt x="0" y="22"/>
                </a:cubicBezTo>
                <a:cubicBezTo>
                  <a:pt x="0" y="12"/>
                  <a:pt x="11" y="1"/>
                  <a:pt x="27" y="1"/>
                </a:cubicBezTo>
                <a:cubicBezTo>
                  <a:pt x="43" y="1"/>
                  <a:pt x="48" y="11"/>
                  <a:pt x="51" y="18"/>
                </a:cubicBezTo>
                <a:cubicBezTo>
                  <a:pt x="124" y="249"/>
                  <a:pt x="124" y="249"/>
                  <a:pt x="124" y="249"/>
                </a:cubicBezTo>
                <a:cubicBezTo>
                  <a:pt x="136" y="290"/>
                  <a:pt x="139" y="306"/>
                  <a:pt x="141" y="321"/>
                </a:cubicBezTo>
                <a:cubicBezTo>
                  <a:pt x="142" y="314"/>
                  <a:pt x="145" y="302"/>
                  <a:pt x="147" y="293"/>
                </a:cubicBezTo>
                <a:cubicBezTo>
                  <a:pt x="148" y="289"/>
                  <a:pt x="152" y="274"/>
                  <a:pt x="153" y="272"/>
                </a:cubicBezTo>
                <a:cubicBezTo>
                  <a:pt x="221" y="19"/>
                  <a:pt x="221" y="19"/>
                  <a:pt x="221" y="19"/>
                </a:cubicBezTo>
                <a:cubicBezTo>
                  <a:pt x="223" y="11"/>
                  <a:pt x="228" y="0"/>
                  <a:pt x="250" y="0"/>
                </a:cubicBezTo>
                <a:cubicBezTo>
                  <a:pt x="272" y="0"/>
                  <a:pt x="277" y="11"/>
                  <a:pt x="280" y="19"/>
                </a:cubicBezTo>
                <a:cubicBezTo>
                  <a:pt x="349" y="260"/>
                  <a:pt x="349" y="260"/>
                  <a:pt x="349" y="260"/>
                </a:cubicBezTo>
                <a:cubicBezTo>
                  <a:pt x="357" y="286"/>
                  <a:pt x="360" y="305"/>
                  <a:pt x="362" y="318"/>
                </a:cubicBezTo>
                <a:cubicBezTo>
                  <a:pt x="365" y="309"/>
                  <a:pt x="379" y="261"/>
                  <a:pt x="382" y="250"/>
                </a:cubicBezTo>
                <a:cubicBezTo>
                  <a:pt x="451" y="18"/>
                  <a:pt x="451" y="18"/>
                  <a:pt x="451" y="18"/>
                </a:cubicBezTo>
                <a:cubicBezTo>
                  <a:pt x="453" y="11"/>
                  <a:pt x="458" y="1"/>
                  <a:pt x="474" y="1"/>
                </a:cubicBezTo>
                <a:cubicBezTo>
                  <a:pt x="487" y="1"/>
                  <a:pt x="500" y="9"/>
                  <a:pt x="500" y="22"/>
                </a:cubicBezTo>
                <a:cubicBezTo>
                  <a:pt x="500" y="26"/>
                  <a:pt x="499" y="28"/>
                  <a:pt x="499" y="31"/>
                </a:cubicBezTo>
                <a:lnTo>
                  <a:pt x="394" y="374"/>
                </a:lnTo>
                <a:close/>
                <a:moveTo>
                  <a:pt x="521" y="220"/>
                </a:moveTo>
                <a:cubicBezTo>
                  <a:pt x="524" y="208"/>
                  <a:pt x="529" y="182"/>
                  <a:pt x="550" y="163"/>
                </a:cubicBezTo>
                <a:cubicBezTo>
                  <a:pt x="570" y="146"/>
                  <a:pt x="592" y="145"/>
                  <a:pt x="603" y="145"/>
                </a:cubicBezTo>
                <a:cubicBezTo>
                  <a:pt x="655" y="145"/>
                  <a:pt x="675" y="184"/>
                  <a:pt x="677" y="220"/>
                </a:cubicBezTo>
                <a:lnTo>
                  <a:pt x="521" y="220"/>
                </a:lnTo>
                <a:close/>
                <a:moveTo>
                  <a:pt x="704" y="261"/>
                </a:moveTo>
                <a:cubicBezTo>
                  <a:pt x="711" y="261"/>
                  <a:pt x="728" y="260"/>
                  <a:pt x="728" y="237"/>
                </a:cubicBezTo>
                <a:cubicBezTo>
                  <a:pt x="728" y="206"/>
                  <a:pt x="719" y="171"/>
                  <a:pt x="701" y="146"/>
                </a:cubicBezTo>
                <a:cubicBezTo>
                  <a:pt x="684" y="123"/>
                  <a:pt x="663" y="111"/>
                  <a:pt x="638" y="105"/>
                </a:cubicBezTo>
                <a:cubicBezTo>
                  <a:pt x="627" y="102"/>
                  <a:pt x="615" y="101"/>
                  <a:pt x="603" y="101"/>
                </a:cubicBezTo>
                <a:cubicBezTo>
                  <a:pt x="506" y="101"/>
                  <a:pt x="469" y="181"/>
                  <a:pt x="469" y="250"/>
                </a:cubicBezTo>
                <a:cubicBezTo>
                  <a:pt x="469" y="289"/>
                  <a:pt x="481" y="328"/>
                  <a:pt x="505" y="356"/>
                </a:cubicBezTo>
                <a:cubicBezTo>
                  <a:pt x="533" y="387"/>
                  <a:pt x="569" y="394"/>
                  <a:pt x="604" y="394"/>
                </a:cubicBezTo>
                <a:cubicBezTo>
                  <a:pt x="620" y="394"/>
                  <a:pt x="669" y="394"/>
                  <a:pt x="706" y="352"/>
                </a:cubicBezTo>
                <a:cubicBezTo>
                  <a:pt x="712" y="345"/>
                  <a:pt x="722" y="333"/>
                  <a:pt x="724" y="323"/>
                </a:cubicBezTo>
                <a:cubicBezTo>
                  <a:pt x="724" y="321"/>
                  <a:pt x="724" y="320"/>
                  <a:pt x="724" y="317"/>
                </a:cubicBezTo>
                <a:cubicBezTo>
                  <a:pt x="724" y="302"/>
                  <a:pt x="708" y="295"/>
                  <a:pt x="696" y="295"/>
                </a:cubicBezTo>
                <a:cubicBezTo>
                  <a:pt x="684" y="295"/>
                  <a:pt x="681" y="300"/>
                  <a:pt x="673" y="315"/>
                </a:cubicBezTo>
                <a:cubicBezTo>
                  <a:pt x="663" y="330"/>
                  <a:pt x="648" y="352"/>
                  <a:pt x="604" y="352"/>
                </a:cubicBezTo>
                <a:cubicBezTo>
                  <a:pt x="583" y="352"/>
                  <a:pt x="560" y="348"/>
                  <a:pt x="542" y="326"/>
                </a:cubicBezTo>
                <a:cubicBezTo>
                  <a:pt x="527" y="308"/>
                  <a:pt x="522" y="286"/>
                  <a:pt x="521" y="261"/>
                </a:cubicBezTo>
                <a:lnTo>
                  <a:pt x="704" y="261"/>
                </a:lnTo>
                <a:close/>
                <a:moveTo>
                  <a:pt x="813" y="25"/>
                </a:moveTo>
                <a:cubicBezTo>
                  <a:pt x="813" y="18"/>
                  <a:pt x="811" y="1"/>
                  <a:pt x="788" y="1"/>
                </a:cubicBezTo>
                <a:cubicBezTo>
                  <a:pt x="766" y="1"/>
                  <a:pt x="763" y="18"/>
                  <a:pt x="763" y="25"/>
                </a:cubicBezTo>
                <a:cubicBezTo>
                  <a:pt x="763" y="368"/>
                  <a:pt x="763" y="368"/>
                  <a:pt x="763" y="368"/>
                </a:cubicBezTo>
                <a:cubicBezTo>
                  <a:pt x="763" y="384"/>
                  <a:pt x="774" y="392"/>
                  <a:pt x="788" y="392"/>
                </a:cubicBezTo>
                <a:cubicBezTo>
                  <a:pt x="811" y="392"/>
                  <a:pt x="813" y="374"/>
                  <a:pt x="813" y="368"/>
                </a:cubicBezTo>
                <a:lnTo>
                  <a:pt x="813" y="25"/>
                </a:lnTo>
                <a:close/>
                <a:moveTo>
                  <a:pt x="919" y="25"/>
                </a:moveTo>
                <a:cubicBezTo>
                  <a:pt x="919" y="18"/>
                  <a:pt x="917" y="1"/>
                  <a:pt x="894" y="1"/>
                </a:cubicBezTo>
                <a:cubicBezTo>
                  <a:pt x="872" y="1"/>
                  <a:pt x="869" y="18"/>
                  <a:pt x="869" y="25"/>
                </a:cubicBezTo>
                <a:cubicBezTo>
                  <a:pt x="869" y="368"/>
                  <a:pt x="869" y="368"/>
                  <a:pt x="869" y="368"/>
                </a:cubicBezTo>
                <a:cubicBezTo>
                  <a:pt x="869" y="384"/>
                  <a:pt x="880" y="392"/>
                  <a:pt x="894" y="392"/>
                </a:cubicBezTo>
                <a:cubicBezTo>
                  <a:pt x="917" y="392"/>
                  <a:pt x="919" y="374"/>
                  <a:pt x="919" y="368"/>
                </a:cubicBezTo>
                <a:lnTo>
                  <a:pt x="919" y="25"/>
                </a:lnTo>
                <a:close/>
                <a:moveTo>
                  <a:pt x="1063" y="215"/>
                </a:moveTo>
                <a:cubicBezTo>
                  <a:pt x="1038" y="207"/>
                  <a:pt x="1016" y="201"/>
                  <a:pt x="1016" y="176"/>
                </a:cubicBezTo>
                <a:cubicBezTo>
                  <a:pt x="1016" y="164"/>
                  <a:pt x="1023" y="153"/>
                  <a:pt x="1032" y="147"/>
                </a:cubicBezTo>
                <a:cubicBezTo>
                  <a:pt x="1042" y="140"/>
                  <a:pt x="1057" y="139"/>
                  <a:pt x="1063" y="139"/>
                </a:cubicBezTo>
                <a:cubicBezTo>
                  <a:pt x="1107" y="139"/>
                  <a:pt x="1121" y="165"/>
                  <a:pt x="1126" y="174"/>
                </a:cubicBezTo>
                <a:cubicBezTo>
                  <a:pt x="1134" y="190"/>
                  <a:pt x="1138" y="196"/>
                  <a:pt x="1150" y="196"/>
                </a:cubicBezTo>
                <a:cubicBezTo>
                  <a:pt x="1158" y="196"/>
                  <a:pt x="1173" y="191"/>
                  <a:pt x="1173" y="175"/>
                </a:cubicBezTo>
                <a:cubicBezTo>
                  <a:pt x="1173" y="164"/>
                  <a:pt x="1158" y="101"/>
                  <a:pt x="1066" y="101"/>
                </a:cubicBezTo>
                <a:cubicBezTo>
                  <a:pt x="972" y="101"/>
                  <a:pt x="966" y="168"/>
                  <a:pt x="966" y="182"/>
                </a:cubicBezTo>
                <a:cubicBezTo>
                  <a:pt x="966" y="235"/>
                  <a:pt x="1013" y="250"/>
                  <a:pt x="1043" y="260"/>
                </a:cubicBezTo>
                <a:cubicBezTo>
                  <a:pt x="1074" y="269"/>
                  <a:pt x="1074" y="269"/>
                  <a:pt x="1074" y="269"/>
                </a:cubicBezTo>
                <a:cubicBezTo>
                  <a:pt x="1102" y="277"/>
                  <a:pt x="1127" y="284"/>
                  <a:pt x="1127" y="313"/>
                </a:cubicBezTo>
                <a:cubicBezTo>
                  <a:pt x="1127" y="338"/>
                  <a:pt x="1103" y="355"/>
                  <a:pt x="1071" y="355"/>
                </a:cubicBezTo>
                <a:cubicBezTo>
                  <a:pt x="1048" y="355"/>
                  <a:pt x="1025" y="347"/>
                  <a:pt x="1013" y="328"/>
                </a:cubicBezTo>
                <a:cubicBezTo>
                  <a:pt x="1009" y="322"/>
                  <a:pt x="1008" y="320"/>
                  <a:pt x="1001" y="299"/>
                </a:cubicBezTo>
                <a:cubicBezTo>
                  <a:pt x="998" y="294"/>
                  <a:pt x="995" y="287"/>
                  <a:pt x="982" y="287"/>
                </a:cubicBezTo>
                <a:cubicBezTo>
                  <a:pt x="974" y="287"/>
                  <a:pt x="956" y="292"/>
                  <a:pt x="956" y="310"/>
                </a:cubicBezTo>
                <a:cubicBezTo>
                  <a:pt x="956" y="318"/>
                  <a:pt x="960" y="348"/>
                  <a:pt x="986" y="369"/>
                </a:cubicBezTo>
                <a:cubicBezTo>
                  <a:pt x="1013" y="393"/>
                  <a:pt x="1052" y="394"/>
                  <a:pt x="1068" y="394"/>
                </a:cubicBezTo>
                <a:cubicBezTo>
                  <a:pt x="1093" y="394"/>
                  <a:pt x="1122" y="389"/>
                  <a:pt x="1143" y="375"/>
                </a:cubicBezTo>
                <a:cubicBezTo>
                  <a:pt x="1159" y="364"/>
                  <a:pt x="1177" y="343"/>
                  <a:pt x="1177" y="308"/>
                </a:cubicBezTo>
                <a:cubicBezTo>
                  <a:pt x="1177" y="249"/>
                  <a:pt x="1124" y="233"/>
                  <a:pt x="1095" y="225"/>
                </a:cubicBezTo>
                <a:lnTo>
                  <a:pt x="1063" y="215"/>
                </a:lnTo>
                <a:close/>
                <a:moveTo>
                  <a:pt x="1337" y="142"/>
                </a:moveTo>
                <a:cubicBezTo>
                  <a:pt x="1411" y="142"/>
                  <a:pt x="1413" y="219"/>
                  <a:pt x="1413" y="248"/>
                </a:cubicBezTo>
                <a:cubicBezTo>
                  <a:pt x="1413" y="274"/>
                  <a:pt x="1410" y="304"/>
                  <a:pt x="1394" y="325"/>
                </a:cubicBezTo>
                <a:cubicBezTo>
                  <a:pt x="1384" y="339"/>
                  <a:pt x="1365" y="354"/>
                  <a:pt x="1337" y="354"/>
                </a:cubicBezTo>
                <a:cubicBezTo>
                  <a:pt x="1284" y="354"/>
                  <a:pt x="1258" y="308"/>
                  <a:pt x="1258" y="244"/>
                </a:cubicBezTo>
                <a:cubicBezTo>
                  <a:pt x="1258" y="182"/>
                  <a:pt x="1286" y="142"/>
                  <a:pt x="1337" y="142"/>
                </a:cubicBezTo>
                <a:moveTo>
                  <a:pt x="1208" y="470"/>
                </a:moveTo>
                <a:cubicBezTo>
                  <a:pt x="1208" y="478"/>
                  <a:pt x="1210" y="486"/>
                  <a:pt x="1221" y="492"/>
                </a:cubicBezTo>
                <a:cubicBezTo>
                  <a:pt x="1225" y="494"/>
                  <a:pt x="1229" y="495"/>
                  <a:pt x="1234" y="495"/>
                </a:cubicBezTo>
                <a:cubicBezTo>
                  <a:pt x="1257" y="495"/>
                  <a:pt x="1259" y="477"/>
                  <a:pt x="1259" y="470"/>
                </a:cubicBezTo>
                <a:cubicBezTo>
                  <a:pt x="1259" y="356"/>
                  <a:pt x="1259" y="356"/>
                  <a:pt x="1259" y="356"/>
                </a:cubicBezTo>
                <a:cubicBezTo>
                  <a:pt x="1283" y="376"/>
                  <a:pt x="1304" y="394"/>
                  <a:pt x="1349" y="394"/>
                </a:cubicBezTo>
                <a:cubicBezTo>
                  <a:pt x="1435" y="394"/>
                  <a:pt x="1465" y="315"/>
                  <a:pt x="1465" y="247"/>
                </a:cubicBezTo>
                <a:cubicBezTo>
                  <a:pt x="1465" y="154"/>
                  <a:pt x="1413" y="100"/>
                  <a:pt x="1343" y="100"/>
                </a:cubicBezTo>
                <a:cubicBezTo>
                  <a:pt x="1308" y="100"/>
                  <a:pt x="1281" y="112"/>
                  <a:pt x="1259" y="139"/>
                </a:cubicBezTo>
                <a:cubicBezTo>
                  <a:pt x="1259" y="122"/>
                  <a:pt x="1259" y="112"/>
                  <a:pt x="1247" y="106"/>
                </a:cubicBezTo>
                <a:cubicBezTo>
                  <a:pt x="1241" y="103"/>
                  <a:pt x="1236" y="103"/>
                  <a:pt x="1234" y="103"/>
                </a:cubicBezTo>
                <a:cubicBezTo>
                  <a:pt x="1211" y="103"/>
                  <a:pt x="1208" y="121"/>
                  <a:pt x="1208" y="128"/>
                </a:cubicBezTo>
                <a:lnTo>
                  <a:pt x="1208" y="470"/>
                </a:lnTo>
                <a:close/>
                <a:moveTo>
                  <a:pt x="1537" y="220"/>
                </a:moveTo>
                <a:cubicBezTo>
                  <a:pt x="1540" y="208"/>
                  <a:pt x="1545" y="182"/>
                  <a:pt x="1567" y="163"/>
                </a:cubicBezTo>
                <a:cubicBezTo>
                  <a:pt x="1586" y="146"/>
                  <a:pt x="1608" y="145"/>
                  <a:pt x="1619" y="145"/>
                </a:cubicBezTo>
                <a:cubicBezTo>
                  <a:pt x="1671" y="145"/>
                  <a:pt x="1691" y="184"/>
                  <a:pt x="1693" y="220"/>
                </a:cubicBezTo>
                <a:lnTo>
                  <a:pt x="1537" y="220"/>
                </a:lnTo>
                <a:close/>
                <a:moveTo>
                  <a:pt x="1720" y="261"/>
                </a:moveTo>
                <a:cubicBezTo>
                  <a:pt x="1727" y="261"/>
                  <a:pt x="1744" y="260"/>
                  <a:pt x="1744" y="237"/>
                </a:cubicBezTo>
                <a:cubicBezTo>
                  <a:pt x="1744" y="206"/>
                  <a:pt x="1735" y="171"/>
                  <a:pt x="1717" y="146"/>
                </a:cubicBezTo>
                <a:cubicBezTo>
                  <a:pt x="1700" y="123"/>
                  <a:pt x="1679" y="111"/>
                  <a:pt x="1654" y="105"/>
                </a:cubicBezTo>
                <a:cubicBezTo>
                  <a:pt x="1643" y="102"/>
                  <a:pt x="1631" y="101"/>
                  <a:pt x="1619" y="101"/>
                </a:cubicBezTo>
                <a:cubicBezTo>
                  <a:pt x="1522" y="101"/>
                  <a:pt x="1485" y="181"/>
                  <a:pt x="1485" y="250"/>
                </a:cubicBezTo>
                <a:cubicBezTo>
                  <a:pt x="1485" y="289"/>
                  <a:pt x="1497" y="328"/>
                  <a:pt x="1521" y="356"/>
                </a:cubicBezTo>
                <a:cubicBezTo>
                  <a:pt x="1549" y="387"/>
                  <a:pt x="1585" y="394"/>
                  <a:pt x="1621" y="394"/>
                </a:cubicBezTo>
                <a:cubicBezTo>
                  <a:pt x="1636" y="394"/>
                  <a:pt x="1685" y="394"/>
                  <a:pt x="1723" y="352"/>
                </a:cubicBezTo>
                <a:cubicBezTo>
                  <a:pt x="1729" y="345"/>
                  <a:pt x="1738" y="333"/>
                  <a:pt x="1740" y="323"/>
                </a:cubicBezTo>
                <a:cubicBezTo>
                  <a:pt x="1741" y="321"/>
                  <a:pt x="1741" y="320"/>
                  <a:pt x="1741" y="317"/>
                </a:cubicBezTo>
                <a:cubicBezTo>
                  <a:pt x="1741" y="302"/>
                  <a:pt x="1724" y="295"/>
                  <a:pt x="1712" y="295"/>
                </a:cubicBezTo>
                <a:cubicBezTo>
                  <a:pt x="1700" y="295"/>
                  <a:pt x="1697" y="300"/>
                  <a:pt x="1689" y="315"/>
                </a:cubicBezTo>
                <a:cubicBezTo>
                  <a:pt x="1679" y="330"/>
                  <a:pt x="1664" y="352"/>
                  <a:pt x="1621" y="352"/>
                </a:cubicBezTo>
                <a:cubicBezTo>
                  <a:pt x="1599" y="352"/>
                  <a:pt x="1576" y="348"/>
                  <a:pt x="1558" y="326"/>
                </a:cubicBezTo>
                <a:cubicBezTo>
                  <a:pt x="1543" y="308"/>
                  <a:pt x="1538" y="286"/>
                  <a:pt x="1537" y="261"/>
                </a:cubicBezTo>
                <a:lnTo>
                  <a:pt x="1720" y="261"/>
                </a:lnTo>
                <a:close/>
                <a:moveTo>
                  <a:pt x="1969" y="302"/>
                </a:moveTo>
                <a:cubicBezTo>
                  <a:pt x="1961" y="320"/>
                  <a:pt x="1947" y="352"/>
                  <a:pt x="1897" y="352"/>
                </a:cubicBezTo>
                <a:cubicBezTo>
                  <a:pt x="1831" y="352"/>
                  <a:pt x="1817" y="292"/>
                  <a:pt x="1817" y="245"/>
                </a:cubicBezTo>
                <a:cubicBezTo>
                  <a:pt x="1817" y="192"/>
                  <a:pt x="1839" y="142"/>
                  <a:pt x="1897" y="142"/>
                </a:cubicBezTo>
                <a:cubicBezTo>
                  <a:pt x="1940" y="142"/>
                  <a:pt x="1955" y="170"/>
                  <a:pt x="1960" y="181"/>
                </a:cubicBezTo>
                <a:cubicBezTo>
                  <a:pt x="1966" y="194"/>
                  <a:pt x="1971" y="204"/>
                  <a:pt x="1986" y="204"/>
                </a:cubicBezTo>
                <a:cubicBezTo>
                  <a:pt x="2001" y="204"/>
                  <a:pt x="2013" y="194"/>
                  <a:pt x="2013" y="180"/>
                </a:cubicBezTo>
                <a:cubicBezTo>
                  <a:pt x="2013" y="176"/>
                  <a:pt x="2013" y="170"/>
                  <a:pt x="2002" y="152"/>
                </a:cubicBezTo>
                <a:cubicBezTo>
                  <a:pt x="1987" y="128"/>
                  <a:pt x="1962" y="101"/>
                  <a:pt x="1899" y="101"/>
                </a:cubicBezTo>
                <a:cubicBezTo>
                  <a:pt x="1878" y="101"/>
                  <a:pt x="1804" y="101"/>
                  <a:pt x="1774" y="184"/>
                </a:cubicBezTo>
                <a:cubicBezTo>
                  <a:pt x="1767" y="204"/>
                  <a:pt x="1764" y="225"/>
                  <a:pt x="1764" y="247"/>
                </a:cubicBezTo>
                <a:cubicBezTo>
                  <a:pt x="1764" y="315"/>
                  <a:pt x="1797" y="394"/>
                  <a:pt x="1896" y="394"/>
                </a:cubicBezTo>
                <a:cubicBezTo>
                  <a:pt x="1973" y="394"/>
                  <a:pt x="1998" y="352"/>
                  <a:pt x="2007" y="337"/>
                </a:cubicBezTo>
                <a:cubicBezTo>
                  <a:pt x="2015" y="323"/>
                  <a:pt x="2019" y="311"/>
                  <a:pt x="2019" y="304"/>
                </a:cubicBezTo>
                <a:cubicBezTo>
                  <a:pt x="2019" y="285"/>
                  <a:pt x="1999" y="281"/>
                  <a:pt x="1992" y="281"/>
                </a:cubicBezTo>
                <a:cubicBezTo>
                  <a:pt x="1978" y="281"/>
                  <a:pt x="1973" y="292"/>
                  <a:pt x="1969" y="302"/>
                </a:cubicBezTo>
                <a:moveTo>
                  <a:pt x="2047" y="149"/>
                </a:moveTo>
                <a:cubicBezTo>
                  <a:pt x="2047" y="309"/>
                  <a:pt x="2047" y="309"/>
                  <a:pt x="2047" y="309"/>
                </a:cubicBezTo>
                <a:cubicBezTo>
                  <a:pt x="2047" y="351"/>
                  <a:pt x="2052" y="392"/>
                  <a:pt x="2127" y="392"/>
                </a:cubicBezTo>
                <a:cubicBezTo>
                  <a:pt x="2132" y="392"/>
                  <a:pt x="2141" y="391"/>
                  <a:pt x="2144" y="391"/>
                </a:cubicBezTo>
                <a:cubicBezTo>
                  <a:pt x="2156" y="389"/>
                  <a:pt x="2174" y="386"/>
                  <a:pt x="2174" y="370"/>
                </a:cubicBezTo>
                <a:cubicBezTo>
                  <a:pt x="2174" y="351"/>
                  <a:pt x="2161" y="350"/>
                  <a:pt x="2148" y="349"/>
                </a:cubicBezTo>
                <a:cubicBezTo>
                  <a:pt x="2144" y="349"/>
                  <a:pt x="2132" y="350"/>
                  <a:pt x="2128" y="350"/>
                </a:cubicBezTo>
                <a:cubicBezTo>
                  <a:pt x="2115" y="349"/>
                  <a:pt x="2103" y="347"/>
                  <a:pt x="2099" y="331"/>
                </a:cubicBezTo>
                <a:cubicBezTo>
                  <a:pt x="2098" y="324"/>
                  <a:pt x="2097" y="320"/>
                  <a:pt x="2097" y="287"/>
                </a:cubicBezTo>
                <a:cubicBezTo>
                  <a:pt x="2097" y="149"/>
                  <a:pt x="2097" y="149"/>
                  <a:pt x="2097" y="149"/>
                </a:cubicBezTo>
                <a:cubicBezTo>
                  <a:pt x="2154" y="149"/>
                  <a:pt x="2154" y="149"/>
                  <a:pt x="2154" y="149"/>
                </a:cubicBezTo>
                <a:cubicBezTo>
                  <a:pt x="2160" y="149"/>
                  <a:pt x="2174" y="147"/>
                  <a:pt x="2174" y="128"/>
                </a:cubicBezTo>
                <a:cubicBezTo>
                  <a:pt x="2174" y="108"/>
                  <a:pt x="2160" y="106"/>
                  <a:pt x="2154" y="106"/>
                </a:cubicBezTo>
                <a:cubicBezTo>
                  <a:pt x="2097" y="106"/>
                  <a:pt x="2097" y="106"/>
                  <a:pt x="2097" y="106"/>
                </a:cubicBezTo>
                <a:cubicBezTo>
                  <a:pt x="2097" y="43"/>
                  <a:pt x="2097" y="43"/>
                  <a:pt x="2097" y="43"/>
                </a:cubicBezTo>
                <a:cubicBezTo>
                  <a:pt x="2097" y="35"/>
                  <a:pt x="2096" y="19"/>
                  <a:pt x="2072" y="19"/>
                </a:cubicBezTo>
                <a:cubicBezTo>
                  <a:pt x="2050" y="19"/>
                  <a:pt x="2048" y="36"/>
                  <a:pt x="2048" y="43"/>
                </a:cubicBezTo>
                <a:cubicBezTo>
                  <a:pt x="2048" y="106"/>
                  <a:pt x="2048" y="106"/>
                  <a:pt x="2048" y="106"/>
                </a:cubicBezTo>
                <a:lnTo>
                  <a:pt x="2047" y="149"/>
                </a:lnTo>
                <a:close/>
                <a:moveTo>
                  <a:pt x="2227" y="45"/>
                </a:moveTo>
                <a:cubicBezTo>
                  <a:pt x="2232" y="45"/>
                  <a:pt x="2236" y="42"/>
                  <a:pt x="2236" y="38"/>
                </a:cubicBezTo>
                <a:cubicBezTo>
                  <a:pt x="2236" y="33"/>
                  <a:pt x="2232" y="31"/>
                  <a:pt x="2227" y="31"/>
                </a:cubicBezTo>
                <a:cubicBezTo>
                  <a:pt x="2216" y="31"/>
                  <a:pt x="2216" y="31"/>
                  <a:pt x="2216" y="31"/>
                </a:cubicBezTo>
                <a:cubicBezTo>
                  <a:pt x="2216" y="45"/>
                  <a:pt x="2216" y="45"/>
                  <a:pt x="2216" y="45"/>
                </a:cubicBezTo>
                <a:lnTo>
                  <a:pt x="2227" y="45"/>
                </a:lnTo>
                <a:close/>
                <a:moveTo>
                  <a:pt x="2208" y="28"/>
                </a:moveTo>
                <a:cubicBezTo>
                  <a:pt x="2208" y="26"/>
                  <a:pt x="2209" y="24"/>
                  <a:pt x="2212" y="24"/>
                </a:cubicBezTo>
                <a:cubicBezTo>
                  <a:pt x="2227" y="24"/>
                  <a:pt x="2227" y="24"/>
                  <a:pt x="2227" y="24"/>
                </a:cubicBezTo>
                <a:cubicBezTo>
                  <a:pt x="2237" y="24"/>
                  <a:pt x="2244" y="28"/>
                  <a:pt x="2244" y="37"/>
                </a:cubicBezTo>
                <a:cubicBezTo>
                  <a:pt x="2244" y="44"/>
                  <a:pt x="2241" y="49"/>
                  <a:pt x="2235" y="51"/>
                </a:cubicBezTo>
                <a:cubicBezTo>
                  <a:pt x="2243" y="61"/>
                  <a:pt x="2243" y="61"/>
                  <a:pt x="2243" y="61"/>
                </a:cubicBezTo>
                <a:cubicBezTo>
                  <a:pt x="2244" y="62"/>
                  <a:pt x="2244" y="63"/>
                  <a:pt x="2244" y="64"/>
                </a:cubicBezTo>
                <a:cubicBezTo>
                  <a:pt x="2244" y="66"/>
                  <a:pt x="2243" y="68"/>
                  <a:pt x="2240" y="68"/>
                </a:cubicBezTo>
                <a:cubicBezTo>
                  <a:pt x="2239" y="68"/>
                  <a:pt x="2237" y="67"/>
                  <a:pt x="2236" y="66"/>
                </a:cubicBezTo>
                <a:cubicBezTo>
                  <a:pt x="2225" y="52"/>
                  <a:pt x="2225" y="52"/>
                  <a:pt x="2225" y="52"/>
                </a:cubicBezTo>
                <a:cubicBezTo>
                  <a:pt x="2216" y="52"/>
                  <a:pt x="2216" y="52"/>
                  <a:pt x="2216" y="52"/>
                </a:cubicBezTo>
                <a:cubicBezTo>
                  <a:pt x="2216" y="64"/>
                  <a:pt x="2216" y="64"/>
                  <a:pt x="2216" y="64"/>
                </a:cubicBezTo>
                <a:cubicBezTo>
                  <a:pt x="2216" y="66"/>
                  <a:pt x="2214" y="68"/>
                  <a:pt x="2212" y="68"/>
                </a:cubicBezTo>
                <a:cubicBezTo>
                  <a:pt x="2209" y="68"/>
                  <a:pt x="2208" y="66"/>
                  <a:pt x="2208" y="64"/>
                </a:cubicBezTo>
                <a:lnTo>
                  <a:pt x="2208" y="28"/>
                </a:lnTo>
                <a:close/>
                <a:moveTo>
                  <a:pt x="2224" y="85"/>
                </a:moveTo>
                <a:cubicBezTo>
                  <a:pt x="2246" y="85"/>
                  <a:pt x="2263" y="67"/>
                  <a:pt x="2263" y="46"/>
                </a:cubicBezTo>
                <a:cubicBezTo>
                  <a:pt x="2263" y="46"/>
                  <a:pt x="2263" y="46"/>
                  <a:pt x="2263" y="46"/>
                </a:cubicBezTo>
                <a:cubicBezTo>
                  <a:pt x="2263" y="25"/>
                  <a:pt x="2246" y="8"/>
                  <a:pt x="2224" y="8"/>
                </a:cubicBezTo>
                <a:cubicBezTo>
                  <a:pt x="2203" y="8"/>
                  <a:pt x="2186" y="25"/>
                  <a:pt x="2186" y="46"/>
                </a:cubicBezTo>
                <a:cubicBezTo>
                  <a:pt x="2186" y="46"/>
                  <a:pt x="2186" y="46"/>
                  <a:pt x="2186" y="46"/>
                </a:cubicBezTo>
                <a:cubicBezTo>
                  <a:pt x="2186" y="68"/>
                  <a:pt x="2203" y="85"/>
                  <a:pt x="2224" y="85"/>
                </a:cubicBezTo>
                <a:moveTo>
                  <a:pt x="2224" y="90"/>
                </a:moveTo>
                <a:cubicBezTo>
                  <a:pt x="2200" y="90"/>
                  <a:pt x="2181" y="70"/>
                  <a:pt x="2181" y="46"/>
                </a:cubicBezTo>
                <a:cubicBezTo>
                  <a:pt x="2181" y="46"/>
                  <a:pt x="2181" y="46"/>
                  <a:pt x="2181" y="46"/>
                </a:cubicBezTo>
                <a:cubicBezTo>
                  <a:pt x="2181" y="23"/>
                  <a:pt x="2200" y="3"/>
                  <a:pt x="2224" y="3"/>
                </a:cubicBezTo>
                <a:cubicBezTo>
                  <a:pt x="2249" y="3"/>
                  <a:pt x="2268" y="23"/>
                  <a:pt x="2268" y="46"/>
                </a:cubicBezTo>
                <a:cubicBezTo>
                  <a:pt x="2268" y="46"/>
                  <a:pt x="2268" y="46"/>
                  <a:pt x="2268" y="46"/>
                </a:cubicBezTo>
                <a:cubicBezTo>
                  <a:pt x="2268" y="70"/>
                  <a:pt x="2249" y="90"/>
                  <a:pt x="2224" y="90"/>
                </a:cubicBezTo>
                <a:moveTo>
                  <a:pt x="19" y="676"/>
                </a:moveTo>
                <a:cubicBezTo>
                  <a:pt x="19" y="681"/>
                  <a:pt x="24" y="686"/>
                  <a:pt x="29" y="686"/>
                </a:cubicBezTo>
                <a:cubicBezTo>
                  <a:pt x="34" y="686"/>
                  <a:pt x="38" y="683"/>
                  <a:pt x="39" y="679"/>
                </a:cubicBezTo>
                <a:cubicBezTo>
                  <a:pt x="50" y="655"/>
                  <a:pt x="50" y="655"/>
                  <a:pt x="50" y="655"/>
                </a:cubicBezTo>
                <a:cubicBezTo>
                  <a:pt x="109" y="655"/>
                  <a:pt x="109" y="655"/>
                  <a:pt x="109" y="655"/>
                </a:cubicBezTo>
                <a:cubicBezTo>
                  <a:pt x="119" y="678"/>
                  <a:pt x="119" y="678"/>
                  <a:pt x="119" y="678"/>
                </a:cubicBezTo>
                <a:cubicBezTo>
                  <a:pt x="121" y="683"/>
                  <a:pt x="124" y="686"/>
                  <a:pt x="129" y="686"/>
                </a:cubicBezTo>
                <a:cubicBezTo>
                  <a:pt x="135" y="686"/>
                  <a:pt x="140" y="681"/>
                  <a:pt x="140" y="675"/>
                </a:cubicBezTo>
                <a:cubicBezTo>
                  <a:pt x="140" y="674"/>
                  <a:pt x="139" y="672"/>
                  <a:pt x="138" y="671"/>
                </a:cubicBezTo>
                <a:cubicBezTo>
                  <a:pt x="93" y="570"/>
                  <a:pt x="93" y="570"/>
                  <a:pt x="93" y="570"/>
                </a:cubicBezTo>
                <a:cubicBezTo>
                  <a:pt x="90" y="564"/>
                  <a:pt x="86" y="561"/>
                  <a:pt x="80" y="561"/>
                </a:cubicBezTo>
                <a:cubicBezTo>
                  <a:pt x="79" y="561"/>
                  <a:pt x="79" y="561"/>
                  <a:pt x="79" y="561"/>
                </a:cubicBezTo>
                <a:cubicBezTo>
                  <a:pt x="73" y="561"/>
                  <a:pt x="69" y="564"/>
                  <a:pt x="66" y="570"/>
                </a:cubicBezTo>
                <a:cubicBezTo>
                  <a:pt x="21" y="671"/>
                  <a:pt x="21" y="671"/>
                  <a:pt x="21" y="671"/>
                </a:cubicBezTo>
                <a:cubicBezTo>
                  <a:pt x="20" y="673"/>
                  <a:pt x="19" y="674"/>
                  <a:pt x="19" y="676"/>
                </a:cubicBezTo>
                <a:close/>
                <a:moveTo>
                  <a:pt x="58" y="636"/>
                </a:moveTo>
                <a:cubicBezTo>
                  <a:pt x="79" y="587"/>
                  <a:pt x="79" y="587"/>
                  <a:pt x="79" y="587"/>
                </a:cubicBezTo>
                <a:cubicBezTo>
                  <a:pt x="101" y="636"/>
                  <a:pt x="101" y="636"/>
                  <a:pt x="101" y="636"/>
                </a:cubicBezTo>
                <a:lnTo>
                  <a:pt x="58" y="636"/>
                </a:lnTo>
                <a:close/>
                <a:moveTo>
                  <a:pt x="250" y="675"/>
                </a:moveTo>
                <a:cubicBezTo>
                  <a:pt x="250" y="681"/>
                  <a:pt x="255" y="686"/>
                  <a:pt x="261" y="686"/>
                </a:cubicBezTo>
                <a:cubicBezTo>
                  <a:pt x="267" y="686"/>
                  <a:pt x="272" y="681"/>
                  <a:pt x="272" y="675"/>
                </a:cubicBezTo>
                <a:cubicBezTo>
                  <a:pt x="272" y="642"/>
                  <a:pt x="272" y="642"/>
                  <a:pt x="272" y="642"/>
                </a:cubicBezTo>
                <a:cubicBezTo>
                  <a:pt x="299" y="642"/>
                  <a:pt x="299" y="642"/>
                  <a:pt x="299" y="642"/>
                </a:cubicBezTo>
                <a:cubicBezTo>
                  <a:pt x="329" y="680"/>
                  <a:pt x="329" y="680"/>
                  <a:pt x="329" y="680"/>
                </a:cubicBezTo>
                <a:cubicBezTo>
                  <a:pt x="331" y="683"/>
                  <a:pt x="334" y="686"/>
                  <a:pt x="339" y="686"/>
                </a:cubicBezTo>
                <a:cubicBezTo>
                  <a:pt x="344" y="686"/>
                  <a:pt x="349" y="682"/>
                  <a:pt x="349" y="676"/>
                </a:cubicBezTo>
                <a:cubicBezTo>
                  <a:pt x="349" y="672"/>
                  <a:pt x="348" y="670"/>
                  <a:pt x="346" y="668"/>
                </a:cubicBezTo>
                <a:cubicBezTo>
                  <a:pt x="323" y="638"/>
                  <a:pt x="323" y="638"/>
                  <a:pt x="323" y="638"/>
                </a:cubicBezTo>
                <a:cubicBezTo>
                  <a:pt x="339" y="633"/>
                  <a:pt x="350" y="621"/>
                  <a:pt x="350" y="602"/>
                </a:cubicBezTo>
                <a:cubicBezTo>
                  <a:pt x="350" y="601"/>
                  <a:pt x="350" y="601"/>
                  <a:pt x="350" y="601"/>
                </a:cubicBezTo>
                <a:cubicBezTo>
                  <a:pt x="350" y="591"/>
                  <a:pt x="347" y="581"/>
                  <a:pt x="340" y="575"/>
                </a:cubicBezTo>
                <a:cubicBezTo>
                  <a:pt x="332" y="567"/>
                  <a:pt x="320" y="563"/>
                  <a:pt x="305" y="563"/>
                </a:cubicBezTo>
                <a:cubicBezTo>
                  <a:pt x="261" y="563"/>
                  <a:pt x="261" y="563"/>
                  <a:pt x="261" y="563"/>
                </a:cubicBezTo>
                <a:cubicBezTo>
                  <a:pt x="255" y="563"/>
                  <a:pt x="250" y="567"/>
                  <a:pt x="250" y="573"/>
                </a:cubicBezTo>
                <a:lnTo>
                  <a:pt x="250" y="675"/>
                </a:lnTo>
                <a:close/>
                <a:moveTo>
                  <a:pt x="272" y="623"/>
                </a:moveTo>
                <a:cubicBezTo>
                  <a:pt x="272" y="582"/>
                  <a:pt x="272" y="582"/>
                  <a:pt x="272" y="582"/>
                </a:cubicBezTo>
                <a:cubicBezTo>
                  <a:pt x="303" y="582"/>
                  <a:pt x="303" y="582"/>
                  <a:pt x="303" y="582"/>
                </a:cubicBezTo>
                <a:cubicBezTo>
                  <a:pt x="319" y="582"/>
                  <a:pt x="328" y="589"/>
                  <a:pt x="328" y="602"/>
                </a:cubicBezTo>
                <a:cubicBezTo>
                  <a:pt x="328" y="603"/>
                  <a:pt x="328" y="603"/>
                  <a:pt x="328" y="603"/>
                </a:cubicBezTo>
                <a:cubicBezTo>
                  <a:pt x="328" y="615"/>
                  <a:pt x="319" y="623"/>
                  <a:pt x="303" y="623"/>
                </a:cubicBezTo>
                <a:lnTo>
                  <a:pt x="272" y="623"/>
                </a:lnTo>
                <a:close/>
                <a:moveTo>
                  <a:pt x="405" y="685"/>
                </a:moveTo>
                <a:cubicBezTo>
                  <a:pt x="477" y="685"/>
                  <a:pt x="477" y="685"/>
                  <a:pt x="477" y="685"/>
                </a:cubicBezTo>
                <a:cubicBezTo>
                  <a:pt x="482" y="685"/>
                  <a:pt x="487" y="681"/>
                  <a:pt x="487" y="675"/>
                </a:cubicBezTo>
                <a:cubicBezTo>
                  <a:pt x="487" y="670"/>
                  <a:pt x="482" y="666"/>
                  <a:pt x="477" y="666"/>
                </a:cubicBezTo>
                <a:cubicBezTo>
                  <a:pt x="416" y="666"/>
                  <a:pt x="416" y="666"/>
                  <a:pt x="416" y="666"/>
                </a:cubicBezTo>
                <a:cubicBezTo>
                  <a:pt x="416" y="633"/>
                  <a:pt x="416" y="633"/>
                  <a:pt x="416" y="633"/>
                </a:cubicBezTo>
                <a:cubicBezTo>
                  <a:pt x="468" y="633"/>
                  <a:pt x="468" y="633"/>
                  <a:pt x="468" y="633"/>
                </a:cubicBezTo>
                <a:cubicBezTo>
                  <a:pt x="474" y="633"/>
                  <a:pt x="478" y="629"/>
                  <a:pt x="478" y="623"/>
                </a:cubicBezTo>
                <a:cubicBezTo>
                  <a:pt x="478" y="618"/>
                  <a:pt x="474" y="614"/>
                  <a:pt x="468" y="614"/>
                </a:cubicBezTo>
                <a:cubicBezTo>
                  <a:pt x="416" y="614"/>
                  <a:pt x="416" y="614"/>
                  <a:pt x="416" y="614"/>
                </a:cubicBezTo>
                <a:cubicBezTo>
                  <a:pt x="416" y="582"/>
                  <a:pt x="416" y="582"/>
                  <a:pt x="416" y="582"/>
                </a:cubicBezTo>
                <a:cubicBezTo>
                  <a:pt x="476" y="582"/>
                  <a:pt x="476" y="582"/>
                  <a:pt x="476" y="582"/>
                </a:cubicBezTo>
                <a:cubicBezTo>
                  <a:pt x="481" y="582"/>
                  <a:pt x="486" y="578"/>
                  <a:pt x="486" y="572"/>
                </a:cubicBezTo>
                <a:cubicBezTo>
                  <a:pt x="486" y="567"/>
                  <a:pt x="481" y="563"/>
                  <a:pt x="476" y="563"/>
                </a:cubicBezTo>
                <a:cubicBezTo>
                  <a:pt x="405" y="563"/>
                  <a:pt x="405" y="563"/>
                  <a:pt x="405" y="563"/>
                </a:cubicBezTo>
                <a:cubicBezTo>
                  <a:pt x="399" y="563"/>
                  <a:pt x="394" y="567"/>
                  <a:pt x="394" y="573"/>
                </a:cubicBezTo>
                <a:cubicBezTo>
                  <a:pt x="394" y="674"/>
                  <a:pt x="394" y="674"/>
                  <a:pt x="394" y="674"/>
                </a:cubicBezTo>
                <a:cubicBezTo>
                  <a:pt x="394" y="680"/>
                  <a:pt x="399" y="685"/>
                  <a:pt x="405" y="685"/>
                </a:cubicBezTo>
                <a:close/>
                <a:moveTo>
                  <a:pt x="521" y="676"/>
                </a:moveTo>
                <a:cubicBezTo>
                  <a:pt x="521" y="681"/>
                  <a:pt x="525" y="686"/>
                  <a:pt x="530" y="686"/>
                </a:cubicBezTo>
                <a:cubicBezTo>
                  <a:pt x="535" y="686"/>
                  <a:pt x="539" y="683"/>
                  <a:pt x="540" y="679"/>
                </a:cubicBezTo>
                <a:cubicBezTo>
                  <a:pt x="551" y="655"/>
                  <a:pt x="551" y="655"/>
                  <a:pt x="551" y="655"/>
                </a:cubicBezTo>
                <a:cubicBezTo>
                  <a:pt x="610" y="655"/>
                  <a:pt x="610" y="655"/>
                  <a:pt x="610" y="655"/>
                </a:cubicBezTo>
                <a:cubicBezTo>
                  <a:pt x="620" y="678"/>
                  <a:pt x="620" y="678"/>
                  <a:pt x="620" y="678"/>
                </a:cubicBezTo>
                <a:cubicBezTo>
                  <a:pt x="622" y="683"/>
                  <a:pt x="626" y="686"/>
                  <a:pt x="631" y="686"/>
                </a:cubicBezTo>
                <a:cubicBezTo>
                  <a:pt x="636" y="686"/>
                  <a:pt x="641" y="681"/>
                  <a:pt x="641" y="675"/>
                </a:cubicBezTo>
                <a:cubicBezTo>
                  <a:pt x="641" y="674"/>
                  <a:pt x="640" y="672"/>
                  <a:pt x="640" y="671"/>
                </a:cubicBezTo>
                <a:cubicBezTo>
                  <a:pt x="594" y="570"/>
                  <a:pt x="594" y="570"/>
                  <a:pt x="594" y="570"/>
                </a:cubicBezTo>
                <a:cubicBezTo>
                  <a:pt x="592" y="564"/>
                  <a:pt x="587" y="561"/>
                  <a:pt x="581" y="561"/>
                </a:cubicBezTo>
                <a:cubicBezTo>
                  <a:pt x="580" y="561"/>
                  <a:pt x="580" y="561"/>
                  <a:pt x="580" y="561"/>
                </a:cubicBezTo>
                <a:cubicBezTo>
                  <a:pt x="574" y="561"/>
                  <a:pt x="570" y="564"/>
                  <a:pt x="567" y="570"/>
                </a:cubicBezTo>
                <a:cubicBezTo>
                  <a:pt x="522" y="671"/>
                  <a:pt x="522" y="671"/>
                  <a:pt x="522" y="671"/>
                </a:cubicBezTo>
                <a:cubicBezTo>
                  <a:pt x="521" y="673"/>
                  <a:pt x="521" y="674"/>
                  <a:pt x="521" y="676"/>
                </a:cubicBezTo>
                <a:close/>
                <a:moveTo>
                  <a:pt x="559" y="636"/>
                </a:moveTo>
                <a:cubicBezTo>
                  <a:pt x="580" y="587"/>
                  <a:pt x="580" y="587"/>
                  <a:pt x="580" y="587"/>
                </a:cubicBezTo>
                <a:cubicBezTo>
                  <a:pt x="602" y="636"/>
                  <a:pt x="602" y="636"/>
                  <a:pt x="602" y="636"/>
                </a:cubicBezTo>
                <a:lnTo>
                  <a:pt x="559" y="636"/>
                </a:lnTo>
                <a:close/>
                <a:moveTo>
                  <a:pt x="682" y="674"/>
                </a:moveTo>
                <a:cubicBezTo>
                  <a:pt x="682" y="680"/>
                  <a:pt x="686" y="685"/>
                  <a:pt x="692" y="685"/>
                </a:cubicBezTo>
                <a:cubicBezTo>
                  <a:pt x="758" y="685"/>
                  <a:pt x="758" y="685"/>
                  <a:pt x="758" y="685"/>
                </a:cubicBezTo>
                <a:cubicBezTo>
                  <a:pt x="764" y="685"/>
                  <a:pt x="768" y="680"/>
                  <a:pt x="768" y="675"/>
                </a:cubicBezTo>
                <a:cubicBezTo>
                  <a:pt x="768" y="670"/>
                  <a:pt x="764" y="665"/>
                  <a:pt x="758" y="665"/>
                </a:cubicBezTo>
                <a:cubicBezTo>
                  <a:pt x="703" y="665"/>
                  <a:pt x="703" y="665"/>
                  <a:pt x="703" y="665"/>
                </a:cubicBezTo>
                <a:cubicBezTo>
                  <a:pt x="703" y="572"/>
                  <a:pt x="703" y="572"/>
                  <a:pt x="703" y="572"/>
                </a:cubicBezTo>
                <a:cubicBezTo>
                  <a:pt x="703" y="566"/>
                  <a:pt x="698" y="562"/>
                  <a:pt x="692" y="562"/>
                </a:cubicBezTo>
                <a:cubicBezTo>
                  <a:pt x="686" y="562"/>
                  <a:pt x="682" y="566"/>
                  <a:pt x="682" y="572"/>
                </a:cubicBezTo>
                <a:lnTo>
                  <a:pt x="682" y="674"/>
                </a:lnTo>
                <a:close/>
                <a:moveTo>
                  <a:pt x="877" y="674"/>
                </a:moveTo>
                <a:cubicBezTo>
                  <a:pt x="877" y="680"/>
                  <a:pt x="882" y="685"/>
                  <a:pt x="888" y="685"/>
                </a:cubicBezTo>
                <a:cubicBezTo>
                  <a:pt x="923" y="685"/>
                  <a:pt x="923" y="685"/>
                  <a:pt x="923" y="685"/>
                </a:cubicBezTo>
                <a:cubicBezTo>
                  <a:pt x="961" y="685"/>
                  <a:pt x="988" y="658"/>
                  <a:pt x="988" y="624"/>
                </a:cubicBezTo>
                <a:cubicBezTo>
                  <a:pt x="988" y="623"/>
                  <a:pt x="988" y="623"/>
                  <a:pt x="988" y="623"/>
                </a:cubicBezTo>
                <a:cubicBezTo>
                  <a:pt x="988" y="589"/>
                  <a:pt x="961" y="563"/>
                  <a:pt x="923" y="563"/>
                </a:cubicBezTo>
                <a:cubicBezTo>
                  <a:pt x="888" y="563"/>
                  <a:pt x="888" y="563"/>
                  <a:pt x="888" y="563"/>
                </a:cubicBezTo>
                <a:cubicBezTo>
                  <a:pt x="882" y="563"/>
                  <a:pt x="877" y="567"/>
                  <a:pt x="877" y="573"/>
                </a:cubicBezTo>
                <a:lnTo>
                  <a:pt x="877" y="674"/>
                </a:lnTo>
                <a:close/>
                <a:moveTo>
                  <a:pt x="899" y="665"/>
                </a:moveTo>
                <a:cubicBezTo>
                  <a:pt x="899" y="582"/>
                  <a:pt x="899" y="582"/>
                  <a:pt x="899" y="582"/>
                </a:cubicBezTo>
                <a:cubicBezTo>
                  <a:pt x="923" y="582"/>
                  <a:pt x="923" y="582"/>
                  <a:pt x="923" y="582"/>
                </a:cubicBezTo>
                <a:cubicBezTo>
                  <a:pt x="949" y="582"/>
                  <a:pt x="965" y="600"/>
                  <a:pt x="965" y="624"/>
                </a:cubicBezTo>
                <a:cubicBezTo>
                  <a:pt x="965" y="624"/>
                  <a:pt x="965" y="624"/>
                  <a:pt x="965" y="624"/>
                </a:cubicBezTo>
                <a:cubicBezTo>
                  <a:pt x="965" y="648"/>
                  <a:pt x="949" y="665"/>
                  <a:pt x="923" y="665"/>
                </a:cubicBezTo>
                <a:lnTo>
                  <a:pt x="899" y="665"/>
                </a:lnTo>
                <a:close/>
                <a:moveTo>
                  <a:pt x="1033" y="675"/>
                </a:moveTo>
                <a:cubicBezTo>
                  <a:pt x="1033" y="681"/>
                  <a:pt x="1037" y="686"/>
                  <a:pt x="1043" y="686"/>
                </a:cubicBezTo>
                <a:cubicBezTo>
                  <a:pt x="1049" y="686"/>
                  <a:pt x="1054" y="681"/>
                  <a:pt x="1054" y="675"/>
                </a:cubicBezTo>
                <a:cubicBezTo>
                  <a:pt x="1054" y="572"/>
                  <a:pt x="1054" y="572"/>
                  <a:pt x="1054" y="572"/>
                </a:cubicBezTo>
                <a:cubicBezTo>
                  <a:pt x="1054" y="566"/>
                  <a:pt x="1049" y="562"/>
                  <a:pt x="1043" y="562"/>
                </a:cubicBezTo>
                <a:cubicBezTo>
                  <a:pt x="1037" y="562"/>
                  <a:pt x="1033" y="566"/>
                  <a:pt x="1033" y="572"/>
                </a:cubicBezTo>
                <a:lnTo>
                  <a:pt x="1033" y="675"/>
                </a:lnTo>
                <a:close/>
                <a:moveTo>
                  <a:pt x="1104" y="675"/>
                </a:moveTo>
                <a:cubicBezTo>
                  <a:pt x="1104" y="681"/>
                  <a:pt x="1109" y="686"/>
                  <a:pt x="1115" y="686"/>
                </a:cubicBezTo>
                <a:cubicBezTo>
                  <a:pt x="1121" y="686"/>
                  <a:pt x="1126" y="681"/>
                  <a:pt x="1126" y="675"/>
                </a:cubicBezTo>
                <a:cubicBezTo>
                  <a:pt x="1126" y="635"/>
                  <a:pt x="1126" y="635"/>
                  <a:pt x="1126" y="635"/>
                </a:cubicBezTo>
                <a:cubicBezTo>
                  <a:pt x="1179" y="635"/>
                  <a:pt x="1179" y="635"/>
                  <a:pt x="1179" y="635"/>
                </a:cubicBezTo>
                <a:cubicBezTo>
                  <a:pt x="1184" y="635"/>
                  <a:pt x="1188" y="631"/>
                  <a:pt x="1188" y="625"/>
                </a:cubicBezTo>
                <a:cubicBezTo>
                  <a:pt x="1188" y="620"/>
                  <a:pt x="1184" y="615"/>
                  <a:pt x="1179" y="615"/>
                </a:cubicBezTo>
                <a:cubicBezTo>
                  <a:pt x="1126" y="615"/>
                  <a:pt x="1126" y="615"/>
                  <a:pt x="1126" y="615"/>
                </a:cubicBezTo>
                <a:cubicBezTo>
                  <a:pt x="1126" y="582"/>
                  <a:pt x="1126" y="582"/>
                  <a:pt x="1126" y="582"/>
                </a:cubicBezTo>
                <a:cubicBezTo>
                  <a:pt x="1186" y="582"/>
                  <a:pt x="1186" y="582"/>
                  <a:pt x="1186" y="582"/>
                </a:cubicBezTo>
                <a:cubicBezTo>
                  <a:pt x="1192" y="582"/>
                  <a:pt x="1196" y="578"/>
                  <a:pt x="1196" y="572"/>
                </a:cubicBezTo>
                <a:cubicBezTo>
                  <a:pt x="1196" y="567"/>
                  <a:pt x="1192" y="563"/>
                  <a:pt x="1186" y="563"/>
                </a:cubicBezTo>
                <a:cubicBezTo>
                  <a:pt x="1115" y="563"/>
                  <a:pt x="1115" y="563"/>
                  <a:pt x="1115" y="563"/>
                </a:cubicBezTo>
                <a:cubicBezTo>
                  <a:pt x="1109" y="563"/>
                  <a:pt x="1104" y="567"/>
                  <a:pt x="1104" y="573"/>
                </a:cubicBezTo>
                <a:lnTo>
                  <a:pt x="1104" y="675"/>
                </a:lnTo>
                <a:close/>
                <a:moveTo>
                  <a:pt x="1237" y="675"/>
                </a:moveTo>
                <a:cubicBezTo>
                  <a:pt x="1237" y="681"/>
                  <a:pt x="1241" y="686"/>
                  <a:pt x="1247" y="686"/>
                </a:cubicBezTo>
                <a:cubicBezTo>
                  <a:pt x="1253" y="686"/>
                  <a:pt x="1258" y="681"/>
                  <a:pt x="1258" y="675"/>
                </a:cubicBezTo>
                <a:cubicBezTo>
                  <a:pt x="1258" y="635"/>
                  <a:pt x="1258" y="635"/>
                  <a:pt x="1258" y="635"/>
                </a:cubicBezTo>
                <a:cubicBezTo>
                  <a:pt x="1311" y="635"/>
                  <a:pt x="1311" y="635"/>
                  <a:pt x="1311" y="635"/>
                </a:cubicBezTo>
                <a:cubicBezTo>
                  <a:pt x="1316" y="635"/>
                  <a:pt x="1321" y="631"/>
                  <a:pt x="1321" y="625"/>
                </a:cubicBezTo>
                <a:cubicBezTo>
                  <a:pt x="1321" y="620"/>
                  <a:pt x="1316" y="615"/>
                  <a:pt x="1311" y="615"/>
                </a:cubicBezTo>
                <a:cubicBezTo>
                  <a:pt x="1258" y="615"/>
                  <a:pt x="1258" y="615"/>
                  <a:pt x="1258" y="615"/>
                </a:cubicBezTo>
                <a:cubicBezTo>
                  <a:pt x="1258" y="582"/>
                  <a:pt x="1258" y="582"/>
                  <a:pt x="1258" y="582"/>
                </a:cubicBezTo>
                <a:cubicBezTo>
                  <a:pt x="1319" y="582"/>
                  <a:pt x="1319" y="582"/>
                  <a:pt x="1319" y="582"/>
                </a:cubicBezTo>
                <a:cubicBezTo>
                  <a:pt x="1324" y="582"/>
                  <a:pt x="1328" y="578"/>
                  <a:pt x="1328" y="572"/>
                </a:cubicBezTo>
                <a:cubicBezTo>
                  <a:pt x="1328" y="567"/>
                  <a:pt x="1324" y="563"/>
                  <a:pt x="1319" y="563"/>
                </a:cubicBezTo>
                <a:cubicBezTo>
                  <a:pt x="1247" y="563"/>
                  <a:pt x="1247" y="563"/>
                  <a:pt x="1247" y="563"/>
                </a:cubicBezTo>
                <a:cubicBezTo>
                  <a:pt x="1241" y="563"/>
                  <a:pt x="1237" y="567"/>
                  <a:pt x="1237" y="573"/>
                </a:cubicBezTo>
                <a:lnTo>
                  <a:pt x="1237" y="675"/>
                </a:lnTo>
                <a:close/>
                <a:moveTo>
                  <a:pt x="1380" y="685"/>
                </a:moveTo>
                <a:cubicBezTo>
                  <a:pt x="1452" y="685"/>
                  <a:pt x="1452" y="685"/>
                  <a:pt x="1452" y="685"/>
                </a:cubicBezTo>
                <a:cubicBezTo>
                  <a:pt x="1457" y="685"/>
                  <a:pt x="1461" y="681"/>
                  <a:pt x="1461" y="675"/>
                </a:cubicBezTo>
                <a:cubicBezTo>
                  <a:pt x="1461" y="670"/>
                  <a:pt x="1457" y="666"/>
                  <a:pt x="1452" y="666"/>
                </a:cubicBezTo>
                <a:cubicBezTo>
                  <a:pt x="1390" y="666"/>
                  <a:pt x="1390" y="666"/>
                  <a:pt x="1390" y="666"/>
                </a:cubicBezTo>
                <a:cubicBezTo>
                  <a:pt x="1390" y="633"/>
                  <a:pt x="1390" y="633"/>
                  <a:pt x="1390" y="633"/>
                </a:cubicBezTo>
                <a:cubicBezTo>
                  <a:pt x="1443" y="633"/>
                  <a:pt x="1443" y="633"/>
                  <a:pt x="1443" y="633"/>
                </a:cubicBezTo>
                <a:cubicBezTo>
                  <a:pt x="1448" y="633"/>
                  <a:pt x="1452" y="629"/>
                  <a:pt x="1452" y="623"/>
                </a:cubicBezTo>
                <a:cubicBezTo>
                  <a:pt x="1452" y="618"/>
                  <a:pt x="1448" y="614"/>
                  <a:pt x="1443" y="614"/>
                </a:cubicBezTo>
                <a:cubicBezTo>
                  <a:pt x="1390" y="614"/>
                  <a:pt x="1390" y="614"/>
                  <a:pt x="1390" y="614"/>
                </a:cubicBezTo>
                <a:cubicBezTo>
                  <a:pt x="1390" y="582"/>
                  <a:pt x="1390" y="582"/>
                  <a:pt x="1390" y="582"/>
                </a:cubicBezTo>
                <a:cubicBezTo>
                  <a:pt x="1451" y="582"/>
                  <a:pt x="1451" y="582"/>
                  <a:pt x="1451" y="582"/>
                </a:cubicBezTo>
                <a:cubicBezTo>
                  <a:pt x="1456" y="582"/>
                  <a:pt x="1460" y="578"/>
                  <a:pt x="1460" y="572"/>
                </a:cubicBezTo>
                <a:cubicBezTo>
                  <a:pt x="1460" y="567"/>
                  <a:pt x="1456" y="563"/>
                  <a:pt x="1451" y="563"/>
                </a:cubicBezTo>
                <a:cubicBezTo>
                  <a:pt x="1380" y="563"/>
                  <a:pt x="1380" y="563"/>
                  <a:pt x="1380" y="563"/>
                </a:cubicBezTo>
                <a:cubicBezTo>
                  <a:pt x="1373" y="563"/>
                  <a:pt x="1369" y="567"/>
                  <a:pt x="1369" y="573"/>
                </a:cubicBezTo>
                <a:cubicBezTo>
                  <a:pt x="1369" y="674"/>
                  <a:pt x="1369" y="674"/>
                  <a:pt x="1369" y="674"/>
                </a:cubicBezTo>
                <a:cubicBezTo>
                  <a:pt x="1369" y="680"/>
                  <a:pt x="1373" y="685"/>
                  <a:pt x="1380" y="685"/>
                </a:cubicBezTo>
                <a:close/>
                <a:moveTo>
                  <a:pt x="1503" y="675"/>
                </a:moveTo>
                <a:cubicBezTo>
                  <a:pt x="1503" y="681"/>
                  <a:pt x="1508" y="686"/>
                  <a:pt x="1514" y="686"/>
                </a:cubicBezTo>
                <a:cubicBezTo>
                  <a:pt x="1520" y="686"/>
                  <a:pt x="1525" y="681"/>
                  <a:pt x="1525" y="675"/>
                </a:cubicBezTo>
                <a:cubicBezTo>
                  <a:pt x="1525" y="642"/>
                  <a:pt x="1525" y="642"/>
                  <a:pt x="1525" y="642"/>
                </a:cubicBezTo>
                <a:cubicBezTo>
                  <a:pt x="1552" y="642"/>
                  <a:pt x="1552" y="642"/>
                  <a:pt x="1552" y="642"/>
                </a:cubicBezTo>
                <a:cubicBezTo>
                  <a:pt x="1582" y="680"/>
                  <a:pt x="1582" y="680"/>
                  <a:pt x="1582" y="680"/>
                </a:cubicBezTo>
                <a:cubicBezTo>
                  <a:pt x="1584" y="683"/>
                  <a:pt x="1587" y="686"/>
                  <a:pt x="1592" y="686"/>
                </a:cubicBezTo>
                <a:cubicBezTo>
                  <a:pt x="1597" y="686"/>
                  <a:pt x="1602" y="682"/>
                  <a:pt x="1602" y="676"/>
                </a:cubicBezTo>
                <a:cubicBezTo>
                  <a:pt x="1602" y="672"/>
                  <a:pt x="1601" y="670"/>
                  <a:pt x="1599" y="668"/>
                </a:cubicBezTo>
                <a:cubicBezTo>
                  <a:pt x="1576" y="638"/>
                  <a:pt x="1576" y="638"/>
                  <a:pt x="1576" y="638"/>
                </a:cubicBezTo>
                <a:cubicBezTo>
                  <a:pt x="1592" y="633"/>
                  <a:pt x="1603" y="621"/>
                  <a:pt x="1603" y="602"/>
                </a:cubicBezTo>
                <a:cubicBezTo>
                  <a:pt x="1603" y="601"/>
                  <a:pt x="1603" y="601"/>
                  <a:pt x="1603" y="601"/>
                </a:cubicBezTo>
                <a:cubicBezTo>
                  <a:pt x="1603" y="591"/>
                  <a:pt x="1600" y="581"/>
                  <a:pt x="1593" y="575"/>
                </a:cubicBezTo>
                <a:cubicBezTo>
                  <a:pt x="1585" y="567"/>
                  <a:pt x="1573" y="563"/>
                  <a:pt x="1558" y="563"/>
                </a:cubicBezTo>
                <a:cubicBezTo>
                  <a:pt x="1514" y="563"/>
                  <a:pt x="1514" y="563"/>
                  <a:pt x="1514" y="563"/>
                </a:cubicBezTo>
                <a:cubicBezTo>
                  <a:pt x="1508" y="563"/>
                  <a:pt x="1503" y="567"/>
                  <a:pt x="1503" y="573"/>
                </a:cubicBezTo>
                <a:lnTo>
                  <a:pt x="1503" y="675"/>
                </a:lnTo>
                <a:close/>
                <a:moveTo>
                  <a:pt x="1525" y="623"/>
                </a:moveTo>
                <a:cubicBezTo>
                  <a:pt x="1525" y="582"/>
                  <a:pt x="1525" y="582"/>
                  <a:pt x="1525" y="582"/>
                </a:cubicBezTo>
                <a:cubicBezTo>
                  <a:pt x="1556" y="582"/>
                  <a:pt x="1556" y="582"/>
                  <a:pt x="1556" y="582"/>
                </a:cubicBezTo>
                <a:cubicBezTo>
                  <a:pt x="1572" y="582"/>
                  <a:pt x="1581" y="589"/>
                  <a:pt x="1581" y="602"/>
                </a:cubicBezTo>
                <a:cubicBezTo>
                  <a:pt x="1581" y="603"/>
                  <a:pt x="1581" y="603"/>
                  <a:pt x="1581" y="603"/>
                </a:cubicBezTo>
                <a:cubicBezTo>
                  <a:pt x="1581" y="615"/>
                  <a:pt x="1572" y="623"/>
                  <a:pt x="1556" y="623"/>
                </a:cubicBezTo>
                <a:lnTo>
                  <a:pt x="1525" y="623"/>
                </a:lnTo>
                <a:close/>
                <a:moveTo>
                  <a:pt x="1658" y="685"/>
                </a:moveTo>
                <a:cubicBezTo>
                  <a:pt x="1730" y="685"/>
                  <a:pt x="1730" y="685"/>
                  <a:pt x="1730" y="685"/>
                </a:cubicBezTo>
                <a:cubicBezTo>
                  <a:pt x="1735" y="685"/>
                  <a:pt x="1740" y="681"/>
                  <a:pt x="1740" y="675"/>
                </a:cubicBezTo>
                <a:cubicBezTo>
                  <a:pt x="1740" y="670"/>
                  <a:pt x="1735" y="666"/>
                  <a:pt x="1730" y="666"/>
                </a:cubicBezTo>
                <a:cubicBezTo>
                  <a:pt x="1669" y="666"/>
                  <a:pt x="1669" y="666"/>
                  <a:pt x="1669" y="666"/>
                </a:cubicBezTo>
                <a:cubicBezTo>
                  <a:pt x="1669" y="633"/>
                  <a:pt x="1669" y="633"/>
                  <a:pt x="1669" y="633"/>
                </a:cubicBezTo>
                <a:cubicBezTo>
                  <a:pt x="1721" y="633"/>
                  <a:pt x="1721" y="633"/>
                  <a:pt x="1721" y="633"/>
                </a:cubicBezTo>
                <a:cubicBezTo>
                  <a:pt x="1727" y="633"/>
                  <a:pt x="1731" y="629"/>
                  <a:pt x="1731" y="623"/>
                </a:cubicBezTo>
                <a:cubicBezTo>
                  <a:pt x="1731" y="618"/>
                  <a:pt x="1727" y="614"/>
                  <a:pt x="1721" y="614"/>
                </a:cubicBezTo>
                <a:cubicBezTo>
                  <a:pt x="1669" y="614"/>
                  <a:pt x="1669" y="614"/>
                  <a:pt x="1669" y="614"/>
                </a:cubicBezTo>
                <a:cubicBezTo>
                  <a:pt x="1669" y="582"/>
                  <a:pt x="1669" y="582"/>
                  <a:pt x="1669" y="582"/>
                </a:cubicBezTo>
                <a:cubicBezTo>
                  <a:pt x="1729" y="582"/>
                  <a:pt x="1729" y="582"/>
                  <a:pt x="1729" y="582"/>
                </a:cubicBezTo>
                <a:cubicBezTo>
                  <a:pt x="1734" y="582"/>
                  <a:pt x="1739" y="578"/>
                  <a:pt x="1739" y="572"/>
                </a:cubicBezTo>
                <a:cubicBezTo>
                  <a:pt x="1739" y="567"/>
                  <a:pt x="1734" y="563"/>
                  <a:pt x="1729" y="563"/>
                </a:cubicBezTo>
                <a:cubicBezTo>
                  <a:pt x="1658" y="563"/>
                  <a:pt x="1658" y="563"/>
                  <a:pt x="1658" y="563"/>
                </a:cubicBezTo>
                <a:cubicBezTo>
                  <a:pt x="1652" y="563"/>
                  <a:pt x="1647" y="567"/>
                  <a:pt x="1647" y="573"/>
                </a:cubicBezTo>
                <a:cubicBezTo>
                  <a:pt x="1647" y="674"/>
                  <a:pt x="1647" y="674"/>
                  <a:pt x="1647" y="674"/>
                </a:cubicBezTo>
                <a:cubicBezTo>
                  <a:pt x="1647" y="680"/>
                  <a:pt x="1652" y="685"/>
                  <a:pt x="1658" y="685"/>
                </a:cubicBezTo>
                <a:close/>
                <a:moveTo>
                  <a:pt x="1782" y="675"/>
                </a:moveTo>
                <a:cubicBezTo>
                  <a:pt x="1782" y="681"/>
                  <a:pt x="1787" y="686"/>
                  <a:pt x="1793" y="686"/>
                </a:cubicBezTo>
                <a:cubicBezTo>
                  <a:pt x="1798" y="686"/>
                  <a:pt x="1803" y="681"/>
                  <a:pt x="1803" y="675"/>
                </a:cubicBezTo>
                <a:cubicBezTo>
                  <a:pt x="1803" y="598"/>
                  <a:pt x="1803" y="598"/>
                  <a:pt x="1803" y="598"/>
                </a:cubicBezTo>
                <a:cubicBezTo>
                  <a:pt x="1866" y="679"/>
                  <a:pt x="1866" y="679"/>
                  <a:pt x="1866" y="679"/>
                </a:cubicBezTo>
                <a:cubicBezTo>
                  <a:pt x="1869" y="683"/>
                  <a:pt x="1872" y="686"/>
                  <a:pt x="1877" y="686"/>
                </a:cubicBezTo>
                <a:cubicBezTo>
                  <a:pt x="1878" y="686"/>
                  <a:pt x="1878" y="686"/>
                  <a:pt x="1878" y="686"/>
                </a:cubicBezTo>
                <a:cubicBezTo>
                  <a:pt x="1884" y="686"/>
                  <a:pt x="1889" y="681"/>
                  <a:pt x="1889" y="675"/>
                </a:cubicBezTo>
                <a:cubicBezTo>
                  <a:pt x="1889" y="572"/>
                  <a:pt x="1889" y="572"/>
                  <a:pt x="1889" y="572"/>
                </a:cubicBezTo>
                <a:cubicBezTo>
                  <a:pt x="1889" y="566"/>
                  <a:pt x="1884" y="562"/>
                  <a:pt x="1878" y="562"/>
                </a:cubicBezTo>
                <a:cubicBezTo>
                  <a:pt x="1872" y="562"/>
                  <a:pt x="1867" y="566"/>
                  <a:pt x="1867" y="572"/>
                </a:cubicBezTo>
                <a:cubicBezTo>
                  <a:pt x="1867" y="647"/>
                  <a:pt x="1867" y="647"/>
                  <a:pt x="1867" y="647"/>
                </a:cubicBezTo>
                <a:cubicBezTo>
                  <a:pt x="1806" y="568"/>
                  <a:pt x="1806" y="568"/>
                  <a:pt x="1806" y="568"/>
                </a:cubicBezTo>
                <a:cubicBezTo>
                  <a:pt x="1803" y="564"/>
                  <a:pt x="1800" y="562"/>
                  <a:pt x="1795" y="562"/>
                </a:cubicBezTo>
                <a:cubicBezTo>
                  <a:pt x="1793" y="562"/>
                  <a:pt x="1793" y="562"/>
                  <a:pt x="1793" y="562"/>
                </a:cubicBezTo>
                <a:cubicBezTo>
                  <a:pt x="1787" y="562"/>
                  <a:pt x="1782" y="567"/>
                  <a:pt x="1782" y="573"/>
                </a:cubicBezTo>
                <a:lnTo>
                  <a:pt x="1782" y="675"/>
                </a:lnTo>
                <a:close/>
                <a:moveTo>
                  <a:pt x="1994" y="687"/>
                </a:moveTo>
                <a:cubicBezTo>
                  <a:pt x="2014" y="687"/>
                  <a:pt x="2027" y="681"/>
                  <a:pt x="2039" y="671"/>
                </a:cubicBezTo>
                <a:cubicBezTo>
                  <a:pt x="2041" y="669"/>
                  <a:pt x="2042" y="666"/>
                  <a:pt x="2042" y="663"/>
                </a:cubicBezTo>
                <a:cubicBezTo>
                  <a:pt x="2042" y="657"/>
                  <a:pt x="2037" y="653"/>
                  <a:pt x="2032" y="653"/>
                </a:cubicBezTo>
                <a:cubicBezTo>
                  <a:pt x="2029" y="653"/>
                  <a:pt x="2027" y="654"/>
                  <a:pt x="2026" y="655"/>
                </a:cubicBezTo>
                <a:cubicBezTo>
                  <a:pt x="2017" y="663"/>
                  <a:pt x="2008" y="667"/>
                  <a:pt x="1995" y="667"/>
                </a:cubicBezTo>
                <a:cubicBezTo>
                  <a:pt x="1972" y="667"/>
                  <a:pt x="1955" y="648"/>
                  <a:pt x="1955" y="624"/>
                </a:cubicBezTo>
                <a:cubicBezTo>
                  <a:pt x="1955" y="623"/>
                  <a:pt x="1955" y="623"/>
                  <a:pt x="1955" y="623"/>
                </a:cubicBezTo>
                <a:cubicBezTo>
                  <a:pt x="1955" y="599"/>
                  <a:pt x="1972" y="580"/>
                  <a:pt x="1995" y="580"/>
                </a:cubicBezTo>
                <a:cubicBezTo>
                  <a:pt x="2007" y="580"/>
                  <a:pt x="2016" y="584"/>
                  <a:pt x="2024" y="591"/>
                </a:cubicBezTo>
                <a:cubicBezTo>
                  <a:pt x="2026" y="592"/>
                  <a:pt x="2028" y="593"/>
                  <a:pt x="2031" y="593"/>
                </a:cubicBezTo>
                <a:cubicBezTo>
                  <a:pt x="2037" y="593"/>
                  <a:pt x="2041" y="589"/>
                  <a:pt x="2041" y="583"/>
                </a:cubicBezTo>
                <a:cubicBezTo>
                  <a:pt x="2041" y="579"/>
                  <a:pt x="2039" y="576"/>
                  <a:pt x="2037" y="574"/>
                </a:cubicBezTo>
                <a:cubicBezTo>
                  <a:pt x="2026" y="566"/>
                  <a:pt x="2014" y="560"/>
                  <a:pt x="1995" y="560"/>
                </a:cubicBezTo>
                <a:cubicBezTo>
                  <a:pt x="1958" y="560"/>
                  <a:pt x="1932" y="589"/>
                  <a:pt x="1932" y="624"/>
                </a:cubicBezTo>
                <a:cubicBezTo>
                  <a:pt x="1932" y="624"/>
                  <a:pt x="1932" y="624"/>
                  <a:pt x="1932" y="624"/>
                </a:cubicBezTo>
                <a:cubicBezTo>
                  <a:pt x="1932" y="659"/>
                  <a:pt x="1959" y="687"/>
                  <a:pt x="1994" y="687"/>
                </a:cubicBezTo>
                <a:close/>
                <a:moveTo>
                  <a:pt x="2095" y="685"/>
                </a:moveTo>
                <a:cubicBezTo>
                  <a:pt x="2167" y="685"/>
                  <a:pt x="2167" y="685"/>
                  <a:pt x="2167" y="685"/>
                </a:cubicBezTo>
                <a:cubicBezTo>
                  <a:pt x="2172" y="685"/>
                  <a:pt x="2176" y="681"/>
                  <a:pt x="2176" y="675"/>
                </a:cubicBezTo>
                <a:cubicBezTo>
                  <a:pt x="2176" y="670"/>
                  <a:pt x="2172" y="666"/>
                  <a:pt x="2167" y="666"/>
                </a:cubicBezTo>
                <a:cubicBezTo>
                  <a:pt x="2106" y="666"/>
                  <a:pt x="2106" y="666"/>
                  <a:pt x="2106" y="666"/>
                </a:cubicBezTo>
                <a:cubicBezTo>
                  <a:pt x="2106" y="633"/>
                  <a:pt x="2106" y="633"/>
                  <a:pt x="2106" y="633"/>
                </a:cubicBezTo>
                <a:cubicBezTo>
                  <a:pt x="2158" y="633"/>
                  <a:pt x="2158" y="633"/>
                  <a:pt x="2158" y="633"/>
                </a:cubicBezTo>
                <a:cubicBezTo>
                  <a:pt x="2163" y="633"/>
                  <a:pt x="2168" y="629"/>
                  <a:pt x="2168" y="623"/>
                </a:cubicBezTo>
                <a:cubicBezTo>
                  <a:pt x="2168" y="618"/>
                  <a:pt x="2163" y="614"/>
                  <a:pt x="2158" y="614"/>
                </a:cubicBezTo>
                <a:cubicBezTo>
                  <a:pt x="2106" y="614"/>
                  <a:pt x="2106" y="614"/>
                  <a:pt x="2106" y="614"/>
                </a:cubicBezTo>
                <a:cubicBezTo>
                  <a:pt x="2106" y="582"/>
                  <a:pt x="2106" y="582"/>
                  <a:pt x="2106" y="582"/>
                </a:cubicBezTo>
                <a:cubicBezTo>
                  <a:pt x="2166" y="582"/>
                  <a:pt x="2166" y="582"/>
                  <a:pt x="2166" y="582"/>
                </a:cubicBezTo>
                <a:cubicBezTo>
                  <a:pt x="2171" y="582"/>
                  <a:pt x="2176" y="578"/>
                  <a:pt x="2176" y="572"/>
                </a:cubicBezTo>
                <a:cubicBezTo>
                  <a:pt x="2176" y="567"/>
                  <a:pt x="2171" y="563"/>
                  <a:pt x="2166" y="563"/>
                </a:cubicBezTo>
                <a:cubicBezTo>
                  <a:pt x="2095" y="563"/>
                  <a:pt x="2095" y="563"/>
                  <a:pt x="2095" y="563"/>
                </a:cubicBezTo>
                <a:cubicBezTo>
                  <a:pt x="2089" y="563"/>
                  <a:pt x="2084" y="567"/>
                  <a:pt x="2084" y="573"/>
                </a:cubicBezTo>
                <a:cubicBezTo>
                  <a:pt x="2084" y="674"/>
                  <a:pt x="2084" y="674"/>
                  <a:pt x="2084" y="674"/>
                </a:cubicBezTo>
                <a:cubicBezTo>
                  <a:pt x="2084" y="680"/>
                  <a:pt x="2089" y="685"/>
                  <a:pt x="2095" y="685"/>
                </a:cubicBezTo>
                <a:close/>
              </a:path>
            </a:pathLst>
          </a:custGeom>
          <a:solidFill>
            <a:schemeClr val="accent6"/>
          </a:solidFill>
          <a:ln>
            <a:noFill/>
          </a:ln>
        </p:spPr>
        <p:txBody>
          <a:bodyPr vert="horz" wrap="square" lIns="91440" tIns="45720" rIns="91440" bIns="45720" numCol="1" anchor="t" anchorCtr="0" compatLnSpc="1">
            <a:prstTxWarp prst="textNoShape">
              <a:avLst/>
            </a:prstTxWarp>
          </a:bodyPr>
          <a:lstStyle/>
          <a:p>
            <a:endParaRPr lang="en-US" dirty="0"/>
          </a:p>
        </p:txBody>
      </p:sp>
    </p:spTree>
    <p:extLst>
      <p:ext uri="{BB962C8B-B14F-4D97-AF65-F5344CB8AC3E}">
        <p14:creationId xmlns:p14="http://schemas.microsoft.com/office/powerpoint/2010/main" val="1542999098"/>
      </p:ext>
    </p:extLst>
  </p:cSld>
  <p:clrMap bg1="dk1" tx1="lt1" bg2="dk2" tx2="lt2" accent1="accent1" accent2="accent2" accent3="accent3" accent4="accent4" accent5="accent5" accent6="accent6" hlink="hlink" folHlink="folHlink"/>
  <p:sldLayoutIdLst>
    <p:sldLayoutId id="2147483722" r:id="rId1"/>
    <p:sldLayoutId id="2147483723" r:id="rId2"/>
    <p:sldLayoutId id="2147483724" r:id="rId3"/>
  </p:sldLayoutIdLst>
  <p:txStyles>
    <p:titleStyle>
      <a:lvl1pPr algn="l" defTabSz="914400" rtl="0" eaLnBrk="1" latinLnBrk="0" hangingPunct="1">
        <a:lnSpc>
          <a:spcPct val="90000"/>
        </a:lnSpc>
        <a:spcBef>
          <a:spcPct val="0"/>
        </a:spcBef>
        <a:buNone/>
        <a:defRPr sz="3600" kern="1200">
          <a:solidFill>
            <a:schemeClr val="tx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Calibri" panose="020F050202020403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Calibri" panose="020F050202020403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9.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3D1E63C8-E924-4DF0-82B5-41085E46340F}"/>
              </a:ext>
            </a:extLst>
          </p:cNvPr>
          <p:cNvSpPr>
            <a:spLocks noGrp="1"/>
          </p:cNvSpPr>
          <p:nvPr>
            <p:ph type="title"/>
          </p:nvPr>
        </p:nvSpPr>
        <p:spPr>
          <a:xfrm>
            <a:off x="838200" y="746971"/>
            <a:ext cx="10515600" cy="1223493"/>
          </a:xfrm>
          <a:prstGeom prst="rect">
            <a:avLst/>
          </a:prstGeom>
        </p:spPr>
        <p:txBody>
          <a:bodyPr vert="horz" lIns="91440" tIns="45720" rIns="91440" bIns="45720" rtlCol="0" anchor="ctr">
            <a:normAutofit/>
          </a:bodyPr>
          <a:lstStyle/>
          <a:p>
            <a:r>
              <a:rPr lang="sv-SE"/>
              <a:t>Klicka här för att ändra format</a:t>
            </a:r>
            <a:endParaRPr lang="en-US" dirty="0"/>
          </a:p>
        </p:txBody>
      </p:sp>
      <p:sp>
        <p:nvSpPr>
          <p:cNvPr id="3" name="Platshållare för text 2">
            <a:extLst>
              <a:ext uri="{FF2B5EF4-FFF2-40B4-BE49-F238E27FC236}">
                <a16:creationId xmlns:a16="http://schemas.microsoft.com/office/drawing/2014/main" id="{28D972C8-5779-4779-A80E-ECE30A3ECB57}"/>
              </a:ext>
            </a:extLst>
          </p:cNvPr>
          <p:cNvSpPr>
            <a:spLocks noGrp="1"/>
          </p:cNvSpPr>
          <p:nvPr>
            <p:ph type="body" idx="1"/>
          </p:nvPr>
        </p:nvSpPr>
        <p:spPr>
          <a:xfrm>
            <a:off x="838200" y="2072535"/>
            <a:ext cx="10515600" cy="4225232"/>
          </a:xfrm>
          <a:prstGeom prst="rect">
            <a:avLst/>
          </a:prstGeom>
        </p:spPr>
        <p:txBody>
          <a:bodyPr vert="horz" lIns="91440" tIns="45720" rIns="91440" bIns="45720" rtlCol="0">
            <a:normAutofit/>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sp>
        <p:nvSpPr>
          <p:cNvPr id="15" name="Freeform 5">
            <a:extLst>
              <a:ext uri="{FF2B5EF4-FFF2-40B4-BE49-F238E27FC236}">
                <a16:creationId xmlns:a16="http://schemas.microsoft.com/office/drawing/2014/main" id="{9D44FDAC-07C9-4888-8618-7FDEFF1ADA78}"/>
              </a:ext>
            </a:extLst>
          </p:cNvPr>
          <p:cNvSpPr>
            <a:spLocks noEditPoints="1"/>
          </p:cNvSpPr>
          <p:nvPr/>
        </p:nvSpPr>
        <p:spPr bwMode="auto">
          <a:xfrm>
            <a:off x="10528300" y="348085"/>
            <a:ext cx="1439863" cy="436563"/>
          </a:xfrm>
          <a:custGeom>
            <a:avLst/>
            <a:gdLst>
              <a:gd name="T0" fmla="*/ 142 w 2268"/>
              <a:gd name="T1" fmla="*/ 392 h 687"/>
              <a:gd name="T2" fmla="*/ 147 w 2268"/>
              <a:gd name="T3" fmla="*/ 293 h 687"/>
              <a:gd name="T4" fmla="*/ 451 w 2268"/>
              <a:gd name="T5" fmla="*/ 18 h 687"/>
              <a:gd name="T6" fmla="*/ 677 w 2268"/>
              <a:gd name="T7" fmla="*/ 220 h 687"/>
              <a:gd name="T8" fmla="*/ 505 w 2268"/>
              <a:gd name="T9" fmla="*/ 356 h 687"/>
              <a:gd name="T10" fmla="*/ 542 w 2268"/>
              <a:gd name="T11" fmla="*/ 326 h 687"/>
              <a:gd name="T12" fmla="*/ 813 w 2268"/>
              <a:gd name="T13" fmla="*/ 368 h 687"/>
              <a:gd name="T14" fmla="*/ 919 w 2268"/>
              <a:gd name="T15" fmla="*/ 25 h 687"/>
              <a:gd name="T16" fmla="*/ 1066 w 2268"/>
              <a:gd name="T17" fmla="*/ 101 h 687"/>
              <a:gd name="T18" fmla="*/ 982 w 2268"/>
              <a:gd name="T19" fmla="*/ 287 h 687"/>
              <a:gd name="T20" fmla="*/ 1337 w 2268"/>
              <a:gd name="T21" fmla="*/ 142 h 687"/>
              <a:gd name="T22" fmla="*/ 1234 w 2268"/>
              <a:gd name="T23" fmla="*/ 495 h 687"/>
              <a:gd name="T24" fmla="*/ 1234 w 2268"/>
              <a:gd name="T25" fmla="*/ 103 h 687"/>
              <a:gd name="T26" fmla="*/ 1720 w 2268"/>
              <a:gd name="T27" fmla="*/ 261 h 687"/>
              <a:gd name="T28" fmla="*/ 1723 w 2268"/>
              <a:gd name="T29" fmla="*/ 352 h 687"/>
              <a:gd name="T30" fmla="*/ 1720 w 2268"/>
              <a:gd name="T31" fmla="*/ 261 h 687"/>
              <a:gd name="T32" fmla="*/ 2002 w 2268"/>
              <a:gd name="T33" fmla="*/ 152 h 687"/>
              <a:gd name="T34" fmla="*/ 1969 w 2268"/>
              <a:gd name="T35" fmla="*/ 302 h 687"/>
              <a:gd name="T36" fmla="*/ 2099 w 2268"/>
              <a:gd name="T37" fmla="*/ 331 h 687"/>
              <a:gd name="T38" fmla="*/ 2072 w 2268"/>
              <a:gd name="T39" fmla="*/ 19 h 687"/>
              <a:gd name="T40" fmla="*/ 2216 w 2268"/>
              <a:gd name="T41" fmla="*/ 45 h 687"/>
              <a:gd name="T42" fmla="*/ 2244 w 2268"/>
              <a:gd name="T43" fmla="*/ 64 h 687"/>
              <a:gd name="T44" fmla="*/ 2208 w 2268"/>
              <a:gd name="T45" fmla="*/ 28 h 687"/>
              <a:gd name="T46" fmla="*/ 2224 w 2268"/>
              <a:gd name="T47" fmla="*/ 90 h 687"/>
              <a:gd name="T48" fmla="*/ 29 w 2268"/>
              <a:gd name="T49" fmla="*/ 686 h 687"/>
              <a:gd name="T50" fmla="*/ 93 w 2268"/>
              <a:gd name="T51" fmla="*/ 570 h 687"/>
              <a:gd name="T52" fmla="*/ 101 w 2268"/>
              <a:gd name="T53" fmla="*/ 636 h 687"/>
              <a:gd name="T54" fmla="*/ 339 w 2268"/>
              <a:gd name="T55" fmla="*/ 686 h 687"/>
              <a:gd name="T56" fmla="*/ 261 w 2268"/>
              <a:gd name="T57" fmla="*/ 563 h 687"/>
              <a:gd name="T58" fmla="*/ 303 w 2268"/>
              <a:gd name="T59" fmla="*/ 623 h 687"/>
              <a:gd name="T60" fmla="*/ 468 w 2268"/>
              <a:gd name="T61" fmla="*/ 633 h 687"/>
              <a:gd name="T62" fmla="*/ 405 w 2268"/>
              <a:gd name="T63" fmla="*/ 563 h 687"/>
              <a:gd name="T64" fmla="*/ 610 w 2268"/>
              <a:gd name="T65" fmla="*/ 655 h 687"/>
              <a:gd name="T66" fmla="*/ 567 w 2268"/>
              <a:gd name="T67" fmla="*/ 570 h 687"/>
              <a:gd name="T68" fmla="*/ 692 w 2268"/>
              <a:gd name="T69" fmla="*/ 685 h 687"/>
              <a:gd name="T70" fmla="*/ 682 w 2268"/>
              <a:gd name="T71" fmla="*/ 674 h 687"/>
              <a:gd name="T72" fmla="*/ 877 w 2268"/>
              <a:gd name="T73" fmla="*/ 573 h 687"/>
              <a:gd name="T74" fmla="*/ 899 w 2268"/>
              <a:gd name="T75" fmla="*/ 665 h 687"/>
              <a:gd name="T76" fmla="*/ 1104 w 2268"/>
              <a:gd name="T77" fmla="*/ 675 h 687"/>
              <a:gd name="T78" fmla="*/ 1126 w 2268"/>
              <a:gd name="T79" fmla="*/ 582 h 687"/>
              <a:gd name="T80" fmla="*/ 1247 w 2268"/>
              <a:gd name="T81" fmla="*/ 686 h 687"/>
              <a:gd name="T82" fmla="*/ 1319 w 2268"/>
              <a:gd name="T83" fmla="*/ 582 h 687"/>
              <a:gd name="T84" fmla="*/ 1461 w 2268"/>
              <a:gd name="T85" fmla="*/ 675 h 687"/>
              <a:gd name="T86" fmla="*/ 1390 w 2268"/>
              <a:gd name="T87" fmla="*/ 582 h 687"/>
              <a:gd name="T88" fmla="*/ 1503 w 2268"/>
              <a:gd name="T89" fmla="*/ 675 h 687"/>
              <a:gd name="T90" fmla="*/ 1599 w 2268"/>
              <a:gd name="T91" fmla="*/ 668 h 687"/>
              <a:gd name="T92" fmla="*/ 1503 w 2268"/>
              <a:gd name="T93" fmla="*/ 675 h 687"/>
              <a:gd name="T94" fmla="*/ 1658 w 2268"/>
              <a:gd name="T95" fmla="*/ 685 h 687"/>
              <a:gd name="T96" fmla="*/ 1721 w 2268"/>
              <a:gd name="T97" fmla="*/ 614 h 687"/>
              <a:gd name="T98" fmla="*/ 1647 w 2268"/>
              <a:gd name="T99" fmla="*/ 674 h 687"/>
              <a:gd name="T100" fmla="*/ 1878 w 2268"/>
              <a:gd name="T101" fmla="*/ 686 h 687"/>
              <a:gd name="T102" fmla="*/ 1793 w 2268"/>
              <a:gd name="T103" fmla="*/ 562 h 687"/>
              <a:gd name="T104" fmla="*/ 1995 w 2268"/>
              <a:gd name="T105" fmla="*/ 667 h 687"/>
              <a:gd name="T106" fmla="*/ 1995 w 2268"/>
              <a:gd name="T107" fmla="*/ 560 h 687"/>
              <a:gd name="T108" fmla="*/ 2106 w 2268"/>
              <a:gd name="T109" fmla="*/ 666 h 687"/>
              <a:gd name="T110" fmla="*/ 2176 w 2268"/>
              <a:gd name="T111" fmla="*/ 572 h 6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268" h="687">
                <a:moveTo>
                  <a:pt x="394" y="374"/>
                </a:moveTo>
                <a:cubicBezTo>
                  <a:pt x="391" y="382"/>
                  <a:pt x="388" y="392"/>
                  <a:pt x="364" y="392"/>
                </a:cubicBezTo>
                <a:cubicBezTo>
                  <a:pt x="342" y="392"/>
                  <a:pt x="337" y="383"/>
                  <a:pt x="334" y="374"/>
                </a:cubicBezTo>
                <a:cubicBezTo>
                  <a:pt x="269" y="154"/>
                  <a:pt x="269" y="154"/>
                  <a:pt x="269" y="154"/>
                </a:cubicBezTo>
                <a:cubicBezTo>
                  <a:pt x="260" y="126"/>
                  <a:pt x="254" y="98"/>
                  <a:pt x="250" y="69"/>
                </a:cubicBezTo>
                <a:cubicBezTo>
                  <a:pt x="245" y="103"/>
                  <a:pt x="238" y="133"/>
                  <a:pt x="233" y="152"/>
                </a:cubicBezTo>
                <a:cubicBezTo>
                  <a:pt x="172" y="373"/>
                  <a:pt x="172" y="373"/>
                  <a:pt x="172" y="373"/>
                </a:cubicBezTo>
                <a:cubicBezTo>
                  <a:pt x="170" y="382"/>
                  <a:pt x="166" y="392"/>
                  <a:pt x="142" y="392"/>
                </a:cubicBezTo>
                <a:cubicBezTo>
                  <a:pt x="118" y="392"/>
                  <a:pt x="115" y="382"/>
                  <a:pt x="112" y="374"/>
                </a:cubicBezTo>
                <a:cubicBezTo>
                  <a:pt x="2" y="32"/>
                  <a:pt x="2" y="32"/>
                  <a:pt x="2" y="32"/>
                </a:cubicBezTo>
                <a:cubicBezTo>
                  <a:pt x="0" y="29"/>
                  <a:pt x="0" y="26"/>
                  <a:pt x="0" y="22"/>
                </a:cubicBezTo>
                <a:cubicBezTo>
                  <a:pt x="0" y="12"/>
                  <a:pt x="11" y="1"/>
                  <a:pt x="27" y="1"/>
                </a:cubicBezTo>
                <a:cubicBezTo>
                  <a:pt x="43" y="1"/>
                  <a:pt x="48" y="11"/>
                  <a:pt x="51" y="18"/>
                </a:cubicBezTo>
                <a:cubicBezTo>
                  <a:pt x="124" y="249"/>
                  <a:pt x="124" y="249"/>
                  <a:pt x="124" y="249"/>
                </a:cubicBezTo>
                <a:cubicBezTo>
                  <a:pt x="136" y="290"/>
                  <a:pt x="139" y="306"/>
                  <a:pt x="141" y="321"/>
                </a:cubicBezTo>
                <a:cubicBezTo>
                  <a:pt x="142" y="314"/>
                  <a:pt x="145" y="302"/>
                  <a:pt x="147" y="293"/>
                </a:cubicBezTo>
                <a:cubicBezTo>
                  <a:pt x="148" y="289"/>
                  <a:pt x="152" y="274"/>
                  <a:pt x="153" y="272"/>
                </a:cubicBezTo>
                <a:cubicBezTo>
                  <a:pt x="221" y="19"/>
                  <a:pt x="221" y="19"/>
                  <a:pt x="221" y="19"/>
                </a:cubicBezTo>
                <a:cubicBezTo>
                  <a:pt x="223" y="11"/>
                  <a:pt x="228" y="0"/>
                  <a:pt x="250" y="0"/>
                </a:cubicBezTo>
                <a:cubicBezTo>
                  <a:pt x="272" y="0"/>
                  <a:pt x="277" y="11"/>
                  <a:pt x="280" y="19"/>
                </a:cubicBezTo>
                <a:cubicBezTo>
                  <a:pt x="349" y="260"/>
                  <a:pt x="349" y="260"/>
                  <a:pt x="349" y="260"/>
                </a:cubicBezTo>
                <a:cubicBezTo>
                  <a:pt x="357" y="286"/>
                  <a:pt x="360" y="305"/>
                  <a:pt x="362" y="318"/>
                </a:cubicBezTo>
                <a:cubicBezTo>
                  <a:pt x="365" y="309"/>
                  <a:pt x="379" y="261"/>
                  <a:pt x="382" y="250"/>
                </a:cubicBezTo>
                <a:cubicBezTo>
                  <a:pt x="451" y="18"/>
                  <a:pt x="451" y="18"/>
                  <a:pt x="451" y="18"/>
                </a:cubicBezTo>
                <a:cubicBezTo>
                  <a:pt x="453" y="11"/>
                  <a:pt x="458" y="1"/>
                  <a:pt x="474" y="1"/>
                </a:cubicBezTo>
                <a:cubicBezTo>
                  <a:pt x="487" y="1"/>
                  <a:pt x="500" y="9"/>
                  <a:pt x="500" y="22"/>
                </a:cubicBezTo>
                <a:cubicBezTo>
                  <a:pt x="500" y="26"/>
                  <a:pt x="499" y="28"/>
                  <a:pt x="499" y="31"/>
                </a:cubicBezTo>
                <a:lnTo>
                  <a:pt x="394" y="374"/>
                </a:lnTo>
                <a:close/>
                <a:moveTo>
                  <a:pt x="521" y="220"/>
                </a:moveTo>
                <a:cubicBezTo>
                  <a:pt x="524" y="208"/>
                  <a:pt x="529" y="182"/>
                  <a:pt x="550" y="163"/>
                </a:cubicBezTo>
                <a:cubicBezTo>
                  <a:pt x="570" y="146"/>
                  <a:pt x="592" y="145"/>
                  <a:pt x="603" y="145"/>
                </a:cubicBezTo>
                <a:cubicBezTo>
                  <a:pt x="655" y="145"/>
                  <a:pt x="675" y="184"/>
                  <a:pt x="677" y="220"/>
                </a:cubicBezTo>
                <a:lnTo>
                  <a:pt x="521" y="220"/>
                </a:lnTo>
                <a:close/>
                <a:moveTo>
                  <a:pt x="704" y="261"/>
                </a:moveTo>
                <a:cubicBezTo>
                  <a:pt x="711" y="261"/>
                  <a:pt x="728" y="260"/>
                  <a:pt x="728" y="237"/>
                </a:cubicBezTo>
                <a:cubicBezTo>
                  <a:pt x="728" y="206"/>
                  <a:pt x="719" y="171"/>
                  <a:pt x="701" y="146"/>
                </a:cubicBezTo>
                <a:cubicBezTo>
                  <a:pt x="684" y="123"/>
                  <a:pt x="663" y="111"/>
                  <a:pt x="638" y="105"/>
                </a:cubicBezTo>
                <a:cubicBezTo>
                  <a:pt x="627" y="102"/>
                  <a:pt x="615" y="101"/>
                  <a:pt x="603" y="101"/>
                </a:cubicBezTo>
                <a:cubicBezTo>
                  <a:pt x="506" y="101"/>
                  <a:pt x="469" y="181"/>
                  <a:pt x="469" y="250"/>
                </a:cubicBezTo>
                <a:cubicBezTo>
                  <a:pt x="469" y="289"/>
                  <a:pt x="481" y="328"/>
                  <a:pt x="505" y="356"/>
                </a:cubicBezTo>
                <a:cubicBezTo>
                  <a:pt x="533" y="387"/>
                  <a:pt x="569" y="394"/>
                  <a:pt x="604" y="394"/>
                </a:cubicBezTo>
                <a:cubicBezTo>
                  <a:pt x="620" y="394"/>
                  <a:pt x="669" y="394"/>
                  <a:pt x="706" y="352"/>
                </a:cubicBezTo>
                <a:cubicBezTo>
                  <a:pt x="712" y="345"/>
                  <a:pt x="722" y="333"/>
                  <a:pt x="724" y="323"/>
                </a:cubicBezTo>
                <a:cubicBezTo>
                  <a:pt x="724" y="321"/>
                  <a:pt x="724" y="320"/>
                  <a:pt x="724" y="317"/>
                </a:cubicBezTo>
                <a:cubicBezTo>
                  <a:pt x="724" y="302"/>
                  <a:pt x="708" y="295"/>
                  <a:pt x="696" y="295"/>
                </a:cubicBezTo>
                <a:cubicBezTo>
                  <a:pt x="684" y="295"/>
                  <a:pt x="681" y="300"/>
                  <a:pt x="673" y="315"/>
                </a:cubicBezTo>
                <a:cubicBezTo>
                  <a:pt x="663" y="330"/>
                  <a:pt x="648" y="352"/>
                  <a:pt x="604" y="352"/>
                </a:cubicBezTo>
                <a:cubicBezTo>
                  <a:pt x="583" y="352"/>
                  <a:pt x="560" y="348"/>
                  <a:pt x="542" y="326"/>
                </a:cubicBezTo>
                <a:cubicBezTo>
                  <a:pt x="527" y="308"/>
                  <a:pt x="522" y="286"/>
                  <a:pt x="521" y="261"/>
                </a:cubicBezTo>
                <a:lnTo>
                  <a:pt x="704" y="261"/>
                </a:lnTo>
                <a:close/>
                <a:moveTo>
                  <a:pt x="813" y="25"/>
                </a:moveTo>
                <a:cubicBezTo>
                  <a:pt x="813" y="18"/>
                  <a:pt x="811" y="1"/>
                  <a:pt x="788" y="1"/>
                </a:cubicBezTo>
                <a:cubicBezTo>
                  <a:pt x="766" y="1"/>
                  <a:pt x="763" y="18"/>
                  <a:pt x="763" y="25"/>
                </a:cubicBezTo>
                <a:cubicBezTo>
                  <a:pt x="763" y="368"/>
                  <a:pt x="763" y="368"/>
                  <a:pt x="763" y="368"/>
                </a:cubicBezTo>
                <a:cubicBezTo>
                  <a:pt x="763" y="384"/>
                  <a:pt x="774" y="392"/>
                  <a:pt x="788" y="392"/>
                </a:cubicBezTo>
                <a:cubicBezTo>
                  <a:pt x="811" y="392"/>
                  <a:pt x="813" y="374"/>
                  <a:pt x="813" y="368"/>
                </a:cubicBezTo>
                <a:lnTo>
                  <a:pt x="813" y="25"/>
                </a:lnTo>
                <a:close/>
                <a:moveTo>
                  <a:pt x="919" y="25"/>
                </a:moveTo>
                <a:cubicBezTo>
                  <a:pt x="919" y="18"/>
                  <a:pt x="917" y="1"/>
                  <a:pt x="894" y="1"/>
                </a:cubicBezTo>
                <a:cubicBezTo>
                  <a:pt x="872" y="1"/>
                  <a:pt x="869" y="18"/>
                  <a:pt x="869" y="25"/>
                </a:cubicBezTo>
                <a:cubicBezTo>
                  <a:pt x="869" y="368"/>
                  <a:pt x="869" y="368"/>
                  <a:pt x="869" y="368"/>
                </a:cubicBezTo>
                <a:cubicBezTo>
                  <a:pt x="869" y="384"/>
                  <a:pt x="880" y="392"/>
                  <a:pt x="894" y="392"/>
                </a:cubicBezTo>
                <a:cubicBezTo>
                  <a:pt x="917" y="392"/>
                  <a:pt x="919" y="374"/>
                  <a:pt x="919" y="368"/>
                </a:cubicBezTo>
                <a:lnTo>
                  <a:pt x="919" y="25"/>
                </a:lnTo>
                <a:close/>
                <a:moveTo>
                  <a:pt x="1063" y="215"/>
                </a:moveTo>
                <a:cubicBezTo>
                  <a:pt x="1038" y="207"/>
                  <a:pt x="1016" y="201"/>
                  <a:pt x="1016" y="176"/>
                </a:cubicBezTo>
                <a:cubicBezTo>
                  <a:pt x="1016" y="164"/>
                  <a:pt x="1023" y="153"/>
                  <a:pt x="1032" y="147"/>
                </a:cubicBezTo>
                <a:cubicBezTo>
                  <a:pt x="1042" y="140"/>
                  <a:pt x="1057" y="139"/>
                  <a:pt x="1063" y="139"/>
                </a:cubicBezTo>
                <a:cubicBezTo>
                  <a:pt x="1107" y="139"/>
                  <a:pt x="1121" y="165"/>
                  <a:pt x="1126" y="174"/>
                </a:cubicBezTo>
                <a:cubicBezTo>
                  <a:pt x="1134" y="190"/>
                  <a:pt x="1138" y="196"/>
                  <a:pt x="1150" y="196"/>
                </a:cubicBezTo>
                <a:cubicBezTo>
                  <a:pt x="1158" y="196"/>
                  <a:pt x="1173" y="191"/>
                  <a:pt x="1173" y="175"/>
                </a:cubicBezTo>
                <a:cubicBezTo>
                  <a:pt x="1173" y="164"/>
                  <a:pt x="1158" y="101"/>
                  <a:pt x="1066" y="101"/>
                </a:cubicBezTo>
                <a:cubicBezTo>
                  <a:pt x="972" y="101"/>
                  <a:pt x="966" y="168"/>
                  <a:pt x="966" y="182"/>
                </a:cubicBezTo>
                <a:cubicBezTo>
                  <a:pt x="966" y="235"/>
                  <a:pt x="1013" y="250"/>
                  <a:pt x="1043" y="260"/>
                </a:cubicBezTo>
                <a:cubicBezTo>
                  <a:pt x="1074" y="269"/>
                  <a:pt x="1074" y="269"/>
                  <a:pt x="1074" y="269"/>
                </a:cubicBezTo>
                <a:cubicBezTo>
                  <a:pt x="1102" y="277"/>
                  <a:pt x="1127" y="284"/>
                  <a:pt x="1127" y="313"/>
                </a:cubicBezTo>
                <a:cubicBezTo>
                  <a:pt x="1127" y="338"/>
                  <a:pt x="1103" y="355"/>
                  <a:pt x="1071" y="355"/>
                </a:cubicBezTo>
                <a:cubicBezTo>
                  <a:pt x="1048" y="355"/>
                  <a:pt x="1025" y="347"/>
                  <a:pt x="1013" y="328"/>
                </a:cubicBezTo>
                <a:cubicBezTo>
                  <a:pt x="1009" y="322"/>
                  <a:pt x="1008" y="320"/>
                  <a:pt x="1001" y="299"/>
                </a:cubicBezTo>
                <a:cubicBezTo>
                  <a:pt x="998" y="294"/>
                  <a:pt x="995" y="287"/>
                  <a:pt x="982" y="287"/>
                </a:cubicBezTo>
                <a:cubicBezTo>
                  <a:pt x="974" y="287"/>
                  <a:pt x="956" y="292"/>
                  <a:pt x="956" y="310"/>
                </a:cubicBezTo>
                <a:cubicBezTo>
                  <a:pt x="956" y="318"/>
                  <a:pt x="960" y="348"/>
                  <a:pt x="986" y="369"/>
                </a:cubicBezTo>
                <a:cubicBezTo>
                  <a:pt x="1013" y="393"/>
                  <a:pt x="1052" y="394"/>
                  <a:pt x="1068" y="394"/>
                </a:cubicBezTo>
                <a:cubicBezTo>
                  <a:pt x="1093" y="394"/>
                  <a:pt x="1122" y="389"/>
                  <a:pt x="1143" y="375"/>
                </a:cubicBezTo>
                <a:cubicBezTo>
                  <a:pt x="1159" y="364"/>
                  <a:pt x="1177" y="343"/>
                  <a:pt x="1177" y="308"/>
                </a:cubicBezTo>
                <a:cubicBezTo>
                  <a:pt x="1177" y="249"/>
                  <a:pt x="1124" y="233"/>
                  <a:pt x="1095" y="225"/>
                </a:cubicBezTo>
                <a:lnTo>
                  <a:pt x="1063" y="215"/>
                </a:lnTo>
                <a:close/>
                <a:moveTo>
                  <a:pt x="1337" y="142"/>
                </a:moveTo>
                <a:cubicBezTo>
                  <a:pt x="1411" y="142"/>
                  <a:pt x="1413" y="219"/>
                  <a:pt x="1413" y="248"/>
                </a:cubicBezTo>
                <a:cubicBezTo>
                  <a:pt x="1413" y="274"/>
                  <a:pt x="1410" y="304"/>
                  <a:pt x="1394" y="325"/>
                </a:cubicBezTo>
                <a:cubicBezTo>
                  <a:pt x="1384" y="339"/>
                  <a:pt x="1365" y="354"/>
                  <a:pt x="1337" y="354"/>
                </a:cubicBezTo>
                <a:cubicBezTo>
                  <a:pt x="1284" y="354"/>
                  <a:pt x="1258" y="308"/>
                  <a:pt x="1258" y="244"/>
                </a:cubicBezTo>
                <a:cubicBezTo>
                  <a:pt x="1258" y="182"/>
                  <a:pt x="1286" y="142"/>
                  <a:pt x="1337" y="142"/>
                </a:cubicBezTo>
                <a:moveTo>
                  <a:pt x="1208" y="470"/>
                </a:moveTo>
                <a:cubicBezTo>
                  <a:pt x="1208" y="478"/>
                  <a:pt x="1210" y="486"/>
                  <a:pt x="1221" y="492"/>
                </a:cubicBezTo>
                <a:cubicBezTo>
                  <a:pt x="1225" y="494"/>
                  <a:pt x="1229" y="495"/>
                  <a:pt x="1234" y="495"/>
                </a:cubicBezTo>
                <a:cubicBezTo>
                  <a:pt x="1257" y="495"/>
                  <a:pt x="1259" y="477"/>
                  <a:pt x="1259" y="470"/>
                </a:cubicBezTo>
                <a:cubicBezTo>
                  <a:pt x="1259" y="356"/>
                  <a:pt x="1259" y="356"/>
                  <a:pt x="1259" y="356"/>
                </a:cubicBezTo>
                <a:cubicBezTo>
                  <a:pt x="1283" y="376"/>
                  <a:pt x="1304" y="394"/>
                  <a:pt x="1349" y="394"/>
                </a:cubicBezTo>
                <a:cubicBezTo>
                  <a:pt x="1435" y="394"/>
                  <a:pt x="1465" y="315"/>
                  <a:pt x="1465" y="247"/>
                </a:cubicBezTo>
                <a:cubicBezTo>
                  <a:pt x="1465" y="154"/>
                  <a:pt x="1413" y="100"/>
                  <a:pt x="1343" y="100"/>
                </a:cubicBezTo>
                <a:cubicBezTo>
                  <a:pt x="1308" y="100"/>
                  <a:pt x="1281" y="112"/>
                  <a:pt x="1259" y="139"/>
                </a:cubicBezTo>
                <a:cubicBezTo>
                  <a:pt x="1259" y="122"/>
                  <a:pt x="1259" y="112"/>
                  <a:pt x="1247" y="106"/>
                </a:cubicBezTo>
                <a:cubicBezTo>
                  <a:pt x="1241" y="103"/>
                  <a:pt x="1236" y="103"/>
                  <a:pt x="1234" y="103"/>
                </a:cubicBezTo>
                <a:cubicBezTo>
                  <a:pt x="1211" y="103"/>
                  <a:pt x="1208" y="121"/>
                  <a:pt x="1208" y="128"/>
                </a:cubicBezTo>
                <a:lnTo>
                  <a:pt x="1208" y="470"/>
                </a:lnTo>
                <a:close/>
                <a:moveTo>
                  <a:pt x="1537" y="220"/>
                </a:moveTo>
                <a:cubicBezTo>
                  <a:pt x="1540" y="208"/>
                  <a:pt x="1545" y="182"/>
                  <a:pt x="1567" y="163"/>
                </a:cubicBezTo>
                <a:cubicBezTo>
                  <a:pt x="1586" y="146"/>
                  <a:pt x="1608" y="145"/>
                  <a:pt x="1619" y="145"/>
                </a:cubicBezTo>
                <a:cubicBezTo>
                  <a:pt x="1671" y="145"/>
                  <a:pt x="1691" y="184"/>
                  <a:pt x="1693" y="220"/>
                </a:cubicBezTo>
                <a:lnTo>
                  <a:pt x="1537" y="220"/>
                </a:lnTo>
                <a:close/>
                <a:moveTo>
                  <a:pt x="1720" y="261"/>
                </a:moveTo>
                <a:cubicBezTo>
                  <a:pt x="1727" y="261"/>
                  <a:pt x="1744" y="260"/>
                  <a:pt x="1744" y="237"/>
                </a:cubicBezTo>
                <a:cubicBezTo>
                  <a:pt x="1744" y="206"/>
                  <a:pt x="1735" y="171"/>
                  <a:pt x="1717" y="146"/>
                </a:cubicBezTo>
                <a:cubicBezTo>
                  <a:pt x="1700" y="123"/>
                  <a:pt x="1679" y="111"/>
                  <a:pt x="1654" y="105"/>
                </a:cubicBezTo>
                <a:cubicBezTo>
                  <a:pt x="1643" y="102"/>
                  <a:pt x="1631" y="101"/>
                  <a:pt x="1619" y="101"/>
                </a:cubicBezTo>
                <a:cubicBezTo>
                  <a:pt x="1522" y="101"/>
                  <a:pt x="1485" y="181"/>
                  <a:pt x="1485" y="250"/>
                </a:cubicBezTo>
                <a:cubicBezTo>
                  <a:pt x="1485" y="289"/>
                  <a:pt x="1497" y="328"/>
                  <a:pt x="1521" y="356"/>
                </a:cubicBezTo>
                <a:cubicBezTo>
                  <a:pt x="1549" y="387"/>
                  <a:pt x="1585" y="394"/>
                  <a:pt x="1621" y="394"/>
                </a:cubicBezTo>
                <a:cubicBezTo>
                  <a:pt x="1636" y="394"/>
                  <a:pt x="1685" y="394"/>
                  <a:pt x="1723" y="352"/>
                </a:cubicBezTo>
                <a:cubicBezTo>
                  <a:pt x="1729" y="345"/>
                  <a:pt x="1738" y="333"/>
                  <a:pt x="1740" y="323"/>
                </a:cubicBezTo>
                <a:cubicBezTo>
                  <a:pt x="1741" y="321"/>
                  <a:pt x="1741" y="320"/>
                  <a:pt x="1741" y="317"/>
                </a:cubicBezTo>
                <a:cubicBezTo>
                  <a:pt x="1741" y="302"/>
                  <a:pt x="1724" y="295"/>
                  <a:pt x="1712" y="295"/>
                </a:cubicBezTo>
                <a:cubicBezTo>
                  <a:pt x="1700" y="295"/>
                  <a:pt x="1697" y="300"/>
                  <a:pt x="1689" y="315"/>
                </a:cubicBezTo>
                <a:cubicBezTo>
                  <a:pt x="1679" y="330"/>
                  <a:pt x="1664" y="352"/>
                  <a:pt x="1621" y="352"/>
                </a:cubicBezTo>
                <a:cubicBezTo>
                  <a:pt x="1599" y="352"/>
                  <a:pt x="1576" y="348"/>
                  <a:pt x="1558" y="326"/>
                </a:cubicBezTo>
                <a:cubicBezTo>
                  <a:pt x="1543" y="308"/>
                  <a:pt x="1538" y="286"/>
                  <a:pt x="1537" y="261"/>
                </a:cubicBezTo>
                <a:lnTo>
                  <a:pt x="1720" y="261"/>
                </a:lnTo>
                <a:close/>
                <a:moveTo>
                  <a:pt x="1969" y="302"/>
                </a:moveTo>
                <a:cubicBezTo>
                  <a:pt x="1961" y="320"/>
                  <a:pt x="1947" y="352"/>
                  <a:pt x="1897" y="352"/>
                </a:cubicBezTo>
                <a:cubicBezTo>
                  <a:pt x="1831" y="352"/>
                  <a:pt x="1817" y="292"/>
                  <a:pt x="1817" y="245"/>
                </a:cubicBezTo>
                <a:cubicBezTo>
                  <a:pt x="1817" y="192"/>
                  <a:pt x="1839" y="142"/>
                  <a:pt x="1897" y="142"/>
                </a:cubicBezTo>
                <a:cubicBezTo>
                  <a:pt x="1940" y="142"/>
                  <a:pt x="1955" y="170"/>
                  <a:pt x="1960" y="181"/>
                </a:cubicBezTo>
                <a:cubicBezTo>
                  <a:pt x="1966" y="194"/>
                  <a:pt x="1971" y="204"/>
                  <a:pt x="1986" y="204"/>
                </a:cubicBezTo>
                <a:cubicBezTo>
                  <a:pt x="2001" y="204"/>
                  <a:pt x="2013" y="194"/>
                  <a:pt x="2013" y="180"/>
                </a:cubicBezTo>
                <a:cubicBezTo>
                  <a:pt x="2013" y="176"/>
                  <a:pt x="2013" y="170"/>
                  <a:pt x="2002" y="152"/>
                </a:cubicBezTo>
                <a:cubicBezTo>
                  <a:pt x="1987" y="128"/>
                  <a:pt x="1962" y="101"/>
                  <a:pt x="1899" y="101"/>
                </a:cubicBezTo>
                <a:cubicBezTo>
                  <a:pt x="1878" y="101"/>
                  <a:pt x="1804" y="101"/>
                  <a:pt x="1774" y="184"/>
                </a:cubicBezTo>
                <a:cubicBezTo>
                  <a:pt x="1767" y="204"/>
                  <a:pt x="1764" y="225"/>
                  <a:pt x="1764" y="247"/>
                </a:cubicBezTo>
                <a:cubicBezTo>
                  <a:pt x="1764" y="315"/>
                  <a:pt x="1797" y="394"/>
                  <a:pt x="1896" y="394"/>
                </a:cubicBezTo>
                <a:cubicBezTo>
                  <a:pt x="1973" y="394"/>
                  <a:pt x="1998" y="352"/>
                  <a:pt x="2007" y="337"/>
                </a:cubicBezTo>
                <a:cubicBezTo>
                  <a:pt x="2015" y="323"/>
                  <a:pt x="2019" y="311"/>
                  <a:pt x="2019" y="304"/>
                </a:cubicBezTo>
                <a:cubicBezTo>
                  <a:pt x="2019" y="285"/>
                  <a:pt x="1999" y="281"/>
                  <a:pt x="1992" y="281"/>
                </a:cubicBezTo>
                <a:cubicBezTo>
                  <a:pt x="1978" y="281"/>
                  <a:pt x="1973" y="292"/>
                  <a:pt x="1969" y="302"/>
                </a:cubicBezTo>
                <a:moveTo>
                  <a:pt x="2047" y="149"/>
                </a:moveTo>
                <a:cubicBezTo>
                  <a:pt x="2047" y="309"/>
                  <a:pt x="2047" y="309"/>
                  <a:pt x="2047" y="309"/>
                </a:cubicBezTo>
                <a:cubicBezTo>
                  <a:pt x="2047" y="351"/>
                  <a:pt x="2052" y="392"/>
                  <a:pt x="2127" y="392"/>
                </a:cubicBezTo>
                <a:cubicBezTo>
                  <a:pt x="2132" y="392"/>
                  <a:pt x="2141" y="391"/>
                  <a:pt x="2144" y="391"/>
                </a:cubicBezTo>
                <a:cubicBezTo>
                  <a:pt x="2156" y="389"/>
                  <a:pt x="2174" y="386"/>
                  <a:pt x="2174" y="370"/>
                </a:cubicBezTo>
                <a:cubicBezTo>
                  <a:pt x="2174" y="351"/>
                  <a:pt x="2161" y="350"/>
                  <a:pt x="2148" y="349"/>
                </a:cubicBezTo>
                <a:cubicBezTo>
                  <a:pt x="2144" y="349"/>
                  <a:pt x="2132" y="350"/>
                  <a:pt x="2128" y="350"/>
                </a:cubicBezTo>
                <a:cubicBezTo>
                  <a:pt x="2115" y="349"/>
                  <a:pt x="2103" y="347"/>
                  <a:pt x="2099" y="331"/>
                </a:cubicBezTo>
                <a:cubicBezTo>
                  <a:pt x="2098" y="324"/>
                  <a:pt x="2097" y="320"/>
                  <a:pt x="2097" y="287"/>
                </a:cubicBezTo>
                <a:cubicBezTo>
                  <a:pt x="2097" y="149"/>
                  <a:pt x="2097" y="149"/>
                  <a:pt x="2097" y="149"/>
                </a:cubicBezTo>
                <a:cubicBezTo>
                  <a:pt x="2154" y="149"/>
                  <a:pt x="2154" y="149"/>
                  <a:pt x="2154" y="149"/>
                </a:cubicBezTo>
                <a:cubicBezTo>
                  <a:pt x="2160" y="149"/>
                  <a:pt x="2174" y="147"/>
                  <a:pt x="2174" y="128"/>
                </a:cubicBezTo>
                <a:cubicBezTo>
                  <a:pt x="2174" y="108"/>
                  <a:pt x="2160" y="106"/>
                  <a:pt x="2154" y="106"/>
                </a:cubicBezTo>
                <a:cubicBezTo>
                  <a:pt x="2097" y="106"/>
                  <a:pt x="2097" y="106"/>
                  <a:pt x="2097" y="106"/>
                </a:cubicBezTo>
                <a:cubicBezTo>
                  <a:pt x="2097" y="43"/>
                  <a:pt x="2097" y="43"/>
                  <a:pt x="2097" y="43"/>
                </a:cubicBezTo>
                <a:cubicBezTo>
                  <a:pt x="2097" y="35"/>
                  <a:pt x="2096" y="19"/>
                  <a:pt x="2072" y="19"/>
                </a:cubicBezTo>
                <a:cubicBezTo>
                  <a:pt x="2050" y="19"/>
                  <a:pt x="2048" y="36"/>
                  <a:pt x="2048" y="43"/>
                </a:cubicBezTo>
                <a:cubicBezTo>
                  <a:pt x="2048" y="106"/>
                  <a:pt x="2048" y="106"/>
                  <a:pt x="2048" y="106"/>
                </a:cubicBezTo>
                <a:lnTo>
                  <a:pt x="2047" y="149"/>
                </a:lnTo>
                <a:close/>
                <a:moveTo>
                  <a:pt x="2227" y="45"/>
                </a:moveTo>
                <a:cubicBezTo>
                  <a:pt x="2232" y="45"/>
                  <a:pt x="2236" y="42"/>
                  <a:pt x="2236" y="38"/>
                </a:cubicBezTo>
                <a:cubicBezTo>
                  <a:pt x="2236" y="33"/>
                  <a:pt x="2232" y="31"/>
                  <a:pt x="2227" y="31"/>
                </a:cubicBezTo>
                <a:cubicBezTo>
                  <a:pt x="2216" y="31"/>
                  <a:pt x="2216" y="31"/>
                  <a:pt x="2216" y="31"/>
                </a:cubicBezTo>
                <a:cubicBezTo>
                  <a:pt x="2216" y="45"/>
                  <a:pt x="2216" y="45"/>
                  <a:pt x="2216" y="45"/>
                </a:cubicBezTo>
                <a:lnTo>
                  <a:pt x="2227" y="45"/>
                </a:lnTo>
                <a:close/>
                <a:moveTo>
                  <a:pt x="2208" y="28"/>
                </a:moveTo>
                <a:cubicBezTo>
                  <a:pt x="2208" y="26"/>
                  <a:pt x="2209" y="24"/>
                  <a:pt x="2212" y="24"/>
                </a:cubicBezTo>
                <a:cubicBezTo>
                  <a:pt x="2227" y="24"/>
                  <a:pt x="2227" y="24"/>
                  <a:pt x="2227" y="24"/>
                </a:cubicBezTo>
                <a:cubicBezTo>
                  <a:pt x="2237" y="24"/>
                  <a:pt x="2244" y="28"/>
                  <a:pt x="2244" y="37"/>
                </a:cubicBezTo>
                <a:cubicBezTo>
                  <a:pt x="2244" y="44"/>
                  <a:pt x="2241" y="49"/>
                  <a:pt x="2235" y="51"/>
                </a:cubicBezTo>
                <a:cubicBezTo>
                  <a:pt x="2243" y="61"/>
                  <a:pt x="2243" y="61"/>
                  <a:pt x="2243" y="61"/>
                </a:cubicBezTo>
                <a:cubicBezTo>
                  <a:pt x="2244" y="62"/>
                  <a:pt x="2244" y="63"/>
                  <a:pt x="2244" y="64"/>
                </a:cubicBezTo>
                <a:cubicBezTo>
                  <a:pt x="2244" y="66"/>
                  <a:pt x="2243" y="68"/>
                  <a:pt x="2240" y="68"/>
                </a:cubicBezTo>
                <a:cubicBezTo>
                  <a:pt x="2239" y="68"/>
                  <a:pt x="2237" y="67"/>
                  <a:pt x="2236" y="66"/>
                </a:cubicBezTo>
                <a:cubicBezTo>
                  <a:pt x="2225" y="52"/>
                  <a:pt x="2225" y="52"/>
                  <a:pt x="2225" y="52"/>
                </a:cubicBezTo>
                <a:cubicBezTo>
                  <a:pt x="2216" y="52"/>
                  <a:pt x="2216" y="52"/>
                  <a:pt x="2216" y="52"/>
                </a:cubicBezTo>
                <a:cubicBezTo>
                  <a:pt x="2216" y="64"/>
                  <a:pt x="2216" y="64"/>
                  <a:pt x="2216" y="64"/>
                </a:cubicBezTo>
                <a:cubicBezTo>
                  <a:pt x="2216" y="66"/>
                  <a:pt x="2214" y="68"/>
                  <a:pt x="2212" y="68"/>
                </a:cubicBezTo>
                <a:cubicBezTo>
                  <a:pt x="2209" y="68"/>
                  <a:pt x="2208" y="66"/>
                  <a:pt x="2208" y="64"/>
                </a:cubicBezTo>
                <a:lnTo>
                  <a:pt x="2208" y="28"/>
                </a:lnTo>
                <a:close/>
                <a:moveTo>
                  <a:pt x="2224" y="85"/>
                </a:moveTo>
                <a:cubicBezTo>
                  <a:pt x="2246" y="85"/>
                  <a:pt x="2263" y="67"/>
                  <a:pt x="2263" y="46"/>
                </a:cubicBezTo>
                <a:cubicBezTo>
                  <a:pt x="2263" y="46"/>
                  <a:pt x="2263" y="46"/>
                  <a:pt x="2263" y="46"/>
                </a:cubicBezTo>
                <a:cubicBezTo>
                  <a:pt x="2263" y="25"/>
                  <a:pt x="2246" y="8"/>
                  <a:pt x="2224" y="8"/>
                </a:cubicBezTo>
                <a:cubicBezTo>
                  <a:pt x="2203" y="8"/>
                  <a:pt x="2186" y="25"/>
                  <a:pt x="2186" y="46"/>
                </a:cubicBezTo>
                <a:cubicBezTo>
                  <a:pt x="2186" y="46"/>
                  <a:pt x="2186" y="46"/>
                  <a:pt x="2186" y="46"/>
                </a:cubicBezTo>
                <a:cubicBezTo>
                  <a:pt x="2186" y="68"/>
                  <a:pt x="2203" y="85"/>
                  <a:pt x="2224" y="85"/>
                </a:cubicBezTo>
                <a:moveTo>
                  <a:pt x="2224" y="90"/>
                </a:moveTo>
                <a:cubicBezTo>
                  <a:pt x="2200" y="90"/>
                  <a:pt x="2181" y="70"/>
                  <a:pt x="2181" y="46"/>
                </a:cubicBezTo>
                <a:cubicBezTo>
                  <a:pt x="2181" y="46"/>
                  <a:pt x="2181" y="46"/>
                  <a:pt x="2181" y="46"/>
                </a:cubicBezTo>
                <a:cubicBezTo>
                  <a:pt x="2181" y="23"/>
                  <a:pt x="2200" y="3"/>
                  <a:pt x="2224" y="3"/>
                </a:cubicBezTo>
                <a:cubicBezTo>
                  <a:pt x="2249" y="3"/>
                  <a:pt x="2268" y="23"/>
                  <a:pt x="2268" y="46"/>
                </a:cubicBezTo>
                <a:cubicBezTo>
                  <a:pt x="2268" y="46"/>
                  <a:pt x="2268" y="46"/>
                  <a:pt x="2268" y="46"/>
                </a:cubicBezTo>
                <a:cubicBezTo>
                  <a:pt x="2268" y="70"/>
                  <a:pt x="2249" y="90"/>
                  <a:pt x="2224" y="90"/>
                </a:cubicBezTo>
                <a:moveTo>
                  <a:pt x="19" y="676"/>
                </a:moveTo>
                <a:cubicBezTo>
                  <a:pt x="19" y="681"/>
                  <a:pt x="24" y="686"/>
                  <a:pt x="29" y="686"/>
                </a:cubicBezTo>
                <a:cubicBezTo>
                  <a:pt x="34" y="686"/>
                  <a:pt x="38" y="683"/>
                  <a:pt x="39" y="679"/>
                </a:cubicBezTo>
                <a:cubicBezTo>
                  <a:pt x="50" y="655"/>
                  <a:pt x="50" y="655"/>
                  <a:pt x="50" y="655"/>
                </a:cubicBezTo>
                <a:cubicBezTo>
                  <a:pt x="109" y="655"/>
                  <a:pt x="109" y="655"/>
                  <a:pt x="109" y="655"/>
                </a:cubicBezTo>
                <a:cubicBezTo>
                  <a:pt x="119" y="678"/>
                  <a:pt x="119" y="678"/>
                  <a:pt x="119" y="678"/>
                </a:cubicBezTo>
                <a:cubicBezTo>
                  <a:pt x="121" y="683"/>
                  <a:pt x="124" y="686"/>
                  <a:pt x="129" y="686"/>
                </a:cubicBezTo>
                <a:cubicBezTo>
                  <a:pt x="135" y="686"/>
                  <a:pt x="140" y="681"/>
                  <a:pt x="140" y="675"/>
                </a:cubicBezTo>
                <a:cubicBezTo>
                  <a:pt x="140" y="674"/>
                  <a:pt x="139" y="672"/>
                  <a:pt x="138" y="671"/>
                </a:cubicBezTo>
                <a:cubicBezTo>
                  <a:pt x="93" y="570"/>
                  <a:pt x="93" y="570"/>
                  <a:pt x="93" y="570"/>
                </a:cubicBezTo>
                <a:cubicBezTo>
                  <a:pt x="90" y="564"/>
                  <a:pt x="86" y="561"/>
                  <a:pt x="80" y="561"/>
                </a:cubicBezTo>
                <a:cubicBezTo>
                  <a:pt x="79" y="561"/>
                  <a:pt x="79" y="561"/>
                  <a:pt x="79" y="561"/>
                </a:cubicBezTo>
                <a:cubicBezTo>
                  <a:pt x="73" y="561"/>
                  <a:pt x="69" y="564"/>
                  <a:pt x="66" y="570"/>
                </a:cubicBezTo>
                <a:cubicBezTo>
                  <a:pt x="21" y="671"/>
                  <a:pt x="21" y="671"/>
                  <a:pt x="21" y="671"/>
                </a:cubicBezTo>
                <a:cubicBezTo>
                  <a:pt x="20" y="673"/>
                  <a:pt x="19" y="674"/>
                  <a:pt x="19" y="676"/>
                </a:cubicBezTo>
                <a:close/>
                <a:moveTo>
                  <a:pt x="58" y="636"/>
                </a:moveTo>
                <a:cubicBezTo>
                  <a:pt x="79" y="587"/>
                  <a:pt x="79" y="587"/>
                  <a:pt x="79" y="587"/>
                </a:cubicBezTo>
                <a:cubicBezTo>
                  <a:pt x="101" y="636"/>
                  <a:pt x="101" y="636"/>
                  <a:pt x="101" y="636"/>
                </a:cubicBezTo>
                <a:lnTo>
                  <a:pt x="58" y="636"/>
                </a:lnTo>
                <a:close/>
                <a:moveTo>
                  <a:pt x="250" y="675"/>
                </a:moveTo>
                <a:cubicBezTo>
                  <a:pt x="250" y="681"/>
                  <a:pt x="255" y="686"/>
                  <a:pt x="261" y="686"/>
                </a:cubicBezTo>
                <a:cubicBezTo>
                  <a:pt x="267" y="686"/>
                  <a:pt x="272" y="681"/>
                  <a:pt x="272" y="675"/>
                </a:cubicBezTo>
                <a:cubicBezTo>
                  <a:pt x="272" y="642"/>
                  <a:pt x="272" y="642"/>
                  <a:pt x="272" y="642"/>
                </a:cubicBezTo>
                <a:cubicBezTo>
                  <a:pt x="299" y="642"/>
                  <a:pt x="299" y="642"/>
                  <a:pt x="299" y="642"/>
                </a:cubicBezTo>
                <a:cubicBezTo>
                  <a:pt x="329" y="680"/>
                  <a:pt x="329" y="680"/>
                  <a:pt x="329" y="680"/>
                </a:cubicBezTo>
                <a:cubicBezTo>
                  <a:pt x="331" y="683"/>
                  <a:pt x="334" y="686"/>
                  <a:pt x="339" y="686"/>
                </a:cubicBezTo>
                <a:cubicBezTo>
                  <a:pt x="344" y="686"/>
                  <a:pt x="349" y="682"/>
                  <a:pt x="349" y="676"/>
                </a:cubicBezTo>
                <a:cubicBezTo>
                  <a:pt x="349" y="672"/>
                  <a:pt x="348" y="670"/>
                  <a:pt x="346" y="668"/>
                </a:cubicBezTo>
                <a:cubicBezTo>
                  <a:pt x="323" y="638"/>
                  <a:pt x="323" y="638"/>
                  <a:pt x="323" y="638"/>
                </a:cubicBezTo>
                <a:cubicBezTo>
                  <a:pt x="339" y="633"/>
                  <a:pt x="350" y="621"/>
                  <a:pt x="350" y="602"/>
                </a:cubicBezTo>
                <a:cubicBezTo>
                  <a:pt x="350" y="601"/>
                  <a:pt x="350" y="601"/>
                  <a:pt x="350" y="601"/>
                </a:cubicBezTo>
                <a:cubicBezTo>
                  <a:pt x="350" y="591"/>
                  <a:pt x="347" y="581"/>
                  <a:pt x="340" y="575"/>
                </a:cubicBezTo>
                <a:cubicBezTo>
                  <a:pt x="332" y="567"/>
                  <a:pt x="320" y="563"/>
                  <a:pt x="305" y="563"/>
                </a:cubicBezTo>
                <a:cubicBezTo>
                  <a:pt x="261" y="563"/>
                  <a:pt x="261" y="563"/>
                  <a:pt x="261" y="563"/>
                </a:cubicBezTo>
                <a:cubicBezTo>
                  <a:pt x="255" y="563"/>
                  <a:pt x="250" y="567"/>
                  <a:pt x="250" y="573"/>
                </a:cubicBezTo>
                <a:lnTo>
                  <a:pt x="250" y="675"/>
                </a:lnTo>
                <a:close/>
                <a:moveTo>
                  <a:pt x="272" y="623"/>
                </a:moveTo>
                <a:cubicBezTo>
                  <a:pt x="272" y="582"/>
                  <a:pt x="272" y="582"/>
                  <a:pt x="272" y="582"/>
                </a:cubicBezTo>
                <a:cubicBezTo>
                  <a:pt x="303" y="582"/>
                  <a:pt x="303" y="582"/>
                  <a:pt x="303" y="582"/>
                </a:cubicBezTo>
                <a:cubicBezTo>
                  <a:pt x="319" y="582"/>
                  <a:pt x="328" y="589"/>
                  <a:pt x="328" y="602"/>
                </a:cubicBezTo>
                <a:cubicBezTo>
                  <a:pt x="328" y="603"/>
                  <a:pt x="328" y="603"/>
                  <a:pt x="328" y="603"/>
                </a:cubicBezTo>
                <a:cubicBezTo>
                  <a:pt x="328" y="615"/>
                  <a:pt x="319" y="623"/>
                  <a:pt x="303" y="623"/>
                </a:cubicBezTo>
                <a:lnTo>
                  <a:pt x="272" y="623"/>
                </a:lnTo>
                <a:close/>
                <a:moveTo>
                  <a:pt x="405" y="685"/>
                </a:moveTo>
                <a:cubicBezTo>
                  <a:pt x="477" y="685"/>
                  <a:pt x="477" y="685"/>
                  <a:pt x="477" y="685"/>
                </a:cubicBezTo>
                <a:cubicBezTo>
                  <a:pt x="482" y="685"/>
                  <a:pt x="487" y="681"/>
                  <a:pt x="487" y="675"/>
                </a:cubicBezTo>
                <a:cubicBezTo>
                  <a:pt x="487" y="670"/>
                  <a:pt x="482" y="666"/>
                  <a:pt x="477" y="666"/>
                </a:cubicBezTo>
                <a:cubicBezTo>
                  <a:pt x="416" y="666"/>
                  <a:pt x="416" y="666"/>
                  <a:pt x="416" y="666"/>
                </a:cubicBezTo>
                <a:cubicBezTo>
                  <a:pt x="416" y="633"/>
                  <a:pt x="416" y="633"/>
                  <a:pt x="416" y="633"/>
                </a:cubicBezTo>
                <a:cubicBezTo>
                  <a:pt x="468" y="633"/>
                  <a:pt x="468" y="633"/>
                  <a:pt x="468" y="633"/>
                </a:cubicBezTo>
                <a:cubicBezTo>
                  <a:pt x="474" y="633"/>
                  <a:pt x="478" y="629"/>
                  <a:pt x="478" y="623"/>
                </a:cubicBezTo>
                <a:cubicBezTo>
                  <a:pt x="478" y="618"/>
                  <a:pt x="474" y="614"/>
                  <a:pt x="468" y="614"/>
                </a:cubicBezTo>
                <a:cubicBezTo>
                  <a:pt x="416" y="614"/>
                  <a:pt x="416" y="614"/>
                  <a:pt x="416" y="614"/>
                </a:cubicBezTo>
                <a:cubicBezTo>
                  <a:pt x="416" y="582"/>
                  <a:pt x="416" y="582"/>
                  <a:pt x="416" y="582"/>
                </a:cubicBezTo>
                <a:cubicBezTo>
                  <a:pt x="476" y="582"/>
                  <a:pt x="476" y="582"/>
                  <a:pt x="476" y="582"/>
                </a:cubicBezTo>
                <a:cubicBezTo>
                  <a:pt x="481" y="582"/>
                  <a:pt x="486" y="578"/>
                  <a:pt x="486" y="572"/>
                </a:cubicBezTo>
                <a:cubicBezTo>
                  <a:pt x="486" y="567"/>
                  <a:pt x="481" y="563"/>
                  <a:pt x="476" y="563"/>
                </a:cubicBezTo>
                <a:cubicBezTo>
                  <a:pt x="405" y="563"/>
                  <a:pt x="405" y="563"/>
                  <a:pt x="405" y="563"/>
                </a:cubicBezTo>
                <a:cubicBezTo>
                  <a:pt x="399" y="563"/>
                  <a:pt x="394" y="567"/>
                  <a:pt x="394" y="573"/>
                </a:cubicBezTo>
                <a:cubicBezTo>
                  <a:pt x="394" y="674"/>
                  <a:pt x="394" y="674"/>
                  <a:pt x="394" y="674"/>
                </a:cubicBezTo>
                <a:cubicBezTo>
                  <a:pt x="394" y="680"/>
                  <a:pt x="399" y="685"/>
                  <a:pt x="405" y="685"/>
                </a:cubicBezTo>
                <a:close/>
                <a:moveTo>
                  <a:pt x="521" y="676"/>
                </a:moveTo>
                <a:cubicBezTo>
                  <a:pt x="521" y="681"/>
                  <a:pt x="525" y="686"/>
                  <a:pt x="530" y="686"/>
                </a:cubicBezTo>
                <a:cubicBezTo>
                  <a:pt x="535" y="686"/>
                  <a:pt x="539" y="683"/>
                  <a:pt x="540" y="679"/>
                </a:cubicBezTo>
                <a:cubicBezTo>
                  <a:pt x="551" y="655"/>
                  <a:pt x="551" y="655"/>
                  <a:pt x="551" y="655"/>
                </a:cubicBezTo>
                <a:cubicBezTo>
                  <a:pt x="610" y="655"/>
                  <a:pt x="610" y="655"/>
                  <a:pt x="610" y="655"/>
                </a:cubicBezTo>
                <a:cubicBezTo>
                  <a:pt x="620" y="678"/>
                  <a:pt x="620" y="678"/>
                  <a:pt x="620" y="678"/>
                </a:cubicBezTo>
                <a:cubicBezTo>
                  <a:pt x="622" y="683"/>
                  <a:pt x="626" y="686"/>
                  <a:pt x="631" y="686"/>
                </a:cubicBezTo>
                <a:cubicBezTo>
                  <a:pt x="636" y="686"/>
                  <a:pt x="641" y="681"/>
                  <a:pt x="641" y="675"/>
                </a:cubicBezTo>
                <a:cubicBezTo>
                  <a:pt x="641" y="674"/>
                  <a:pt x="640" y="672"/>
                  <a:pt x="640" y="671"/>
                </a:cubicBezTo>
                <a:cubicBezTo>
                  <a:pt x="594" y="570"/>
                  <a:pt x="594" y="570"/>
                  <a:pt x="594" y="570"/>
                </a:cubicBezTo>
                <a:cubicBezTo>
                  <a:pt x="592" y="564"/>
                  <a:pt x="587" y="561"/>
                  <a:pt x="581" y="561"/>
                </a:cubicBezTo>
                <a:cubicBezTo>
                  <a:pt x="580" y="561"/>
                  <a:pt x="580" y="561"/>
                  <a:pt x="580" y="561"/>
                </a:cubicBezTo>
                <a:cubicBezTo>
                  <a:pt x="574" y="561"/>
                  <a:pt x="570" y="564"/>
                  <a:pt x="567" y="570"/>
                </a:cubicBezTo>
                <a:cubicBezTo>
                  <a:pt x="522" y="671"/>
                  <a:pt x="522" y="671"/>
                  <a:pt x="522" y="671"/>
                </a:cubicBezTo>
                <a:cubicBezTo>
                  <a:pt x="521" y="673"/>
                  <a:pt x="521" y="674"/>
                  <a:pt x="521" y="676"/>
                </a:cubicBezTo>
                <a:close/>
                <a:moveTo>
                  <a:pt x="559" y="636"/>
                </a:moveTo>
                <a:cubicBezTo>
                  <a:pt x="580" y="587"/>
                  <a:pt x="580" y="587"/>
                  <a:pt x="580" y="587"/>
                </a:cubicBezTo>
                <a:cubicBezTo>
                  <a:pt x="602" y="636"/>
                  <a:pt x="602" y="636"/>
                  <a:pt x="602" y="636"/>
                </a:cubicBezTo>
                <a:lnTo>
                  <a:pt x="559" y="636"/>
                </a:lnTo>
                <a:close/>
                <a:moveTo>
                  <a:pt x="682" y="674"/>
                </a:moveTo>
                <a:cubicBezTo>
                  <a:pt x="682" y="680"/>
                  <a:pt x="686" y="685"/>
                  <a:pt x="692" y="685"/>
                </a:cubicBezTo>
                <a:cubicBezTo>
                  <a:pt x="758" y="685"/>
                  <a:pt x="758" y="685"/>
                  <a:pt x="758" y="685"/>
                </a:cubicBezTo>
                <a:cubicBezTo>
                  <a:pt x="764" y="685"/>
                  <a:pt x="768" y="680"/>
                  <a:pt x="768" y="675"/>
                </a:cubicBezTo>
                <a:cubicBezTo>
                  <a:pt x="768" y="670"/>
                  <a:pt x="764" y="665"/>
                  <a:pt x="758" y="665"/>
                </a:cubicBezTo>
                <a:cubicBezTo>
                  <a:pt x="703" y="665"/>
                  <a:pt x="703" y="665"/>
                  <a:pt x="703" y="665"/>
                </a:cubicBezTo>
                <a:cubicBezTo>
                  <a:pt x="703" y="572"/>
                  <a:pt x="703" y="572"/>
                  <a:pt x="703" y="572"/>
                </a:cubicBezTo>
                <a:cubicBezTo>
                  <a:pt x="703" y="566"/>
                  <a:pt x="698" y="562"/>
                  <a:pt x="692" y="562"/>
                </a:cubicBezTo>
                <a:cubicBezTo>
                  <a:pt x="686" y="562"/>
                  <a:pt x="682" y="566"/>
                  <a:pt x="682" y="572"/>
                </a:cubicBezTo>
                <a:lnTo>
                  <a:pt x="682" y="674"/>
                </a:lnTo>
                <a:close/>
                <a:moveTo>
                  <a:pt x="877" y="674"/>
                </a:moveTo>
                <a:cubicBezTo>
                  <a:pt x="877" y="680"/>
                  <a:pt x="882" y="685"/>
                  <a:pt x="888" y="685"/>
                </a:cubicBezTo>
                <a:cubicBezTo>
                  <a:pt x="923" y="685"/>
                  <a:pt x="923" y="685"/>
                  <a:pt x="923" y="685"/>
                </a:cubicBezTo>
                <a:cubicBezTo>
                  <a:pt x="961" y="685"/>
                  <a:pt x="988" y="658"/>
                  <a:pt x="988" y="624"/>
                </a:cubicBezTo>
                <a:cubicBezTo>
                  <a:pt x="988" y="623"/>
                  <a:pt x="988" y="623"/>
                  <a:pt x="988" y="623"/>
                </a:cubicBezTo>
                <a:cubicBezTo>
                  <a:pt x="988" y="589"/>
                  <a:pt x="961" y="563"/>
                  <a:pt x="923" y="563"/>
                </a:cubicBezTo>
                <a:cubicBezTo>
                  <a:pt x="888" y="563"/>
                  <a:pt x="888" y="563"/>
                  <a:pt x="888" y="563"/>
                </a:cubicBezTo>
                <a:cubicBezTo>
                  <a:pt x="882" y="563"/>
                  <a:pt x="877" y="567"/>
                  <a:pt x="877" y="573"/>
                </a:cubicBezTo>
                <a:lnTo>
                  <a:pt x="877" y="674"/>
                </a:lnTo>
                <a:close/>
                <a:moveTo>
                  <a:pt x="899" y="665"/>
                </a:moveTo>
                <a:cubicBezTo>
                  <a:pt x="899" y="582"/>
                  <a:pt x="899" y="582"/>
                  <a:pt x="899" y="582"/>
                </a:cubicBezTo>
                <a:cubicBezTo>
                  <a:pt x="923" y="582"/>
                  <a:pt x="923" y="582"/>
                  <a:pt x="923" y="582"/>
                </a:cubicBezTo>
                <a:cubicBezTo>
                  <a:pt x="949" y="582"/>
                  <a:pt x="965" y="600"/>
                  <a:pt x="965" y="624"/>
                </a:cubicBezTo>
                <a:cubicBezTo>
                  <a:pt x="965" y="624"/>
                  <a:pt x="965" y="624"/>
                  <a:pt x="965" y="624"/>
                </a:cubicBezTo>
                <a:cubicBezTo>
                  <a:pt x="965" y="648"/>
                  <a:pt x="949" y="665"/>
                  <a:pt x="923" y="665"/>
                </a:cubicBezTo>
                <a:lnTo>
                  <a:pt x="899" y="665"/>
                </a:lnTo>
                <a:close/>
                <a:moveTo>
                  <a:pt x="1033" y="675"/>
                </a:moveTo>
                <a:cubicBezTo>
                  <a:pt x="1033" y="681"/>
                  <a:pt x="1037" y="686"/>
                  <a:pt x="1043" y="686"/>
                </a:cubicBezTo>
                <a:cubicBezTo>
                  <a:pt x="1049" y="686"/>
                  <a:pt x="1054" y="681"/>
                  <a:pt x="1054" y="675"/>
                </a:cubicBezTo>
                <a:cubicBezTo>
                  <a:pt x="1054" y="572"/>
                  <a:pt x="1054" y="572"/>
                  <a:pt x="1054" y="572"/>
                </a:cubicBezTo>
                <a:cubicBezTo>
                  <a:pt x="1054" y="566"/>
                  <a:pt x="1049" y="562"/>
                  <a:pt x="1043" y="562"/>
                </a:cubicBezTo>
                <a:cubicBezTo>
                  <a:pt x="1037" y="562"/>
                  <a:pt x="1033" y="566"/>
                  <a:pt x="1033" y="572"/>
                </a:cubicBezTo>
                <a:lnTo>
                  <a:pt x="1033" y="675"/>
                </a:lnTo>
                <a:close/>
                <a:moveTo>
                  <a:pt x="1104" y="675"/>
                </a:moveTo>
                <a:cubicBezTo>
                  <a:pt x="1104" y="681"/>
                  <a:pt x="1109" y="686"/>
                  <a:pt x="1115" y="686"/>
                </a:cubicBezTo>
                <a:cubicBezTo>
                  <a:pt x="1121" y="686"/>
                  <a:pt x="1126" y="681"/>
                  <a:pt x="1126" y="675"/>
                </a:cubicBezTo>
                <a:cubicBezTo>
                  <a:pt x="1126" y="635"/>
                  <a:pt x="1126" y="635"/>
                  <a:pt x="1126" y="635"/>
                </a:cubicBezTo>
                <a:cubicBezTo>
                  <a:pt x="1179" y="635"/>
                  <a:pt x="1179" y="635"/>
                  <a:pt x="1179" y="635"/>
                </a:cubicBezTo>
                <a:cubicBezTo>
                  <a:pt x="1184" y="635"/>
                  <a:pt x="1188" y="631"/>
                  <a:pt x="1188" y="625"/>
                </a:cubicBezTo>
                <a:cubicBezTo>
                  <a:pt x="1188" y="620"/>
                  <a:pt x="1184" y="615"/>
                  <a:pt x="1179" y="615"/>
                </a:cubicBezTo>
                <a:cubicBezTo>
                  <a:pt x="1126" y="615"/>
                  <a:pt x="1126" y="615"/>
                  <a:pt x="1126" y="615"/>
                </a:cubicBezTo>
                <a:cubicBezTo>
                  <a:pt x="1126" y="582"/>
                  <a:pt x="1126" y="582"/>
                  <a:pt x="1126" y="582"/>
                </a:cubicBezTo>
                <a:cubicBezTo>
                  <a:pt x="1186" y="582"/>
                  <a:pt x="1186" y="582"/>
                  <a:pt x="1186" y="582"/>
                </a:cubicBezTo>
                <a:cubicBezTo>
                  <a:pt x="1192" y="582"/>
                  <a:pt x="1196" y="578"/>
                  <a:pt x="1196" y="572"/>
                </a:cubicBezTo>
                <a:cubicBezTo>
                  <a:pt x="1196" y="567"/>
                  <a:pt x="1192" y="563"/>
                  <a:pt x="1186" y="563"/>
                </a:cubicBezTo>
                <a:cubicBezTo>
                  <a:pt x="1115" y="563"/>
                  <a:pt x="1115" y="563"/>
                  <a:pt x="1115" y="563"/>
                </a:cubicBezTo>
                <a:cubicBezTo>
                  <a:pt x="1109" y="563"/>
                  <a:pt x="1104" y="567"/>
                  <a:pt x="1104" y="573"/>
                </a:cubicBezTo>
                <a:lnTo>
                  <a:pt x="1104" y="675"/>
                </a:lnTo>
                <a:close/>
                <a:moveTo>
                  <a:pt x="1237" y="675"/>
                </a:moveTo>
                <a:cubicBezTo>
                  <a:pt x="1237" y="681"/>
                  <a:pt x="1241" y="686"/>
                  <a:pt x="1247" y="686"/>
                </a:cubicBezTo>
                <a:cubicBezTo>
                  <a:pt x="1253" y="686"/>
                  <a:pt x="1258" y="681"/>
                  <a:pt x="1258" y="675"/>
                </a:cubicBezTo>
                <a:cubicBezTo>
                  <a:pt x="1258" y="635"/>
                  <a:pt x="1258" y="635"/>
                  <a:pt x="1258" y="635"/>
                </a:cubicBezTo>
                <a:cubicBezTo>
                  <a:pt x="1311" y="635"/>
                  <a:pt x="1311" y="635"/>
                  <a:pt x="1311" y="635"/>
                </a:cubicBezTo>
                <a:cubicBezTo>
                  <a:pt x="1316" y="635"/>
                  <a:pt x="1321" y="631"/>
                  <a:pt x="1321" y="625"/>
                </a:cubicBezTo>
                <a:cubicBezTo>
                  <a:pt x="1321" y="620"/>
                  <a:pt x="1316" y="615"/>
                  <a:pt x="1311" y="615"/>
                </a:cubicBezTo>
                <a:cubicBezTo>
                  <a:pt x="1258" y="615"/>
                  <a:pt x="1258" y="615"/>
                  <a:pt x="1258" y="615"/>
                </a:cubicBezTo>
                <a:cubicBezTo>
                  <a:pt x="1258" y="582"/>
                  <a:pt x="1258" y="582"/>
                  <a:pt x="1258" y="582"/>
                </a:cubicBezTo>
                <a:cubicBezTo>
                  <a:pt x="1319" y="582"/>
                  <a:pt x="1319" y="582"/>
                  <a:pt x="1319" y="582"/>
                </a:cubicBezTo>
                <a:cubicBezTo>
                  <a:pt x="1324" y="582"/>
                  <a:pt x="1328" y="578"/>
                  <a:pt x="1328" y="572"/>
                </a:cubicBezTo>
                <a:cubicBezTo>
                  <a:pt x="1328" y="567"/>
                  <a:pt x="1324" y="563"/>
                  <a:pt x="1319" y="563"/>
                </a:cubicBezTo>
                <a:cubicBezTo>
                  <a:pt x="1247" y="563"/>
                  <a:pt x="1247" y="563"/>
                  <a:pt x="1247" y="563"/>
                </a:cubicBezTo>
                <a:cubicBezTo>
                  <a:pt x="1241" y="563"/>
                  <a:pt x="1237" y="567"/>
                  <a:pt x="1237" y="573"/>
                </a:cubicBezTo>
                <a:lnTo>
                  <a:pt x="1237" y="675"/>
                </a:lnTo>
                <a:close/>
                <a:moveTo>
                  <a:pt x="1380" y="685"/>
                </a:moveTo>
                <a:cubicBezTo>
                  <a:pt x="1452" y="685"/>
                  <a:pt x="1452" y="685"/>
                  <a:pt x="1452" y="685"/>
                </a:cubicBezTo>
                <a:cubicBezTo>
                  <a:pt x="1457" y="685"/>
                  <a:pt x="1461" y="681"/>
                  <a:pt x="1461" y="675"/>
                </a:cubicBezTo>
                <a:cubicBezTo>
                  <a:pt x="1461" y="670"/>
                  <a:pt x="1457" y="666"/>
                  <a:pt x="1452" y="666"/>
                </a:cubicBezTo>
                <a:cubicBezTo>
                  <a:pt x="1390" y="666"/>
                  <a:pt x="1390" y="666"/>
                  <a:pt x="1390" y="666"/>
                </a:cubicBezTo>
                <a:cubicBezTo>
                  <a:pt x="1390" y="633"/>
                  <a:pt x="1390" y="633"/>
                  <a:pt x="1390" y="633"/>
                </a:cubicBezTo>
                <a:cubicBezTo>
                  <a:pt x="1443" y="633"/>
                  <a:pt x="1443" y="633"/>
                  <a:pt x="1443" y="633"/>
                </a:cubicBezTo>
                <a:cubicBezTo>
                  <a:pt x="1448" y="633"/>
                  <a:pt x="1452" y="629"/>
                  <a:pt x="1452" y="623"/>
                </a:cubicBezTo>
                <a:cubicBezTo>
                  <a:pt x="1452" y="618"/>
                  <a:pt x="1448" y="614"/>
                  <a:pt x="1443" y="614"/>
                </a:cubicBezTo>
                <a:cubicBezTo>
                  <a:pt x="1390" y="614"/>
                  <a:pt x="1390" y="614"/>
                  <a:pt x="1390" y="614"/>
                </a:cubicBezTo>
                <a:cubicBezTo>
                  <a:pt x="1390" y="582"/>
                  <a:pt x="1390" y="582"/>
                  <a:pt x="1390" y="582"/>
                </a:cubicBezTo>
                <a:cubicBezTo>
                  <a:pt x="1451" y="582"/>
                  <a:pt x="1451" y="582"/>
                  <a:pt x="1451" y="582"/>
                </a:cubicBezTo>
                <a:cubicBezTo>
                  <a:pt x="1456" y="582"/>
                  <a:pt x="1460" y="578"/>
                  <a:pt x="1460" y="572"/>
                </a:cubicBezTo>
                <a:cubicBezTo>
                  <a:pt x="1460" y="567"/>
                  <a:pt x="1456" y="563"/>
                  <a:pt x="1451" y="563"/>
                </a:cubicBezTo>
                <a:cubicBezTo>
                  <a:pt x="1380" y="563"/>
                  <a:pt x="1380" y="563"/>
                  <a:pt x="1380" y="563"/>
                </a:cubicBezTo>
                <a:cubicBezTo>
                  <a:pt x="1373" y="563"/>
                  <a:pt x="1369" y="567"/>
                  <a:pt x="1369" y="573"/>
                </a:cubicBezTo>
                <a:cubicBezTo>
                  <a:pt x="1369" y="674"/>
                  <a:pt x="1369" y="674"/>
                  <a:pt x="1369" y="674"/>
                </a:cubicBezTo>
                <a:cubicBezTo>
                  <a:pt x="1369" y="680"/>
                  <a:pt x="1373" y="685"/>
                  <a:pt x="1380" y="685"/>
                </a:cubicBezTo>
                <a:close/>
                <a:moveTo>
                  <a:pt x="1503" y="675"/>
                </a:moveTo>
                <a:cubicBezTo>
                  <a:pt x="1503" y="681"/>
                  <a:pt x="1508" y="686"/>
                  <a:pt x="1514" y="686"/>
                </a:cubicBezTo>
                <a:cubicBezTo>
                  <a:pt x="1520" y="686"/>
                  <a:pt x="1525" y="681"/>
                  <a:pt x="1525" y="675"/>
                </a:cubicBezTo>
                <a:cubicBezTo>
                  <a:pt x="1525" y="642"/>
                  <a:pt x="1525" y="642"/>
                  <a:pt x="1525" y="642"/>
                </a:cubicBezTo>
                <a:cubicBezTo>
                  <a:pt x="1552" y="642"/>
                  <a:pt x="1552" y="642"/>
                  <a:pt x="1552" y="642"/>
                </a:cubicBezTo>
                <a:cubicBezTo>
                  <a:pt x="1582" y="680"/>
                  <a:pt x="1582" y="680"/>
                  <a:pt x="1582" y="680"/>
                </a:cubicBezTo>
                <a:cubicBezTo>
                  <a:pt x="1584" y="683"/>
                  <a:pt x="1587" y="686"/>
                  <a:pt x="1592" y="686"/>
                </a:cubicBezTo>
                <a:cubicBezTo>
                  <a:pt x="1597" y="686"/>
                  <a:pt x="1602" y="682"/>
                  <a:pt x="1602" y="676"/>
                </a:cubicBezTo>
                <a:cubicBezTo>
                  <a:pt x="1602" y="672"/>
                  <a:pt x="1601" y="670"/>
                  <a:pt x="1599" y="668"/>
                </a:cubicBezTo>
                <a:cubicBezTo>
                  <a:pt x="1576" y="638"/>
                  <a:pt x="1576" y="638"/>
                  <a:pt x="1576" y="638"/>
                </a:cubicBezTo>
                <a:cubicBezTo>
                  <a:pt x="1592" y="633"/>
                  <a:pt x="1603" y="621"/>
                  <a:pt x="1603" y="602"/>
                </a:cubicBezTo>
                <a:cubicBezTo>
                  <a:pt x="1603" y="601"/>
                  <a:pt x="1603" y="601"/>
                  <a:pt x="1603" y="601"/>
                </a:cubicBezTo>
                <a:cubicBezTo>
                  <a:pt x="1603" y="591"/>
                  <a:pt x="1600" y="581"/>
                  <a:pt x="1593" y="575"/>
                </a:cubicBezTo>
                <a:cubicBezTo>
                  <a:pt x="1585" y="567"/>
                  <a:pt x="1573" y="563"/>
                  <a:pt x="1558" y="563"/>
                </a:cubicBezTo>
                <a:cubicBezTo>
                  <a:pt x="1514" y="563"/>
                  <a:pt x="1514" y="563"/>
                  <a:pt x="1514" y="563"/>
                </a:cubicBezTo>
                <a:cubicBezTo>
                  <a:pt x="1508" y="563"/>
                  <a:pt x="1503" y="567"/>
                  <a:pt x="1503" y="573"/>
                </a:cubicBezTo>
                <a:lnTo>
                  <a:pt x="1503" y="675"/>
                </a:lnTo>
                <a:close/>
                <a:moveTo>
                  <a:pt x="1525" y="623"/>
                </a:moveTo>
                <a:cubicBezTo>
                  <a:pt x="1525" y="582"/>
                  <a:pt x="1525" y="582"/>
                  <a:pt x="1525" y="582"/>
                </a:cubicBezTo>
                <a:cubicBezTo>
                  <a:pt x="1556" y="582"/>
                  <a:pt x="1556" y="582"/>
                  <a:pt x="1556" y="582"/>
                </a:cubicBezTo>
                <a:cubicBezTo>
                  <a:pt x="1572" y="582"/>
                  <a:pt x="1581" y="589"/>
                  <a:pt x="1581" y="602"/>
                </a:cubicBezTo>
                <a:cubicBezTo>
                  <a:pt x="1581" y="603"/>
                  <a:pt x="1581" y="603"/>
                  <a:pt x="1581" y="603"/>
                </a:cubicBezTo>
                <a:cubicBezTo>
                  <a:pt x="1581" y="615"/>
                  <a:pt x="1572" y="623"/>
                  <a:pt x="1556" y="623"/>
                </a:cubicBezTo>
                <a:lnTo>
                  <a:pt x="1525" y="623"/>
                </a:lnTo>
                <a:close/>
                <a:moveTo>
                  <a:pt x="1658" y="685"/>
                </a:moveTo>
                <a:cubicBezTo>
                  <a:pt x="1730" y="685"/>
                  <a:pt x="1730" y="685"/>
                  <a:pt x="1730" y="685"/>
                </a:cubicBezTo>
                <a:cubicBezTo>
                  <a:pt x="1735" y="685"/>
                  <a:pt x="1740" y="681"/>
                  <a:pt x="1740" y="675"/>
                </a:cubicBezTo>
                <a:cubicBezTo>
                  <a:pt x="1740" y="670"/>
                  <a:pt x="1735" y="666"/>
                  <a:pt x="1730" y="666"/>
                </a:cubicBezTo>
                <a:cubicBezTo>
                  <a:pt x="1669" y="666"/>
                  <a:pt x="1669" y="666"/>
                  <a:pt x="1669" y="666"/>
                </a:cubicBezTo>
                <a:cubicBezTo>
                  <a:pt x="1669" y="633"/>
                  <a:pt x="1669" y="633"/>
                  <a:pt x="1669" y="633"/>
                </a:cubicBezTo>
                <a:cubicBezTo>
                  <a:pt x="1721" y="633"/>
                  <a:pt x="1721" y="633"/>
                  <a:pt x="1721" y="633"/>
                </a:cubicBezTo>
                <a:cubicBezTo>
                  <a:pt x="1727" y="633"/>
                  <a:pt x="1731" y="629"/>
                  <a:pt x="1731" y="623"/>
                </a:cubicBezTo>
                <a:cubicBezTo>
                  <a:pt x="1731" y="618"/>
                  <a:pt x="1727" y="614"/>
                  <a:pt x="1721" y="614"/>
                </a:cubicBezTo>
                <a:cubicBezTo>
                  <a:pt x="1669" y="614"/>
                  <a:pt x="1669" y="614"/>
                  <a:pt x="1669" y="614"/>
                </a:cubicBezTo>
                <a:cubicBezTo>
                  <a:pt x="1669" y="582"/>
                  <a:pt x="1669" y="582"/>
                  <a:pt x="1669" y="582"/>
                </a:cubicBezTo>
                <a:cubicBezTo>
                  <a:pt x="1729" y="582"/>
                  <a:pt x="1729" y="582"/>
                  <a:pt x="1729" y="582"/>
                </a:cubicBezTo>
                <a:cubicBezTo>
                  <a:pt x="1734" y="582"/>
                  <a:pt x="1739" y="578"/>
                  <a:pt x="1739" y="572"/>
                </a:cubicBezTo>
                <a:cubicBezTo>
                  <a:pt x="1739" y="567"/>
                  <a:pt x="1734" y="563"/>
                  <a:pt x="1729" y="563"/>
                </a:cubicBezTo>
                <a:cubicBezTo>
                  <a:pt x="1658" y="563"/>
                  <a:pt x="1658" y="563"/>
                  <a:pt x="1658" y="563"/>
                </a:cubicBezTo>
                <a:cubicBezTo>
                  <a:pt x="1652" y="563"/>
                  <a:pt x="1647" y="567"/>
                  <a:pt x="1647" y="573"/>
                </a:cubicBezTo>
                <a:cubicBezTo>
                  <a:pt x="1647" y="674"/>
                  <a:pt x="1647" y="674"/>
                  <a:pt x="1647" y="674"/>
                </a:cubicBezTo>
                <a:cubicBezTo>
                  <a:pt x="1647" y="680"/>
                  <a:pt x="1652" y="685"/>
                  <a:pt x="1658" y="685"/>
                </a:cubicBezTo>
                <a:close/>
                <a:moveTo>
                  <a:pt x="1782" y="675"/>
                </a:moveTo>
                <a:cubicBezTo>
                  <a:pt x="1782" y="681"/>
                  <a:pt x="1787" y="686"/>
                  <a:pt x="1793" y="686"/>
                </a:cubicBezTo>
                <a:cubicBezTo>
                  <a:pt x="1798" y="686"/>
                  <a:pt x="1803" y="681"/>
                  <a:pt x="1803" y="675"/>
                </a:cubicBezTo>
                <a:cubicBezTo>
                  <a:pt x="1803" y="598"/>
                  <a:pt x="1803" y="598"/>
                  <a:pt x="1803" y="598"/>
                </a:cubicBezTo>
                <a:cubicBezTo>
                  <a:pt x="1866" y="679"/>
                  <a:pt x="1866" y="679"/>
                  <a:pt x="1866" y="679"/>
                </a:cubicBezTo>
                <a:cubicBezTo>
                  <a:pt x="1869" y="683"/>
                  <a:pt x="1872" y="686"/>
                  <a:pt x="1877" y="686"/>
                </a:cubicBezTo>
                <a:cubicBezTo>
                  <a:pt x="1878" y="686"/>
                  <a:pt x="1878" y="686"/>
                  <a:pt x="1878" y="686"/>
                </a:cubicBezTo>
                <a:cubicBezTo>
                  <a:pt x="1884" y="686"/>
                  <a:pt x="1889" y="681"/>
                  <a:pt x="1889" y="675"/>
                </a:cubicBezTo>
                <a:cubicBezTo>
                  <a:pt x="1889" y="572"/>
                  <a:pt x="1889" y="572"/>
                  <a:pt x="1889" y="572"/>
                </a:cubicBezTo>
                <a:cubicBezTo>
                  <a:pt x="1889" y="566"/>
                  <a:pt x="1884" y="562"/>
                  <a:pt x="1878" y="562"/>
                </a:cubicBezTo>
                <a:cubicBezTo>
                  <a:pt x="1872" y="562"/>
                  <a:pt x="1867" y="566"/>
                  <a:pt x="1867" y="572"/>
                </a:cubicBezTo>
                <a:cubicBezTo>
                  <a:pt x="1867" y="647"/>
                  <a:pt x="1867" y="647"/>
                  <a:pt x="1867" y="647"/>
                </a:cubicBezTo>
                <a:cubicBezTo>
                  <a:pt x="1806" y="568"/>
                  <a:pt x="1806" y="568"/>
                  <a:pt x="1806" y="568"/>
                </a:cubicBezTo>
                <a:cubicBezTo>
                  <a:pt x="1803" y="564"/>
                  <a:pt x="1800" y="562"/>
                  <a:pt x="1795" y="562"/>
                </a:cubicBezTo>
                <a:cubicBezTo>
                  <a:pt x="1793" y="562"/>
                  <a:pt x="1793" y="562"/>
                  <a:pt x="1793" y="562"/>
                </a:cubicBezTo>
                <a:cubicBezTo>
                  <a:pt x="1787" y="562"/>
                  <a:pt x="1782" y="567"/>
                  <a:pt x="1782" y="573"/>
                </a:cubicBezTo>
                <a:lnTo>
                  <a:pt x="1782" y="675"/>
                </a:lnTo>
                <a:close/>
                <a:moveTo>
                  <a:pt x="1994" y="687"/>
                </a:moveTo>
                <a:cubicBezTo>
                  <a:pt x="2014" y="687"/>
                  <a:pt x="2027" y="681"/>
                  <a:pt x="2039" y="671"/>
                </a:cubicBezTo>
                <a:cubicBezTo>
                  <a:pt x="2041" y="669"/>
                  <a:pt x="2042" y="666"/>
                  <a:pt x="2042" y="663"/>
                </a:cubicBezTo>
                <a:cubicBezTo>
                  <a:pt x="2042" y="657"/>
                  <a:pt x="2037" y="653"/>
                  <a:pt x="2032" y="653"/>
                </a:cubicBezTo>
                <a:cubicBezTo>
                  <a:pt x="2029" y="653"/>
                  <a:pt x="2027" y="654"/>
                  <a:pt x="2026" y="655"/>
                </a:cubicBezTo>
                <a:cubicBezTo>
                  <a:pt x="2017" y="663"/>
                  <a:pt x="2008" y="667"/>
                  <a:pt x="1995" y="667"/>
                </a:cubicBezTo>
                <a:cubicBezTo>
                  <a:pt x="1972" y="667"/>
                  <a:pt x="1955" y="648"/>
                  <a:pt x="1955" y="624"/>
                </a:cubicBezTo>
                <a:cubicBezTo>
                  <a:pt x="1955" y="623"/>
                  <a:pt x="1955" y="623"/>
                  <a:pt x="1955" y="623"/>
                </a:cubicBezTo>
                <a:cubicBezTo>
                  <a:pt x="1955" y="599"/>
                  <a:pt x="1972" y="580"/>
                  <a:pt x="1995" y="580"/>
                </a:cubicBezTo>
                <a:cubicBezTo>
                  <a:pt x="2007" y="580"/>
                  <a:pt x="2016" y="584"/>
                  <a:pt x="2024" y="591"/>
                </a:cubicBezTo>
                <a:cubicBezTo>
                  <a:pt x="2026" y="592"/>
                  <a:pt x="2028" y="593"/>
                  <a:pt x="2031" y="593"/>
                </a:cubicBezTo>
                <a:cubicBezTo>
                  <a:pt x="2037" y="593"/>
                  <a:pt x="2041" y="589"/>
                  <a:pt x="2041" y="583"/>
                </a:cubicBezTo>
                <a:cubicBezTo>
                  <a:pt x="2041" y="579"/>
                  <a:pt x="2039" y="576"/>
                  <a:pt x="2037" y="574"/>
                </a:cubicBezTo>
                <a:cubicBezTo>
                  <a:pt x="2026" y="566"/>
                  <a:pt x="2014" y="560"/>
                  <a:pt x="1995" y="560"/>
                </a:cubicBezTo>
                <a:cubicBezTo>
                  <a:pt x="1958" y="560"/>
                  <a:pt x="1932" y="589"/>
                  <a:pt x="1932" y="624"/>
                </a:cubicBezTo>
                <a:cubicBezTo>
                  <a:pt x="1932" y="624"/>
                  <a:pt x="1932" y="624"/>
                  <a:pt x="1932" y="624"/>
                </a:cubicBezTo>
                <a:cubicBezTo>
                  <a:pt x="1932" y="659"/>
                  <a:pt x="1959" y="687"/>
                  <a:pt x="1994" y="687"/>
                </a:cubicBezTo>
                <a:close/>
                <a:moveTo>
                  <a:pt x="2095" y="685"/>
                </a:moveTo>
                <a:cubicBezTo>
                  <a:pt x="2167" y="685"/>
                  <a:pt x="2167" y="685"/>
                  <a:pt x="2167" y="685"/>
                </a:cubicBezTo>
                <a:cubicBezTo>
                  <a:pt x="2172" y="685"/>
                  <a:pt x="2176" y="681"/>
                  <a:pt x="2176" y="675"/>
                </a:cubicBezTo>
                <a:cubicBezTo>
                  <a:pt x="2176" y="670"/>
                  <a:pt x="2172" y="666"/>
                  <a:pt x="2167" y="666"/>
                </a:cubicBezTo>
                <a:cubicBezTo>
                  <a:pt x="2106" y="666"/>
                  <a:pt x="2106" y="666"/>
                  <a:pt x="2106" y="666"/>
                </a:cubicBezTo>
                <a:cubicBezTo>
                  <a:pt x="2106" y="633"/>
                  <a:pt x="2106" y="633"/>
                  <a:pt x="2106" y="633"/>
                </a:cubicBezTo>
                <a:cubicBezTo>
                  <a:pt x="2158" y="633"/>
                  <a:pt x="2158" y="633"/>
                  <a:pt x="2158" y="633"/>
                </a:cubicBezTo>
                <a:cubicBezTo>
                  <a:pt x="2163" y="633"/>
                  <a:pt x="2168" y="629"/>
                  <a:pt x="2168" y="623"/>
                </a:cubicBezTo>
                <a:cubicBezTo>
                  <a:pt x="2168" y="618"/>
                  <a:pt x="2163" y="614"/>
                  <a:pt x="2158" y="614"/>
                </a:cubicBezTo>
                <a:cubicBezTo>
                  <a:pt x="2106" y="614"/>
                  <a:pt x="2106" y="614"/>
                  <a:pt x="2106" y="614"/>
                </a:cubicBezTo>
                <a:cubicBezTo>
                  <a:pt x="2106" y="582"/>
                  <a:pt x="2106" y="582"/>
                  <a:pt x="2106" y="582"/>
                </a:cubicBezTo>
                <a:cubicBezTo>
                  <a:pt x="2166" y="582"/>
                  <a:pt x="2166" y="582"/>
                  <a:pt x="2166" y="582"/>
                </a:cubicBezTo>
                <a:cubicBezTo>
                  <a:pt x="2171" y="582"/>
                  <a:pt x="2176" y="578"/>
                  <a:pt x="2176" y="572"/>
                </a:cubicBezTo>
                <a:cubicBezTo>
                  <a:pt x="2176" y="567"/>
                  <a:pt x="2171" y="563"/>
                  <a:pt x="2166" y="563"/>
                </a:cubicBezTo>
                <a:cubicBezTo>
                  <a:pt x="2095" y="563"/>
                  <a:pt x="2095" y="563"/>
                  <a:pt x="2095" y="563"/>
                </a:cubicBezTo>
                <a:cubicBezTo>
                  <a:pt x="2089" y="563"/>
                  <a:pt x="2084" y="567"/>
                  <a:pt x="2084" y="573"/>
                </a:cubicBezTo>
                <a:cubicBezTo>
                  <a:pt x="2084" y="674"/>
                  <a:pt x="2084" y="674"/>
                  <a:pt x="2084" y="674"/>
                </a:cubicBezTo>
                <a:cubicBezTo>
                  <a:pt x="2084" y="680"/>
                  <a:pt x="2089" y="685"/>
                  <a:pt x="2095" y="685"/>
                </a:cubicBez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10" name="Freeform 15">
            <a:extLst>
              <a:ext uri="{FF2B5EF4-FFF2-40B4-BE49-F238E27FC236}">
                <a16:creationId xmlns:a16="http://schemas.microsoft.com/office/drawing/2014/main" id="{F3BD6E87-CA0C-438D-96A7-6C57D98FBB29}"/>
              </a:ext>
            </a:extLst>
          </p:cNvPr>
          <p:cNvSpPr>
            <a:spLocks/>
          </p:cNvSpPr>
          <p:nvPr/>
        </p:nvSpPr>
        <p:spPr bwMode="auto">
          <a:xfrm>
            <a:off x="214801" y="216000"/>
            <a:ext cx="11760266" cy="336550"/>
          </a:xfrm>
          <a:custGeom>
            <a:avLst/>
            <a:gdLst>
              <a:gd name="T0" fmla="*/ 2152 w 2152"/>
              <a:gd name="T1" fmla="*/ 0 h 104"/>
              <a:gd name="T2" fmla="*/ 104 w 2152"/>
              <a:gd name="T3" fmla="*/ 0 h 104"/>
              <a:gd name="T4" fmla="*/ 0 w 2152"/>
              <a:gd name="T5" fmla="*/ 104 h 104"/>
              <a:gd name="connsiteX0" fmla="*/ 17224 w 17224"/>
              <a:gd name="connsiteY0" fmla="*/ 0 h 10000"/>
              <a:gd name="connsiteX1" fmla="*/ 483 w 17224"/>
              <a:gd name="connsiteY1" fmla="*/ 0 h 10000"/>
              <a:gd name="connsiteX2" fmla="*/ 0 w 17224"/>
              <a:gd name="connsiteY2" fmla="*/ 10000 h 10000"/>
            </a:gdLst>
            <a:ahLst/>
            <a:cxnLst>
              <a:cxn ang="0">
                <a:pos x="connsiteX0" y="connsiteY0"/>
              </a:cxn>
              <a:cxn ang="0">
                <a:pos x="connsiteX1" y="connsiteY1"/>
              </a:cxn>
              <a:cxn ang="0">
                <a:pos x="connsiteX2" y="connsiteY2"/>
              </a:cxn>
            </a:cxnLst>
            <a:rect l="l" t="t" r="r" b="b"/>
            <a:pathLst>
              <a:path w="17224" h="10000">
                <a:moveTo>
                  <a:pt x="17224" y="0"/>
                </a:moveTo>
                <a:lnTo>
                  <a:pt x="483" y="0"/>
                </a:lnTo>
                <a:cubicBezTo>
                  <a:pt x="483" y="0"/>
                  <a:pt x="0" y="0"/>
                  <a:pt x="0" y="10000"/>
                </a:cubicBezTo>
              </a:path>
            </a:pathLst>
          </a:custGeom>
          <a:noFill/>
          <a:ln w="9525" cap="rnd">
            <a:solidFill>
              <a:schemeClr val="tx2"/>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 name="Freeform 5">
            <a:extLst>
              <a:ext uri="{FF2B5EF4-FFF2-40B4-BE49-F238E27FC236}">
                <a16:creationId xmlns:a16="http://schemas.microsoft.com/office/drawing/2014/main" id="{7713221E-6E72-488C-A20B-C6CF1C88823B}"/>
              </a:ext>
            </a:extLst>
          </p:cNvPr>
          <p:cNvSpPr>
            <a:spLocks noEditPoints="1"/>
          </p:cNvSpPr>
          <p:nvPr/>
        </p:nvSpPr>
        <p:spPr bwMode="auto">
          <a:xfrm>
            <a:off x="10528300" y="348085"/>
            <a:ext cx="1439863" cy="436563"/>
          </a:xfrm>
          <a:custGeom>
            <a:avLst/>
            <a:gdLst>
              <a:gd name="T0" fmla="*/ 142 w 2268"/>
              <a:gd name="T1" fmla="*/ 392 h 687"/>
              <a:gd name="T2" fmla="*/ 147 w 2268"/>
              <a:gd name="T3" fmla="*/ 293 h 687"/>
              <a:gd name="T4" fmla="*/ 451 w 2268"/>
              <a:gd name="T5" fmla="*/ 18 h 687"/>
              <a:gd name="T6" fmla="*/ 677 w 2268"/>
              <a:gd name="T7" fmla="*/ 220 h 687"/>
              <a:gd name="T8" fmla="*/ 505 w 2268"/>
              <a:gd name="T9" fmla="*/ 356 h 687"/>
              <a:gd name="T10" fmla="*/ 542 w 2268"/>
              <a:gd name="T11" fmla="*/ 326 h 687"/>
              <a:gd name="T12" fmla="*/ 813 w 2268"/>
              <a:gd name="T13" fmla="*/ 368 h 687"/>
              <a:gd name="T14" fmla="*/ 919 w 2268"/>
              <a:gd name="T15" fmla="*/ 25 h 687"/>
              <a:gd name="T16" fmla="*/ 1066 w 2268"/>
              <a:gd name="T17" fmla="*/ 101 h 687"/>
              <a:gd name="T18" fmla="*/ 982 w 2268"/>
              <a:gd name="T19" fmla="*/ 287 h 687"/>
              <a:gd name="T20" fmla="*/ 1337 w 2268"/>
              <a:gd name="T21" fmla="*/ 142 h 687"/>
              <a:gd name="T22" fmla="*/ 1234 w 2268"/>
              <a:gd name="T23" fmla="*/ 495 h 687"/>
              <a:gd name="T24" fmla="*/ 1234 w 2268"/>
              <a:gd name="T25" fmla="*/ 103 h 687"/>
              <a:gd name="T26" fmla="*/ 1720 w 2268"/>
              <a:gd name="T27" fmla="*/ 261 h 687"/>
              <a:gd name="T28" fmla="*/ 1723 w 2268"/>
              <a:gd name="T29" fmla="*/ 352 h 687"/>
              <a:gd name="T30" fmla="*/ 1720 w 2268"/>
              <a:gd name="T31" fmla="*/ 261 h 687"/>
              <a:gd name="T32" fmla="*/ 2002 w 2268"/>
              <a:gd name="T33" fmla="*/ 152 h 687"/>
              <a:gd name="T34" fmla="*/ 1969 w 2268"/>
              <a:gd name="T35" fmla="*/ 302 h 687"/>
              <a:gd name="T36" fmla="*/ 2099 w 2268"/>
              <a:gd name="T37" fmla="*/ 331 h 687"/>
              <a:gd name="T38" fmla="*/ 2072 w 2268"/>
              <a:gd name="T39" fmla="*/ 19 h 687"/>
              <a:gd name="T40" fmla="*/ 2216 w 2268"/>
              <a:gd name="T41" fmla="*/ 45 h 687"/>
              <a:gd name="T42" fmla="*/ 2244 w 2268"/>
              <a:gd name="T43" fmla="*/ 64 h 687"/>
              <a:gd name="T44" fmla="*/ 2208 w 2268"/>
              <a:gd name="T45" fmla="*/ 28 h 687"/>
              <a:gd name="T46" fmla="*/ 2224 w 2268"/>
              <a:gd name="T47" fmla="*/ 90 h 687"/>
              <a:gd name="T48" fmla="*/ 29 w 2268"/>
              <a:gd name="T49" fmla="*/ 686 h 687"/>
              <a:gd name="T50" fmla="*/ 93 w 2268"/>
              <a:gd name="T51" fmla="*/ 570 h 687"/>
              <a:gd name="T52" fmla="*/ 101 w 2268"/>
              <a:gd name="T53" fmla="*/ 636 h 687"/>
              <a:gd name="T54" fmla="*/ 339 w 2268"/>
              <a:gd name="T55" fmla="*/ 686 h 687"/>
              <a:gd name="T56" fmla="*/ 261 w 2268"/>
              <a:gd name="T57" fmla="*/ 563 h 687"/>
              <a:gd name="T58" fmla="*/ 303 w 2268"/>
              <a:gd name="T59" fmla="*/ 623 h 687"/>
              <a:gd name="T60" fmla="*/ 468 w 2268"/>
              <a:gd name="T61" fmla="*/ 633 h 687"/>
              <a:gd name="T62" fmla="*/ 405 w 2268"/>
              <a:gd name="T63" fmla="*/ 563 h 687"/>
              <a:gd name="T64" fmla="*/ 610 w 2268"/>
              <a:gd name="T65" fmla="*/ 655 h 687"/>
              <a:gd name="T66" fmla="*/ 567 w 2268"/>
              <a:gd name="T67" fmla="*/ 570 h 687"/>
              <a:gd name="T68" fmla="*/ 692 w 2268"/>
              <a:gd name="T69" fmla="*/ 685 h 687"/>
              <a:gd name="T70" fmla="*/ 682 w 2268"/>
              <a:gd name="T71" fmla="*/ 674 h 687"/>
              <a:gd name="T72" fmla="*/ 877 w 2268"/>
              <a:gd name="T73" fmla="*/ 573 h 687"/>
              <a:gd name="T74" fmla="*/ 899 w 2268"/>
              <a:gd name="T75" fmla="*/ 665 h 687"/>
              <a:gd name="T76" fmla="*/ 1104 w 2268"/>
              <a:gd name="T77" fmla="*/ 675 h 687"/>
              <a:gd name="T78" fmla="*/ 1126 w 2268"/>
              <a:gd name="T79" fmla="*/ 582 h 687"/>
              <a:gd name="T80" fmla="*/ 1247 w 2268"/>
              <a:gd name="T81" fmla="*/ 686 h 687"/>
              <a:gd name="T82" fmla="*/ 1319 w 2268"/>
              <a:gd name="T83" fmla="*/ 582 h 687"/>
              <a:gd name="T84" fmla="*/ 1461 w 2268"/>
              <a:gd name="T85" fmla="*/ 675 h 687"/>
              <a:gd name="T86" fmla="*/ 1390 w 2268"/>
              <a:gd name="T87" fmla="*/ 582 h 687"/>
              <a:gd name="T88" fmla="*/ 1503 w 2268"/>
              <a:gd name="T89" fmla="*/ 675 h 687"/>
              <a:gd name="T90" fmla="*/ 1599 w 2268"/>
              <a:gd name="T91" fmla="*/ 668 h 687"/>
              <a:gd name="T92" fmla="*/ 1503 w 2268"/>
              <a:gd name="T93" fmla="*/ 675 h 687"/>
              <a:gd name="T94" fmla="*/ 1658 w 2268"/>
              <a:gd name="T95" fmla="*/ 685 h 687"/>
              <a:gd name="T96" fmla="*/ 1721 w 2268"/>
              <a:gd name="T97" fmla="*/ 614 h 687"/>
              <a:gd name="T98" fmla="*/ 1647 w 2268"/>
              <a:gd name="T99" fmla="*/ 674 h 687"/>
              <a:gd name="T100" fmla="*/ 1878 w 2268"/>
              <a:gd name="T101" fmla="*/ 686 h 687"/>
              <a:gd name="T102" fmla="*/ 1793 w 2268"/>
              <a:gd name="T103" fmla="*/ 562 h 687"/>
              <a:gd name="T104" fmla="*/ 1995 w 2268"/>
              <a:gd name="T105" fmla="*/ 667 h 687"/>
              <a:gd name="T106" fmla="*/ 1995 w 2268"/>
              <a:gd name="T107" fmla="*/ 560 h 687"/>
              <a:gd name="T108" fmla="*/ 2106 w 2268"/>
              <a:gd name="T109" fmla="*/ 666 h 687"/>
              <a:gd name="T110" fmla="*/ 2176 w 2268"/>
              <a:gd name="T111" fmla="*/ 572 h 6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268" h="687">
                <a:moveTo>
                  <a:pt x="394" y="374"/>
                </a:moveTo>
                <a:cubicBezTo>
                  <a:pt x="391" y="382"/>
                  <a:pt x="388" y="392"/>
                  <a:pt x="364" y="392"/>
                </a:cubicBezTo>
                <a:cubicBezTo>
                  <a:pt x="342" y="392"/>
                  <a:pt x="337" y="383"/>
                  <a:pt x="334" y="374"/>
                </a:cubicBezTo>
                <a:cubicBezTo>
                  <a:pt x="269" y="154"/>
                  <a:pt x="269" y="154"/>
                  <a:pt x="269" y="154"/>
                </a:cubicBezTo>
                <a:cubicBezTo>
                  <a:pt x="260" y="126"/>
                  <a:pt x="254" y="98"/>
                  <a:pt x="250" y="69"/>
                </a:cubicBezTo>
                <a:cubicBezTo>
                  <a:pt x="245" y="103"/>
                  <a:pt x="238" y="133"/>
                  <a:pt x="233" y="152"/>
                </a:cubicBezTo>
                <a:cubicBezTo>
                  <a:pt x="172" y="373"/>
                  <a:pt x="172" y="373"/>
                  <a:pt x="172" y="373"/>
                </a:cubicBezTo>
                <a:cubicBezTo>
                  <a:pt x="170" y="382"/>
                  <a:pt x="166" y="392"/>
                  <a:pt x="142" y="392"/>
                </a:cubicBezTo>
                <a:cubicBezTo>
                  <a:pt x="118" y="392"/>
                  <a:pt x="115" y="382"/>
                  <a:pt x="112" y="374"/>
                </a:cubicBezTo>
                <a:cubicBezTo>
                  <a:pt x="2" y="32"/>
                  <a:pt x="2" y="32"/>
                  <a:pt x="2" y="32"/>
                </a:cubicBezTo>
                <a:cubicBezTo>
                  <a:pt x="0" y="29"/>
                  <a:pt x="0" y="26"/>
                  <a:pt x="0" y="22"/>
                </a:cubicBezTo>
                <a:cubicBezTo>
                  <a:pt x="0" y="12"/>
                  <a:pt x="11" y="1"/>
                  <a:pt x="27" y="1"/>
                </a:cubicBezTo>
                <a:cubicBezTo>
                  <a:pt x="43" y="1"/>
                  <a:pt x="48" y="11"/>
                  <a:pt x="51" y="18"/>
                </a:cubicBezTo>
                <a:cubicBezTo>
                  <a:pt x="124" y="249"/>
                  <a:pt x="124" y="249"/>
                  <a:pt x="124" y="249"/>
                </a:cubicBezTo>
                <a:cubicBezTo>
                  <a:pt x="136" y="290"/>
                  <a:pt x="139" y="306"/>
                  <a:pt x="141" y="321"/>
                </a:cubicBezTo>
                <a:cubicBezTo>
                  <a:pt x="142" y="314"/>
                  <a:pt x="145" y="302"/>
                  <a:pt x="147" y="293"/>
                </a:cubicBezTo>
                <a:cubicBezTo>
                  <a:pt x="148" y="289"/>
                  <a:pt x="152" y="274"/>
                  <a:pt x="153" y="272"/>
                </a:cubicBezTo>
                <a:cubicBezTo>
                  <a:pt x="221" y="19"/>
                  <a:pt x="221" y="19"/>
                  <a:pt x="221" y="19"/>
                </a:cubicBezTo>
                <a:cubicBezTo>
                  <a:pt x="223" y="11"/>
                  <a:pt x="228" y="0"/>
                  <a:pt x="250" y="0"/>
                </a:cubicBezTo>
                <a:cubicBezTo>
                  <a:pt x="272" y="0"/>
                  <a:pt x="277" y="11"/>
                  <a:pt x="280" y="19"/>
                </a:cubicBezTo>
                <a:cubicBezTo>
                  <a:pt x="349" y="260"/>
                  <a:pt x="349" y="260"/>
                  <a:pt x="349" y="260"/>
                </a:cubicBezTo>
                <a:cubicBezTo>
                  <a:pt x="357" y="286"/>
                  <a:pt x="360" y="305"/>
                  <a:pt x="362" y="318"/>
                </a:cubicBezTo>
                <a:cubicBezTo>
                  <a:pt x="365" y="309"/>
                  <a:pt x="379" y="261"/>
                  <a:pt x="382" y="250"/>
                </a:cubicBezTo>
                <a:cubicBezTo>
                  <a:pt x="451" y="18"/>
                  <a:pt x="451" y="18"/>
                  <a:pt x="451" y="18"/>
                </a:cubicBezTo>
                <a:cubicBezTo>
                  <a:pt x="453" y="11"/>
                  <a:pt x="458" y="1"/>
                  <a:pt x="474" y="1"/>
                </a:cubicBezTo>
                <a:cubicBezTo>
                  <a:pt x="487" y="1"/>
                  <a:pt x="500" y="9"/>
                  <a:pt x="500" y="22"/>
                </a:cubicBezTo>
                <a:cubicBezTo>
                  <a:pt x="500" y="26"/>
                  <a:pt x="499" y="28"/>
                  <a:pt x="499" y="31"/>
                </a:cubicBezTo>
                <a:lnTo>
                  <a:pt x="394" y="374"/>
                </a:lnTo>
                <a:close/>
                <a:moveTo>
                  <a:pt x="521" y="220"/>
                </a:moveTo>
                <a:cubicBezTo>
                  <a:pt x="524" y="208"/>
                  <a:pt x="529" y="182"/>
                  <a:pt x="550" y="163"/>
                </a:cubicBezTo>
                <a:cubicBezTo>
                  <a:pt x="570" y="146"/>
                  <a:pt x="592" y="145"/>
                  <a:pt x="603" y="145"/>
                </a:cubicBezTo>
                <a:cubicBezTo>
                  <a:pt x="655" y="145"/>
                  <a:pt x="675" y="184"/>
                  <a:pt x="677" y="220"/>
                </a:cubicBezTo>
                <a:lnTo>
                  <a:pt x="521" y="220"/>
                </a:lnTo>
                <a:close/>
                <a:moveTo>
                  <a:pt x="704" y="261"/>
                </a:moveTo>
                <a:cubicBezTo>
                  <a:pt x="711" y="261"/>
                  <a:pt x="728" y="260"/>
                  <a:pt x="728" y="237"/>
                </a:cubicBezTo>
                <a:cubicBezTo>
                  <a:pt x="728" y="206"/>
                  <a:pt x="719" y="171"/>
                  <a:pt x="701" y="146"/>
                </a:cubicBezTo>
                <a:cubicBezTo>
                  <a:pt x="684" y="123"/>
                  <a:pt x="663" y="111"/>
                  <a:pt x="638" y="105"/>
                </a:cubicBezTo>
                <a:cubicBezTo>
                  <a:pt x="627" y="102"/>
                  <a:pt x="615" y="101"/>
                  <a:pt x="603" y="101"/>
                </a:cubicBezTo>
                <a:cubicBezTo>
                  <a:pt x="506" y="101"/>
                  <a:pt x="469" y="181"/>
                  <a:pt x="469" y="250"/>
                </a:cubicBezTo>
                <a:cubicBezTo>
                  <a:pt x="469" y="289"/>
                  <a:pt x="481" y="328"/>
                  <a:pt x="505" y="356"/>
                </a:cubicBezTo>
                <a:cubicBezTo>
                  <a:pt x="533" y="387"/>
                  <a:pt x="569" y="394"/>
                  <a:pt x="604" y="394"/>
                </a:cubicBezTo>
                <a:cubicBezTo>
                  <a:pt x="620" y="394"/>
                  <a:pt x="669" y="394"/>
                  <a:pt x="706" y="352"/>
                </a:cubicBezTo>
                <a:cubicBezTo>
                  <a:pt x="712" y="345"/>
                  <a:pt x="722" y="333"/>
                  <a:pt x="724" y="323"/>
                </a:cubicBezTo>
                <a:cubicBezTo>
                  <a:pt x="724" y="321"/>
                  <a:pt x="724" y="320"/>
                  <a:pt x="724" y="317"/>
                </a:cubicBezTo>
                <a:cubicBezTo>
                  <a:pt x="724" y="302"/>
                  <a:pt x="708" y="295"/>
                  <a:pt x="696" y="295"/>
                </a:cubicBezTo>
                <a:cubicBezTo>
                  <a:pt x="684" y="295"/>
                  <a:pt x="681" y="300"/>
                  <a:pt x="673" y="315"/>
                </a:cubicBezTo>
                <a:cubicBezTo>
                  <a:pt x="663" y="330"/>
                  <a:pt x="648" y="352"/>
                  <a:pt x="604" y="352"/>
                </a:cubicBezTo>
                <a:cubicBezTo>
                  <a:pt x="583" y="352"/>
                  <a:pt x="560" y="348"/>
                  <a:pt x="542" y="326"/>
                </a:cubicBezTo>
                <a:cubicBezTo>
                  <a:pt x="527" y="308"/>
                  <a:pt x="522" y="286"/>
                  <a:pt x="521" y="261"/>
                </a:cubicBezTo>
                <a:lnTo>
                  <a:pt x="704" y="261"/>
                </a:lnTo>
                <a:close/>
                <a:moveTo>
                  <a:pt x="813" y="25"/>
                </a:moveTo>
                <a:cubicBezTo>
                  <a:pt x="813" y="18"/>
                  <a:pt x="811" y="1"/>
                  <a:pt x="788" y="1"/>
                </a:cubicBezTo>
                <a:cubicBezTo>
                  <a:pt x="766" y="1"/>
                  <a:pt x="763" y="18"/>
                  <a:pt x="763" y="25"/>
                </a:cubicBezTo>
                <a:cubicBezTo>
                  <a:pt x="763" y="368"/>
                  <a:pt x="763" y="368"/>
                  <a:pt x="763" y="368"/>
                </a:cubicBezTo>
                <a:cubicBezTo>
                  <a:pt x="763" y="384"/>
                  <a:pt x="774" y="392"/>
                  <a:pt x="788" y="392"/>
                </a:cubicBezTo>
                <a:cubicBezTo>
                  <a:pt x="811" y="392"/>
                  <a:pt x="813" y="374"/>
                  <a:pt x="813" y="368"/>
                </a:cubicBezTo>
                <a:lnTo>
                  <a:pt x="813" y="25"/>
                </a:lnTo>
                <a:close/>
                <a:moveTo>
                  <a:pt x="919" y="25"/>
                </a:moveTo>
                <a:cubicBezTo>
                  <a:pt x="919" y="18"/>
                  <a:pt x="917" y="1"/>
                  <a:pt x="894" y="1"/>
                </a:cubicBezTo>
                <a:cubicBezTo>
                  <a:pt x="872" y="1"/>
                  <a:pt x="869" y="18"/>
                  <a:pt x="869" y="25"/>
                </a:cubicBezTo>
                <a:cubicBezTo>
                  <a:pt x="869" y="368"/>
                  <a:pt x="869" y="368"/>
                  <a:pt x="869" y="368"/>
                </a:cubicBezTo>
                <a:cubicBezTo>
                  <a:pt x="869" y="384"/>
                  <a:pt x="880" y="392"/>
                  <a:pt x="894" y="392"/>
                </a:cubicBezTo>
                <a:cubicBezTo>
                  <a:pt x="917" y="392"/>
                  <a:pt x="919" y="374"/>
                  <a:pt x="919" y="368"/>
                </a:cubicBezTo>
                <a:lnTo>
                  <a:pt x="919" y="25"/>
                </a:lnTo>
                <a:close/>
                <a:moveTo>
                  <a:pt x="1063" y="215"/>
                </a:moveTo>
                <a:cubicBezTo>
                  <a:pt x="1038" y="207"/>
                  <a:pt x="1016" y="201"/>
                  <a:pt x="1016" y="176"/>
                </a:cubicBezTo>
                <a:cubicBezTo>
                  <a:pt x="1016" y="164"/>
                  <a:pt x="1023" y="153"/>
                  <a:pt x="1032" y="147"/>
                </a:cubicBezTo>
                <a:cubicBezTo>
                  <a:pt x="1042" y="140"/>
                  <a:pt x="1057" y="139"/>
                  <a:pt x="1063" y="139"/>
                </a:cubicBezTo>
                <a:cubicBezTo>
                  <a:pt x="1107" y="139"/>
                  <a:pt x="1121" y="165"/>
                  <a:pt x="1126" y="174"/>
                </a:cubicBezTo>
                <a:cubicBezTo>
                  <a:pt x="1134" y="190"/>
                  <a:pt x="1138" y="196"/>
                  <a:pt x="1150" y="196"/>
                </a:cubicBezTo>
                <a:cubicBezTo>
                  <a:pt x="1158" y="196"/>
                  <a:pt x="1173" y="191"/>
                  <a:pt x="1173" y="175"/>
                </a:cubicBezTo>
                <a:cubicBezTo>
                  <a:pt x="1173" y="164"/>
                  <a:pt x="1158" y="101"/>
                  <a:pt x="1066" y="101"/>
                </a:cubicBezTo>
                <a:cubicBezTo>
                  <a:pt x="972" y="101"/>
                  <a:pt x="966" y="168"/>
                  <a:pt x="966" y="182"/>
                </a:cubicBezTo>
                <a:cubicBezTo>
                  <a:pt x="966" y="235"/>
                  <a:pt x="1013" y="250"/>
                  <a:pt x="1043" y="260"/>
                </a:cubicBezTo>
                <a:cubicBezTo>
                  <a:pt x="1074" y="269"/>
                  <a:pt x="1074" y="269"/>
                  <a:pt x="1074" y="269"/>
                </a:cubicBezTo>
                <a:cubicBezTo>
                  <a:pt x="1102" y="277"/>
                  <a:pt x="1127" y="284"/>
                  <a:pt x="1127" y="313"/>
                </a:cubicBezTo>
                <a:cubicBezTo>
                  <a:pt x="1127" y="338"/>
                  <a:pt x="1103" y="355"/>
                  <a:pt x="1071" y="355"/>
                </a:cubicBezTo>
                <a:cubicBezTo>
                  <a:pt x="1048" y="355"/>
                  <a:pt x="1025" y="347"/>
                  <a:pt x="1013" y="328"/>
                </a:cubicBezTo>
                <a:cubicBezTo>
                  <a:pt x="1009" y="322"/>
                  <a:pt x="1008" y="320"/>
                  <a:pt x="1001" y="299"/>
                </a:cubicBezTo>
                <a:cubicBezTo>
                  <a:pt x="998" y="294"/>
                  <a:pt x="995" y="287"/>
                  <a:pt x="982" y="287"/>
                </a:cubicBezTo>
                <a:cubicBezTo>
                  <a:pt x="974" y="287"/>
                  <a:pt x="956" y="292"/>
                  <a:pt x="956" y="310"/>
                </a:cubicBezTo>
                <a:cubicBezTo>
                  <a:pt x="956" y="318"/>
                  <a:pt x="960" y="348"/>
                  <a:pt x="986" y="369"/>
                </a:cubicBezTo>
                <a:cubicBezTo>
                  <a:pt x="1013" y="393"/>
                  <a:pt x="1052" y="394"/>
                  <a:pt x="1068" y="394"/>
                </a:cubicBezTo>
                <a:cubicBezTo>
                  <a:pt x="1093" y="394"/>
                  <a:pt x="1122" y="389"/>
                  <a:pt x="1143" y="375"/>
                </a:cubicBezTo>
                <a:cubicBezTo>
                  <a:pt x="1159" y="364"/>
                  <a:pt x="1177" y="343"/>
                  <a:pt x="1177" y="308"/>
                </a:cubicBezTo>
                <a:cubicBezTo>
                  <a:pt x="1177" y="249"/>
                  <a:pt x="1124" y="233"/>
                  <a:pt x="1095" y="225"/>
                </a:cubicBezTo>
                <a:lnTo>
                  <a:pt x="1063" y="215"/>
                </a:lnTo>
                <a:close/>
                <a:moveTo>
                  <a:pt x="1337" y="142"/>
                </a:moveTo>
                <a:cubicBezTo>
                  <a:pt x="1411" y="142"/>
                  <a:pt x="1413" y="219"/>
                  <a:pt x="1413" y="248"/>
                </a:cubicBezTo>
                <a:cubicBezTo>
                  <a:pt x="1413" y="274"/>
                  <a:pt x="1410" y="304"/>
                  <a:pt x="1394" y="325"/>
                </a:cubicBezTo>
                <a:cubicBezTo>
                  <a:pt x="1384" y="339"/>
                  <a:pt x="1365" y="354"/>
                  <a:pt x="1337" y="354"/>
                </a:cubicBezTo>
                <a:cubicBezTo>
                  <a:pt x="1284" y="354"/>
                  <a:pt x="1258" y="308"/>
                  <a:pt x="1258" y="244"/>
                </a:cubicBezTo>
                <a:cubicBezTo>
                  <a:pt x="1258" y="182"/>
                  <a:pt x="1286" y="142"/>
                  <a:pt x="1337" y="142"/>
                </a:cubicBezTo>
                <a:moveTo>
                  <a:pt x="1208" y="470"/>
                </a:moveTo>
                <a:cubicBezTo>
                  <a:pt x="1208" y="478"/>
                  <a:pt x="1210" y="486"/>
                  <a:pt x="1221" y="492"/>
                </a:cubicBezTo>
                <a:cubicBezTo>
                  <a:pt x="1225" y="494"/>
                  <a:pt x="1229" y="495"/>
                  <a:pt x="1234" y="495"/>
                </a:cubicBezTo>
                <a:cubicBezTo>
                  <a:pt x="1257" y="495"/>
                  <a:pt x="1259" y="477"/>
                  <a:pt x="1259" y="470"/>
                </a:cubicBezTo>
                <a:cubicBezTo>
                  <a:pt x="1259" y="356"/>
                  <a:pt x="1259" y="356"/>
                  <a:pt x="1259" y="356"/>
                </a:cubicBezTo>
                <a:cubicBezTo>
                  <a:pt x="1283" y="376"/>
                  <a:pt x="1304" y="394"/>
                  <a:pt x="1349" y="394"/>
                </a:cubicBezTo>
                <a:cubicBezTo>
                  <a:pt x="1435" y="394"/>
                  <a:pt x="1465" y="315"/>
                  <a:pt x="1465" y="247"/>
                </a:cubicBezTo>
                <a:cubicBezTo>
                  <a:pt x="1465" y="154"/>
                  <a:pt x="1413" y="100"/>
                  <a:pt x="1343" y="100"/>
                </a:cubicBezTo>
                <a:cubicBezTo>
                  <a:pt x="1308" y="100"/>
                  <a:pt x="1281" y="112"/>
                  <a:pt x="1259" y="139"/>
                </a:cubicBezTo>
                <a:cubicBezTo>
                  <a:pt x="1259" y="122"/>
                  <a:pt x="1259" y="112"/>
                  <a:pt x="1247" y="106"/>
                </a:cubicBezTo>
                <a:cubicBezTo>
                  <a:pt x="1241" y="103"/>
                  <a:pt x="1236" y="103"/>
                  <a:pt x="1234" y="103"/>
                </a:cubicBezTo>
                <a:cubicBezTo>
                  <a:pt x="1211" y="103"/>
                  <a:pt x="1208" y="121"/>
                  <a:pt x="1208" y="128"/>
                </a:cubicBezTo>
                <a:lnTo>
                  <a:pt x="1208" y="470"/>
                </a:lnTo>
                <a:close/>
                <a:moveTo>
                  <a:pt x="1537" y="220"/>
                </a:moveTo>
                <a:cubicBezTo>
                  <a:pt x="1540" y="208"/>
                  <a:pt x="1545" y="182"/>
                  <a:pt x="1567" y="163"/>
                </a:cubicBezTo>
                <a:cubicBezTo>
                  <a:pt x="1586" y="146"/>
                  <a:pt x="1608" y="145"/>
                  <a:pt x="1619" y="145"/>
                </a:cubicBezTo>
                <a:cubicBezTo>
                  <a:pt x="1671" y="145"/>
                  <a:pt x="1691" y="184"/>
                  <a:pt x="1693" y="220"/>
                </a:cubicBezTo>
                <a:lnTo>
                  <a:pt x="1537" y="220"/>
                </a:lnTo>
                <a:close/>
                <a:moveTo>
                  <a:pt x="1720" y="261"/>
                </a:moveTo>
                <a:cubicBezTo>
                  <a:pt x="1727" y="261"/>
                  <a:pt x="1744" y="260"/>
                  <a:pt x="1744" y="237"/>
                </a:cubicBezTo>
                <a:cubicBezTo>
                  <a:pt x="1744" y="206"/>
                  <a:pt x="1735" y="171"/>
                  <a:pt x="1717" y="146"/>
                </a:cubicBezTo>
                <a:cubicBezTo>
                  <a:pt x="1700" y="123"/>
                  <a:pt x="1679" y="111"/>
                  <a:pt x="1654" y="105"/>
                </a:cubicBezTo>
                <a:cubicBezTo>
                  <a:pt x="1643" y="102"/>
                  <a:pt x="1631" y="101"/>
                  <a:pt x="1619" y="101"/>
                </a:cubicBezTo>
                <a:cubicBezTo>
                  <a:pt x="1522" y="101"/>
                  <a:pt x="1485" y="181"/>
                  <a:pt x="1485" y="250"/>
                </a:cubicBezTo>
                <a:cubicBezTo>
                  <a:pt x="1485" y="289"/>
                  <a:pt x="1497" y="328"/>
                  <a:pt x="1521" y="356"/>
                </a:cubicBezTo>
                <a:cubicBezTo>
                  <a:pt x="1549" y="387"/>
                  <a:pt x="1585" y="394"/>
                  <a:pt x="1621" y="394"/>
                </a:cubicBezTo>
                <a:cubicBezTo>
                  <a:pt x="1636" y="394"/>
                  <a:pt x="1685" y="394"/>
                  <a:pt x="1723" y="352"/>
                </a:cubicBezTo>
                <a:cubicBezTo>
                  <a:pt x="1729" y="345"/>
                  <a:pt x="1738" y="333"/>
                  <a:pt x="1740" y="323"/>
                </a:cubicBezTo>
                <a:cubicBezTo>
                  <a:pt x="1741" y="321"/>
                  <a:pt x="1741" y="320"/>
                  <a:pt x="1741" y="317"/>
                </a:cubicBezTo>
                <a:cubicBezTo>
                  <a:pt x="1741" y="302"/>
                  <a:pt x="1724" y="295"/>
                  <a:pt x="1712" y="295"/>
                </a:cubicBezTo>
                <a:cubicBezTo>
                  <a:pt x="1700" y="295"/>
                  <a:pt x="1697" y="300"/>
                  <a:pt x="1689" y="315"/>
                </a:cubicBezTo>
                <a:cubicBezTo>
                  <a:pt x="1679" y="330"/>
                  <a:pt x="1664" y="352"/>
                  <a:pt x="1621" y="352"/>
                </a:cubicBezTo>
                <a:cubicBezTo>
                  <a:pt x="1599" y="352"/>
                  <a:pt x="1576" y="348"/>
                  <a:pt x="1558" y="326"/>
                </a:cubicBezTo>
                <a:cubicBezTo>
                  <a:pt x="1543" y="308"/>
                  <a:pt x="1538" y="286"/>
                  <a:pt x="1537" y="261"/>
                </a:cubicBezTo>
                <a:lnTo>
                  <a:pt x="1720" y="261"/>
                </a:lnTo>
                <a:close/>
                <a:moveTo>
                  <a:pt x="1969" y="302"/>
                </a:moveTo>
                <a:cubicBezTo>
                  <a:pt x="1961" y="320"/>
                  <a:pt x="1947" y="352"/>
                  <a:pt x="1897" y="352"/>
                </a:cubicBezTo>
                <a:cubicBezTo>
                  <a:pt x="1831" y="352"/>
                  <a:pt x="1817" y="292"/>
                  <a:pt x="1817" y="245"/>
                </a:cubicBezTo>
                <a:cubicBezTo>
                  <a:pt x="1817" y="192"/>
                  <a:pt x="1839" y="142"/>
                  <a:pt x="1897" y="142"/>
                </a:cubicBezTo>
                <a:cubicBezTo>
                  <a:pt x="1940" y="142"/>
                  <a:pt x="1955" y="170"/>
                  <a:pt x="1960" y="181"/>
                </a:cubicBezTo>
                <a:cubicBezTo>
                  <a:pt x="1966" y="194"/>
                  <a:pt x="1971" y="204"/>
                  <a:pt x="1986" y="204"/>
                </a:cubicBezTo>
                <a:cubicBezTo>
                  <a:pt x="2001" y="204"/>
                  <a:pt x="2013" y="194"/>
                  <a:pt x="2013" y="180"/>
                </a:cubicBezTo>
                <a:cubicBezTo>
                  <a:pt x="2013" y="176"/>
                  <a:pt x="2013" y="170"/>
                  <a:pt x="2002" y="152"/>
                </a:cubicBezTo>
                <a:cubicBezTo>
                  <a:pt x="1987" y="128"/>
                  <a:pt x="1962" y="101"/>
                  <a:pt x="1899" y="101"/>
                </a:cubicBezTo>
                <a:cubicBezTo>
                  <a:pt x="1878" y="101"/>
                  <a:pt x="1804" y="101"/>
                  <a:pt x="1774" y="184"/>
                </a:cubicBezTo>
                <a:cubicBezTo>
                  <a:pt x="1767" y="204"/>
                  <a:pt x="1764" y="225"/>
                  <a:pt x="1764" y="247"/>
                </a:cubicBezTo>
                <a:cubicBezTo>
                  <a:pt x="1764" y="315"/>
                  <a:pt x="1797" y="394"/>
                  <a:pt x="1896" y="394"/>
                </a:cubicBezTo>
                <a:cubicBezTo>
                  <a:pt x="1973" y="394"/>
                  <a:pt x="1998" y="352"/>
                  <a:pt x="2007" y="337"/>
                </a:cubicBezTo>
                <a:cubicBezTo>
                  <a:pt x="2015" y="323"/>
                  <a:pt x="2019" y="311"/>
                  <a:pt x="2019" y="304"/>
                </a:cubicBezTo>
                <a:cubicBezTo>
                  <a:pt x="2019" y="285"/>
                  <a:pt x="1999" y="281"/>
                  <a:pt x="1992" y="281"/>
                </a:cubicBezTo>
                <a:cubicBezTo>
                  <a:pt x="1978" y="281"/>
                  <a:pt x="1973" y="292"/>
                  <a:pt x="1969" y="302"/>
                </a:cubicBezTo>
                <a:moveTo>
                  <a:pt x="2047" y="149"/>
                </a:moveTo>
                <a:cubicBezTo>
                  <a:pt x="2047" y="309"/>
                  <a:pt x="2047" y="309"/>
                  <a:pt x="2047" y="309"/>
                </a:cubicBezTo>
                <a:cubicBezTo>
                  <a:pt x="2047" y="351"/>
                  <a:pt x="2052" y="392"/>
                  <a:pt x="2127" y="392"/>
                </a:cubicBezTo>
                <a:cubicBezTo>
                  <a:pt x="2132" y="392"/>
                  <a:pt x="2141" y="391"/>
                  <a:pt x="2144" y="391"/>
                </a:cubicBezTo>
                <a:cubicBezTo>
                  <a:pt x="2156" y="389"/>
                  <a:pt x="2174" y="386"/>
                  <a:pt x="2174" y="370"/>
                </a:cubicBezTo>
                <a:cubicBezTo>
                  <a:pt x="2174" y="351"/>
                  <a:pt x="2161" y="350"/>
                  <a:pt x="2148" y="349"/>
                </a:cubicBezTo>
                <a:cubicBezTo>
                  <a:pt x="2144" y="349"/>
                  <a:pt x="2132" y="350"/>
                  <a:pt x="2128" y="350"/>
                </a:cubicBezTo>
                <a:cubicBezTo>
                  <a:pt x="2115" y="349"/>
                  <a:pt x="2103" y="347"/>
                  <a:pt x="2099" y="331"/>
                </a:cubicBezTo>
                <a:cubicBezTo>
                  <a:pt x="2098" y="324"/>
                  <a:pt x="2097" y="320"/>
                  <a:pt x="2097" y="287"/>
                </a:cubicBezTo>
                <a:cubicBezTo>
                  <a:pt x="2097" y="149"/>
                  <a:pt x="2097" y="149"/>
                  <a:pt x="2097" y="149"/>
                </a:cubicBezTo>
                <a:cubicBezTo>
                  <a:pt x="2154" y="149"/>
                  <a:pt x="2154" y="149"/>
                  <a:pt x="2154" y="149"/>
                </a:cubicBezTo>
                <a:cubicBezTo>
                  <a:pt x="2160" y="149"/>
                  <a:pt x="2174" y="147"/>
                  <a:pt x="2174" y="128"/>
                </a:cubicBezTo>
                <a:cubicBezTo>
                  <a:pt x="2174" y="108"/>
                  <a:pt x="2160" y="106"/>
                  <a:pt x="2154" y="106"/>
                </a:cubicBezTo>
                <a:cubicBezTo>
                  <a:pt x="2097" y="106"/>
                  <a:pt x="2097" y="106"/>
                  <a:pt x="2097" y="106"/>
                </a:cubicBezTo>
                <a:cubicBezTo>
                  <a:pt x="2097" y="43"/>
                  <a:pt x="2097" y="43"/>
                  <a:pt x="2097" y="43"/>
                </a:cubicBezTo>
                <a:cubicBezTo>
                  <a:pt x="2097" y="35"/>
                  <a:pt x="2096" y="19"/>
                  <a:pt x="2072" y="19"/>
                </a:cubicBezTo>
                <a:cubicBezTo>
                  <a:pt x="2050" y="19"/>
                  <a:pt x="2048" y="36"/>
                  <a:pt x="2048" y="43"/>
                </a:cubicBezTo>
                <a:cubicBezTo>
                  <a:pt x="2048" y="106"/>
                  <a:pt x="2048" y="106"/>
                  <a:pt x="2048" y="106"/>
                </a:cubicBezTo>
                <a:lnTo>
                  <a:pt x="2047" y="149"/>
                </a:lnTo>
                <a:close/>
                <a:moveTo>
                  <a:pt x="2227" y="45"/>
                </a:moveTo>
                <a:cubicBezTo>
                  <a:pt x="2232" y="45"/>
                  <a:pt x="2236" y="42"/>
                  <a:pt x="2236" y="38"/>
                </a:cubicBezTo>
                <a:cubicBezTo>
                  <a:pt x="2236" y="33"/>
                  <a:pt x="2232" y="31"/>
                  <a:pt x="2227" y="31"/>
                </a:cubicBezTo>
                <a:cubicBezTo>
                  <a:pt x="2216" y="31"/>
                  <a:pt x="2216" y="31"/>
                  <a:pt x="2216" y="31"/>
                </a:cubicBezTo>
                <a:cubicBezTo>
                  <a:pt x="2216" y="45"/>
                  <a:pt x="2216" y="45"/>
                  <a:pt x="2216" y="45"/>
                </a:cubicBezTo>
                <a:lnTo>
                  <a:pt x="2227" y="45"/>
                </a:lnTo>
                <a:close/>
                <a:moveTo>
                  <a:pt x="2208" y="28"/>
                </a:moveTo>
                <a:cubicBezTo>
                  <a:pt x="2208" y="26"/>
                  <a:pt x="2209" y="24"/>
                  <a:pt x="2212" y="24"/>
                </a:cubicBezTo>
                <a:cubicBezTo>
                  <a:pt x="2227" y="24"/>
                  <a:pt x="2227" y="24"/>
                  <a:pt x="2227" y="24"/>
                </a:cubicBezTo>
                <a:cubicBezTo>
                  <a:pt x="2237" y="24"/>
                  <a:pt x="2244" y="28"/>
                  <a:pt x="2244" y="37"/>
                </a:cubicBezTo>
                <a:cubicBezTo>
                  <a:pt x="2244" y="44"/>
                  <a:pt x="2241" y="49"/>
                  <a:pt x="2235" y="51"/>
                </a:cubicBezTo>
                <a:cubicBezTo>
                  <a:pt x="2243" y="61"/>
                  <a:pt x="2243" y="61"/>
                  <a:pt x="2243" y="61"/>
                </a:cubicBezTo>
                <a:cubicBezTo>
                  <a:pt x="2244" y="62"/>
                  <a:pt x="2244" y="63"/>
                  <a:pt x="2244" y="64"/>
                </a:cubicBezTo>
                <a:cubicBezTo>
                  <a:pt x="2244" y="66"/>
                  <a:pt x="2243" y="68"/>
                  <a:pt x="2240" y="68"/>
                </a:cubicBezTo>
                <a:cubicBezTo>
                  <a:pt x="2239" y="68"/>
                  <a:pt x="2237" y="67"/>
                  <a:pt x="2236" y="66"/>
                </a:cubicBezTo>
                <a:cubicBezTo>
                  <a:pt x="2225" y="52"/>
                  <a:pt x="2225" y="52"/>
                  <a:pt x="2225" y="52"/>
                </a:cubicBezTo>
                <a:cubicBezTo>
                  <a:pt x="2216" y="52"/>
                  <a:pt x="2216" y="52"/>
                  <a:pt x="2216" y="52"/>
                </a:cubicBezTo>
                <a:cubicBezTo>
                  <a:pt x="2216" y="64"/>
                  <a:pt x="2216" y="64"/>
                  <a:pt x="2216" y="64"/>
                </a:cubicBezTo>
                <a:cubicBezTo>
                  <a:pt x="2216" y="66"/>
                  <a:pt x="2214" y="68"/>
                  <a:pt x="2212" y="68"/>
                </a:cubicBezTo>
                <a:cubicBezTo>
                  <a:pt x="2209" y="68"/>
                  <a:pt x="2208" y="66"/>
                  <a:pt x="2208" y="64"/>
                </a:cubicBezTo>
                <a:lnTo>
                  <a:pt x="2208" y="28"/>
                </a:lnTo>
                <a:close/>
                <a:moveTo>
                  <a:pt x="2224" y="85"/>
                </a:moveTo>
                <a:cubicBezTo>
                  <a:pt x="2246" y="85"/>
                  <a:pt x="2263" y="67"/>
                  <a:pt x="2263" y="46"/>
                </a:cubicBezTo>
                <a:cubicBezTo>
                  <a:pt x="2263" y="46"/>
                  <a:pt x="2263" y="46"/>
                  <a:pt x="2263" y="46"/>
                </a:cubicBezTo>
                <a:cubicBezTo>
                  <a:pt x="2263" y="25"/>
                  <a:pt x="2246" y="8"/>
                  <a:pt x="2224" y="8"/>
                </a:cubicBezTo>
                <a:cubicBezTo>
                  <a:pt x="2203" y="8"/>
                  <a:pt x="2186" y="25"/>
                  <a:pt x="2186" y="46"/>
                </a:cubicBezTo>
                <a:cubicBezTo>
                  <a:pt x="2186" y="46"/>
                  <a:pt x="2186" y="46"/>
                  <a:pt x="2186" y="46"/>
                </a:cubicBezTo>
                <a:cubicBezTo>
                  <a:pt x="2186" y="68"/>
                  <a:pt x="2203" y="85"/>
                  <a:pt x="2224" y="85"/>
                </a:cubicBezTo>
                <a:moveTo>
                  <a:pt x="2224" y="90"/>
                </a:moveTo>
                <a:cubicBezTo>
                  <a:pt x="2200" y="90"/>
                  <a:pt x="2181" y="70"/>
                  <a:pt x="2181" y="46"/>
                </a:cubicBezTo>
                <a:cubicBezTo>
                  <a:pt x="2181" y="46"/>
                  <a:pt x="2181" y="46"/>
                  <a:pt x="2181" y="46"/>
                </a:cubicBezTo>
                <a:cubicBezTo>
                  <a:pt x="2181" y="23"/>
                  <a:pt x="2200" y="3"/>
                  <a:pt x="2224" y="3"/>
                </a:cubicBezTo>
                <a:cubicBezTo>
                  <a:pt x="2249" y="3"/>
                  <a:pt x="2268" y="23"/>
                  <a:pt x="2268" y="46"/>
                </a:cubicBezTo>
                <a:cubicBezTo>
                  <a:pt x="2268" y="46"/>
                  <a:pt x="2268" y="46"/>
                  <a:pt x="2268" y="46"/>
                </a:cubicBezTo>
                <a:cubicBezTo>
                  <a:pt x="2268" y="70"/>
                  <a:pt x="2249" y="90"/>
                  <a:pt x="2224" y="90"/>
                </a:cubicBezTo>
                <a:moveTo>
                  <a:pt x="19" y="676"/>
                </a:moveTo>
                <a:cubicBezTo>
                  <a:pt x="19" y="681"/>
                  <a:pt x="24" y="686"/>
                  <a:pt x="29" y="686"/>
                </a:cubicBezTo>
                <a:cubicBezTo>
                  <a:pt x="34" y="686"/>
                  <a:pt x="38" y="683"/>
                  <a:pt x="39" y="679"/>
                </a:cubicBezTo>
                <a:cubicBezTo>
                  <a:pt x="50" y="655"/>
                  <a:pt x="50" y="655"/>
                  <a:pt x="50" y="655"/>
                </a:cubicBezTo>
                <a:cubicBezTo>
                  <a:pt x="109" y="655"/>
                  <a:pt x="109" y="655"/>
                  <a:pt x="109" y="655"/>
                </a:cubicBezTo>
                <a:cubicBezTo>
                  <a:pt x="119" y="678"/>
                  <a:pt x="119" y="678"/>
                  <a:pt x="119" y="678"/>
                </a:cubicBezTo>
                <a:cubicBezTo>
                  <a:pt x="121" y="683"/>
                  <a:pt x="124" y="686"/>
                  <a:pt x="129" y="686"/>
                </a:cubicBezTo>
                <a:cubicBezTo>
                  <a:pt x="135" y="686"/>
                  <a:pt x="140" y="681"/>
                  <a:pt x="140" y="675"/>
                </a:cubicBezTo>
                <a:cubicBezTo>
                  <a:pt x="140" y="674"/>
                  <a:pt x="139" y="672"/>
                  <a:pt x="138" y="671"/>
                </a:cubicBezTo>
                <a:cubicBezTo>
                  <a:pt x="93" y="570"/>
                  <a:pt x="93" y="570"/>
                  <a:pt x="93" y="570"/>
                </a:cubicBezTo>
                <a:cubicBezTo>
                  <a:pt x="90" y="564"/>
                  <a:pt x="86" y="561"/>
                  <a:pt x="80" y="561"/>
                </a:cubicBezTo>
                <a:cubicBezTo>
                  <a:pt x="79" y="561"/>
                  <a:pt x="79" y="561"/>
                  <a:pt x="79" y="561"/>
                </a:cubicBezTo>
                <a:cubicBezTo>
                  <a:pt x="73" y="561"/>
                  <a:pt x="69" y="564"/>
                  <a:pt x="66" y="570"/>
                </a:cubicBezTo>
                <a:cubicBezTo>
                  <a:pt x="21" y="671"/>
                  <a:pt x="21" y="671"/>
                  <a:pt x="21" y="671"/>
                </a:cubicBezTo>
                <a:cubicBezTo>
                  <a:pt x="20" y="673"/>
                  <a:pt x="19" y="674"/>
                  <a:pt x="19" y="676"/>
                </a:cubicBezTo>
                <a:close/>
                <a:moveTo>
                  <a:pt x="58" y="636"/>
                </a:moveTo>
                <a:cubicBezTo>
                  <a:pt x="79" y="587"/>
                  <a:pt x="79" y="587"/>
                  <a:pt x="79" y="587"/>
                </a:cubicBezTo>
                <a:cubicBezTo>
                  <a:pt x="101" y="636"/>
                  <a:pt x="101" y="636"/>
                  <a:pt x="101" y="636"/>
                </a:cubicBezTo>
                <a:lnTo>
                  <a:pt x="58" y="636"/>
                </a:lnTo>
                <a:close/>
                <a:moveTo>
                  <a:pt x="250" y="675"/>
                </a:moveTo>
                <a:cubicBezTo>
                  <a:pt x="250" y="681"/>
                  <a:pt x="255" y="686"/>
                  <a:pt x="261" y="686"/>
                </a:cubicBezTo>
                <a:cubicBezTo>
                  <a:pt x="267" y="686"/>
                  <a:pt x="272" y="681"/>
                  <a:pt x="272" y="675"/>
                </a:cubicBezTo>
                <a:cubicBezTo>
                  <a:pt x="272" y="642"/>
                  <a:pt x="272" y="642"/>
                  <a:pt x="272" y="642"/>
                </a:cubicBezTo>
                <a:cubicBezTo>
                  <a:pt x="299" y="642"/>
                  <a:pt x="299" y="642"/>
                  <a:pt x="299" y="642"/>
                </a:cubicBezTo>
                <a:cubicBezTo>
                  <a:pt x="329" y="680"/>
                  <a:pt x="329" y="680"/>
                  <a:pt x="329" y="680"/>
                </a:cubicBezTo>
                <a:cubicBezTo>
                  <a:pt x="331" y="683"/>
                  <a:pt x="334" y="686"/>
                  <a:pt x="339" y="686"/>
                </a:cubicBezTo>
                <a:cubicBezTo>
                  <a:pt x="344" y="686"/>
                  <a:pt x="349" y="682"/>
                  <a:pt x="349" y="676"/>
                </a:cubicBezTo>
                <a:cubicBezTo>
                  <a:pt x="349" y="672"/>
                  <a:pt x="348" y="670"/>
                  <a:pt x="346" y="668"/>
                </a:cubicBezTo>
                <a:cubicBezTo>
                  <a:pt x="323" y="638"/>
                  <a:pt x="323" y="638"/>
                  <a:pt x="323" y="638"/>
                </a:cubicBezTo>
                <a:cubicBezTo>
                  <a:pt x="339" y="633"/>
                  <a:pt x="350" y="621"/>
                  <a:pt x="350" y="602"/>
                </a:cubicBezTo>
                <a:cubicBezTo>
                  <a:pt x="350" y="601"/>
                  <a:pt x="350" y="601"/>
                  <a:pt x="350" y="601"/>
                </a:cubicBezTo>
                <a:cubicBezTo>
                  <a:pt x="350" y="591"/>
                  <a:pt x="347" y="581"/>
                  <a:pt x="340" y="575"/>
                </a:cubicBezTo>
                <a:cubicBezTo>
                  <a:pt x="332" y="567"/>
                  <a:pt x="320" y="563"/>
                  <a:pt x="305" y="563"/>
                </a:cubicBezTo>
                <a:cubicBezTo>
                  <a:pt x="261" y="563"/>
                  <a:pt x="261" y="563"/>
                  <a:pt x="261" y="563"/>
                </a:cubicBezTo>
                <a:cubicBezTo>
                  <a:pt x="255" y="563"/>
                  <a:pt x="250" y="567"/>
                  <a:pt x="250" y="573"/>
                </a:cubicBezTo>
                <a:lnTo>
                  <a:pt x="250" y="675"/>
                </a:lnTo>
                <a:close/>
                <a:moveTo>
                  <a:pt x="272" y="623"/>
                </a:moveTo>
                <a:cubicBezTo>
                  <a:pt x="272" y="582"/>
                  <a:pt x="272" y="582"/>
                  <a:pt x="272" y="582"/>
                </a:cubicBezTo>
                <a:cubicBezTo>
                  <a:pt x="303" y="582"/>
                  <a:pt x="303" y="582"/>
                  <a:pt x="303" y="582"/>
                </a:cubicBezTo>
                <a:cubicBezTo>
                  <a:pt x="319" y="582"/>
                  <a:pt x="328" y="589"/>
                  <a:pt x="328" y="602"/>
                </a:cubicBezTo>
                <a:cubicBezTo>
                  <a:pt x="328" y="603"/>
                  <a:pt x="328" y="603"/>
                  <a:pt x="328" y="603"/>
                </a:cubicBezTo>
                <a:cubicBezTo>
                  <a:pt x="328" y="615"/>
                  <a:pt x="319" y="623"/>
                  <a:pt x="303" y="623"/>
                </a:cubicBezTo>
                <a:lnTo>
                  <a:pt x="272" y="623"/>
                </a:lnTo>
                <a:close/>
                <a:moveTo>
                  <a:pt x="405" y="685"/>
                </a:moveTo>
                <a:cubicBezTo>
                  <a:pt x="477" y="685"/>
                  <a:pt x="477" y="685"/>
                  <a:pt x="477" y="685"/>
                </a:cubicBezTo>
                <a:cubicBezTo>
                  <a:pt x="482" y="685"/>
                  <a:pt x="487" y="681"/>
                  <a:pt x="487" y="675"/>
                </a:cubicBezTo>
                <a:cubicBezTo>
                  <a:pt x="487" y="670"/>
                  <a:pt x="482" y="666"/>
                  <a:pt x="477" y="666"/>
                </a:cubicBezTo>
                <a:cubicBezTo>
                  <a:pt x="416" y="666"/>
                  <a:pt x="416" y="666"/>
                  <a:pt x="416" y="666"/>
                </a:cubicBezTo>
                <a:cubicBezTo>
                  <a:pt x="416" y="633"/>
                  <a:pt x="416" y="633"/>
                  <a:pt x="416" y="633"/>
                </a:cubicBezTo>
                <a:cubicBezTo>
                  <a:pt x="468" y="633"/>
                  <a:pt x="468" y="633"/>
                  <a:pt x="468" y="633"/>
                </a:cubicBezTo>
                <a:cubicBezTo>
                  <a:pt x="474" y="633"/>
                  <a:pt x="478" y="629"/>
                  <a:pt x="478" y="623"/>
                </a:cubicBezTo>
                <a:cubicBezTo>
                  <a:pt x="478" y="618"/>
                  <a:pt x="474" y="614"/>
                  <a:pt x="468" y="614"/>
                </a:cubicBezTo>
                <a:cubicBezTo>
                  <a:pt x="416" y="614"/>
                  <a:pt x="416" y="614"/>
                  <a:pt x="416" y="614"/>
                </a:cubicBezTo>
                <a:cubicBezTo>
                  <a:pt x="416" y="582"/>
                  <a:pt x="416" y="582"/>
                  <a:pt x="416" y="582"/>
                </a:cubicBezTo>
                <a:cubicBezTo>
                  <a:pt x="476" y="582"/>
                  <a:pt x="476" y="582"/>
                  <a:pt x="476" y="582"/>
                </a:cubicBezTo>
                <a:cubicBezTo>
                  <a:pt x="481" y="582"/>
                  <a:pt x="486" y="578"/>
                  <a:pt x="486" y="572"/>
                </a:cubicBezTo>
                <a:cubicBezTo>
                  <a:pt x="486" y="567"/>
                  <a:pt x="481" y="563"/>
                  <a:pt x="476" y="563"/>
                </a:cubicBezTo>
                <a:cubicBezTo>
                  <a:pt x="405" y="563"/>
                  <a:pt x="405" y="563"/>
                  <a:pt x="405" y="563"/>
                </a:cubicBezTo>
                <a:cubicBezTo>
                  <a:pt x="399" y="563"/>
                  <a:pt x="394" y="567"/>
                  <a:pt x="394" y="573"/>
                </a:cubicBezTo>
                <a:cubicBezTo>
                  <a:pt x="394" y="674"/>
                  <a:pt x="394" y="674"/>
                  <a:pt x="394" y="674"/>
                </a:cubicBezTo>
                <a:cubicBezTo>
                  <a:pt x="394" y="680"/>
                  <a:pt x="399" y="685"/>
                  <a:pt x="405" y="685"/>
                </a:cubicBezTo>
                <a:close/>
                <a:moveTo>
                  <a:pt x="521" y="676"/>
                </a:moveTo>
                <a:cubicBezTo>
                  <a:pt x="521" y="681"/>
                  <a:pt x="525" y="686"/>
                  <a:pt x="530" y="686"/>
                </a:cubicBezTo>
                <a:cubicBezTo>
                  <a:pt x="535" y="686"/>
                  <a:pt x="539" y="683"/>
                  <a:pt x="540" y="679"/>
                </a:cubicBezTo>
                <a:cubicBezTo>
                  <a:pt x="551" y="655"/>
                  <a:pt x="551" y="655"/>
                  <a:pt x="551" y="655"/>
                </a:cubicBezTo>
                <a:cubicBezTo>
                  <a:pt x="610" y="655"/>
                  <a:pt x="610" y="655"/>
                  <a:pt x="610" y="655"/>
                </a:cubicBezTo>
                <a:cubicBezTo>
                  <a:pt x="620" y="678"/>
                  <a:pt x="620" y="678"/>
                  <a:pt x="620" y="678"/>
                </a:cubicBezTo>
                <a:cubicBezTo>
                  <a:pt x="622" y="683"/>
                  <a:pt x="626" y="686"/>
                  <a:pt x="631" y="686"/>
                </a:cubicBezTo>
                <a:cubicBezTo>
                  <a:pt x="636" y="686"/>
                  <a:pt x="641" y="681"/>
                  <a:pt x="641" y="675"/>
                </a:cubicBezTo>
                <a:cubicBezTo>
                  <a:pt x="641" y="674"/>
                  <a:pt x="640" y="672"/>
                  <a:pt x="640" y="671"/>
                </a:cubicBezTo>
                <a:cubicBezTo>
                  <a:pt x="594" y="570"/>
                  <a:pt x="594" y="570"/>
                  <a:pt x="594" y="570"/>
                </a:cubicBezTo>
                <a:cubicBezTo>
                  <a:pt x="592" y="564"/>
                  <a:pt x="587" y="561"/>
                  <a:pt x="581" y="561"/>
                </a:cubicBezTo>
                <a:cubicBezTo>
                  <a:pt x="580" y="561"/>
                  <a:pt x="580" y="561"/>
                  <a:pt x="580" y="561"/>
                </a:cubicBezTo>
                <a:cubicBezTo>
                  <a:pt x="574" y="561"/>
                  <a:pt x="570" y="564"/>
                  <a:pt x="567" y="570"/>
                </a:cubicBezTo>
                <a:cubicBezTo>
                  <a:pt x="522" y="671"/>
                  <a:pt x="522" y="671"/>
                  <a:pt x="522" y="671"/>
                </a:cubicBezTo>
                <a:cubicBezTo>
                  <a:pt x="521" y="673"/>
                  <a:pt x="521" y="674"/>
                  <a:pt x="521" y="676"/>
                </a:cubicBezTo>
                <a:close/>
                <a:moveTo>
                  <a:pt x="559" y="636"/>
                </a:moveTo>
                <a:cubicBezTo>
                  <a:pt x="580" y="587"/>
                  <a:pt x="580" y="587"/>
                  <a:pt x="580" y="587"/>
                </a:cubicBezTo>
                <a:cubicBezTo>
                  <a:pt x="602" y="636"/>
                  <a:pt x="602" y="636"/>
                  <a:pt x="602" y="636"/>
                </a:cubicBezTo>
                <a:lnTo>
                  <a:pt x="559" y="636"/>
                </a:lnTo>
                <a:close/>
                <a:moveTo>
                  <a:pt x="682" y="674"/>
                </a:moveTo>
                <a:cubicBezTo>
                  <a:pt x="682" y="680"/>
                  <a:pt x="686" y="685"/>
                  <a:pt x="692" y="685"/>
                </a:cubicBezTo>
                <a:cubicBezTo>
                  <a:pt x="758" y="685"/>
                  <a:pt x="758" y="685"/>
                  <a:pt x="758" y="685"/>
                </a:cubicBezTo>
                <a:cubicBezTo>
                  <a:pt x="764" y="685"/>
                  <a:pt x="768" y="680"/>
                  <a:pt x="768" y="675"/>
                </a:cubicBezTo>
                <a:cubicBezTo>
                  <a:pt x="768" y="670"/>
                  <a:pt x="764" y="665"/>
                  <a:pt x="758" y="665"/>
                </a:cubicBezTo>
                <a:cubicBezTo>
                  <a:pt x="703" y="665"/>
                  <a:pt x="703" y="665"/>
                  <a:pt x="703" y="665"/>
                </a:cubicBezTo>
                <a:cubicBezTo>
                  <a:pt x="703" y="572"/>
                  <a:pt x="703" y="572"/>
                  <a:pt x="703" y="572"/>
                </a:cubicBezTo>
                <a:cubicBezTo>
                  <a:pt x="703" y="566"/>
                  <a:pt x="698" y="562"/>
                  <a:pt x="692" y="562"/>
                </a:cubicBezTo>
                <a:cubicBezTo>
                  <a:pt x="686" y="562"/>
                  <a:pt x="682" y="566"/>
                  <a:pt x="682" y="572"/>
                </a:cubicBezTo>
                <a:lnTo>
                  <a:pt x="682" y="674"/>
                </a:lnTo>
                <a:close/>
                <a:moveTo>
                  <a:pt x="877" y="674"/>
                </a:moveTo>
                <a:cubicBezTo>
                  <a:pt x="877" y="680"/>
                  <a:pt x="882" y="685"/>
                  <a:pt x="888" y="685"/>
                </a:cubicBezTo>
                <a:cubicBezTo>
                  <a:pt x="923" y="685"/>
                  <a:pt x="923" y="685"/>
                  <a:pt x="923" y="685"/>
                </a:cubicBezTo>
                <a:cubicBezTo>
                  <a:pt x="961" y="685"/>
                  <a:pt x="988" y="658"/>
                  <a:pt x="988" y="624"/>
                </a:cubicBezTo>
                <a:cubicBezTo>
                  <a:pt x="988" y="623"/>
                  <a:pt x="988" y="623"/>
                  <a:pt x="988" y="623"/>
                </a:cubicBezTo>
                <a:cubicBezTo>
                  <a:pt x="988" y="589"/>
                  <a:pt x="961" y="563"/>
                  <a:pt x="923" y="563"/>
                </a:cubicBezTo>
                <a:cubicBezTo>
                  <a:pt x="888" y="563"/>
                  <a:pt x="888" y="563"/>
                  <a:pt x="888" y="563"/>
                </a:cubicBezTo>
                <a:cubicBezTo>
                  <a:pt x="882" y="563"/>
                  <a:pt x="877" y="567"/>
                  <a:pt x="877" y="573"/>
                </a:cubicBezTo>
                <a:lnTo>
                  <a:pt x="877" y="674"/>
                </a:lnTo>
                <a:close/>
                <a:moveTo>
                  <a:pt x="899" y="665"/>
                </a:moveTo>
                <a:cubicBezTo>
                  <a:pt x="899" y="582"/>
                  <a:pt x="899" y="582"/>
                  <a:pt x="899" y="582"/>
                </a:cubicBezTo>
                <a:cubicBezTo>
                  <a:pt x="923" y="582"/>
                  <a:pt x="923" y="582"/>
                  <a:pt x="923" y="582"/>
                </a:cubicBezTo>
                <a:cubicBezTo>
                  <a:pt x="949" y="582"/>
                  <a:pt x="965" y="600"/>
                  <a:pt x="965" y="624"/>
                </a:cubicBezTo>
                <a:cubicBezTo>
                  <a:pt x="965" y="624"/>
                  <a:pt x="965" y="624"/>
                  <a:pt x="965" y="624"/>
                </a:cubicBezTo>
                <a:cubicBezTo>
                  <a:pt x="965" y="648"/>
                  <a:pt x="949" y="665"/>
                  <a:pt x="923" y="665"/>
                </a:cubicBezTo>
                <a:lnTo>
                  <a:pt x="899" y="665"/>
                </a:lnTo>
                <a:close/>
                <a:moveTo>
                  <a:pt x="1033" y="675"/>
                </a:moveTo>
                <a:cubicBezTo>
                  <a:pt x="1033" y="681"/>
                  <a:pt x="1037" y="686"/>
                  <a:pt x="1043" y="686"/>
                </a:cubicBezTo>
                <a:cubicBezTo>
                  <a:pt x="1049" y="686"/>
                  <a:pt x="1054" y="681"/>
                  <a:pt x="1054" y="675"/>
                </a:cubicBezTo>
                <a:cubicBezTo>
                  <a:pt x="1054" y="572"/>
                  <a:pt x="1054" y="572"/>
                  <a:pt x="1054" y="572"/>
                </a:cubicBezTo>
                <a:cubicBezTo>
                  <a:pt x="1054" y="566"/>
                  <a:pt x="1049" y="562"/>
                  <a:pt x="1043" y="562"/>
                </a:cubicBezTo>
                <a:cubicBezTo>
                  <a:pt x="1037" y="562"/>
                  <a:pt x="1033" y="566"/>
                  <a:pt x="1033" y="572"/>
                </a:cubicBezTo>
                <a:lnTo>
                  <a:pt x="1033" y="675"/>
                </a:lnTo>
                <a:close/>
                <a:moveTo>
                  <a:pt x="1104" y="675"/>
                </a:moveTo>
                <a:cubicBezTo>
                  <a:pt x="1104" y="681"/>
                  <a:pt x="1109" y="686"/>
                  <a:pt x="1115" y="686"/>
                </a:cubicBezTo>
                <a:cubicBezTo>
                  <a:pt x="1121" y="686"/>
                  <a:pt x="1126" y="681"/>
                  <a:pt x="1126" y="675"/>
                </a:cubicBezTo>
                <a:cubicBezTo>
                  <a:pt x="1126" y="635"/>
                  <a:pt x="1126" y="635"/>
                  <a:pt x="1126" y="635"/>
                </a:cubicBezTo>
                <a:cubicBezTo>
                  <a:pt x="1179" y="635"/>
                  <a:pt x="1179" y="635"/>
                  <a:pt x="1179" y="635"/>
                </a:cubicBezTo>
                <a:cubicBezTo>
                  <a:pt x="1184" y="635"/>
                  <a:pt x="1188" y="631"/>
                  <a:pt x="1188" y="625"/>
                </a:cubicBezTo>
                <a:cubicBezTo>
                  <a:pt x="1188" y="620"/>
                  <a:pt x="1184" y="615"/>
                  <a:pt x="1179" y="615"/>
                </a:cubicBezTo>
                <a:cubicBezTo>
                  <a:pt x="1126" y="615"/>
                  <a:pt x="1126" y="615"/>
                  <a:pt x="1126" y="615"/>
                </a:cubicBezTo>
                <a:cubicBezTo>
                  <a:pt x="1126" y="582"/>
                  <a:pt x="1126" y="582"/>
                  <a:pt x="1126" y="582"/>
                </a:cubicBezTo>
                <a:cubicBezTo>
                  <a:pt x="1186" y="582"/>
                  <a:pt x="1186" y="582"/>
                  <a:pt x="1186" y="582"/>
                </a:cubicBezTo>
                <a:cubicBezTo>
                  <a:pt x="1192" y="582"/>
                  <a:pt x="1196" y="578"/>
                  <a:pt x="1196" y="572"/>
                </a:cubicBezTo>
                <a:cubicBezTo>
                  <a:pt x="1196" y="567"/>
                  <a:pt x="1192" y="563"/>
                  <a:pt x="1186" y="563"/>
                </a:cubicBezTo>
                <a:cubicBezTo>
                  <a:pt x="1115" y="563"/>
                  <a:pt x="1115" y="563"/>
                  <a:pt x="1115" y="563"/>
                </a:cubicBezTo>
                <a:cubicBezTo>
                  <a:pt x="1109" y="563"/>
                  <a:pt x="1104" y="567"/>
                  <a:pt x="1104" y="573"/>
                </a:cubicBezTo>
                <a:lnTo>
                  <a:pt x="1104" y="675"/>
                </a:lnTo>
                <a:close/>
                <a:moveTo>
                  <a:pt x="1237" y="675"/>
                </a:moveTo>
                <a:cubicBezTo>
                  <a:pt x="1237" y="681"/>
                  <a:pt x="1241" y="686"/>
                  <a:pt x="1247" y="686"/>
                </a:cubicBezTo>
                <a:cubicBezTo>
                  <a:pt x="1253" y="686"/>
                  <a:pt x="1258" y="681"/>
                  <a:pt x="1258" y="675"/>
                </a:cubicBezTo>
                <a:cubicBezTo>
                  <a:pt x="1258" y="635"/>
                  <a:pt x="1258" y="635"/>
                  <a:pt x="1258" y="635"/>
                </a:cubicBezTo>
                <a:cubicBezTo>
                  <a:pt x="1311" y="635"/>
                  <a:pt x="1311" y="635"/>
                  <a:pt x="1311" y="635"/>
                </a:cubicBezTo>
                <a:cubicBezTo>
                  <a:pt x="1316" y="635"/>
                  <a:pt x="1321" y="631"/>
                  <a:pt x="1321" y="625"/>
                </a:cubicBezTo>
                <a:cubicBezTo>
                  <a:pt x="1321" y="620"/>
                  <a:pt x="1316" y="615"/>
                  <a:pt x="1311" y="615"/>
                </a:cubicBezTo>
                <a:cubicBezTo>
                  <a:pt x="1258" y="615"/>
                  <a:pt x="1258" y="615"/>
                  <a:pt x="1258" y="615"/>
                </a:cubicBezTo>
                <a:cubicBezTo>
                  <a:pt x="1258" y="582"/>
                  <a:pt x="1258" y="582"/>
                  <a:pt x="1258" y="582"/>
                </a:cubicBezTo>
                <a:cubicBezTo>
                  <a:pt x="1319" y="582"/>
                  <a:pt x="1319" y="582"/>
                  <a:pt x="1319" y="582"/>
                </a:cubicBezTo>
                <a:cubicBezTo>
                  <a:pt x="1324" y="582"/>
                  <a:pt x="1328" y="578"/>
                  <a:pt x="1328" y="572"/>
                </a:cubicBezTo>
                <a:cubicBezTo>
                  <a:pt x="1328" y="567"/>
                  <a:pt x="1324" y="563"/>
                  <a:pt x="1319" y="563"/>
                </a:cubicBezTo>
                <a:cubicBezTo>
                  <a:pt x="1247" y="563"/>
                  <a:pt x="1247" y="563"/>
                  <a:pt x="1247" y="563"/>
                </a:cubicBezTo>
                <a:cubicBezTo>
                  <a:pt x="1241" y="563"/>
                  <a:pt x="1237" y="567"/>
                  <a:pt x="1237" y="573"/>
                </a:cubicBezTo>
                <a:lnTo>
                  <a:pt x="1237" y="675"/>
                </a:lnTo>
                <a:close/>
                <a:moveTo>
                  <a:pt x="1380" y="685"/>
                </a:moveTo>
                <a:cubicBezTo>
                  <a:pt x="1452" y="685"/>
                  <a:pt x="1452" y="685"/>
                  <a:pt x="1452" y="685"/>
                </a:cubicBezTo>
                <a:cubicBezTo>
                  <a:pt x="1457" y="685"/>
                  <a:pt x="1461" y="681"/>
                  <a:pt x="1461" y="675"/>
                </a:cubicBezTo>
                <a:cubicBezTo>
                  <a:pt x="1461" y="670"/>
                  <a:pt x="1457" y="666"/>
                  <a:pt x="1452" y="666"/>
                </a:cubicBezTo>
                <a:cubicBezTo>
                  <a:pt x="1390" y="666"/>
                  <a:pt x="1390" y="666"/>
                  <a:pt x="1390" y="666"/>
                </a:cubicBezTo>
                <a:cubicBezTo>
                  <a:pt x="1390" y="633"/>
                  <a:pt x="1390" y="633"/>
                  <a:pt x="1390" y="633"/>
                </a:cubicBezTo>
                <a:cubicBezTo>
                  <a:pt x="1443" y="633"/>
                  <a:pt x="1443" y="633"/>
                  <a:pt x="1443" y="633"/>
                </a:cubicBezTo>
                <a:cubicBezTo>
                  <a:pt x="1448" y="633"/>
                  <a:pt x="1452" y="629"/>
                  <a:pt x="1452" y="623"/>
                </a:cubicBezTo>
                <a:cubicBezTo>
                  <a:pt x="1452" y="618"/>
                  <a:pt x="1448" y="614"/>
                  <a:pt x="1443" y="614"/>
                </a:cubicBezTo>
                <a:cubicBezTo>
                  <a:pt x="1390" y="614"/>
                  <a:pt x="1390" y="614"/>
                  <a:pt x="1390" y="614"/>
                </a:cubicBezTo>
                <a:cubicBezTo>
                  <a:pt x="1390" y="582"/>
                  <a:pt x="1390" y="582"/>
                  <a:pt x="1390" y="582"/>
                </a:cubicBezTo>
                <a:cubicBezTo>
                  <a:pt x="1451" y="582"/>
                  <a:pt x="1451" y="582"/>
                  <a:pt x="1451" y="582"/>
                </a:cubicBezTo>
                <a:cubicBezTo>
                  <a:pt x="1456" y="582"/>
                  <a:pt x="1460" y="578"/>
                  <a:pt x="1460" y="572"/>
                </a:cubicBezTo>
                <a:cubicBezTo>
                  <a:pt x="1460" y="567"/>
                  <a:pt x="1456" y="563"/>
                  <a:pt x="1451" y="563"/>
                </a:cubicBezTo>
                <a:cubicBezTo>
                  <a:pt x="1380" y="563"/>
                  <a:pt x="1380" y="563"/>
                  <a:pt x="1380" y="563"/>
                </a:cubicBezTo>
                <a:cubicBezTo>
                  <a:pt x="1373" y="563"/>
                  <a:pt x="1369" y="567"/>
                  <a:pt x="1369" y="573"/>
                </a:cubicBezTo>
                <a:cubicBezTo>
                  <a:pt x="1369" y="674"/>
                  <a:pt x="1369" y="674"/>
                  <a:pt x="1369" y="674"/>
                </a:cubicBezTo>
                <a:cubicBezTo>
                  <a:pt x="1369" y="680"/>
                  <a:pt x="1373" y="685"/>
                  <a:pt x="1380" y="685"/>
                </a:cubicBezTo>
                <a:close/>
                <a:moveTo>
                  <a:pt x="1503" y="675"/>
                </a:moveTo>
                <a:cubicBezTo>
                  <a:pt x="1503" y="681"/>
                  <a:pt x="1508" y="686"/>
                  <a:pt x="1514" y="686"/>
                </a:cubicBezTo>
                <a:cubicBezTo>
                  <a:pt x="1520" y="686"/>
                  <a:pt x="1525" y="681"/>
                  <a:pt x="1525" y="675"/>
                </a:cubicBezTo>
                <a:cubicBezTo>
                  <a:pt x="1525" y="642"/>
                  <a:pt x="1525" y="642"/>
                  <a:pt x="1525" y="642"/>
                </a:cubicBezTo>
                <a:cubicBezTo>
                  <a:pt x="1552" y="642"/>
                  <a:pt x="1552" y="642"/>
                  <a:pt x="1552" y="642"/>
                </a:cubicBezTo>
                <a:cubicBezTo>
                  <a:pt x="1582" y="680"/>
                  <a:pt x="1582" y="680"/>
                  <a:pt x="1582" y="680"/>
                </a:cubicBezTo>
                <a:cubicBezTo>
                  <a:pt x="1584" y="683"/>
                  <a:pt x="1587" y="686"/>
                  <a:pt x="1592" y="686"/>
                </a:cubicBezTo>
                <a:cubicBezTo>
                  <a:pt x="1597" y="686"/>
                  <a:pt x="1602" y="682"/>
                  <a:pt x="1602" y="676"/>
                </a:cubicBezTo>
                <a:cubicBezTo>
                  <a:pt x="1602" y="672"/>
                  <a:pt x="1601" y="670"/>
                  <a:pt x="1599" y="668"/>
                </a:cubicBezTo>
                <a:cubicBezTo>
                  <a:pt x="1576" y="638"/>
                  <a:pt x="1576" y="638"/>
                  <a:pt x="1576" y="638"/>
                </a:cubicBezTo>
                <a:cubicBezTo>
                  <a:pt x="1592" y="633"/>
                  <a:pt x="1603" y="621"/>
                  <a:pt x="1603" y="602"/>
                </a:cubicBezTo>
                <a:cubicBezTo>
                  <a:pt x="1603" y="601"/>
                  <a:pt x="1603" y="601"/>
                  <a:pt x="1603" y="601"/>
                </a:cubicBezTo>
                <a:cubicBezTo>
                  <a:pt x="1603" y="591"/>
                  <a:pt x="1600" y="581"/>
                  <a:pt x="1593" y="575"/>
                </a:cubicBezTo>
                <a:cubicBezTo>
                  <a:pt x="1585" y="567"/>
                  <a:pt x="1573" y="563"/>
                  <a:pt x="1558" y="563"/>
                </a:cubicBezTo>
                <a:cubicBezTo>
                  <a:pt x="1514" y="563"/>
                  <a:pt x="1514" y="563"/>
                  <a:pt x="1514" y="563"/>
                </a:cubicBezTo>
                <a:cubicBezTo>
                  <a:pt x="1508" y="563"/>
                  <a:pt x="1503" y="567"/>
                  <a:pt x="1503" y="573"/>
                </a:cubicBezTo>
                <a:lnTo>
                  <a:pt x="1503" y="675"/>
                </a:lnTo>
                <a:close/>
                <a:moveTo>
                  <a:pt x="1525" y="623"/>
                </a:moveTo>
                <a:cubicBezTo>
                  <a:pt x="1525" y="582"/>
                  <a:pt x="1525" y="582"/>
                  <a:pt x="1525" y="582"/>
                </a:cubicBezTo>
                <a:cubicBezTo>
                  <a:pt x="1556" y="582"/>
                  <a:pt x="1556" y="582"/>
                  <a:pt x="1556" y="582"/>
                </a:cubicBezTo>
                <a:cubicBezTo>
                  <a:pt x="1572" y="582"/>
                  <a:pt x="1581" y="589"/>
                  <a:pt x="1581" y="602"/>
                </a:cubicBezTo>
                <a:cubicBezTo>
                  <a:pt x="1581" y="603"/>
                  <a:pt x="1581" y="603"/>
                  <a:pt x="1581" y="603"/>
                </a:cubicBezTo>
                <a:cubicBezTo>
                  <a:pt x="1581" y="615"/>
                  <a:pt x="1572" y="623"/>
                  <a:pt x="1556" y="623"/>
                </a:cubicBezTo>
                <a:lnTo>
                  <a:pt x="1525" y="623"/>
                </a:lnTo>
                <a:close/>
                <a:moveTo>
                  <a:pt x="1658" y="685"/>
                </a:moveTo>
                <a:cubicBezTo>
                  <a:pt x="1730" y="685"/>
                  <a:pt x="1730" y="685"/>
                  <a:pt x="1730" y="685"/>
                </a:cubicBezTo>
                <a:cubicBezTo>
                  <a:pt x="1735" y="685"/>
                  <a:pt x="1740" y="681"/>
                  <a:pt x="1740" y="675"/>
                </a:cubicBezTo>
                <a:cubicBezTo>
                  <a:pt x="1740" y="670"/>
                  <a:pt x="1735" y="666"/>
                  <a:pt x="1730" y="666"/>
                </a:cubicBezTo>
                <a:cubicBezTo>
                  <a:pt x="1669" y="666"/>
                  <a:pt x="1669" y="666"/>
                  <a:pt x="1669" y="666"/>
                </a:cubicBezTo>
                <a:cubicBezTo>
                  <a:pt x="1669" y="633"/>
                  <a:pt x="1669" y="633"/>
                  <a:pt x="1669" y="633"/>
                </a:cubicBezTo>
                <a:cubicBezTo>
                  <a:pt x="1721" y="633"/>
                  <a:pt x="1721" y="633"/>
                  <a:pt x="1721" y="633"/>
                </a:cubicBezTo>
                <a:cubicBezTo>
                  <a:pt x="1727" y="633"/>
                  <a:pt x="1731" y="629"/>
                  <a:pt x="1731" y="623"/>
                </a:cubicBezTo>
                <a:cubicBezTo>
                  <a:pt x="1731" y="618"/>
                  <a:pt x="1727" y="614"/>
                  <a:pt x="1721" y="614"/>
                </a:cubicBezTo>
                <a:cubicBezTo>
                  <a:pt x="1669" y="614"/>
                  <a:pt x="1669" y="614"/>
                  <a:pt x="1669" y="614"/>
                </a:cubicBezTo>
                <a:cubicBezTo>
                  <a:pt x="1669" y="582"/>
                  <a:pt x="1669" y="582"/>
                  <a:pt x="1669" y="582"/>
                </a:cubicBezTo>
                <a:cubicBezTo>
                  <a:pt x="1729" y="582"/>
                  <a:pt x="1729" y="582"/>
                  <a:pt x="1729" y="582"/>
                </a:cubicBezTo>
                <a:cubicBezTo>
                  <a:pt x="1734" y="582"/>
                  <a:pt x="1739" y="578"/>
                  <a:pt x="1739" y="572"/>
                </a:cubicBezTo>
                <a:cubicBezTo>
                  <a:pt x="1739" y="567"/>
                  <a:pt x="1734" y="563"/>
                  <a:pt x="1729" y="563"/>
                </a:cubicBezTo>
                <a:cubicBezTo>
                  <a:pt x="1658" y="563"/>
                  <a:pt x="1658" y="563"/>
                  <a:pt x="1658" y="563"/>
                </a:cubicBezTo>
                <a:cubicBezTo>
                  <a:pt x="1652" y="563"/>
                  <a:pt x="1647" y="567"/>
                  <a:pt x="1647" y="573"/>
                </a:cubicBezTo>
                <a:cubicBezTo>
                  <a:pt x="1647" y="674"/>
                  <a:pt x="1647" y="674"/>
                  <a:pt x="1647" y="674"/>
                </a:cubicBezTo>
                <a:cubicBezTo>
                  <a:pt x="1647" y="680"/>
                  <a:pt x="1652" y="685"/>
                  <a:pt x="1658" y="685"/>
                </a:cubicBezTo>
                <a:close/>
                <a:moveTo>
                  <a:pt x="1782" y="675"/>
                </a:moveTo>
                <a:cubicBezTo>
                  <a:pt x="1782" y="681"/>
                  <a:pt x="1787" y="686"/>
                  <a:pt x="1793" y="686"/>
                </a:cubicBezTo>
                <a:cubicBezTo>
                  <a:pt x="1798" y="686"/>
                  <a:pt x="1803" y="681"/>
                  <a:pt x="1803" y="675"/>
                </a:cubicBezTo>
                <a:cubicBezTo>
                  <a:pt x="1803" y="598"/>
                  <a:pt x="1803" y="598"/>
                  <a:pt x="1803" y="598"/>
                </a:cubicBezTo>
                <a:cubicBezTo>
                  <a:pt x="1866" y="679"/>
                  <a:pt x="1866" y="679"/>
                  <a:pt x="1866" y="679"/>
                </a:cubicBezTo>
                <a:cubicBezTo>
                  <a:pt x="1869" y="683"/>
                  <a:pt x="1872" y="686"/>
                  <a:pt x="1877" y="686"/>
                </a:cubicBezTo>
                <a:cubicBezTo>
                  <a:pt x="1878" y="686"/>
                  <a:pt x="1878" y="686"/>
                  <a:pt x="1878" y="686"/>
                </a:cubicBezTo>
                <a:cubicBezTo>
                  <a:pt x="1884" y="686"/>
                  <a:pt x="1889" y="681"/>
                  <a:pt x="1889" y="675"/>
                </a:cubicBezTo>
                <a:cubicBezTo>
                  <a:pt x="1889" y="572"/>
                  <a:pt x="1889" y="572"/>
                  <a:pt x="1889" y="572"/>
                </a:cubicBezTo>
                <a:cubicBezTo>
                  <a:pt x="1889" y="566"/>
                  <a:pt x="1884" y="562"/>
                  <a:pt x="1878" y="562"/>
                </a:cubicBezTo>
                <a:cubicBezTo>
                  <a:pt x="1872" y="562"/>
                  <a:pt x="1867" y="566"/>
                  <a:pt x="1867" y="572"/>
                </a:cubicBezTo>
                <a:cubicBezTo>
                  <a:pt x="1867" y="647"/>
                  <a:pt x="1867" y="647"/>
                  <a:pt x="1867" y="647"/>
                </a:cubicBezTo>
                <a:cubicBezTo>
                  <a:pt x="1806" y="568"/>
                  <a:pt x="1806" y="568"/>
                  <a:pt x="1806" y="568"/>
                </a:cubicBezTo>
                <a:cubicBezTo>
                  <a:pt x="1803" y="564"/>
                  <a:pt x="1800" y="562"/>
                  <a:pt x="1795" y="562"/>
                </a:cubicBezTo>
                <a:cubicBezTo>
                  <a:pt x="1793" y="562"/>
                  <a:pt x="1793" y="562"/>
                  <a:pt x="1793" y="562"/>
                </a:cubicBezTo>
                <a:cubicBezTo>
                  <a:pt x="1787" y="562"/>
                  <a:pt x="1782" y="567"/>
                  <a:pt x="1782" y="573"/>
                </a:cubicBezTo>
                <a:lnTo>
                  <a:pt x="1782" y="675"/>
                </a:lnTo>
                <a:close/>
                <a:moveTo>
                  <a:pt x="1994" y="687"/>
                </a:moveTo>
                <a:cubicBezTo>
                  <a:pt x="2014" y="687"/>
                  <a:pt x="2027" y="681"/>
                  <a:pt x="2039" y="671"/>
                </a:cubicBezTo>
                <a:cubicBezTo>
                  <a:pt x="2041" y="669"/>
                  <a:pt x="2042" y="666"/>
                  <a:pt x="2042" y="663"/>
                </a:cubicBezTo>
                <a:cubicBezTo>
                  <a:pt x="2042" y="657"/>
                  <a:pt x="2037" y="653"/>
                  <a:pt x="2032" y="653"/>
                </a:cubicBezTo>
                <a:cubicBezTo>
                  <a:pt x="2029" y="653"/>
                  <a:pt x="2027" y="654"/>
                  <a:pt x="2026" y="655"/>
                </a:cubicBezTo>
                <a:cubicBezTo>
                  <a:pt x="2017" y="663"/>
                  <a:pt x="2008" y="667"/>
                  <a:pt x="1995" y="667"/>
                </a:cubicBezTo>
                <a:cubicBezTo>
                  <a:pt x="1972" y="667"/>
                  <a:pt x="1955" y="648"/>
                  <a:pt x="1955" y="624"/>
                </a:cubicBezTo>
                <a:cubicBezTo>
                  <a:pt x="1955" y="623"/>
                  <a:pt x="1955" y="623"/>
                  <a:pt x="1955" y="623"/>
                </a:cubicBezTo>
                <a:cubicBezTo>
                  <a:pt x="1955" y="599"/>
                  <a:pt x="1972" y="580"/>
                  <a:pt x="1995" y="580"/>
                </a:cubicBezTo>
                <a:cubicBezTo>
                  <a:pt x="2007" y="580"/>
                  <a:pt x="2016" y="584"/>
                  <a:pt x="2024" y="591"/>
                </a:cubicBezTo>
                <a:cubicBezTo>
                  <a:pt x="2026" y="592"/>
                  <a:pt x="2028" y="593"/>
                  <a:pt x="2031" y="593"/>
                </a:cubicBezTo>
                <a:cubicBezTo>
                  <a:pt x="2037" y="593"/>
                  <a:pt x="2041" y="589"/>
                  <a:pt x="2041" y="583"/>
                </a:cubicBezTo>
                <a:cubicBezTo>
                  <a:pt x="2041" y="579"/>
                  <a:pt x="2039" y="576"/>
                  <a:pt x="2037" y="574"/>
                </a:cubicBezTo>
                <a:cubicBezTo>
                  <a:pt x="2026" y="566"/>
                  <a:pt x="2014" y="560"/>
                  <a:pt x="1995" y="560"/>
                </a:cubicBezTo>
                <a:cubicBezTo>
                  <a:pt x="1958" y="560"/>
                  <a:pt x="1932" y="589"/>
                  <a:pt x="1932" y="624"/>
                </a:cubicBezTo>
                <a:cubicBezTo>
                  <a:pt x="1932" y="624"/>
                  <a:pt x="1932" y="624"/>
                  <a:pt x="1932" y="624"/>
                </a:cubicBezTo>
                <a:cubicBezTo>
                  <a:pt x="1932" y="659"/>
                  <a:pt x="1959" y="687"/>
                  <a:pt x="1994" y="687"/>
                </a:cubicBezTo>
                <a:close/>
                <a:moveTo>
                  <a:pt x="2095" y="685"/>
                </a:moveTo>
                <a:cubicBezTo>
                  <a:pt x="2167" y="685"/>
                  <a:pt x="2167" y="685"/>
                  <a:pt x="2167" y="685"/>
                </a:cubicBezTo>
                <a:cubicBezTo>
                  <a:pt x="2172" y="685"/>
                  <a:pt x="2176" y="681"/>
                  <a:pt x="2176" y="675"/>
                </a:cubicBezTo>
                <a:cubicBezTo>
                  <a:pt x="2176" y="670"/>
                  <a:pt x="2172" y="666"/>
                  <a:pt x="2167" y="666"/>
                </a:cubicBezTo>
                <a:cubicBezTo>
                  <a:pt x="2106" y="666"/>
                  <a:pt x="2106" y="666"/>
                  <a:pt x="2106" y="666"/>
                </a:cubicBezTo>
                <a:cubicBezTo>
                  <a:pt x="2106" y="633"/>
                  <a:pt x="2106" y="633"/>
                  <a:pt x="2106" y="633"/>
                </a:cubicBezTo>
                <a:cubicBezTo>
                  <a:pt x="2158" y="633"/>
                  <a:pt x="2158" y="633"/>
                  <a:pt x="2158" y="633"/>
                </a:cubicBezTo>
                <a:cubicBezTo>
                  <a:pt x="2163" y="633"/>
                  <a:pt x="2168" y="629"/>
                  <a:pt x="2168" y="623"/>
                </a:cubicBezTo>
                <a:cubicBezTo>
                  <a:pt x="2168" y="618"/>
                  <a:pt x="2163" y="614"/>
                  <a:pt x="2158" y="614"/>
                </a:cubicBezTo>
                <a:cubicBezTo>
                  <a:pt x="2106" y="614"/>
                  <a:pt x="2106" y="614"/>
                  <a:pt x="2106" y="614"/>
                </a:cubicBezTo>
                <a:cubicBezTo>
                  <a:pt x="2106" y="582"/>
                  <a:pt x="2106" y="582"/>
                  <a:pt x="2106" y="582"/>
                </a:cubicBezTo>
                <a:cubicBezTo>
                  <a:pt x="2166" y="582"/>
                  <a:pt x="2166" y="582"/>
                  <a:pt x="2166" y="582"/>
                </a:cubicBezTo>
                <a:cubicBezTo>
                  <a:pt x="2171" y="582"/>
                  <a:pt x="2176" y="578"/>
                  <a:pt x="2176" y="572"/>
                </a:cubicBezTo>
                <a:cubicBezTo>
                  <a:pt x="2176" y="567"/>
                  <a:pt x="2171" y="563"/>
                  <a:pt x="2166" y="563"/>
                </a:cubicBezTo>
                <a:cubicBezTo>
                  <a:pt x="2095" y="563"/>
                  <a:pt x="2095" y="563"/>
                  <a:pt x="2095" y="563"/>
                </a:cubicBezTo>
                <a:cubicBezTo>
                  <a:pt x="2089" y="563"/>
                  <a:pt x="2084" y="567"/>
                  <a:pt x="2084" y="573"/>
                </a:cubicBezTo>
                <a:cubicBezTo>
                  <a:pt x="2084" y="674"/>
                  <a:pt x="2084" y="674"/>
                  <a:pt x="2084" y="674"/>
                </a:cubicBezTo>
                <a:cubicBezTo>
                  <a:pt x="2084" y="680"/>
                  <a:pt x="2089" y="685"/>
                  <a:pt x="2095" y="685"/>
                </a:cubicBez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7" name="Freeform 15">
            <a:extLst>
              <a:ext uri="{FF2B5EF4-FFF2-40B4-BE49-F238E27FC236}">
                <a16:creationId xmlns:a16="http://schemas.microsoft.com/office/drawing/2014/main" id="{94AD8C86-734D-4CC3-8AFE-EFA75A733E27}"/>
              </a:ext>
            </a:extLst>
          </p:cNvPr>
          <p:cNvSpPr>
            <a:spLocks/>
          </p:cNvSpPr>
          <p:nvPr/>
        </p:nvSpPr>
        <p:spPr bwMode="auto">
          <a:xfrm>
            <a:off x="214801" y="216000"/>
            <a:ext cx="11760266" cy="336550"/>
          </a:xfrm>
          <a:custGeom>
            <a:avLst/>
            <a:gdLst>
              <a:gd name="T0" fmla="*/ 2152 w 2152"/>
              <a:gd name="T1" fmla="*/ 0 h 104"/>
              <a:gd name="T2" fmla="*/ 104 w 2152"/>
              <a:gd name="T3" fmla="*/ 0 h 104"/>
              <a:gd name="T4" fmla="*/ 0 w 2152"/>
              <a:gd name="T5" fmla="*/ 104 h 104"/>
              <a:gd name="connsiteX0" fmla="*/ 17224 w 17224"/>
              <a:gd name="connsiteY0" fmla="*/ 0 h 10000"/>
              <a:gd name="connsiteX1" fmla="*/ 483 w 17224"/>
              <a:gd name="connsiteY1" fmla="*/ 0 h 10000"/>
              <a:gd name="connsiteX2" fmla="*/ 0 w 17224"/>
              <a:gd name="connsiteY2" fmla="*/ 10000 h 10000"/>
            </a:gdLst>
            <a:ahLst/>
            <a:cxnLst>
              <a:cxn ang="0">
                <a:pos x="connsiteX0" y="connsiteY0"/>
              </a:cxn>
              <a:cxn ang="0">
                <a:pos x="connsiteX1" y="connsiteY1"/>
              </a:cxn>
              <a:cxn ang="0">
                <a:pos x="connsiteX2" y="connsiteY2"/>
              </a:cxn>
            </a:cxnLst>
            <a:rect l="l" t="t" r="r" b="b"/>
            <a:pathLst>
              <a:path w="17224" h="10000">
                <a:moveTo>
                  <a:pt x="17224" y="0"/>
                </a:moveTo>
                <a:lnTo>
                  <a:pt x="483" y="0"/>
                </a:lnTo>
                <a:cubicBezTo>
                  <a:pt x="483" y="0"/>
                  <a:pt x="0" y="0"/>
                  <a:pt x="0" y="10000"/>
                </a:cubicBezTo>
              </a:path>
            </a:pathLst>
          </a:custGeom>
          <a:noFill/>
          <a:ln w="19050" cap="rnd">
            <a:solidFill>
              <a:schemeClr val="tx2"/>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1929595299"/>
      </p:ext>
    </p:extLst>
  </p:cSld>
  <p:clrMap bg1="lt1" tx1="dk1" bg2="lt2" tx2="dk2" accent1="accent1" accent2="accent2" accent3="accent3" accent4="accent4" accent5="accent5" accent6="accent6" hlink="hlink" folHlink="folHlink"/>
  <p:sldLayoutIdLst>
    <p:sldLayoutId id="2147483751" r:id="rId1"/>
    <p:sldLayoutId id="2147483815" r:id="rId2"/>
    <p:sldLayoutId id="2147483816" r:id="rId3"/>
    <p:sldLayoutId id="2147483810" r:id="rId4"/>
  </p:sldLayoutIdLst>
  <p:txStyles>
    <p:titleStyle>
      <a:lvl1pPr algn="l" defTabSz="914400" rtl="0" eaLnBrk="1" latinLnBrk="0" hangingPunct="1">
        <a:lnSpc>
          <a:spcPct val="90000"/>
        </a:lnSpc>
        <a:spcBef>
          <a:spcPct val="0"/>
        </a:spcBef>
        <a:buNone/>
        <a:defRPr sz="3600" kern="1200">
          <a:solidFill>
            <a:schemeClr val="tx2"/>
          </a:solidFill>
          <a:latin typeface="+mn-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F2F2F2"/>
        </a:solidFill>
        <a:effectLst/>
      </p:bgPr>
    </p:bg>
    <p:spTree>
      <p:nvGrpSpPr>
        <p:cNvPr id="1" name=""/>
        <p:cNvGrpSpPr/>
        <p:nvPr/>
      </p:nvGrpSpPr>
      <p:grpSpPr>
        <a:xfrm>
          <a:off x="0" y="0"/>
          <a:ext cx="0" cy="0"/>
          <a:chOff x="0" y="0"/>
          <a:chExt cx="0" cy="0"/>
        </a:xfrm>
      </p:grpSpPr>
      <p:sp>
        <p:nvSpPr>
          <p:cNvPr id="3" name="Text Content">
            <a:extLst>
              <a:ext uri="{FF2B5EF4-FFF2-40B4-BE49-F238E27FC236}">
                <a16:creationId xmlns:a16="http://schemas.microsoft.com/office/drawing/2014/main" id="{28D972C8-5779-4779-A80E-ECE30A3ECB57}"/>
              </a:ext>
            </a:extLst>
          </p:cNvPr>
          <p:cNvSpPr>
            <a:spLocks noGrp="1"/>
          </p:cNvSpPr>
          <p:nvPr>
            <p:ph type="body" idx="1"/>
          </p:nvPr>
        </p:nvSpPr>
        <p:spPr>
          <a:xfrm>
            <a:off x="838200" y="2304357"/>
            <a:ext cx="10515600" cy="4225232"/>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Title">
            <a:extLst>
              <a:ext uri="{FF2B5EF4-FFF2-40B4-BE49-F238E27FC236}">
                <a16:creationId xmlns:a16="http://schemas.microsoft.com/office/drawing/2014/main" id="{3D1E63C8-E924-4DF0-82B5-41085E46340F}"/>
              </a:ext>
            </a:extLst>
          </p:cNvPr>
          <p:cNvSpPr>
            <a:spLocks noGrp="1"/>
          </p:cNvSpPr>
          <p:nvPr>
            <p:ph type="title"/>
          </p:nvPr>
        </p:nvSpPr>
        <p:spPr>
          <a:xfrm>
            <a:off x="838200" y="978793"/>
            <a:ext cx="10515600" cy="1223493"/>
          </a:xfrm>
          <a:prstGeom prst="rect">
            <a:avLst/>
          </a:prstGeom>
        </p:spPr>
        <p:txBody>
          <a:bodyPr vert="horz" lIns="91440" tIns="45720" rIns="91440" bIns="45720" rtlCol="0" anchor="ctr">
            <a:normAutofit/>
          </a:bodyPr>
          <a:lstStyle/>
          <a:p>
            <a:r>
              <a:rPr lang="en-US" dirty="0"/>
              <a:t>Click to edit Master title style</a:t>
            </a:r>
          </a:p>
        </p:txBody>
      </p:sp>
      <p:pic>
        <p:nvPicPr>
          <p:cNvPr id="7" name="White Frame">
            <a:extLst>
              <a:ext uri="{FF2B5EF4-FFF2-40B4-BE49-F238E27FC236}">
                <a16:creationId xmlns:a16="http://schemas.microsoft.com/office/drawing/2014/main" id="{139FB7F4-FAF5-4AF5-B254-78188C9E1CCB}"/>
              </a:ext>
            </a:extLst>
          </p:cNvPr>
          <p:cNvPicPr>
            <a:picLocks noChangeAspect="1"/>
          </p:cNvPicPr>
          <p:nvPr userDrawn="1"/>
        </p:nvPicPr>
        <p:blipFill>
          <a:blip r:embed="rId5">
            <a:extLst>
              <a:ext uri="{96DAC541-7B7A-43D3-8B79-37D633B846F1}">
                <asvg:svgBlip xmlns:asvg="http://schemas.microsoft.com/office/drawing/2016/SVG/main" r:embed="rId6"/>
              </a:ext>
            </a:extLst>
          </a:blip>
          <a:stretch>
            <a:fillRect/>
          </a:stretch>
        </p:blipFill>
        <p:spPr>
          <a:xfrm>
            <a:off x="0" y="2291"/>
            <a:ext cx="12196074" cy="6855709"/>
          </a:xfrm>
          <a:prstGeom prst="rect">
            <a:avLst/>
          </a:prstGeom>
        </p:spPr>
      </p:pic>
      <p:sp>
        <p:nvSpPr>
          <p:cNvPr id="10" name="Wellspect Logo">
            <a:extLst>
              <a:ext uri="{FF2B5EF4-FFF2-40B4-BE49-F238E27FC236}">
                <a16:creationId xmlns:a16="http://schemas.microsoft.com/office/drawing/2014/main" id="{48988171-71BD-490C-815F-659FD4D8FE6C}"/>
              </a:ext>
            </a:extLst>
          </p:cNvPr>
          <p:cNvSpPr>
            <a:spLocks noEditPoints="1"/>
          </p:cNvSpPr>
          <p:nvPr/>
        </p:nvSpPr>
        <p:spPr bwMode="auto">
          <a:xfrm>
            <a:off x="10528300" y="219295"/>
            <a:ext cx="1439863" cy="436563"/>
          </a:xfrm>
          <a:custGeom>
            <a:avLst/>
            <a:gdLst>
              <a:gd name="T0" fmla="*/ 142 w 2268"/>
              <a:gd name="T1" fmla="*/ 392 h 687"/>
              <a:gd name="T2" fmla="*/ 147 w 2268"/>
              <a:gd name="T3" fmla="*/ 293 h 687"/>
              <a:gd name="T4" fmla="*/ 451 w 2268"/>
              <a:gd name="T5" fmla="*/ 18 h 687"/>
              <a:gd name="T6" fmla="*/ 677 w 2268"/>
              <a:gd name="T7" fmla="*/ 220 h 687"/>
              <a:gd name="T8" fmla="*/ 505 w 2268"/>
              <a:gd name="T9" fmla="*/ 356 h 687"/>
              <a:gd name="T10" fmla="*/ 542 w 2268"/>
              <a:gd name="T11" fmla="*/ 326 h 687"/>
              <a:gd name="T12" fmla="*/ 813 w 2268"/>
              <a:gd name="T13" fmla="*/ 368 h 687"/>
              <a:gd name="T14" fmla="*/ 919 w 2268"/>
              <a:gd name="T15" fmla="*/ 25 h 687"/>
              <a:gd name="T16" fmla="*/ 1066 w 2268"/>
              <a:gd name="T17" fmla="*/ 101 h 687"/>
              <a:gd name="T18" fmla="*/ 982 w 2268"/>
              <a:gd name="T19" fmla="*/ 287 h 687"/>
              <a:gd name="T20" fmla="*/ 1337 w 2268"/>
              <a:gd name="T21" fmla="*/ 142 h 687"/>
              <a:gd name="T22" fmla="*/ 1234 w 2268"/>
              <a:gd name="T23" fmla="*/ 495 h 687"/>
              <a:gd name="T24" fmla="*/ 1234 w 2268"/>
              <a:gd name="T25" fmla="*/ 103 h 687"/>
              <a:gd name="T26" fmla="*/ 1720 w 2268"/>
              <a:gd name="T27" fmla="*/ 261 h 687"/>
              <a:gd name="T28" fmla="*/ 1723 w 2268"/>
              <a:gd name="T29" fmla="*/ 352 h 687"/>
              <a:gd name="T30" fmla="*/ 1720 w 2268"/>
              <a:gd name="T31" fmla="*/ 261 h 687"/>
              <a:gd name="T32" fmla="*/ 2002 w 2268"/>
              <a:gd name="T33" fmla="*/ 152 h 687"/>
              <a:gd name="T34" fmla="*/ 1969 w 2268"/>
              <a:gd name="T35" fmla="*/ 302 h 687"/>
              <a:gd name="T36" fmla="*/ 2099 w 2268"/>
              <a:gd name="T37" fmla="*/ 331 h 687"/>
              <a:gd name="T38" fmla="*/ 2072 w 2268"/>
              <a:gd name="T39" fmla="*/ 19 h 687"/>
              <a:gd name="T40" fmla="*/ 2216 w 2268"/>
              <a:gd name="T41" fmla="*/ 45 h 687"/>
              <a:gd name="T42" fmla="*/ 2244 w 2268"/>
              <a:gd name="T43" fmla="*/ 64 h 687"/>
              <a:gd name="T44" fmla="*/ 2208 w 2268"/>
              <a:gd name="T45" fmla="*/ 28 h 687"/>
              <a:gd name="T46" fmla="*/ 2224 w 2268"/>
              <a:gd name="T47" fmla="*/ 90 h 687"/>
              <a:gd name="T48" fmla="*/ 29 w 2268"/>
              <a:gd name="T49" fmla="*/ 686 h 687"/>
              <a:gd name="T50" fmla="*/ 93 w 2268"/>
              <a:gd name="T51" fmla="*/ 570 h 687"/>
              <a:gd name="T52" fmla="*/ 101 w 2268"/>
              <a:gd name="T53" fmla="*/ 636 h 687"/>
              <a:gd name="T54" fmla="*/ 339 w 2268"/>
              <a:gd name="T55" fmla="*/ 686 h 687"/>
              <a:gd name="T56" fmla="*/ 261 w 2268"/>
              <a:gd name="T57" fmla="*/ 563 h 687"/>
              <a:gd name="T58" fmla="*/ 303 w 2268"/>
              <a:gd name="T59" fmla="*/ 623 h 687"/>
              <a:gd name="T60" fmla="*/ 468 w 2268"/>
              <a:gd name="T61" fmla="*/ 633 h 687"/>
              <a:gd name="T62" fmla="*/ 405 w 2268"/>
              <a:gd name="T63" fmla="*/ 563 h 687"/>
              <a:gd name="T64" fmla="*/ 610 w 2268"/>
              <a:gd name="T65" fmla="*/ 655 h 687"/>
              <a:gd name="T66" fmla="*/ 567 w 2268"/>
              <a:gd name="T67" fmla="*/ 570 h 687"/>
              <a:gd name="T68" fmla="*/ 692 w 2268"/>
              <a:gd name="T69" fmla="*/ 685 h 687"/>
              <a:gd name="T70" fmla="*/ 682 w 2268"/>
              <a:gd name="T71" fmla="*/ 674 h 687"/>
              <a:gd name="T72" fmla="*/ 877 w 2268"/>
              <a:gd name="T73" fmla="*/ 573 h 687"/>
              <a:gd name="T74" fmla="*/ 899 w 2268"/>
              <a:gd name="T75" fmla="*/ 665 h 687"/>
              <a:gd name="T76" fmla="*/ 1104 w 2268"/>
              <a:gd name="T77" fmla="*/ 675 h 687"/>
              <a:gd name="T78" fmla="*/ 1126 w 2268"/>
              <a:gd name="T79" fmla="*/ 582 h 687"/>
              <a:gd name="T80" fmla="*/ 1247 w 2268"/>
              <a:gd name="T81" fmla="*/ 686 h 687"/>
              <a:gd name="T82" fmla="*/ 1319 w 2268"/>
              <a:gd name="T83" fmla="*/ 582 h 687"/>
              <a:gd name="T84" fmla="*/ 1461 w 2268"/>
              <a:gd name="T85" fmla="*/ 675 h 687"/>
              <a:gd name="T86" fmla="*/ 1390 w 2268"/>
              <a:gd name="T87" fmla="*/ 582 h 687"/>
              <a:gd name="T88" fmla="*/ 1503 w 2268"/>
              <a:gd name="T89" fmla="*/ 675 h 687"/>
              <a:gd name="T90" fmla="*/ 1599 w 2268"/>
              <a:gd name="T91" fmla="*/ 668 h 687"/>
              <a:gd name="T92" fmla="*/ 1503 w 2268"/>
              <a:gd name="T93" fmla="*/ 675 h 687"/>
              <a:gd name="T94" fmla="*/ 1658 w 2268"/>
              <a:gd name="T95" fmla="*/ 685 h 687"/>
              <a:gd name="T96" fmla="*/ 1721 w 2268"/>
              <a:gd name="T97" fmla="*/ 614 h 687"/>
              <a:gd name="T98" fmla="*/ 1647 w 2268"/>
              <a:gd name="T99" fmla="*/ 674 h 687"/>
              <a:gd name="T100" fmla="*/ 1878 w 2268"/>
              <a:gd name="T101" fmla="*/ 686 h 687"/>
              <a:gd name="T102" fmla="*/ 1793 w 2268"/>
              <a:gd name="T103" fmla="*/ 562 h 687"/>
              <a:gd name="T104" fmla="*/ 1995 w 2268"/>
              <a:gd name="T105" fmla="*/ 667 h 687"/>
              <a:gd name="T106" fmla="*/ 1995 w 2268"/>
              <a:gd name="T107" fmla="*/ 560 h 687"/>
              <a:gd name="T108" fmla="*/ 2106 w 2268"/>
              <a:gd name="T109" fmla="*/ 666 h 687"/>
              <a:gd name="T110" fmla="*/ 2176 w 2268"/>
              <a:gd name="T111" fmla="*/ 572 h 6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268" h="687">
                <a:moveTo>
                  <a:pt x="394" y="374"/>
                </a:moveTo>
                <a:cubicBezTo>
                  <a:pt x="391" y="382"/>
                  <a:pt x="388" y="392"/>
                  <a:pt x="364" y="392"/>
                </a:cubicBezTo>
                <a:cubicBezTo>
                  <a:pt x="342" y="392"/>
                  <a:pt x="337" y="383"/>
                  <a:pt x="334" y="374"/>
                </a:cubicBezTo>
                <a:cubicBezTo>
                  <a:pt x="269" y="154"/>
                  <a:pt x="269" y="154"/>
                  <a:pt x="269" y="154"/>
                </a:cubicBezTo>
                <a:cubicBezTo>
                  <a:pt x="260" y="126"/>
                  <a:pt x="254" y="98"/>
                  <a:pt x="250" y="69"/>
                </a:cubicBezTo>
                <a:cubicBezTo>
                  <a:pt x="245" y="103"/>
                  <a:pt x="238" y="133"/>
                  <a:pt x="233" y="152"/>
                </a:cubicBezTo>
                <a:cubicBezTo>
                  <a:pt x="172" y="373"/>
                  <a:pt x="172" y="373"/>
                  <a:pt x="172" y="373"/>
                </a:cubicBezTo>
                <a:cubicBezTo>
                  <a:pt x="170" y="382"/>
                  <a:pt x="166" y="392"/>
                  <a:pt x="142" y="392"/>
                </a:cubicBezTo>
                <a:cubicBezTo>
                  <a:pt x="118" y="392"/>
                  <a:pt x="115" y="382"/>
                  <a:pt x="112" y="374"/>
                </a:cubicBezTo>
                <a:cubicBezTo>
                  <a:pt x="2" y="32"/>
                  <a:pt x="2" y="32"/>
                  <a:pt x="2" y="32"/>
                </a:cubicBezTo>
                <a:cubicBezTo>
                  <a:pt x="0" y="29"/>
                  <a:pt x="0" y="26"/>
                  <a:pt x="0" y="22"/>
                </a:cubicBezTo>
                <a:cubicBezTo>
                  <a:pt x="0" y="12"/>
                  <a:pt x="11" y="1"/>
                  <a:pt x="27" y="1"/>
                </a:cubicBezTo>
                <a:cubicBezTo>
                  <a:pt x="43" y="1"/>
                  <a:pt x="48" y="11"/>
                  <a:pt x="51" y="18"/>
                </a:cubicBezTo>
                <a:cubicBezTo>
                  <a:pt x="124" y="249"/>
                  <a:pt x="124" y="249"/>
                  <a:pt x="124" y="249"/>
                </a:cubicBezTo>
                <a:cubicBezTo>
                  <a:pt x="136" y="290"/>
                  <a:pt x="139" y="306"/>
                  <a:pt x="141" y="321"/>
                </a:cubicBezTo>
                <a:cubicBezTo>
                  <a:pt x="142" y="314"/>
                  <a:pt x="145" y="302"/>
                  <a:pt x="147" y="293"/>
                </a:cubicBezTo>
                <a:cubicBezTo>
                  <a:pt x="148" y="289"/>
                  <a:pt x="152" y="274"/>
                  <a:pt x="153" y="272"/>
                </a:cubicBezTo>
                <a:cubicBezTo>
                  <a:pt x="221" y="19"/>
                  <a:pt x="221" y="19"/>
                  <a:pt x="221" y="19"/>
                </a:cubicBezTo>
                <a:cubicBezTo>
                  <a:pt x="223" y="11"/>
                  <a:pt x="228" y="0"/>
                  <a:pt x="250" y="0"/>
                </a:cubicBezTo>
                <a:cubicBezTo>
                  <a:pt x="272" y="0"/>
                  <a:pt x="277" y="11"/>
                  <a:pt x="280" y="19"/>
                </a:cubicBezTo>
                <a:cubicBezTo>
                  <a:pt x="349" y="260"/>
                  <a:pt x="349" y="260"/>
                  <a:pt x="349" y="260"/>
                </a:cubicBezTo>
                <a:cubicBezTo>
                  <a:pt x="357" y="286"/>
                  <a:pt x="360" y="305"/>
                  <a:pt x="362" y="318"/>
                </a:cubicBezTo>
                <a:cubicBezTo>
                  <a:pt x="365" y="309"/>
                  <a:pt x="379" y="261"/>
                  <a:pt x="382" y="250"/>
                </a:cubicBezTo>
                <a:cubicBezTo>
                  <a:pt x="451" y="18"/>
                  <a:pt x="451" y="18"/>
                  <a:pt x="451" y="18"/>
                </a:cubicBezTo>
                <a:cubicBezTo>
                  <a:pt x="453" y="11"/>
                  <a:pt x="458" y="1"/>
                  <a:pt x="474" y="1"/>
                </a:cubicBezTo>
                <a:cubicBezTo>
                  <a:pt x="487" y="1"/>
                  <a:pt x="500" y="9"/>
                  <a:pt x="500" y="22"/>
                </a:cubicBezTo>
                <a:cubicBezTo>
                  <a:pt x="500" y="26"/>
                  <a:pt x="499" y="28"/>
                  <a:pt x="499" y="31"/>
                </a:cubicBezTo>
                <a:lnTo>
                  <a:pt x="394" y="374"/>
                </a:lnTo>
                <a:close/>
                <a:moveTo>
                  <a:pt x="521" y="220"/>
                </a:moveTo>
                <a:cubicBezTo>
                  <a:pt x="524" y="208"/>
                  <a:pt x="529" y="182"/>
                  <a:pt x="550" y="163"/>
                </a:cubicBezTo>
                <a:cubicBezTo>
                  <a:pt x="570" y="146"/>
                  <a:pt x="592" y="145"/>
                  <a:pt x="603" y="145"/>
                </a:cubicBezTo>
                <a:cubicBezTo>
                  <a:pt x="655" y="145"/>
                  <a:pt x="675" y="184"/>
                  <a:pt x="677" y="220"/>
                </a:cubicBezTo>
                <a:lnTo>
                  <a:pt x="521" y="220"/>
                </a:lnTo>
                <a:close/>
                <a:moveTo>
                  <a:pt x="704" y="261"/>
                </a:moveTo>
                <a:cubicBezTo>
                  <a:pt x="711" y="261"/>
                  <a:pt x="728" y="260"/>
                  <a:pt x="728" y="237"/>
                </a:cubicBezTo>
                <a:cubicBezTo>
                  <a:pt x="728" y="206"/>
                  <a:pt x="719" y="171"/>
                  <a:pt x="701" y="146"/>
                </a:cubicBezTo>
                <a:cubicBezTo>
                  <a:pt x="684" y="123"/>
                  <a:pt x="663" y="111"/>
                  <a:pt x="638" y="105"/>
                </a:cubicBezTo>
                <a:cubicBezTo>
                  <a:pt x="627" y="102"/>
                  <a:pt x="615" y="101"/>
                  <a:pt x="603" y="101"/>
                </a:cubicBezTo>
                <a:cubicBezTo>
                  <a:pt x="506" y="101"/>
                  <a:pt x="469" y="181"/>
                  <a:pt x="469" y="250"/>
                </a:cubicBezTo>
                <a:cubicBezTo>
                  <a:pt x="469" y="289"/>
                  <a:pt x="481" y="328"/>
                  <a:pt x="505" y="356"/>
                </a:cubicBezTo>
                <a:cubicBezTo>
                  <a:pt x="533" y="387"/>
                  <a:pt x="569" y="394"/>
                  <a:pt x="604" y="394"/>
                </a:cubicBezTo>
                <a:cubicBezTo>
                  <a:pt x="620" y="394"/>
                  <a:pt x="669" y="394"/>
                  <a:pt x="706" y="352"/>
                </a:cubicBezTo>
                <a:cubicBezTo>
                  <a:pt x="712" y="345"/>
                  <a:pt x="722" y="333"/>
                  <a:pt x="724" y="323"/>
                </a:cubicBezTo>
                <a:cubicBezTo>
                  <a:pt x="724" y="321"/>
                  <a:pt x="724" y="320"/>
                  <a:pt x="724" y="317"/>
                </a:cubicBezTo>
                <a:cubicBezTo>
                  <a:pt x="724" y="302"/>
                  <a:pt x="708" y="295"/>
                  <a:pt x="696" y="295"/>
                </a:cubicBezTo>
                <a:cubicBezTo>
                  <a:pt x="684" y="295"/>
                  <a:pt x="681" y="300"/>
                  <a:pt x="673" y="315"/>
                </a:cubicBezTo>
                <a:cubicBezTo>
                  <a:pt x="663" y="330"/>
                  <a:pt x="648" y="352"/>
                  <a:pt x="604" y="352"/>
                </a:cubicBezTo>
                <a:cubicBezTo>
                  <a:pt x="583" y="352"/>
                  <a:pt x="560" y="348"/>
                  <a:pt x="542" y="326"/>
                </a:cubicBezTo>
                <a:cubicBezTo>
                  <a:pt x="527" y="308"/>
                  <a:pt x="522" y="286"/>
                  <a:pt x="521" y="261"/>
                </a:cubicBezTo>
                <a:lnTo>
                  <a:pt x="704" y="261"/>
                </a:lnTo>
                <a:close/>
                <a:moveTo>
                  <a:pt x="813" y="25"/>
                </a:moveTo>
                <a:cubicBezTo>
                  <a:pt x="813" y="18"/>
                  <a:pt x="811" y="1"/>
                  <a:pt x="788" y="1"/>
                </a:cubicBezTo>
                <a:cubicBezTo>
                  <a:pt x="766" y="1"/>
                  <a:pt x="763" y="18"/>
                  <a:pt x="763" y="25"/>
                </a:cubicBezTo>
                <a:cubicBezTo>
                  <a:pt x="763" y="368"/>
                  <a:pt x="763" y="368"/>
                  <a:pt x="763" y="368"/>
                </a:cubicBezTo>
                <a:cubicBezTo>
                  <a:pt x="763" y="384"/>
                  <a:pt x="774" y="392"/>
                  <a:pt x="788" y="392"/>
                </a:cubicBezTo>
                <a:cubicBezTo>
                  <a:pt x="811" y="392"/>
                  <a:pt x="813" y="374"/>
                  <a:pt x="813" y="368"/>
                </a:cubicBezTo>
                <a:lnTo>
                  <a:pt x="813" y="25"/>
                </a:lnTo>
                <a:close/>
                <a:moveTo>
                  <a:pt x="919" y="25"/>
                </a:moveTo>
                <a:cubicBezTo>
                  <a:pt x="919" y="18"/>
                  <a:pt x="917" y="1"/>
                  <a:pt x="894" y="1"/>
                </a:cubicBezTo>
                <a:cubicBezTo>
                  <a:pt x="872" y="1"/>
                  <a:pt x="869" y="18"/>
                  <a:pt x="869" y="25"/>
                </a:cubicBezTo>
                <a:cubicBezTo>
                  <a:pt x="869" y="368"/>
                  <a:pt x="869" y="368"/>
                  <a:pt x="869" y="368"/>
                </a:cubicBezTo>
                <a:cubicBezTo>
                  <a:pt x="869" y="384"/>
                  <a:pt x="880" y="392"/>
                  <a:pt x="894" y="392"/>
                </a:cubicBezTo>
                <a:cubicBezTo>
                  <a:pt x="917" y="392"/>
                  <a:pt x="919" y="374"/>
                  <a:pt x="919" y="368"/>
                </a:cubicBezTo>
                <a:lnTo>
                  <a:pt x="919" y="25"/>
                </a:lnTo>
                <a:close/>
                <a:moveTo>
                  <a:pt x="1063" y="215"/>
                </a:moveTo>
                <a:cubicBezTo>
                  <a:pt x="1038" y="207"/>
                  <a:pt x="1016" y="201"/>
                  <a:pt x="1016" y="176"/>
                </a:cubicBezTo>
                <a:cubicBezTo>
                  <a:pt x="1016" y="164"/>
                  <a:pt x="1023" y="153"/>
                  <a:pt x="1032" y="147"/>
                </a:cubicBezTo>
                <a:cubicBezTo>
                  <a:pt x="1042" y="140"/>
                  <a:pt x="1057" y="139"/>
                  <a:pt x="1063" y="139"/>
                </a:cubicBezTo>
                <a:cubicBezTo>
                  <a:pt x="1107" y="139"/>
                  <a:pt x="1121" y="165"/>
                  <a:pt x="1126" y="174"/>
                </a:cubicBezTo>
                <a:cubicBezTo>
                  <a:pt x="1134" y="190"/>
                  <a:pt x="1138" y="196"/>
                  <a:pt x="1150" y="196"/>
                </a:cubicBezTo>
                <a:cubicBezTo>
                  <a:pt x="1158" y="196"/>
                  <a:pt x="1173" y="191"/>
                  <a:pt x="1173" y="175"/>
                </a:cubicBezTo>
                <a:cubicBezTo>
                  <a:pt x="1173" y="164"/>
                  <a:pt x="1158" y="101"/>
                  <a:pt x="1066" y="101"/>
                </a:cubicBezTo>
                <a:cubicBezTo>
                  <a:pt x="972" y="101"/>
                  <a:pt x="966" y="168"/>
                  <a:pt x="966" y="182"/>
                </a:cubicBezTo>
                <a:cubicBezTo>
                  <a:pt x="966" y="235"/>
                  <a:pt x="1013" y="250"/>
                  <a:pt x="1043" y="260"/>
                </a:cubicBezTo>
                <a:cubicBezTo>
                  <a:pt x="1074" y="269"/>
                  <a:pt x="1074" y="269"/>
                  <a:pt x="1074" y="269"/>
                </a:cubicBezTo>
                <a:cubicBezTo>
                  <a:pt x="1102" y="277"/>
                  <a:pt x="1127" y="284"/>
                  <a:pt x="1127" y="313"/>
                </a:cubicBezTo>
                <a:cubicBezTo>
                  <a:pt x="1127" y="338"/>
                  <a:pt x="1103" y="355"/>
                  <a:pt x="1071" y="355"/>
                </a:cubicBezTo>
                <a:cubicBezTo>
                  <a:pt x="1048" y="355"/>
                  <a:pt x="1025" y="347"/>
                  <a:pt x="1013" y="328"/>
                </a:cubicBezTo>
                <a:cubicBezTo>
                  <a:pt x="1009" y="322"/>
                  <a:pt x="1008" y="320"/>
                  <a:pt x="1001" y="299"/>
                </a:cubicBezTo>
                <a:cubicBezTo>
                  <a:pt x="998" y="294"/>
                  <a:pt x="995" y="287"/>
                  <a:pt x="982" y="287"/>
                </a:cubicBezTo>
                <a:cubicBezTo>
                  <a:pt x="974" y="287"/>
                  <a:pt x="956" y="292"/>
                  <a:pt x="956" y="310"/>
                </a:cubicBezTo>
                <a:cubicBezTo>
                  <a:pt x="956" y="318"/>
                  <a:pt x="960" y="348"/>
                  <a:pt x="986" y="369"/>
                </a:cubicBezTo>
                <a:cubicBezTo>
                  <a:pt x="1013" y="393"/>
                  <a:pt x="1052" y="394"/>
                  <a:pt x="1068" y="394"/>
                </a:cubicBezTo>
                <a:cubicBezTo>
                  <a:pt x="1093" y="394"/>
                  <a:pt x="1122" y="389"/>
                  <a:pt x="1143" y="375"/>
                </a:cubicBezTo>
                <a:cubicBezTo>
                  <a:pt x="1159" y="364"/>
                  <a:pt x="1177" y="343"/>
                  <a:pt x="1177" y="308"/>
                </a:cubicBezTo>
                <a:cubicBezTo>
                  <a:pt x="1177" y="249"/>
                  <a:pt x="1124" y="233"/>
                  <a:pt x="1095" y="225"/>
                </a:cubicBezTo>
                <a:lnTo>
                  <a:pt x="1063" y="215"/>
                </a:lnTo>
                <a:close/>
                <a:moveTo>
                  <a:pt x="1337" y="142"/>
                </a:moveTo>
                <a:cubicBezTo>
                  <a:pt x="1411" y="142"/>
                  <a:pt x="1413" y="219"/>
                  <a:pt x="1413" y="248"/>
                </a:cubicBezTo>
                <a:cubicBezTo>
                  <a:pt x="1413" y="274"/>
                  <a:pt x="1410" y="304"/>
                  <a:pt x="1394" y="325"/>
                </a:cubicBezTo>
                <a:cubicBezTo>
                  <a:pt x="1384" y="339"/>
                  <a:pt x="1365" y="354"/>
                  <a:pt x="1337" y="354"/>
                </a:cubicBezTo>
                <a:cubicBezTo>
                  <a:pt x="1284" y="354"/>
                  <a:pt x="1258" y="308"/>
                  <a:pt x="1258" y="244"/>
                </a:cubicBezTo>
                <a:cubicBezTo>
                  <a:pt x="1258" y="182"/>
                  <a:pt x="1286" y="142"/>
                  <a:pt x="1337" y="142"/>
                </a:cubicBezTo>
                <a:moveTo>
                  <a:pt x="1208" y="470"/>
                </a:moveTo>
                <a:cubicBezTo>
                  <a:pt x="1208" y="478"/>
                  <a:pt x="1210" y="486"/>
                  <a:pt x="1221" y="492"/>
                </a:cubicBezTo>
                <a:cubicBezTo>
                  <a:pt x="1225" y="494"/>
                  <a:pt x="1229" y="495"/>
                  <a:pt x="1234" y="495"/>
                </a:cubicBezTo>
                <a:cubicBezTo>
                  <a:pt x="1257" y="495"/>
                  <a:pt x="1259" y="477"/>
                  <a:pt x="1259" y="470"/>
                </a:cubicBezTo>
                <a:cubicBezTo>
                  <a:pt x="1259" y="356"/>
                  <a:pt x="1259" y="356"/>
                  <a:pt x="1259" y="356"/>
                </a:cubicBezTo>
                <a:cubicBezTo>
                  <a:pt x="1283" y="376"/>
                  <a:pt x="1304" y="394"/>
                  <a:pt x="1349" y="394"/>
                </a:cubicBezTo>
                <a:cubicBezTo>
                  <a:pt x="1435" y="394"/>
                  <a:pt x="1465" y="315"/>
                  <a:pt x="1465" y="247"/>
                </a:cubicBezTo>
                <a:cubicBezTo>
                  <a:pt x="1465" y="154"/>
                  <a:pt x="1413" y="100"/>
                  <a:pt x="1343" y="100"/>
                </a:cubicBezTo>
                <a:cubicBezTo>
                  <a:pt x="1308" y="100"/>
                  <a:pt x="1281" y="112"/>
                  <a:pt x="1259" y="139"/>
                </a:cubicBezTo>
                <a:cubicBezTo>
                  <a:pt x="1259" y="122"/>
                  <a:pt x="1259" y="112"/>
                  <a:pt x="1247" y="106"/>
                </a:cubicBezTo>
                <a:cubicBezTo>
                  <a:pt x="1241" y="103"/>
                  <a:pt x="1236" y="103"/>
                  <a:pt x="1234" y="103"/>
                </a:cubicBezTo>
                <a:cubicBezTo>
                  <a:pt x="1211" y="103"/>
                  <a:pt x="1208" y="121"/>
                  <a:pt x="1208" y="128"/>
                </a:cubicBezTo>
                <a:lnTo>
                  <a:pt x="1208" y="470"/>
                </a:lnTo>
                <a:close/>
                <a:moveTo>
                  <a:pt x="1537" y="220"/>
                </a:moveTo>
                <a:cubicBezTo>
                  <a:pt x="1540" y="208"/>
                  <a:pt x="1545" y="182"/>
                  <a:pt x="1567" y="163"/>
                </a:cubicBezTo>
                <a:cubicBezTo>
                  <a:pt x="1586" y="146"/>
                  <a:pt x="1608" y="145"/>
                  <a:pt x="1619" y="145"/>
                </a:cubicBezTo>
                <a:cubicBezTo>
                  <a:pt x="1671" y="145"/>
                  <a:pt x="1691" y="184"/>
                  <a:pt x="1693" y="220"/>
                </a:cubicBezTo>
                <a:lnTo>
                  <a:pt x="1537" y="220"/>
                </a:lnTo>
                <a:close/>
                <a:moveTo>
                  <a:pt x="1720" y="261"/>
                </a:moveTo>
                <a:cubicBezTo>
                  <a:pt x="1727" y="261"/>
                  <a:pt x="1744" y="260"/>
                  <a:pt x="1744" y="237"/>
                </a:cubicBezTo>
                <a:cubicBezTo>
                  <a:pt x="1744" y="206"/>
                  <a:pt x="1735" y="171"/>
                  <a:pt x="1717" y="146"/>
                </a:cubicBezTo>
                <a:cubicBezTo>
                  <a:pt x="1700" y="123"/>
                  <a:pt x="1679" y="111"/>
                  <a:pt x="1654" y="105"/>
                </a:cubicBezTo>
                <a:cubicBezTo>
                  <a:pt x="1643" y="102"/>
                  <a:pt x="1631" y="101"/>
                  <a:pt x="1619" y="101"/>
                </a:cubicBezTo>
                <a:cubicBezTo>
                  <a:pt x="1522" y="101"/>
                  <a:pt x="1485" y="181"/>
                  <a:pt x="1485" y="250"/>
                </a:cubicBezTo>
                <a:cubicBezTo>
                  <a:pt x="1485" y="289"/>
                  <a:pt x="1497" y="328"/>
                  <a:pt x="1521" y="356"/>
                </a:cubicBezTo>
                <a:cubicBezTo>
                  <a:pt x="1549" y="387"/>
                  <a:pt x="1585" y="394"/>
                  <a:pt x="1621" y="394"/>
                </a:cubicBezTo>
                <a:cubicBezTo>
                  <a:pt x="1636" y="394"/>
                  <a:pt x="1685" y="394"/>
                  <a:pt x="1723" y="352"/>
                </a:cubicBezTo>
                <a:cubicBezTo>
                  <a:pt x="1729" y="345"/>
                  <a:pt x="1738" y="333"/>
                  <a:pt x="1740" y="323"/>
                </a:cubicBezTo>
                <a:cubicBezTo>
                  <a:pt x="1741" y="321"/>
                  <a:pt x="1741" y="320"/>
                  <a:pt x="1741" y="317"/>
                </a:cubicBezTo>
                <a:cubicBezTo>
                  <a:pt x="1741" y="302"/>
                  <a:pt x="1724" y="295"/>
                  <a:pt x="1712" y="295"/>
                </a:cubicBezTo>
                <a:cubicBezTo>
                  <a:pt x="1700" y="295"/>
                  <a:pt x="1697" y="300"/>
                  <a:pt x="1689" y="315"/>
                </a:cubicBezTo>
                <a:cubicBezTo>
                  <a:pt x="1679" y="330"/>
                  <a:pt x="1664" y="352"/>
                  <a:pt x="1621" y="352"/>
                </a:cubicBezTo>
                <a:cubicBezTo>
                  <a:pt x="1599" y="352"/>
                  <a:pt x="1576" y="348"/>
                  <a:pt x="1558" y="326"/>
                </a:cubicBezTo>
                <a:cubicBezTo>
                  <a:pt x="1543" y="308"/>
                  <a:pt x="1538" y="286"/>
                  <a:pt x="1537" y="261"/>
                </a:cubicBezTo>
                <a:lnTo>
                  <a:pt x="1720" y="261"/>
                </a:lnTo>
                <a:close/>
                <a:moveTo>
                  <a:pt x="1969" y="302"/>
                </a:moveTo>
                <a:cubicBezTo>
                  <a:pt x="1961" y="320"/>
                  <a:pt x="1947" y="352"/>
                  <a:pt x="1897" y="352"/>
                </a:cubicBezTo>
                <a:cubicBezTo>
                  <a:pt x="1831" y="352"/>
                  <a:pt x="1817" y="292"/>
                  <a:pt x="1817" y="245"/>
                </a:cubicBezTo>
                <a:cubicBezTo>
                  <a:pt x="1817" y="192"/>
                  <a:pt x="1839" y="142"/>
                  <a:pt x="1897" y="142"/>
                </a:cubicBezTo>
                <a:cubicBezTo>
                  <a:pt x="1940" y="142"/>
                  <a:pt x="1955" y="170"/>
                  <a:pt x="1960" y="181"/>
                </a:cubicBezTo>
                <a:cubicBezTo>
                  <a:pt x="1966" y="194"/>
                  <a:pt x="1971" y="204"/>
                  <a:pt x="1986" y="204"/>
                </a:cubicBezTo>
                <a:cubicBezTo>
                  <a:pt x="2001" y="204"/>
                  <a:pt x="2013" y="194"/>
                  <a:pt x="2013" y="180"/>
                </a:cubicBezTo>
                <a:cubicBezTo>
                  <a:pt x="2013" y="176"/>
                  <a:pt x="2013" y="170"/>
                  <a:pt x="2002" y="152"/>
                </a:cubicBezTo>
                <a:cubicBezTo>
                  <a:pt x="1987" y="128"/>
                  <a:pt x="1962" y="101"/>
                  <a:pt x="1899" y="101"/>
                </a:cubicBezTo>
                <a:cubicBezTo>
                  <a:pt x="1878" y="101"/>
                  <a:pt x="1804" y="101"/>
                  <a:pt x="1774" y="184"/>
                </a:cubicBezTo>
                <a:cubicBezTo>
                  <a:pt x="1767" y="204"/>
                  <a:pt x="1764" y="225"/>
                  <a:pt x="1764" y="247"/>
                </a:cubicBezTo>
                <a:cubicBezTo>
                  <a:pt x="1764" y="315"/>
                  <a:pt x="1797" y="394"/>
                  <a:pt x="1896" y="394"/>
                </a:cubicBezTo>
                <a:cubicBezTo>
                  <a:pt x="1973" y="394"/>
                  <a:pt x="1998" y="352"/>
                  <a:pt x="2007" y="337"/>
                </a:cubicBezTo>
                <a:cubicBezTo>
                  <a:pt x="2015" y="323"/>
                  <a:pt x="2019" y="311"/>
                  <a:pt x="2019" y="304"/>
                </a:cubicBezTo>
                <a:cubicBezTo>
                  <a:pt x="2019" y="285"/>
                  <a:pt x="1999" y="281"/>
                  <a:pt x="1992" y="281"/>
                </a:cubicBezTo>
                <a:cubicBezTo>
                  <a:pt x="1978" y="281"/>
                  <a:pt x="1973" y="292"/>
                  <a:pt x="1969" y="302"/>
                </a:cubicBezTo>
                <a:moveTo>
                  <a:pt x="2047" y="149"/>
                </a:moveTo>
                <a:cubicBezTo>
                  <a:pt x="2047" y="309"/>
                  <a:pt x="2047" y="309"/>
                  <a:pt x="2047" y="309"/>
                </a:cubicBezTo>
                <a:cubicBezTo>
                  <a:pt x="2047" y="351"/>
                  <a:pt x="2052" y="392"/>
                  <a:pt x="2127" y="392"/>
                </a:cubicBezTo>
                <a:cubicBezTo>
                  <a:pt x="2132" y="392"/>
                  <a:pt x="2141" y="391"/>
                  <a:pt x="2144" y="391"/>
                </a:cubicBezTo>
                <a:cubicBezTo>
                  <a:pt x="2156" y="389"/>
                  <a:pt x="2174" y="386"/>
                  <a:pt x="2174" y="370"/>
                </a:cubicBezTo>
                <a:cubicBezTo>
                  <a:pt x="2174" y="351"/>
                  <a:pt x="2161" y="350"/>
                  <a:pt x="2148" y="349"/>
                </a:cubicBezTo>
                <a:cubicBezTo>
                  <a:pt x="2144" y="349"/>
                  <a:pt x="2132" y="350"/>
                  <a:pt x="2128" y="350"/>
                </a:cubicBezTo>
                <a:cubicBezTo>
                  <a:pt x="2115" y="349"/>
                  <a:pt x="2103" y="347"/>
                  <a:pt x="2099" y="331"/>
                </a:cubicBezTo>
                <a:cubicBezTo>
                  <a:pt x="2098" y="324"/>
                  <a:pt x="2097" y="320"/>
                  <a:pt x="2097" y="287"/>
                </a:cubicBezTo>
                <a:cubicBezTo>
                  <a:pt x="2097" y="149"/>
                  <a:pt x="2097" y="149"/>
                  <a:pt x="2097" y="149"/>
                </a:cubicBezTo>
                <a:cubicBezTo>
                  <a:pt x="2154" y="149"/>
                  <a:pt x="2154" y="149"/>
                  <a:pt x="2154" y="149"/>
                </a:cubicBezTo>
                <a:cubicBezTo>
                  <a:pt x="2160" y="149"/>
                  <a:pt x="2174" y="147"/>
                  <a:pt x="2174" y="128"/>
                </a:cubicBezTo>
                <a:cubicBezTo>
                  <a:pt x="2174" y="108"/>
                  <a:pt x="2160" y="106"/>
                  <a:pt x="2154" y="106"/>
                </a:cubicBezTo>
                <a:cubicBezTo>
                  <a:pt x="2097" y="106"/>
                  <a:pt x="2097" y="106"/>
                  <a:pt x="2097" y="106"/>
                </a:cubicBezTo>
                <a:cubicBezTo>
                  <a:pt x="2097" y="43"/>
                  <a:pt x="2097" y="43"/>
                  <a:pt x="2097" y="43"/>
                </a:cubicBezTo>
                <a:cubicBezTo>
                  <a:pt x="2097" y="35"/>
                  <a:pt x="2096" y="19"/>
                  <a:pt x="2072" y="19"/>
                </a:cubicBezTo>
                <a:cubicBezTo>
                  <a:pt x="2050" y="19"/>
                  <a:pt x="2048" y="36"/>
                  <a:pt x="2048" y="43"/>
                </a:cubicBezTo>
                <a:cubicBezTo>
                  <a:pt x="2048" y="106"/>
                  <a:pt x="2048" y="106"/>
                  <a:pt x="2048" y="106"/>
                </a:cubicBezTo>
                <a:lnTo>
                  <a:pt x="2047" y="149"/>
                </a:lnTo>
                <a:close/>
                <a:moveTo>
                  <a:pt x="2227" y="45"/>
                </a:moveTo>
                <a:cubicBezTo>
                  <a:pt x="2232" y="45"/>
                  <a:pt x="2236" y="42"/>
                  <a:pt x="2236" y="38"/>
                </a:cubicBezTo>
                <a:cubicBezTo>
                  <a:pt x="2236" y="33"/>
                  <a:pt x="2232" y="31"/>
                  <a:pt x="2227" y="31"/>
                </a:cubicBezTo>
                <a:cubicBezTo>
                  <a:pt x="2216" y="31"/>
                  <a:pt x="2216" y="31"/>
                  <a:pt x="2216" y="31"/>
                </a:cubicBezTo>
                <a:cubicBezTo>
                  <a:pt x="2216" y="45"/>
                  <a:pt x="2216" y="45"/>
                  <a:pt x="2216" y="45"/>
                </a:cubicBezTo>
                <a:lnTo>
                  <a:pt x="2227" y="45"/>
                </a:lnTo>
                <a:close/>
                <a:moveTo>
                  <a:pt x="2208" y="28"/>
                </a:moveTo>
                <a:cubicBezTo>
                  <a:pt x="2208" y="26"/>
                  <a:pt x="2209" y="24"/>
                  <a:pt x="2212" y="24"/>
                </a:cubicBezTo>
                <a:cubicBezTo>
                  <a:pt x="2227" y="24"/>
                  <a:pt x="2227" y="24"/>
                  <a:pt x="2227" y="24"/>
                </a:cubicBezTo>
                <a:cubicBezTo>
                  <a:pt x="2237" y="24"/>
                  <a:pt x="2244" y="28"/>
                  <a:pt x="2244" y="37"/>
                </a:cubicBezTo>
                <a:cubicBezTo>
                  <a:pt x="2244" y="44"/>
                  <a:pt x="2241" y="49"/>
                  <a:pt x="2235" y="51"/>
                </a:cubicBezTo>
                <a:cubicBezTo>
                  <a:pt x="2243" y="61"/>
                  <a:pt x="2243" y="61"/>
                  <a:pt x="2243" y="61"/>
                </a:cubicBezTo>
                <a:cubicBezTo>
                  <a:pt x="2244" y="62"/>
                  <a:pt x="2244" y="63"/>
                  <a:pt x="2244" y="64"/>
                </a:cubicBezTo>
                <a:cubicBezTo>
                  <a:pt x="2244" y="66"/>
                  <a:pt x="2243" y="68"/>
                  <a:pt x="2240" y="68"/>
                </a:cubicBezTo>
                <a:cubicBezTo>
                  <a:pt x="2239" y="68"/>
                  <a:pt x="2237" y="67"/>
                  <a:pt x="2236" y="66"/>
                </a:cubicBezTo>
                <a:cubicBezTo>
                  <a:pt x="2225" y="52"/>
                  <a:pt x="2225" y="52"/>
                  <a:pt x="2225" y="52"/>
                </a:cubicBezTo>
                <a:cubicBezTo>
                  <a:pt x="2216" y="52"/>
                  <a:pt x="2216" y="52"/>
                  <a:pt x="2216" y="52"/>
                </a:cubicBezTo>
                <a:cubicBezTo>
                  <a:pt x="2216" y="64"/>
                  <a:pt x="2216" y="64"/>
                  <a:pt x="2216" y="64"/>
                </a:cubicBezTo>
                <a:cubicBezTo>
                  <a:pt x="2216" y="66"/>
                  <a:pt x="2214" y="68"/>
                  <a:pt x="2212" y="68"/>
                </a:cubicBezTo>
                <a:cubicBezTo>
                  <a:pt x="2209" y="68"/>
                  <a:pt x="2208" y="66"/>
                  <a:pt x="2208" y="64"/>
                </a:cubicBezTo>
                <a:lnTo>
                  <a:pt x="2208" y="28"/>
                </a:lnTo>
                <a:close/>
                <a:moveTo>
                  <a:pt x="2224" y="85"/>
                </a:moveTo>
                <a:cubicBezTo>
                  <a:pt x="2246" y="85"/>
                  <a:pt x="2263" y="67"/>
                  <a:pt x="2263" y="46"/>
                </a:cubicBezTo>
                <a:cubicBezTo>
                  <a:pt x="2263" y="46"/>
                  <a:pt x="2263" y="46"/>
                  <a:pt x="2263" y="46"/>
                </a:cubicBezTo>
                <a:cubicBezTo>
                  <a:pt x="2263" y="25"/>
                  <a:pt x="2246" y="8"/>
                  <a:pt x="2224" y="8"/>
                </a:cubicBezTo>
                <a:cubicBezTo>
                  <a:pt x="2203" y="8"/>
                  <a:pt x="2186" y="25"/>
                  <a:pt x="2186" y="46"/>
                </a:cubicBezTo>
                <a:cubicBezTo>
                  <a:pt x="2186" y="46"/>
                  <a:pt x="2186" y="46"/>
                  <a:pt x="2186" y="46"/>
                </a:cubicBezTo>
                <a:cubicBezTo>
                  <a:pt x="2186" y="68"/>
                  <a:pt x="2203" y="85"/>
                  <a:pt x="2224" y="85"/>
                </a:cubicBezTo>
                <a:moveTo>
                  <a:pt x="2224" y="90"/>
                </a:moveTo>
                <a:cubicBezTo>
                  <a:pt x="2200" y="90"/>
                  <a:pt x="2181" y="70"/>
                  <a:pt x="2181" y="46"/>
                </a:cubicBezTo>
                <a:cubicBezTo>
                  <a:pt x="2181" y="46"/>
                  <a:pt x="2181" y="46"/>
                  <a:pt x="2181" y="46"/>
                </a:cubicBezTo>
                <a:cubicBezTo>
                  <a:pt x="2181" y="23"/>
                  <a:pt x="2200" y="3"/>
                  <a:pt x="2224" y="3"/>
                </a:cubicBezTo>
                <a:cubicBezTo>
                  <a:pt x="2249" y="3"/>
                  <a:pt x="2268" y="23"/>
                  <a:pt x="2268" y="46"/>
                </a:cubicBezTo>
                <a:cubicBezTo>
                  <a:pt x="2268" y="46"/>
                  <a:pt x="2268" y="46"/>
                  <a:pt x="2268" y="46"/>
                </a:cubicBezTo>
                <a:cubicBezTo>
                  <a:pt x="2268" y="70"/>
                  <a:pt x="2249" y="90"/>
                  <a:pt x="2224" y="90"/>
                </a:cubicBezTo>
                <a:moveTo>
                  <a:pt x="19" y="676"/>
                </a:moveTo>
                <a:cubicBezTo>
                  <a:pt x="19" y="681"/>
                  <a:pt x="24" y="686"/>
                  <a:pt x="29" y="686"/>
                </a:cubicBezTo>
                <a:cubicBezTo>
                  <a:pt x="34" y="686"/>
                  <a:pt x="38" y="683"/>
                  <a:pt x="39" y="679"/>
                </a:cubicBezTo>
                <a:cubicBezTo>
                  <a:pt x="50" y="655"/>
                  <a:pt x="50" y="655"/>
                  <a:pt x="50" y="655"/>
                </a:cubicBezTo>
                <a:cubicBezTo>
                  <a:pt x="109" y="655"/>
                  <a:pt x="109" y="655"/>
                  <a:pt x="109" y="655"/>
                </a:cubicBezTo>
                <a:cubicBezTo>
                  <a:pt x="119" y="678"/>
                  <a:pt x="119" y="678"/>
                  <a:pt x="119" y="678"/>
                </a:cubicBezTo>
                <a:cubicBezTo>
                  <a:pt x="121" y="683"/>
                  <a:pt x="124" y="686"/>
                  <a:pt x="129" y="686"/>
                </a:cubicBezTo>
                <a:cubicBezTo>
                  <a:pt x="135" y="686"/>
                  <a:pt x="140" y="681"/>
                  <a:pt x="140" y="675"/>
                </a:cubicBezTo>
                <a:cubicBezTo>
                  <a:pt x="140" y="674"/>
                  <a:pt x="139" y="672"/>
                  <a:pt x="138" y="671"/>
                </a:cubicBezTo>
                <a:cubicBezTo>
                  <a:pt x="93" y="570"/>
                  <a:pt x="93" y="570"/>
                  <a:pt x="93" y="570"/>
                </a:cubicBezTo>
                <a:cubicBezTo>
                  <a:pt x="90" y="564"/>
                  <a:pt x="86" y="561"/>
                  <a:pt x="80" y="561"/>
                </a:cubicBezTo>
                <a:cubicBezTo>
                  <a:pt x="79" y="561"/>
                  <a:pt x="79" y="561"/>
                  <a:pt x="79" y="561"/>
                </a:cubicBezTo>
                <a:cubicBezTo>
                  <a:pt x="73" y="561"/>
                  <a:pt x="69" y="564"/>
                  <a:pt x="66" y="570"/>
                </a:cubicBezTo>
                <a:cubicBezTo>
                  <a:pt x="21" y="671"/>
                  <a:pt x="21" y="671"/>
                  <a:pt x="21" y="671"/>
                </a:cubicBezTo>
                <a:cubicBezTo>
                  <a:pt x="20" y="673"/>
                  <a:pt x="19" y="674"/>
                  <a:pt x="19" y="676"/>
                </a:cubicBezTo>
                <a:close/>
                <a:moveTo>
                  <a:pt x="58" y="636"/>
                </a:moveTo>
                <a:cubicBezTo>
                  <a:pt x="79" y="587"/>
                  <a:pt x="79" y="587"/>
                  <a:pt x="79" y="587"/>
                </a:cubicBezTo>
                <a:cubicBezTo>
                  <a:pt x="101" y="636"/>
                  <a:pt x="101" y="636"/>
                  <a:pt x="101" y="636"/>
                </a:cubicBezTo>
                <a:lnTo>
                  <a:pt x="58" y="636"/>
                </a:lnTo>
                <a:close/>
                <a:moveTo>
                  <a:pt x="250" y="675"/>
                </a:moveTo>
                <a:cubicBezTo>
                  <a:pt x="250" y="681"/>
                  <a:pt x="255" y="686"/>
                  <a:pt x="261" y="686"/>
                </a:cubicBezTo>
                <a:cubicBezTo>
                  <a:pt x="267" y="686"/>
                  <a:pt x="272" y="681"/>
                  <a:pt x="272" y="675"/>
                </a:cubicBezTo>
                <a:cubicBezTo>
                  <a:pt x="272" y="642"/>
                  <a:pt x="272" y="642"/>
                  <a:pt x="272" y="642"/>
                </a:cubicBezTo>
                <a:cubicBezTo>
                  <a:pt x="299" y="642"/>
                  <a:pt x="299" y="642"/>
                  <a:pt x="299" y="642"/>
                </a:cubicBezTo>
                <a:cubicBezTo>
                  <a:pt x="329" y="680"/>
                  <a:pt x="329" y="680"/>
                  <a:pt x="329" y="680"/>
                </a:cubicBezTo>
                <a:cubicBezTo>
                  <a:pt x="331" y="683"/>
                  <a:pt x="334" y="686"/>
                  <a:pt x="339" y="686"/>
                </a:cubicBezTo>
                <a:cubicBezTo>
                  <a:pt x="344" y="686"/>
                  <a:pt x="349" y="682"/>
                  <a:pt x="349" y="676"/>
                </a:cubicBezTo>
                <a:cubicBezTo>
                  <a:pt x="349" y="672"/>
                  <a:pt x="348" y="670"/>
                  <a:pt x="346" y="668"/>
                </a:cubicBezTo>
                <a:cubicBezTo>
                  <a:pt x="323" y="638"/>
                  <a:pt x="323" y="638"/>
                  <a:pt x="323" y="638"/>
                </a:cubicBezTo>
                <a:cubicBezTo>
                  <a:pt x="339" y="633"/>
                  <a:pt x="350" y="621"/>
                  <a:pt x="350" y="602"/>
                </a:cubicBezTo>
                <a:cubicBezTo>
                  <a:pt x="350" y="601"/>
                  <a:pt x="350" y="601"/>
                  <a:pt x="350" y="601"/>
                </a:cubicBezTo>
                <a:cubicBezTo>
                  <a:pt x="350" y="591"/>
                  <a:pt x="347" y="581"/>
                  <a:pt x="340" y="575"/>
                </a:cubicBezTo>
                <a:cubicBezTo>
                  <a:pt x="332" y="567"/>
                  <a:pt x="320" y="563"/>
                  <a:pt x="305" y="563"/>
                </a:cubicBezTo>
                <a:cubicBezTo>
                  <a:pt x="261" y="563"/>
                  <a:pt x="261" y="563"/>
                  <a:pt x="261" y="563"/>
                </a:cubicBezTo>
                <a:cubicBezTo>
                  <a:pt x="255" y="563"/>
                  <a:pt x="250" y="567"/>
                  <a:pt x="250" y="573"/>
                </a:cubicBezTo>
                <a:lnTo>
                  <a:pt x="250" y="675"/>
                </a:lnTo>
                <a:close/>
                <a:moveTo>
                  <a:pt x="272" y="623"/>
                </a:moveTo>
                <a:cubicBezTo>
                  <a:pt x="272" y="582"/>
                  <a:pt x="272" y="582"/>
                  <a:pt x="272" y="582"/>
                </a:cubicBezTo>
                <a:cubicBezTo>
                  <a:pt x="303" y="582"/>
                  <a:pt x="303" y="582"/>
                  <a:pt x="303" y="582"/>
                </a:cubicBezTo>
                <a:cubicBezTo>
                  <a:pt x="319" y="582"/>
                  <a:pt x="328" y="589"/>
                  <a:pt x="328" y="602"/>
                </a:cubicBezTo>
                <a:cubicBezTo>
                  <a:pt x="328" y="603"/>
                  <a:pt x="328" y="603"/>
                  <a:pt x="328" y="603"/>
                </a:cubicBezTo>
                <a:cubicBezTo>
                  <a:pt x="328" y="615"/>
                  <a:pt x="319" y="623"/>
                  <a:pt x="303" y="623"/>
                </a:cubicBezTo>
                <a:lnTo>
                  <a:pt x="272" y="623"/>
                </a:lnTo>
                <a:close/>
                <a:moveTo>
                  <a:pt x="405" y="685"/>
                </a:moveTo>
                <a:cubicBezTo>
                  <a:pt x="477" y="685"/>
                  <a:pt x="477" y="685"/>
                  <a:pt x="477" y="685"/>
                </a:cubicBezTo>
                <a:cubicBezTo>
                  <a:pt x="482" y="685"/>
                  <a:pt x="487" y="681"/>
                  <a:pt x="487" y="675"/>
                </a:cubicBezTo>
                <a:cubicBezTo>
                  <a:pt x="487" y="670"/>
                  <a:pt x="482" y="666"/>
                  <a:pt x="477" y="666"/>
                </a:cubicBezTo>
                <a:cubicBezTo>
                  <a:pt x="416" y="666"/>
                  <a:pt x="416" y="666"/>
                  <a:pt x="416" y="666"/>
                </a:cubicBezTo>
                <a:cubicBezTo>
                  <a:pt x="416" y="633"/>
                  <a:pt x="416" y="633"/>
                  <a:pt x="416" y="633"/>
                </a:cubicBezTo>
                <a:cubicBezTo>
                  <a:pt x="468" y="633"/>
                  <a:pt x="468" y="633"/>
                  <a:pt x="468" y="633"/>
                </a:cubicBezTo>
                <a:cubicBezTo>
                  <a:pt x="474" y="633"/>
                  <a:pt x="478" y="629"/>
                  <a:pt x="478" y="623"/>
                </a:cubicBezTo>
                <a:cubicBezTo>
                  <a:pt x="478" y="618"/>
                  <a:pt x="474" y="614"/>
                  <a:pt x="468" y="614"/>
                </a:cubicBezTo>
                <a:cubicBezTo>
                  <a:pt x="416" y="614"/>
                  <a:pt x="416" y="614"/>
                  <a:pt x="416" y="614"/>
                </a:cubicBezTo>
                <a:cubicBezTo>
                  <a:pt x="416" y="582"/>
                  <a:pt x="416" y="582"/>
                  <a:pt x="416" y="582"/>
                </a:cubicBezTo>
                <a:cubicBezTo>
                  <a:pt x="476" y="582"/>
                  <a:pt x="476" y="582"/>
                  <a:pt x="476" y="582"/>
                </a:cubicBezTo>
                <a:cubicBezTo>
                  <a:pt x="481" y="582"/>
                  <a:pt x="486" y="578"/>
                  <a:pt x="486" y="572"/>
                </a:cubicBezTo>
                <a:cubicBezTo>
                  <a:pt x="486" y="567"/>
                  <a:pt x="481" y="563"/>
                  <a:pt x="476" y="563"/>
                </a:cubicBezTo>
                <a:cubicBezTo>
                  <a:pt x="405" y="563"/>
                  <a:pt x="405" y="563"/>
                  <a:pt x="405" y="563"/>
                </a:cubicBezTo>
                <a:cubicBezTo>
                  <a:pt x="399" y="563"/>
                  <a:pt x="394" y="567"/>
                  <a:pt x="394" y="573"/>
                </a:cubicBezTo>
                <a:cubicBezTo>
                  <a:pt x="394" y="674"/>
                  <a:pt x="394" y="674"/>
                  <a:pt x="394" y="674"/>
                </a:cubicBezTo>
                <a:cubicBezTo>
                  <a:pt x="394" y="680"/>
                  <a:pt x="399" y="685"/>
                  <a:pt x="405" y="685"/>
                </a:cubicBezTo>
                <a:close/>
                <a:moveTo>
                  <a:pt x="521" y="676"/>
                </a:moveTo>
                <a:cubicBezTo>
                  <a:pt x="521" y="681"/>
                  <a:pt x="525" y="686"/>
                  <a:pt x="530" y="686"/>
                </a:cubicBezTo>
                <a:cubicBezTo>
                  <a:pt x="535" y="686"/>
                  <a:pt x="539" y="683"/>
                  <a:pt x="540" y="679"/>
                </a:cubicBezTo>
                <a:cubicBezTo>
                  <a:pt x="551" y="655"/>
                  <a:pt x="551" y="655"/>
                  <a:pt x="551" y="655"/>
                </a:cubicBezTo>
                <a:cubicBezTo>
                  <a:pt x="610" y="655"/>
                  <a:pt x="610" y="655"/>
                  <a:pt x="610" y="655"/>
                </a:cubicBezTo>
                <a:cubicBezTo>
                  <a:pt x="620" y="678"/>
                  <a:pt x="620" y="678"/>
                  <a:pt x="620" y="678"/>
                </a:cubicBezTo>
                <a:cubicBezTo>
                  <a:pt x="622" y="683"/>
                  <a:pt x="626" y="686"/>
                  <a:pt x="631" y="686"/>
                </a:cubicBezTo>
                <a:cubicBezTo>
                  <a:pt x="636" y="686"/>
                  <a:pt x="641" y="681"/>
                  <a:pt x="641" y="675"/>
                </a:cubicBezTo>
                <a:cubicBezTo>
                  <a:pt x="641" y="674"/>
                  <a:pt x="640" y="672"/>
                  <a:pt x="640" y="671"/>
                </a:cubicBezTo>
                <a:cubicBezTo>
                  <a:pt x="594" y="570"/>
                  <a:pt x="594" y="570"/>
                  <a:pt x="594" y="570"/>
                </a:cubicBezTo>
                <a:cubicBezTo>
                  <a:pt x="592" y="564"/>
                  <a:pt x="587" y="561"/>
                  <a:pt x="581" y="561"/>
                </a:cubicBezTo>
                <a:cubicBezTo>
                  <a:pt x="580" y="561"/>
                  <a:pt x="580" y="561"/>
                  <a:pt x="580" y="561"/>
                </a:cubicBezTo>
                <a:cubicBezTo>
                  <a:pt x="574" y="561"/>
                  <a:pt x="570" y="564"/>
                  <a:pt x="567" y="570"/>
                </a:cubicBezTo>
                <a:cubicBezTo>
                  <a:pt x="522" y="671"/>
                  <a:pt x="522" y="671"/>
                  <a:pt x="522" y="671"/>
                </a:cubicBezTo>
                <a:cubicBezTo>
                  <a:pt x="521" y="673"/>
                  <a:pt x="521" y="674"/>
                  <a:pt x="521" y="676"/>
                </a:cubicBezTo>
                <a:close/>
                <a:moveTo>
                  <a:pt x="559" y="636"/>
                </a:moveTo>
                <a:cubicBezTo>
                  <a:pt x="580" y="587"/>
                  <a:pt x="580" y="587"/>
                  <a:pt x="580" y="587"/>
                </a:cubicBezTo>
                <a:cubicBezTo>
                  <a:pt x="602" y="636"/>
                  <a:pt x="602" y="636"/>
                  <a:pt x="602" y="636"/>
                </a:cubicBezTo>
                <a:lnTo>
                  <a:pt x="559" y="636"/>
                </a:lnTo>
                <a:close/>
                <a:moveTo>
                  <a:pt x="682" y="674"/>
                </a:moveTo>
                <a:cubicBezTo>
                  <a:pt x="682" y="680"/>
                  <a:pt x="686" y="685"/>
                  <a:pt x="692" y="685"/>
                </a:cubicBezTo>
                <a:cubicBezTo>
                  <a:pt x="758" y="685"/>
                  <a:pt x="758" y="685"/>
                  <a:pt x="758" y="685"/>
                </a:cubicBezTo>
                <a:cubicBezTo>
                  <a:pt x="764" y="685"/>
                  <a:pt x="768" y="680"/>
                  <a:pt x="768" y="675"/>
                </a:cubicBezTo>
                <a:cubicBezTo>
                  <a:pt x="768" y="670"/>
                  <a:pt x="764" y="665"/>
                  <a:pt x="758" y="665"/>
                </a:cubicBezTo>
                <a:cubicBezTo>
                  <a:pt x="703" y="665"/>
                  <a:pt x="703" y="665"/>
                  <a:pt x="703" y="665"/>
                </a:cubicBezTo>
                <a:cubicBezTo>
                  <a:pt x="703" y="572"/>
                  <a:pt x="703" y="572"/>
                  <a:pt x="703" y="572"/>
                </a:cubicBezTo>
                <a:cubicBezTo>
                  <a:pt x="703" y="566"/>
                  <a:pt x="698" y="562"/>
                  <a:pt x="692" y="562"/>
                </a:cubicBezTo>
                <a:cubicBezTo>
                  <a:pt x="686" y="562"/>
                  <a:pt x="682" y="566"/>
                  <a:pt x="682" y="572"/>
                </a:cubicBezTo>
                <a:lnTo>
                  <a:pt x="682" y="674"/>
                </a:lnTo>
                <a:close/>
                <a:moveTo>
                  <a:pt x="877" y="674"/>
                </a:moveTo>
                <a:cubicBezTo>
                  <a:pt x="877" y="680"/>
                  <a:pt x="882" y="685"/>
                  <a:pt x="888" y="685"/>
                </a:cubicBezTo>
                <a:cubicBezTo>
                  <a:pt x="923" y="685"/>
                  <a:pt x="923" y="685"/>
                  <a:pt x="923" y="685"/>
                </a:cubicBezTo>
                <a:cubicBezTo>
                  <a:pt x="961" y="685"/>
                  <a:pt x="988" y="658"/>
                  <a:pt x="988" y="624"/>
                </a:cubicBezTo>
                <a:cubicBezTo>
                  <a:pt x="988" y="623"/>
                  <a:pt x="988" y="623"/>
                  <a:pt x="988" y="623"/>
                </a:cubicBezTo>
                <a:cubicBezTo>
                  <a:pt x="988" y="589"/>
                  <a:pt x="961" y="563"/>
                  <a:pt x="923" y="563"/>
                </a:cubicBezTo>
                <a:cubicBezTo>
                  <a:pt x="888" y="563"/>
                  <a:pt x="888" y="563"/>
                  <a:pt x="888" y="563"/>
                </a:cubicBezTo>
                <a:cubicBezTo>
                  <a:pt x="882" y="563"/>
                  <a:pt x="877" y="567"/>
                  <a:pt x="877" y="573"/>
                </a:cubicBezTo>
                <a:lnTo>
                  <a:pt x="877" y="674"/>
                </a:lnTo>
                <a:close/>
                <a:moveTo>
                  <a:pt x="899" y="665"/>
                </a:moveTo>
                <a:cubicBezTo>
                  <a:pt x="899" y="582"/>
                  <a:pt x="899" y="582"/>
                  <a:pt x="899" y="582"/>
                </a:cubicBezTo>
                <a:cubicBezTo>
                  <a:pt x="923" y="582"/>
                  <a:pt x="923" y="582"/>
                  <a:pt x="923" y="582"/>
                </a:cubicBezTo>
                <a:cubicBezTo>
                  <a:pt x="949" y="582"/>
                  <a:pt x="965" y="600"/>
                  <a:pt x="965" y="624"/>
                </a:cubicBezTo>
                <a:cubicBezTo>
                  <a:pt x="965" y="624"/>
                  <a:pt x="965" y="624"/>
                  <a:pt x="965" y="624"/>
                </a:cubicBezTo>
                <a:cubicBezTo>
                  <a:pt x="965" y="648"/>
                  <a:pt x="949" y="665"/>
                  <a:pt x="923" y="665"/>
                </a:cubicBezTo>
                <a:lnTo>
                  <a:pt x="899" y="665"/>
                </a:lnTo>
                <a:close/>
                <a:moveTo>
                  <a:pt x="1033" y="675"/>
                </a:moveTo>
                <a:cubicBezTo>
                  <a:pt x="1033" y="681"/>
                  <a:pt x="1037" y="686"/>
                  <a:pt x="1043" y="686"/>
                </a:cubicBezTo>
                <a:cubicBezTo>
                  <a:pt x="1049" y="686"/>
                  <a:pt x="1054" y="681"/>
                  <a:pt x="1054" y="675"/>
                </a:cubicBezTo>
                <a:cubicBezTo>
                  <a:pt x="1054" y="572"/>
                  <a:pt x="1054" y="572"/>
                  <a:pt x="1054" y="572"/>
                </a:cubicBezTo>
                <a:cubicBezTo>
                  <a:pt x="1054" y="566"/>
                  <a:pt x="1049" y="562"/>
                  <a:pt x="1043" y="562"/>
                </a:cubicBezTo>
                <a:cubicBezTo>
                  <a:pt x="1037" y="562"/>
                  <a:pt x="1033" y="566"/>
                  <a:pt x="1033" y="572"/>
                </a:cubicBezTo>
                <a:lnTo>
                  <a:pt x="1033" y="675"/>
                </a:lnTo>
                <a:close/>
                <a:moveTo>
                  <a:pt x="1104" y="675"/>
                </a:moveTo>
                <a:cubicBezTo>
                  <a:pt x="1104" y="681"/>
                  <a:pt x="1109" y="686"/>
                  <a:pt x="1115" y="686"/>
                </a:cubicBezTo>
                <a:cubicBezTo>
                  <a:pt x="1121" y="686"/>
                  <a:pt x="1126" y="681"/>
                  <a:pt x="1126" y="675"/>
                </a:cubicBezTo>
                <a:cubicBezTo>
                  <a:pt x="1126" y="635"/>
                  <a:pt x="1126" y="635"/>
                  <a:pt x="1126" y="635"/>
                </a:cubicBezTo>
                <a:cubicBezTo>
                  <a:pt x="1179" y="635"/>
                  <a:pt x="1179" y="635"/>
                  <a:pt x="1179" y="635"/>
                </a:cubicBezTo>
                <a:cubicBezTo>
                  <a:pt x="1184" y="635"/>
                  <a:pt x="1188" y="631"/>
                  <a:pt x="1188" y="625"/>
                </a:cubicBezTo>
                <a:cubicBezTo>
                  <a:pt x="1188" y="620"/>
                  <a:pt x="1184" y="615"/>
                  <a:pt x="1179" y="615"/>
                </a:cubicBezTo>
                <a:cubicBezTo>
                  <a:pt x="1126" y="615"/>
                  <a:pt x="1126" y="615"/>
                  <a:pt x="1126" y="615"/>
                </a:cubicBezTo>
                <a:cubicBezTo>
                  <a:pt x="1126" y="582"/>
                  <a:pt x="1126" y="582"/>
                  <a:pt x="1126" y="582"/>
                </a:cubicBezTo>
                <a:cubicBezTo>
                  <a:pt x="1186" y="582"/>
                  <a:pt x="1186" y="582"/>
                  <a:pt x="1186" y="582"/>
                </a:cubicBezTo>
                <a:cubicBezTo>
                  <a:pt x="1192" y="582"/>
                  <a:pt x="1196" y="578"/>
                  <a:pt x="1196" y="572"/>
                </a:cubicBezTo>
                <a:cubicBezTo>
                  <a:pt x="1196" y="567"/>
                  <a:pt x="1192" y="563"/>
                  <a:pt x="1186" y="563"/>
                </a:cubicBezTo>
                <a:cubicBezTo>
                  <a:pt x="1115" y="563"/>
                  <a:pt x="1115" y="563"/>
                  <a:pt x="1115" y="563"/>
                </a:cubicBezTo>
                <a:cubicBezTo>
                  <a:pt x="1109" y="563"/>
                  <a:pt x="1104" y="567"/>
                  <a:pt x="1104" y="573"/>
                </a:cubicBezTo>
                <a:lnTo>
                  <a:pt x="1104" y="675"/>
                </a:lnTo>
                <a:close/>
                <a:moveTo>
                  <a:pt x="1237" y="675"/>
                </a:moveTo>
                <a:cubicBezTo>
                  <a:pt x="1237" y="681"/>
                  <a:pt x="1241" y="686"/>
                  <a:pt x="1247" y="686"/>
                </a:cubicBezTo>
                <a:cubicBezTo>
                  <a:pt x="1253" y="686"/>
                  <a:pt x="1258" y="681"/>
                  <a:pt x="1258" y="675"/>
                </a:cubicBezTo>
                <a:cubicBezTo>
                  <a:pt x="1258" y="635"/>
                  <a:pt x="1258" y="635"/>
                  <a:pt x="1258" y="635"/>
                </a:cubicBezTo>
                <a:cubicBezTo>
                  <a:pt x="1311" y="635"/>
                  <a:pt x="1311" y="635"/>
                  <a:pt x="1311" y="635"/>
                </a:cubicBezTo>
                <a:cubicBezTo>
                  <a:pt x="1316" y="635"/>
                  <a:pt x="1321" y="631"/>
                  <a:pt x="1321" y="625"/>
                </a:cubicBezTo>
                <a:cubicBezTo>
                  <a:pt x="1321" y="620"/>
                  <a:pt x="1316" y="615"/>
                  <a:pt x="1311" y="615"/>
                </a:cubicBezTo>
                <a:cubicBezTo>
                  <a:pt x="1258" y="615"/>
                  <a:pt x="1258" y="615"/>
                  <a:pt x="1258" y="615"/>
                </a:cubicBezTo>
                <a:cubicBezTo>
                  <a:pt x="1258" y="582"/>
                  <a:pt x="1258" y="582"/>
                  <a:pt x="1258" y="582"/>
                </a:cubicBezTo>
                <a:cubicBezTo>
                  <a:pt x="1319" y="582"/>
                  <a:pt x="1319" y="582"/>
                  <a:pt x="1319" y="582"/>
                </a:cubicBezTo>
                <a:cubicBezTo>
                  <a:pt x="1324" y="582"/>
                  <a:pt x="1328" y="578"/>
                  <a:pt x="1328" y="572"/>
                </a:cubicBezTo>
                <a:cubicBezTo>
                  <a:pt x="1328" y="567"/>
                  <a:pt x="1324" y="563"/>
                  <a:pt x="1319" y="563"/>
                </a:cubicBezTo>
                <a:cubicBezTo>
                  <a:pt x="1247" y="563"/>
                  <a:pt x="1247" y="563"/>
                  <a:pt x="1247" y="563"/>
                </a:cubicBezTo>
                <a:cubicBezTo>
                  <a:pt x="1241" y="563"/>
                  <a:pt x="1237" y="567"/>
                  <a:pt x="1237" y="573"/>
                </a:cubicBezTo>
                <a:lnTo>
                  <a:pt x="1237" y="675"/>
                </a:lnTo>
                <a:close/>
                <a:moveTo>
                  <a:pt x="1380" y="685"/>
                </a:moveTo>
                <a:cubicBezTo>
                  <a:pt x="1452" y="685"/>
                  <a:pt x="1452" y="685"/>
                  <a:pt x="1452" y="685"/>
                </a:cubicBezTo>
                <a:cubicBezTo>
                  <a:pt x="1457" y="685"/>
                  <a:pt x="1461" y="681"/>
                  <a:pt x="1461" y="675"/>
                </a:cubicBezTo>
                <a:cubicBezTo>
                  <a:pt x="1461" y="670"/>
                  <a:pt x="1457" y="666"/>
                  <a:pt x="1452" y="666"/>
                </a:cubicBezTo>
                <a:cubicBezTo>
                  <a:pt x="1390" y="666"/>
                  <a:pt x="1390" y="666"/>
                  <a:pt x="1390" y="666"/>
                </a:cubicBezTo>
                <a:cubicBezTo>
                  <a:pt x="1390" y="633"/>
                  <a:pt x="1390" y="633"/>
                  <a:pt x="1390" y="633"/>
                </a:cubicBezTo>
                <a:cubicBezTo>
                  <a:pt x="1443" y="633"/>
                  <a:pt x="1443" y="633"/>
                  <a:pt x="1443" y="633"/>
                </a:cubicBezTo>
                <a:cubicBezTo>
                  <a:pt x="1448" y="633"/>
                  <a:pt x="1452" y="629"/>
                  <a:pt x="1452" y="623"/>
                </a:cubicBezTo>
                <a:cubicBezTo>
                  <a:pt x="1452" y="618"/>
                  <a:pt x="1448" y="614"/>
                  <a:pt x="1443" y="614"/>
                </a:cubicBezTo>
                <a:cubicBezTo>
                  <a:pt x="1390" y="614"/>
                  <a:pt x="1390" y="614"/>
                  <a:pt x="1390" y="614"/>
                </a:cubicBezTo>
                <a:cubicBezTo>
                  <a:pt x="1390" y="582"/>
                  <a:pt x="1390" y="582"/>
                  <a:pt x="1390" y="582"/>
                </a:cubicBezTo>
                <a:cubicBezTo>
                  <a:pt x="1451" y="582"/>
                  <a:pt x="1451" y="582"/>
                  <a:pt x="1451" y="582"/>
                </a:cubicBezTo>
                <a:cubicBezTo>
                  <a:pt x="1456" y="582"/>
                  <a:pt x="1460" y="578"/>
                  <a:pt x="1460" y="572"/>
                </a:cubicBezTo>
                <a:cubicBezTo>
                  <a:pt x="1460" y="567"/>
                  <a:pt x="1456" y="563"/>
                  <a:pt x="1451" y="563"/>
                </a:cubicBezTo>
                <a:cubicBezTo>
                  <a:pt x="1380" y="563"/>
                  <a:pt x="1380" y="563"/>
                  <a:pt x="1380" y="563"/>
                </a:cubicBezTo>
                <a:cubicBezTo>
                  <a:pt x="1373" y="563"/>
                  <a:pt x="1369" y="567"/>
                  <a:pt x="1369" y="573"/>
                </a:cubicBezTo>
                <a:cubicBezTo>
                  <a:pt x="1369" y="674"/>
                  <a:pt x="1369" y="674"/>
                  <a:pt x="1369" y="674"/>
                </a:cubicBezTo>
                <a:cubicBezTo>
                  <a:pt x="1369" y="680"/>
                  <a:pt x="1373" y="685"/>
                  <a:pt x="1380" y="685"/>
                </a:cubicBezTo>
                <a:close/>
                <a:moveTo>
                  <a:pt x="1503" y="675"/>
                </a:moveTo>
                <a:cubicBezTo>
                  <a:pt x="1503" y="681"/>
                  <a:pt x="1508" y="686"/>
                  <a:pt x="1514" y="686"/>
                </a:cubicBezTo>
                <a:cubicBezTo>
                  <a:pt x="1520" y="686"/>
                  <a:pt x="1525" y="681"/>
                  <a:pt x="1525" y="675"/>
                </a:cubicBezTo>
                <a:cubicBezTo>
                  <a:pt x="1525" y="642"/>
                  <a:pt x="1525" y="642"/>
                  <a:pt x="1525" y="642"/>
                </a:cubicBezTo>
                <a:cubicBezTo>
                  <a:pt x="1552" y="642"/>
                  <a:pt x="1552" y="642"/>
                  <a:pt x="1552" y="642"/>
                </a:cubicBezTo>
                <a:cubicBezTo>
                  <a:pt x="1582" y="680"/>
                  <a:pt x="1582" y="680"/>
                  <a:pt x="1582" y="680"/>
                </a:cubicBezTo>
                <a:cubicBezTo>
                  <a:pt x="1584" y="683"/>
                  <a:pt x="1587" y="686"/>
                  <a:pt x="1592" y="686"/>
                </a:cubicBezTo>
                <a:cubicBezTo>
                  <a:pt x="1597" y="686"/>
                  <a:pt x="1602" y="682"/>
                  <a:pt x="1602" y="676"/>
                </a:cubicBezTo>
                <a:cubicBezTo>
                  <a:pt x="1602" y="672"/>
                  <a:pt x="1601" y="670"/>
                  <a:pt x="1599" y="668"/>
                </a:cubicBezTo>
                <a:cubicBezTo>
                  <a:pt x="1576" y="638"/>
                  <a:pt x="1576" y="638"/>
                  <a:pt x="1576" y="638"/>
                </a:cubicBezTo>
                <a:cubicBezTo>
                  <a:pt x="1592" y="633"/>
                  <a:pt x="1603" y="621"/>
                  <a:pt x="1603" y="602"/>
                </a:cubicBezTo>
                <a:cubicBezTo>
                  <a:pt x="1603" y="601"/>
                  <a:pt x="1603" y="601"/>
                  <a:pt x="1603" y="601"/>
                </a:cubicBezTo>
                <a:cubicBezTo>
                  <a:pt x="1603" y="591"/>
                  <a:pt x="1600" y="581"/>
                  <a:pt x="1593" y="575"/>
                </a:cubicBezTo>
                <a:cubicBezTo>
                  <a:pt x="1585" y="567"/>
                  <a:pt x="1573" y="563"/>
                  <a:pt x="1558" y="563"/>
                </a:cubicBezTo>
                <a:cubicBezTo>
                  <a:pt x="1514" y="563"/>
                  <a:pt x="1514" y="563"/>
                  <a:pt x="1514" y="563"/>
                </a:cubicBezTo>
                <a:cubicBezTo>
                  <a:pt x="1508" y="563"/>
                  <a:pt x="1503" y="567"/>
                  <a:pt x="1503" y="573"/>
                </a:cubicBezTo>
                <a:lnTo>
                  <a:pt x="1503" y="675"/>
                </a:lnTo>
                <a:close/>
                <a:moveTo>
                  <a:pt x="1525" y="623"/>
                </a:moveTo>
                <a:cubicBezTo>
                  <a:pt x="1525" y="582"/>
                  <a:pt x="1525" y="582"/>
                  <a:pt x="1525" y="582"/>
                </a:cubicBezTo>
                <a:cubicBezTo>
                  <a:pt x="1556" y="582"/>
                  <a:pt x="1556" y="582"/>
                  <a:pt x="1556" y="582"/>
                </a:cubicBezTo>
                <a:cubicBezTo>
                  <a:pt x="1572" y="582"/>
                  <a:pt x="1581" y="589"/>
                  <a:pt x="1581" y="602"/>
                </a:cubicBezTo>
                <a:cubicBezTo>
                  <a:pt x="1581" y="603"/>
                  <a:pt x="1581" y="603"/>
                  <a:pt x="1581" y="603"/>
                </a:cubicBezTo>
                <a:cubicBezTo>
                  <a:pt x="1581" y="615"/>
                  <a:pt x="1572" y="623"/>
                  <a:pt x="1556" y="623"/>
                </a:cubicBezTo>
                <a:lnTo>
                  <a:pt x="1525" y="623"/>
                </a:lnTo>
                <a:close/>
                <a:moveTo>
                  <a:pt x="1658" y="685"/>
                </a:moveTo>
                <a:cubicBezTo>
                  <a:pt x="1730" y="685"/>
                  <a:pt x="1730" y="685"/>
                  <a:pt x="1730" y="685"/>
                </a:cubicBezTo>
                <a:cubicBezTo>
                  <a:pt x="1735" y="685"/>
                  <a:pt x="1740" y="681"/>
                  <a:pt x="1740" y="675"/>
                </a:cubicBezTo>
                <a:cubicBezTo>
                  <a:pt x="1740" y="670"/>
                  <a:pt x="1735" y="666"/>
                  <a:pt x="1730" y="666"/>
                </a:cubicBezTo>
                <a:cubicBezTo>
                  <a:pt x="1669" y="666"/>
                  <a:pt x="1669" y="666"/>
                  <a:pt x="1669" y="666"/>
                </a:cubicBezTo>
                <a:cubicBezTo>
                  <a:pt x="1669" y="633"/>
                  <a:pt x="1669" y="633"/>
                  <a:pt x="1669" y="633"/>
                </a:cubicBezTo>
                <a:cubicBezTo>
                  <a:pt x="1721" y="633"/>
                  <a:pt x="1721" y="633"/>
                  <a:pt x="1721" y="633"/>
                </a:cubicBezTo>
                <a:cubicBezTo>
                  <a:pt x="1727" y="633"/>
                  <a:pt x="1731" y="629"/>
                  <a:pt x="1731" y="623"/>
                </a:cubicBezTo>
                <a:cubicBezTo>
                  <a:pt x="1731" y="618"/>
                  <a:pt x="1727" y="614"/>
                  <a:pt x="1721" y="614"/>
                </a:cubicBezTo>
                <a:cubicBezTo>
                  <a:pt x="1669" y="614"/>
                  <a:pt x="1669" y="614"/>
                  <a:pt x="1669" y="614"/>
                </a:cubicBezTo>
                <a:cubicBezTo>
                  <a:pt x="1669" y="582"/>
                  <a:pt x="1669" y="582"/>
                  <a:pt x="1669" y="582"/>
                </a:cubicBezTo>
                <a:cubicBezTo>
                  <a:pt x="1729" y="582"/>
                  <a:pt x="1729" y="582"/>
                  <a:pt x="1729" y="582"/>
                </a:cubicBezTo>
                <a:cubicBezTo>
                  <a:pt x="1734" y="582"/>
                  <a:pt x="1739" y="578"/>
                  <a:pt x="1739" y="572"/>
                </a:cubicBezTo>
                <a:cubicBezTo>
                  <a:pt x="1739" y="567"/>
                  <a:pt x="1734" y="563"/>
                  <a:pt x="1729" y="563"/>
                </a:cubicBezTo>
                <a:cubicBezTo>
                  <a:pt x="1658" y="563"/>
                  <a:pt x="1658" y="563"/>
                  <a:pt x="1658" y="563"/>
                </a:cubicBezTo>
                <a:cubicBezTo>
                  <a:pt x="1652" y="563"/>
                  <a:pt x="1647" y="567"/>
                  <a:pt x="1647" y="573"/>
                </a:cubicBezTo>
                <a:cubicBezTo>
                  <a:pt x="1647" y="674"/>
                  <a:pt x="1647" y="674"/>
                  <a:pt x="1647" y="674"/>
                </a:cubicBezTo>
                <a:cubicBezTo>
                  <a:pt x="1647" y="680"/>
                  <a:pt x="1652" y="685"/>
                  <a:pt x="1658" y="685"/>
                </a:cubicBezTo>
                <a:close/>
                <a:moveTo>
                  <a:pt x="1782" y="675"/>
                </a:moveTo>
                <a:cubicBezTo>
                  <a:pt x="1782" y="681"/>
                  <a:pt x="1787" y="686"/>
                  <a:pt x="1793" y="686"/>
                </a:cubicBezTo>
                <a:cubicBezTo>
                  <a:pt x="1798" y="686"/>
                  <a:pt x="1803" y="681"/>
                  <a:pt x="1803" y="675"/>
                </a:cubicBezTo>
                <a:cubicBezTo>
                  <a:pt x="1803" y="598"/>
                  <a:pt x="1803" y="598"/>
                  <a:pt x="1803" y="598"/>
                </a:cubicBezTo>
                <a:cubicBezTo>
                  <a:pt x="1866" y="679"/>
                  <a:pt x="1866" y="679"/>
                  <a:pt x="1866" y="679"/>
                </a:cubicBezTo>
                <a:cubicBezTo>
                  <a:pt x="1869" y="683"/>
                  <a:pt x="1872" y="686"/>
                  <a:pt x="1877" y="686"/>
                </a:cubicBezTo>
                <a:cubicBezTo>
                  <a:pt x="1878" y="686"/>
                  <a:pt x="1878" y="686"/>
                  <a:pt x="1878" y="686"/>
                </a:cubicBezTo>
                <a:cubicBezTo>
                  <a:pt x="1884" y="686"/>
                  <a:pt x="1889" y="681"/>
                  <a:pt x="1889" y="675"/>
                </a:cubicBezTo>
                <a:cubicBezTo>
                  <a:pt x="1889" y="572"/>
                  <a:pt x="1889" y="572"/>
                  <a:pt x="1889" y="572"/>
                </a:cubicBezTo>
                <a:cubicBezTo>
                  <a:pt x="1889" y="566"/>
                  <a:pt x="1884" y="562"/>
                  <a:pt x="1878" y="562"/>
                </a:cubicBezTo>
                <a:cubicBezTo>
                  <a:pt x="1872" y="562"/>
                  <a:pt x="1867" y="566"/>
                  <a:pt x="1867" y="572"/>
                </a:cubicBezTo>
                <a:cubicBezTo>
                  <a:pt x="1867" y="647"/>
                  <a:pt x="1867" y="647"/>
                  <a:pt x="1867" y="647"/>
                </a:cubicBezTo>
                <a:cubicBezTo>
                  <a:pt x="1806" y="568"/>
                  <a:pt x="1806" y="568"/>
                  <a:pt x="1806" y="568"/>
                </a:cubicBezTo>
                <a:cubicBezTo>
                  <a:pt x="1803" y="564"/>
                  <a:pt x="1800" y="562"/>
                  <a:pt x="1795" y="562"/>
                </a:cubicBezTo>
                <a:cubicBezTo>
                  <a:pt x="1793" y="562"/>
                  <a:pt x="1793" y="562"/>
                  <a:pt x="1793" y="562"/>
                </a:cubicBezTo>
                <a:cubicBezTo>
                  <a:pt x="1787" y="562"/>
                  <a:pt x="1782" y="567"/>
                  <a:pt x="1782" y="573"/>
                </a:cubicBezTo>
                <a:lnTo>
                  <a:pt x="1782" y="675"/>
                </a:lnTo>
                <a:close/>
                <a:moveTo>
                  <a:pt x="1994" y="687"/>
                </a:moveTo>
                <a:cubicBezTo>
                  <a:pt x="2014" y="687"/>
                  <a:pt x="2027" y="681"/>
                  <a:pt x="2039" y="671"/>
                </a:cubicBezTo>
                <a:cubicBezTo>
                  <a:pt x="2041" y="669"/>
                  <a:pt x="2042" y="666"/>
                  <a:pt x="2042" y="663"/>
                </a:cubicBezTo>
                <a:cubicBezTo>
                  <a:pt x="2042" y="657"/>
                  <a:pt x="2037" y="653"/>
                  <a:pt x="2032" y="653"/>
                </a:cubicBezTo>
                <a:cubicBezTo>
                  <a:pt x="2029" y="653"/>
                  <a:pt x="2027" y="654"/>
                  <a:pt x="2026" y="655"/>
                </a:cubicBezTo>
                <a:cubicBezTo>
                  <a:pt x="2017" y="663"/>
                  <a:pt x="2008" y="667"/>
                  <a:pt x="1995" y="667"/>
                </a:cubicBezTo>
                <a:cubicBezTo>
                  <a:pt x="1972" y="667"/>
                  <a:pt x="1955" y="648"/>
                  <a:pt x="1955" y="624"/>
                </a:cubicBezTo>
                <a:cubicBezTo>
                  <a:pt x="1955" y="623"/>
                  <a:pt x="1955" y="623"/>
                  <a:pt x="1955" y="623"/>
                </a:cubicBezTo>
                <a:cubicBezTo>
                  <a:pt x="1955" y="599"/>
                  <a:pt x="1972" y="580"/>
                  <a:pt x="1995" y="580"/>
                </a:cubicBezTo>
                <a:cubicBezTo>
                  <a:pt x="2007" y="580"/>
                  <a:pt x="2016" y="584"/>
                  <a:pt x="2024" y="591"/>
                </a:cubicBezTo>
                <a:cubicBezTo>
                  <a:pt x="2026" y="592"/>
                  <a:pt x="2028" y="593"/>
                  <a:pt x="2031" y="593"/>
                </a:cubicBezTo>
                <a:cubicBezTo>
                  <a:pt x="2037" y="593"/>
                  <a:pt x="2041" y="589"/>
                  <a:pt x="2041" y="583"/>
                </a:cubicBezTo>
                <a:cubicBezTo>
                  <a:pt x="2041" y="579"/>
                  <a:pt x="2039" y="576"/>
                  <a:pt x="2037" y="574"/>
                </a:cubicBezTo>
                <a:cubicBezTo>
                  <a:pt x="2026" y="566"/>
                  <a:pt x="2014" y="560"/>
                  <a:pt x="1995" y="560"/>
                </a:cubicBezTo>
                <a:cubicBezTo>
                  <a:pt x="1958" y="560"/>
                  <a:pt x="1932" y="589"/>
                  <a:pt x="1932" y="624"/>
                </a:cubicBezTo>
                <a:cubicBezTo>
                  <a:pt x="1932" y="624"/>
                  <a:pt x="1932" y="624"/>
                  <a:pt x="1932" y="624"/>
                </a:cubicBezTo>
                <a:cubicBezTo>
                  <a:pt x="1932" y="659"/>
                  <a:pt x="1959" y="687"/>
                  <a:pt x="1994" y="687"/>
                </a:cubicBezTo>
                <a:close/>
                <a:moveTo>
                  <a:pt x="2095" y="685"/>
                </a:moveTo>
                <a:cubicBezTo>
                  <a:pt x="2167" y="685"/>
                  <a:pt x="2167" y="685"/>
                  <a:pt x="2167" y="685"/>
                </a:cubicBezTo>
                <a:cubicBezTo>
                  <a:pt x="2172" y="685"/>
                  <a:pt x="2176" y="681"/>
                  <a:pt x="2176" y="675"/>
                </a:cubicBezTo>
                <a:cubicBezTo>
                  <a:pt x="2176" y="670"/>
                  <a:pt x="2172" y="666"/>
                  <a:pt x="2167" y="666"/>
                </a:cubicBezTo>
                <a:cubicBezTo>
                  <a:pt x="2106" y="666"/>
                  <a:pt x="2106" y="666"/>
                  <a:pt x="2106" y="666"/>
                </a:cubicBezTo>
                <a:cubicBezTo>
                  <a:pt x="2106" y="633"/>
                  <a:pt x="2106" y="633"/>
                  <a:pt x="2106" y="633"/>
                </a:cubicBezTo>
                <a:cubicBezTo>
                  <a:pt x="2158" y="633"/>
                  <a:pt x="2158" y="633"/>
                  <a:pt x="2158" y="633"/>
                </a:cubicBezTo>
                <a:cubicBezTo>
                  <a:pt x="2163" y="633"/>
                  <a:pt x="2168" y="629"/>
                  <a:pt x="2168" y="623"/>
                </a:cubicBezTo>
                <a:cubicBezTo>
                  <a:pt x="2168" y="618"/>
                  <a:pt x="2163" y="614"/>
                  <a:pt x="2158" y="614"/>
                </a:cubicBezTo>
                <a:cubicBezTo>
                  <a:pt x="2106" y="614"/>
                  <a:pt x="2106" y="614"/>
                  <a:pt x="2106" y="614"/>
                </a:cubicBezTo>
                <a:cubicBezTo>
                  <a:pt x="2106" y="582"/>
                  <a:pt x="2106" y="582"/>
                  <a:pt x="2106" y="582"/>
                </a:cubicBezTo>
                <a:cubicBezTo>
                  <a:pt x="2166" y="582"/>
                  <a:pt x="2166" y="582"/>
                  <a:pt x="2166" y="582"/>
                </a:cubicBezTo>
                <a:cubicBezTo>
                  <a:pt x="2171" y="582"/>
                  <a:pt x="2176" y="578"/>
                  <a:pt x="2176" y="572"/>
                </a:cubicBezTo>
                <a:cubicBezTo>
                  <a:pt x="2176" y="567"/>
                  <a:pt x="2171" y="563"/>
                  <a:pt x="2166" y="563"/>
                </a:cubicBezTo>
                <a:cubicBezTo>
                  <a:pt x="2095" y="563"/>
                  <a:pt x="2095" y="563"/>
                  <a:pt x="2095" y="563"/>
                </a:cubicBezTo>
                <a:cubicBezTo>
                  <a:pt x="2089" y="563"/>
                  <a:pt x="2084" y="567"/>
                  <a:pt x="2084" y="573"/>
                </a:cubicBezTo>
                <a:cubicBezTo>
                  <a:pt x="2084" y="674"/>
                  <a:pt x="2084" y="674"/>
                  <a:pt x="2084" y="674"/>
                </a:cubicBezTo>
                <a:cubicBezTo>
                  <a:pt x="2084" y="680"/>
                  <a:pt x="2089" y="685"/>
                  <a:pt x="2095" y="685"/>
                </a:cubicBez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19" name="LoFric Logo">
            <a:extLst>
              <a:ext uri="{FF2B5EF4-FFF2-40B4-BE49-F238E27FC236}">
                <a16:creationId xmlns:a16="http://schemas.microsoft.com/office/drawing/2014/main" id="{A710B2A7-FB73-4E4D-A0CB-815636CD8F3B}"/>
              </a:ext>
            </a:extLst>
          </p:cNvPr>
          <p:cNvSpPr>
            <a:spLocks noEditPoints="1"/>
          </p:cNvSpPr>
          <p:nvPr userDrawn="1"/>
        </p:nvSpPr>
        <p:spPr bwMode="auto">
          <a:xfrm>
            <a:off x="10587039" y="6144614"/>
            <a:ext cx="1279525" cy="331788"/>
          </a:xfrm>
          <a:custGeom>
            <a:avLst/>
            <a:gdLst>
              <a:gd name="T0" fmla="*/ 388 w 401"/>
              <a:gd name="T1" fmla="*/ 4 h 102"/>
              <a:gd name="T2" fmla="*/ 401 w 401"/>
              <a:gd name="T3" fmla="*/ 15 h 102"/>
              <a:gd name="T4" fmla="*/ 388 w 401"/>
              <a:gd name="T5" fmla="*/ 28 h 102"/>
              <a:gd name="T6" fmla="*/ 387 w 401"/>
              <a:gd name="T7" fmla="*/ 10 h 102"/>
              <a:gd name="T8" fmla="*/ 390 w 401"/>
              <a:gd name="T9" fmla="*/ 13 h 102"/>
              <a:gd name="T10" fmla="*/ 386 w 401"/>
              <a:gd name="T11" fmla="*/ 10 h 102"/>
              <a:gd name="T12" fmla="*/ 386 w 401"/>
              <a:gd name="T13" fmla="*/ 23 h 102"/>
              <a:gd name="T14" fmla="*/ 390 w 401"/>
              <a:gd name="T15" fmla="*/ 23 h 102"/>
              <a:gd name="T16" fmla="*/ 392 w 401"/>
              <a:gd name="T17" fmla="*/ 15 h 102"/>
              <a:gd name="T18" fmla="*/ 388 w 401"/>
              <a:gd name="T19" fmla="*/ 7 h 102"/>
              <a:gd name="T20" fmla="*/ 332 w 401"/>
              <a:gd name="T21" fmla="*/ 65 h 102"/>
              <a:gd name="T22" fmla="*/ 362 w 401"/>
              <a:gd name="T23" fmla="*/ 48 h 102"/>
              <a:gd name="T24" fmla="*/ 381 w 401"/>
              <a:gd name="T25" fmla="*/ 45 h 102"/>
              <a:gd name="T26" fmla="*/ 311 w 401"/>
              <a:gd name="T27" fmla="*/ 65 h 102"/>
              <a:gd name="T28" fmla="*/ 364 w 401"/>
              <a:gd name="T29" fmla="*/ 73 h 102"/>
              <a:gd name="T30" fmla="*/ 304 w 401"/>
              <a:gd name="T31" fmla="*/ 21 h 102"/>
              <a:gd name="T32" fmla="*/ 296 w 401"/>
              <a:gd name="T33" fmla="*/ 10 h 102"/>
              <a:gd name="T34" fmla="*/ 278 w 401"/>
              <a:gd name="T35" fmla="*/ 100 h 102"/>
              <a:gd name="T36" fmla="*/ 296 w 401"/>
              <a:gd name="T37" fmla="*/ 88 h 102"/>
              <a:gd name="T38" fmla="*/ 302 w 401"/>
              <a:gd name="T39" fmla="*/ 28 h 102"/>
              <a:gd name="T40" fmla="*/ 276 w 401"/>
              <a:gd name="T41" fmla="*/ 88 h 102"/>
              <a:gd name="T42" fmla="*/ 232 w 401"/>
              <a:gd name="T43" fmla="*/ 101 h 102"/>
              <a:gd name="T44" fmla="*/ 252 w 401"/>
              <a:gd name="T45" fmla="*/ 66 h 102"/>
              <a:gd name="T46" fmla="*/ 282 w 401"/>
              <a:gd name="T47" fmla="*/ 43 h 102"/>
              <a:gd name="T48" fmla="*/ 261 w 401"/>
              <a:gd name="T49" fmla="*/ 35 h 102"/>
              <a:gd name="T50" fmla="*/ 255 w 401"/>
              <a:gd name="T51" fmla="*/ 29 h 102"/>
              <a:gd name="T52" fmla="*/ 238 w 401"/>
              <a:gd name="T53" fmla="*/ 40 h 102"/>
              <a:gd name="T54" fmla="*/ 240 w 401"/>
              <a:gd name="T55" fmla="*/ 16 h 102"/>
              <a:gd name="T56" fmla="*/ 233 w 401"/>
              <a:gd name="T57" fmla="*/ 2 h 102"/>
              <a:gd name="T58" fmla="*/ 171 w 401"/>
              <a:gd name="T59" fmla="*/ 16 h 102"/>
              <a:gd name="T60" fmla="*/ 159 w 401"/>
              <a:gd name="T61" fmla="*/ 101 h 102"/>
              <a:gd name="T62" fmla="*/ 181 w 401"/>
              <a:gd name="T63" fmla="*/ 59 h 102"/>
              <a:gd name="T64" fmla="*/ 228 w 401"/>
              <a:gd name="T65" fmla="*/ 46 h 102"/>
              <a:gd name="T66" fmla="*/ 192 w 401"/>
              <a:gd name="T67" fmla="*/ 20 h 102"/>
              <a:gd name="T68" fmla="*/ 129 w 401"/>
              <a:gd name="T69" fmla="*/ 51 h 102"/>
              <a:gd name="T70" fmla="*/ 106 w 401"/>
              <a:gd name="T71" fmla="*/ 85 h 102"/>
              <a:gd name="T72" fmla="*/ 118 w 401"/>
              <a:gd name="T73" fmla="*/ 43 h 102"/>
              <a:gd name="T74" fmla="*/ 149 w 401"/>
              <a:gd name="T75" fmla="*/ 64 h 102"/>
              <a:gd name="T76" fmla="*/ 75 w 401"/>
              <a:gd name="T77" fmla="*/ 64 h 102"/>
              <a:gd name="T78" fmla="*/ 36 w 401"/>
              <a:gd name="T79" fmla="*/ 2 h 102"/>
              <a:gd name="T80" fmla="*/ 2 w 401"/>
              <a:gd name="T81" fmla="*/ 86 h 102"/>
              <a:gd name="T82" fmla="*/ 55 w 401"/>
              <a:gd name="T83" fmla="*/ 100 h 102"/>
              <a:gd name="T84" fmla="*/ 68 w 401"/>
              <a:gd name="T85" fmla="*/ 87 h 102"/>
              <a:gd name="T86" fmla="*/ 43 w 401"/>
              <a:gd name="T87" fmla="*/ 15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401" h="102">
                <a:moveTo>
                  <a:pt x="388" y="27"/>
                </a:moveTo>
                <a:cubicBezTo>
                  <a:pt x="381" y="27"/>
                  <a:pt x="376" y="22"/>
                  <a:pt x="376" y="15"/>
                </a:cubicBezTo>
                <a:cubicBezTo>
                  <a:pt x="376" y="9"/>
                  <a:pt x="381" y="4"/>
                  <a:pt x="388" y="4"/>
                </a:cubicBezTo>
                <a:cubicBezTo>
                  <a:pt x="394" y="4"/>
                  <a:pt x="399" y="9"/>
                  <a:pt x="399" y="15"/>
                </a:cubicBezTo>
                <a:cubicBezTo>
                  <a:pt x="399" y="22"/>
                  <a:pt x="394" y="27"/>
                  <a:pt x="388" y="27"/>
                </a:cubicBezTo>
                <a:moveTo>
                  <a:pt x="401" y="15"/>
                </a:moveTo>
                <a:cubicBezTo>
                  <a:pt x="401" y="8"/>
                  <a:pt x="395" y="2"/>
                  <a:pt x="388" y="2"/>
                </a:cubicBezTo>
                <a:cubicBezTo>
                  <a:pt x="381" y="2"/>
                  <a:pt x="375" y="8"/>
                  <a:pt x="375" y="15"/>
                </a:cubicBezTo>
                <a:cubicBezTo>
                  <a:pt x="375" y="23"/>
                  <a:pt x="381" y="28"/>
                  <a:pt x="388" y="28"/>
                </a:cubicBezTo>
                <a:cubicBezTo>
                  <a:pt x="395" y="28"/>
                  <a:pt x="401" y="22"/>
                  <a:pt x="401" y="15"/>
                </a:cubicBezTo>
                <a:moveTo>
                  <a:pt x="386" y="10"/>
                </a:moveTo>
                <a:cubicBezTo>
                  <a:pt x="387" y="10"/>
                  <a:pt x="387" y="10"/>
                  <a:pt x="387" y="10"/>
                </a:cubicBezTo>
                <a:cubicBezTo>
                  <a:pt x="389" y="10"/>
                  <a:pt x="389" y="10"/>
                  <a:pt x="390" y="10"/>
                </a:cubicBezTo>
                <a:cubicBezTo>
                  <a:pt x="390" y="10"/>
                  <a:pt x="390" y="11"/>
                  <a:pt x="390" y="11"/>
                </a:cubicBezTo>
                <a:cubicBezTo>
                  <a:pt x="390" y="12"/>
                  <a:pt x="390" y="13"/>
                  <a:pt x="390" y="13"/>
                </a:cubicBezTo>
                <a:cubicBezTo>
                  <a:pt x="389" y="13"/>
                  <a:pt x="389" y="13"/>
                  <a:pt x="387" y="13"/>
                </a:cubicBezTo>
                <a:cubicBezTo>
                  <a:pt x="386" y="13"/>
                  <a:pt x="386" y="13"/>
                  <a:pt x="386" y="13"/>
                </a:cubicBezTo>
                <a:lnTo>
                  <a:pt x="386" y="10"/>
                </a:lnTo>
                <a:close/>
                <a:moveTo>
                  <a:pt x="382" y="7"/>
                </a:moveTo>
                <a:cubicBezTo>
                  <a:pt x="382" y="23"/>
                  <a:pt x="382" y="23"/>
                  <a:pt x="382" y="23"/>
                </a:cubicBezTo>
                <a:cubicBezTo>
                  <a:pt x="386" y="23"/>
                  <a:pt x="386" y="23"/>
                  <a:pt x="386" y="23"/>
                </a:cubicBezTo>
                <a:cubicBezTo>
                  <a:pt x="386" y="16"/>
                  <a:pt x="386" y="16"/>
                  <a:pt x="386" y="16"/>
                </a:cubicBezTo>
                <a:cubicBezTo>
                  <a:pt x="389" y="16"/>
                  <a:pt x="389" y="16"/>
                  <a:pt x="389" y="20"/>
                </a:cubicBezTo>
                <a:cubicBezTo>
                  <a:pt x="390" y="21"/>
                  <a:pt x="390" y="22"/>
                  <a:pt x="390" y="23"/>
                </a:cubicBezTo>
                <a:cubicBezTo>
                  <a:pt x="395" y="23"/>
                  <a:pt x="395" y="23"/>
                  <a:pt x="395" y="23"/>
                </a:cubicBezTo>
                <a:cubicBezTo>
                  <a:pt x="394" y="22"/>
                  <a:pt x="394" y="20"/>
                  <a:pt x="393" y="18"/>
                </a:cubicBezTo>
                <a:cubicBezTo>
                  <a:pt x="393" y="16"/>
                  <a:pt x="393" y="16"/>
                  <a:pt x="392" y="15"/>
                </a:cubicBezTo>
                <a:cubicBezTo>
                  <a:pt x="393" y="15"/>
                  <a:pt x="394" y="14"/>
                  <a:pt x="394" y="11"/>
                </a:cubicBezTo>
                <a:cubicBezTo>
                  <a:pt x="394" y="10"/>
                  <a:pt x="394" y="8"/>
                  <a:pt x="392" y="7"/>
                </a:cubicBezTo>
                <a:cubicBezTo>
                  <a:pt x="390" y="7"/>
                  <a:pt x="389" y="7"/>
                  <a:pt x="388" y="7"/>
                </a:cubicBezTo>
                <a:lnTo>
                  <a:pt x="382" y="7"/>
                </a:lnTo>
                <a:close/>
                <a:moveTo>
                  <a:pt x="342" y="85"/>
                </a:moveTo>
                <a:cubicBezTo>
                  <a:pt x="328" y="85"/>
                  <a:pt x="329" y="74"/>
                  <a:pt x="332" y="65"/>
                </a:cubicBezTo>
                <a:cubicBezTo>
                  <a:pt x="335" y="51"/>
                  <a:pt x="341" y="47"/>
                  <a:pt x="344" y="45"/>
                </a:cubicBezTo>
                <a:cubicBezTo>
                  <a:pt x="347" y="44"/>
                  <a:pt x="350" y="43"/>
                  <a:pt x="353" y="43"/>
                </a:cubicBezTo>
                <a:cubicBezTo>
                  <a:pt x="359" y="43"/>
                  <a:pt x="361" y="46"/>
                  <a:pt x="362" y="48"/>
                </a:cubicBezTo>
                <a:cubicBezTo>
                  <a:pt x="362" y="49"/>
                  <a:pt x="363" y="50"/>
                  <a:pt x="363" y="51"/>
                </a:cubicBezTo>
                <a:cubicBezTo>
                  <a:pt x="364" y="53"/>
                  <a:pt x="366" y="54"/>
                  <a:pt x="369" y="54"/>
                </a:cubicBezTo>
                <a:cubicBezTo>
                  <a:pt x="374" y="54"/>
                  <a:pt x="379" y="50"/>
                  <a:pt x="381" y="45"/>
                </a:cubicBezTo>
                <a:cubicBezTo>
                  <a:pt x="382" y="41"/>
                  <a:pt x="381" y="38"/>
                  <a:pt x="378" y="34"/>
                </a:cubicBezTo>
                <a:cubicBezTo>
                  <a:pt x="372" y="28"/>
                  <a:pt x="365" y="27"/>
                  <a:pt x="357" y="27"/>
                </a:cubicBezTo>
                <a:cubicBezTo>
                  <a:pt x="338" y="27"/>
                  <a:pt x="318" y="39"/>
                  <a:pt x="311" y="65"/>
                </a:cubicBezTo>
                <a:cubicBezTo>
                  <a:pt x="305" y="85"/>
                  <a:pt x="312" y="102"/>
                  <a:pt x="336" y="102"/>
                </a:cubicBezTo>
                <a:cubicBezTo>
                  <a:pt x="356" y="102"/>
                  <a:pt x="369" y="89"/>
                  <a:pt x="371" y="82"/>
                </a:cubicBezTo>
                <a:cubicBezTo>
                  <a:pt x="373" y="76"/>
                  <a:pt x="368" y="73"/>
                  <a:pt x="364" y="73"/>
                </a:cubicBezTo>
                <a:cubicBezTo>
                  <a:pt x="359" y="73"/>
                  <a:pt x="356" y="76"/>
                  <a:pt x="354" y="78"/>
                </a:cubicBezTo>
                <a:cubicBezTo>
                  <a:pt x="352" y="81"/>
                  <a:pt x="349" y="85"/>
                  <a:pt x="342" y="85"/>
                </a:cubicBezTo>
                <a:moveTo>
                  <a:pt x="304" y="21"/>
                </a:moveTo>
                <a:cubicBezTo>
                  <a:pt x="309" y="21"/>
                  <a:pt x="315" y="16"/>
                  <a:pt x="316" y="10"/>
                </a:cubicBezTo>
                <a:cubicBezTo>
                  <a:pt x="318" y="5"/>
                  <a:pt x="315" y="0"/>
                  <a:pt x="309" y="0"/>
                </a:cubicBezTo>
                <a:cubicBezTo>
                  <a:pt x="304" y="0"/>
                  <a:pt x="298" y="5"/>
                  <a:pt x="296" y="10"/>
                </a:cubicBezTo>
                <a:cubicBezTo>
                  <a:pt x="295" y="16"/>
                  <a:pt x="298" y="21"/>
                  <a:pt x="304" y="21"/>
                </a:cubicBezTo>
                <a:moveTo>
                  <a:pt x="276" y="88"/>
                </a:moveTo>
                <a:cubicBezTo>
                  <a:pt x="275" y="92"/>
                  <a:pt x="273" y="98"/>
                  <a:pt x="278" y="100"/>
                </a:cubicBezTo>
                <a:cubicBezTo>
                  <a:pt x="279" y="100"/>
                  <a:pt x="280" y="101"/>
                  <a:pt x="282" y="101"/>
                </a:cubicBezTo>
                <a:cubicBezTo>
                  <a:pt x="285" y="101"/>
                  <a:pt x="288" y="100"/>
                  <a:pt x="291" y="97"/>
                </a:cubicBezTo>
                <a:cubicBezTo>
                  <a:pt x="294" y="94"/>
                  <a:pt x="295" y="91"/>
                  <a:pt x="296" y="88"/>
                </a:cubicBezTo>
                <a:cubicBezTo>
                  <a:pt x="309" y="40"/>
                  <a:pt x="309" y="40"/>
                  <a:pt x="309" y="40"/>
                </a:cubicBezTo>
                <a:cubicBezTo>
                  <a:pt x="309" y="36"/>
                  <a:pt x="311" y="31"/>
                  <a:pt x="306" y="29"/>
                </a:cubicBezTo>
                <a:cubicBezTo>
                  <a:pt x="305" y="28"/>
                  <a:pt x="303" y="28"/>
                  <a:pt x="302" y="28"/>
                </a:cubicBezTo>
                <a:cubicBezTo>
                  <a:pt x="298" y="28"/>
                  <a:pt x="295" y="29"/>
                  <a:pt x="294" y="30"/>
                </a:cubicBezTo>
                <a:cubicBezTo>
                  <a:pt x="292" y="32"/>
                  <a:pt x="290" y="34"/>
                  <a:pt x="289" y="40"/>
                </a:cubicBezTo>
                <a:lnTo>
                  <a:pt x="276" y="88"/>
                </a:lnTo>
                <a:close/>
                <a:moveTo>
                  <a:pt x="225" y="88"/>
                </a:moveTo>
                <a:cubicBezTo>
                  <a:pt x="224" y="92"/>
                  <a:pt x="222" y="98"/>
                  <a:pt x="229" y="100"/>
                </a:cubicBezTo>
                <a:cubicBezTo>
                  <a:pt x="230" y="101"/>
                  <a:pt x="231" y="101"/>
                  <a:pt x="232" y="101"/>
                </a:cubicBezTo>
                <a:cubicBezTo>
                  <a:pt x="235" y="101"/>
                  <a:pt x="238" y="100"/>
                  <a:pt x="240" y="98"/>
                </a:cubicBezTo>
                <a:cubicBezTo>
                  <a:pt x="244" y="95"/>
                  <a:pt x="245" y="91"/>
                  <a:pt x="246" y="88"/>
                </a:cubicBezTo>
                <a:cubicBezTo>
                  <a:pt x="252" y="66"/>
                  <a:pt x="252" y="66"/>
                  <a:pt x="252" y="66"/>
                </a:cubicBezTo>
                <a:cubicBezTo>
                  <a:pt x="254" y="58"/>
                  <a:pt x="257" y="48"/>
                  <a:pt x="268" y="46"/>
                </a:cubicBezTo>
                <a:cubicBezTo>
                  <a:pt x="270" y="46"/>
                  <a:pt x="272" y="46"/>
                  <a:pt x="274" y="45"/>
                </a:cubicBezTo>
                <a:cubicBezTo>
                  <a:pt x="276" y="45"/>
                  <a:pt x="279" y="45"/>
                  <a:pt x="282" y="43"/>
                </a:cubicBezTo>
                <a:cubicBezTo>
                  <a:pt x="284" y="41"/>
                  <a:pt x="285" y="39"/>
                  <a:pt x="286" y="36"/>
                </a:cubicBezTo>
                <a:cubicBezTo>
                  <a:pt x="287" y="32"/>
                  <a:pt x="285" y="27"/>
                  <a:pt x="278" y="27"/>
                </a:cubicBezTo>
                <a:cubicBezTo>
                  <a:pt x="272" y="27"/>
                  <a:pt x="266" y="30"/>
                  <a:pt x="261" y="35"/>
                </a:cubicBezTo>
                <a:cubicBezTo>
                  <a:pt x="260" y="37"/>
                  <a:pt x="258" y="39"/>
                  <a:pt x="257" y="41"/>
                </a:cubicBezTo>
                <a:cubicBezTo>
                  <a:pt x="257" y="40"/>
                  <a:pt x="257" y="40"/>
                  <a:pt x="257" y="40"/>
                </a:cubicBezTo>
                <a:cubicBezTo>
                  <a:pt x="258" y="37"/>
                  <a:pt x="260" y="31"/>
                  <a:pt x="255" y="29"/>
                </a:cubicBezTo>
                <a:cubicBezTo>
                  <a:pt x="254" y="28"/>
                  <a:pt x="253" y="28"/>
                  <a:pt x="251" y="28"/>
                </a:cubicBezTo>
                <a:cubicBezTo>
                  <a:pt x="248" y="28"/>
                  <a:pt x="245" y="29"/>
                  <a:pt x="244" y="30"/>
                </a:cubicBezTo>
                <a:cubicBezTo>
                  <a:pt x="240" y="33"/>
                  <a:pt x="239" y="37"/>
                  <a:pt x="238" y="40"/>
                </a:cubicBezTo>
                <a:lnTo>
                  <a:pt x="225" y="88"/>
                </a:lnTo>
                <a:close/>
                <a:moveTo>
                  <a:pt x="228" y="20"/>
                </a:moveTo>
                <a:cubicBezTo>
                  <a:pt x="231" y="20"/>
                  <a:pt x="236" y="20"/>
                  <a:pt x="240" y="16"/>
                </a:cubicBezTo>
                <a:cubicBezTo>
                  <a:pt x="241" y="15"/>
                  <a:pt x="242" y="12"/>
                  <a:pt x="242" y="11"/>
                </a:cubicBezTo>
                <a:cubicBezTo>
                  <a:pt x="243" y="8"/>
                  <a:pt x="242" y="5"/>
                  <a:pt x="239" y="3"/>
                </a:cubicBezTo>
                <a:cubicBezTo>
                  <a:pt x="238" y="3"/>
                  <a:pt x="235" y="2"/>
                  <a:pt x="233" y="2"/>
                </a:cubicBezTo>
                <a:cubicBezTo>
                  <a:pt x="190" y="2"/>
                  <a:pt x="190" y="2"/>
                  <a:pt x="190" y="2"/>
                </a:cubicBezTo>
                <a:cubicBezTo>
                  <a:pt x="187" y="2"/>
                  <a:pt x="182" y="2"/>
                  <a:pt x="179" y="5"/>
                </a:cubicBezTo>
                <a:cubicBezTo>
                  <a:pt x="174" y="8"/>
                  <a:pt x="172" y="13"/>
                  <a:pt x="171" y="16"/>
                </a:cubicBezTo>
                <a:cubicBezTo>
                  <a:pt x="152" y="88"/>
                  <a:pt x="152" y="88"/>
                  <a:pt x="152" y="88"/>
                </a:cubicBezTo>
                <a:cubicBezTo>
                  <a:pt x="151" y="92"/>
                  <a:pt x="150" y="97"/>
                  <a:pt x="154" y="99"/>
                </a:cubicBezTo>
                <a:cubicBezTo>
                  <a:pt x="155" y="100"/>
                  <a:pt x="157" y="101"/>
                  <a:pt x="159" y="101"/>
                </a:cubicBezTo>
                <a:cubicBezTo>
                  <a:pt x="161" y="101"/>
                  <a:pt x="167" y="101"/>
                  <a:pt x="171" y="95"/>
                </a:cubicBezTo>
                <a:cubicBezTo>
                  <a:pt x="172" y="92"/>
                  <a:pt x="173" y="90"/>
                  <a:pt x="174" y="87"/>
                </a:cubicBezTo>
                <a:cubicBezTo>
                  <a:pt x="181" y="59"/>
                  <a:pt x="181" y="59"/>
                  <a:pt x="181" y="59"/>
                </a:cubicBezTo>
                <a:cubicBezTo>
                  <a:pt x="214" y="59"/>
                  <a:pt x="214" y="59"/>
                  <a:pt x="214" y="59"/>
                </a:cubicBezTo>
                <a:cubicBezTo>
                  <a:pt x="217" y="59"/>
                  <a:pt x="225" y="59"/>
                  <a:pt x="228" y="50"/>
                </a:cubicBezTo>
                <a:cubicBezTo>
                  <a:pt x="228" y="49"/>
                  <a:pt x="228" y="47"/>
                  <a:pt x="228" y="46"/>
                </a:cubicBezTo>
                <a:cubicBezTo>
                  <a:pt x="227" y="41"/>
                  <a:pt x="222" y="41"/>
                  <a:pt x="219" y="41"/>
                </a:cubicBezTo>
                <a:cubicBezTo>
                  <a:pt x="186" y="41"/>
                  <a:pt x="186" y="41"/>
                  <a:pt x="186" y="41"/>
                </a:cubicBezTo>
                <a:cubicBezTo>
                  <a:pt x="192" y="20"/>
                  <a:pt x="192" y="20"/>
                  <a:pt x="192" y="20"/>
                </a:cubicBezTo>
                <a:lnTo>
                  <a:pt x="228" y="20"/>
                </a:lnTo>
                <a:close/>
                <a:moveTo>
                  <a:pt x="118" y="43"/>
                </a:moveTo>
                <a:cubicBezTo>
                  <a:pt x="119" y="43"/>
                  <a:pt x="127" y="43"/>
                  <a:pt x="129" y="51"/>
                </a:cubicBezTo>
                <a:cubicBezTo>
                  <a:pt x="130" y="54"/>
                  <a:pt x="130" y="59"/>
                  <a:pt x="128" y="63"/>
                </a:cubicBezTo>
                <a:cubicBezTo>
                  <a:pt x="127" y="68"/>
                  <a:pt x="125" y="73"/>
                  <a:pt x="121" y="78"/>
                </a:cubicBezTo>
                <a:cubicBezTo>
                  <a:pt x="120" y="79"/>
                  <a:pt x="115" y="85"/>
                  <a:pt x="106" y="85"/>
                </a:cubicBezTo>
                <a:cubicBezTo>
                  <a:pt x="95" y="85"/>
                  <a:pt x="92" y="77"/>
                  <a:pt x="96" y="64"/>
                </a:cubicBezTo>
                <a:cubicBezTo>
                  <a:pt x="96" y="61"/>
                  <a:pt x="99" y="52"/>
                  <a:pt x="107" y="46"/>
                </a:cubicBezTo>
                <a:cubicBezTo>
                  <a:pt x="111" y="43"/>
                  <a:pt x="115" y="43"/>
                  <a:pt x="118" y="43"/>
                </a:cubicBezTo>
                <a:moveTo>
                  <a:pt x="75" y="64"/>
                </a:moveTo>
                <a:cubicBezTo>
                  <a:pt x="70" y="82"/>
                  <a:pt x="76" y="102"/>
                  <a:pt x="102" y="102"/>
                </a:cubicBezTo>
                <a:cubicBezTo>
                  <a:pt x="122" y="102"/>
                  <a:pt x="143" y="86"/>
                  <a:pt x="149" y="64"/>
                </a:cubicBezTo>
                <a:cubicBezTo>
                  <a:pt x="152" y="53"/>
                  <a:pt x="150" y="43"/>
                  <a:pt x="147" y="38"/>
                </a:cubicBezTo>
                <a:cubicBezTo>
                  <a:pt x="142" y="30"/>
                  <a:pt x="133" y="27"/>
                  <a:pt x="123" y="27"/>
                </a:cubicBezTo>
                <a:cubicBezTo>
                  <a:pt x="101" y="27"/>
                  <a:pt x="81" y="42"/>
                  <a:pt x="75" y="64"/>
                </a:cubicBezTo>
                <a:moveTo>
                  <a:pt x="43" y="15"/>
                </a:moveTo>
                <a:cubicBezTo>
                  <a:pt x="44" y="12"/>
                  <a:pt x="45" y="8"/>
                  <a:pt x="43" y="5"/>
                </a:cubicBezTo>
                <a:cubicBezTo>
                  <a:pt x="41" y="2"/>
                  <a:pt x="38" y="2"/>
                  <a:pt x="36" y="2"/>
                </a:cubicBezTo>
                <a:cubicBezTo>
                  <a:pt x="32" y="2"/>
                  <a:pt x="29" y="3"/>
                  <a:pt x="28" y="4"/>
                </a:cubicBezTo>
                <a:cubicBezTo>
                  <a:pt x="23" y="7"/>
                  <a:pt x="22" y="11"/>
                  <a:pt x="21" y="15"/>
                </a:cubicBezTo>
                <a:cubicBezTo>
                  <a:pt x="2" y="86"/>
                  <a:pt x="2" y="86"/>
                  <a:pt x="2" y="86"/>
                </a:cubicBezTo>
                <a:cubicBezTo>
                  <a:pt x="2" y="90"/>
                  <a:pt x="0" y="94"/>
                  <a:pt x="3" y="97"/>
                </a:cubicBezTo>
                <a:cubicBezTo>
                  <a:pt x="5" y="100"/>
                  <a:pt x="9" y="100"/>
                  <a:pt x="13" y="100"/>
                </a:cubicBezTo>
                <a:cubicBezTo>
                  <a:pt x="55" y="100"/>
                  <a:pt x="55" y="100"/>
                  <a:pt x="55" y="100"/>
                </a:cubicBezTo>
                <a:cubicBezTo>
                  <a:pt x="58" y="100"/>
                  <a:pt x="62" y="100"/>
                  <a:pt x="66" y="96"/>
                </a:cubicBezTo>
                <a:cubicBezTo>
                  <a:pt x="67" y="94"/>
                  <a:pt x="68" y="93"/>
                  <a:pt x="68" y="91"/>
                </a:cubicBezTo>
                <a:cubicBezTo>
                  <a:pt x="68" y="90"/>
                  <a:pt x="69" y="88"/>
                  <a:pt x="68" y="87"/>
                </a:cubicBezTo>
                <a:cubicBezTo>
                  <a:pt x="67" y="82"/>
                  <a:pt x="62" y="82"/>
                  <a:pt x="59" y="82"/>
                </a:cubicBezTo>
                <a:cubicBezTo>
                  <a:pt x="25" y="82"/>
                  <a:pt x="25" y="82"/>
                  <a:pt x="25" y="82"/>
                </a:cubicBezTo>
                <a:lnTo>
                  <a:pt x="43" y="15"/>
                </a:ln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2245610977"/>
      </p:ext>
    </p:extLst>
  </p:cSld>
  <p:clrMap bg1="lt1" tx1="dk1" bg2="lt2" tx2="dk2" accent1="accent1" accent2="accent2" accent3="accent3" accent4="accent4" accent5="accent5" accent6="accent6" hlink="hlink" folHlink="folHlink"/>
  <p:sldLayoutIdLst>
    <p:sldLayoutId id="2147483670" r:id="rId1"/>
    <p:sldLayoutId id="2147483671" r:id="rId2"/>
    <p:sldLayoutId id="2147483672" r:id="rId3"/>
  </p:sldLayoutIdLst>
  <p:txStyles>
    <p:titleStyle>
      <a:lvl1pPr algn="l" defTabSz="914400" rtl="0" eaLnBrk="1" latinLnBrk="0" hangingPunct="1">
        <a:lnSpc>
          <a:spcPct val="90000"/>
        </a:lnSpc>
        <a:spcBef>
          <a:spcPct val="0"/>
        </a:spcBef>
        <a:buNone/>
        <a:defRPr sz="3600" kern="1200">
          <a:solidFill>
            <a:schemeClr val="tx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Calibri" panose="020F050202020403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Calibri" panose="020F050202020403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0.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Rektangel: övre hörn, ett rundat och ett klippt 6">
            <a:extLst>
              <a:ext uri="{FF2B5EF4-FFF2-40B4-BE49-F238E27FC236}">
                <a16:creationId xmlns:a16="http://schemas.microsoft.com/office/drawing/2014/main" id="{2F5989B4-053B-45A3-8831-4FD01102D652}"/>
              </a:ext>
            </a:extLst>
          </p:cNvPr>
          <p:cNvSpPr/>
          <p:nvPr/>
        </p:nvSpPr>
        <p:spPr>
          <a:xfrm>
            <a:off x="216000" y="774000"/>
            <a:ext cx="11761200" cy="5868987"/>
          </a:xfrm>
          <a:prstGeom prst="snipRoundRect">
            <a:avLst>
              <a:gd name="adj1" fmla="val 11181"/>
              <a:gd name="adj2" fmla="val 0"/>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ktangel: övre hörn, ett rundat och ett klippt 8">
            <a:extLst>
              <a:ext uri="{FF2B5EF4-FFF2-40B4-BE49-F238E27FC236}">
                <a16:creationId xmlns:a16="http://schemas.microsoft.com/office/drawing/2014/main" id="{DB4F11C9-1898-47B8-BFBA-B64BDBC711AC}"/>
              </a:ext>
            </a:extLst>
          </p:cNvPr>
          <p:cNvSpPr/>
          <p:nvPr/>
        </p:nvSpPr>
        <p:spPr>
          <a:xfrm>
            <a:off x="216000" y="774000"/>
            <a:ext cx="11761200" cy="5868987"/>
          </a:xfrm>
          <a:prstGeom prst="snipRoundRect">
            <a:avLst>
              <a:gd name="adj1" fmla="val 11181"/>
              <a:gd name="adj2" fmla="val 0"/>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Platshållare för rubrik 1">
            <a:extLst>
              <a:ext uri="{FF2B5EF4-FFF2-40B4-BE49-F238E27FC236}">
                <a16:creationId xmlns:a16="http://schemas.microsoft.com/office/drawing/2014/main" id="{3D1E63C8-E924-4DF0-82B5-41085E46340F}"/>
              </a:ext>
            </a:extLst>
          </p:cNvPr>
          <p:cNvSpPr>
            <a:spLocks noGrp="1"/>
          </p:cNvSpPr>
          <p:nvPr>
            <p:ph type="title"/>
          </p:nvPr>
        </p:nvSpPr>
        <p:spPr>
          <a:xfrm>
            <a:off x="838200" y="978793"/>
            <a:ext cx="10515600" cy="1223493"/>
          </a:xfrm>
          <a:prstGeom prst="rect">
            <a:avLst/>
          </a:prstGeom>
        </p:spPr>
        <p:txBody>
          <a:bodyPr vert="horz" lIns="91440" tIns="45720" rIns="91440" bIns="45720" rtlCol="0" anchor="ctr">
            <a:normAutofit/>
          </a:bodyPr>
          <a:lstStyle/>
          <a:p>
            <a:r>
              <a:rPr lang="en-US" dirty="0"/>
              <a:t>Click to edit Master title style</a:t>
            </a:r>
          </a:p>
        </p:txBody>
      </p:sp>
      <p:sp>
        <p:nvSpPr>
          <p:cNvPr id="15" name="Freeform 5">
            <a:extLst>
              <a:ext uri="{FF2B5EF4-FFF2-40B4-BE49-F238E27FC236}">
                <a16:creationId xmlns:a16="http://schemas.microsoft.com/office/drawing/2014/main" id="{9D44FDAC-07C9-4888-8618-7FDEFF1ADA78}"/>
              </a:ext>
            </a:extLst>
          </p:cNvPr>
          <p:cNvSpPr>
            <a:spLocks noEditPoints="1"/>
          </p:cNvSpPr>
          <p:nvPr/>
        </p:nvSpPr>
        <p:spPr bwMode="auto">
          <a:xfrm>
            <a:off x="10528300" y="219295"/>
            <a:ext cx="1439863" cy="436563"/>
          </a:xfrm>
          <a:custGeom>
            <a:avLst/>
            <a:gdLst>
              <a:gd name="T0" fmla="*/ 142 w 2268"/>
              <a:gd name="T1" fmla="*/ 392 h 687"/>
              <a:gd name="T2" fmla="*/ 147 w 2268"/>
              <a:gd name="T3" fmla="*/ 293 h 687"/>
              <a:gd name="T4" fmla="*/ 451 w 2268"/>
              <a:gd name="T5" fmla="*/ 18 h 687"/>
              <a:gd name="T6" fmla="*/ 677 w 2268"/>
              <a:gd name="T7" fmla="*/ 220 h 687"/>
              <a:gd name="T8" fmla="*/ 505 w 2268"/>
              <a:gd name="T9" fmla="*/ 356 h 687"/>
              <a:gd name="T10" fmla="*/ 542 w 2268"/>
              <a:gd name="T11" fmla="*/ 326 h 687"/>
              <a:gd name="T12" fmla="*/ 813 w 2268"/>
              <a:gd name="T13" fmla="*/ 368 h 687"/>
              <a:gd name="T14" fmla="*/ 919 w 2268"/>
              <a:gd name="T15" fmla="*/ 25 h 687"/>
              <a:gd name="T16" fmla="*/ 1066 w 2268"/>
              <a:gd name="T17" fmla="*/ 101 h 687"/>
              <a:gd name="T18" fmla="*/ 982 w 2268"/>
              <a:gd name="T19" fmla="*/ 287 h 687"/>
              <a:gd name="T20" fmla="*/ 1337 w 2268"/>
              <a:gd name="T21" fmla="*/ 142 h 687"/>
              <a:gd name="T22" fmla="*/ 1234 w 2268"/>
              <a:gd name="T23" fmla="*/ 495 h 687"/>
              <a:gd name="T24" fmla="*/ 1234 w 2268"/>
              <a:gd name="T25" fmla="*/ 103 h 687"/>
              <a:gd name="T26" fmla="*/ 1720 w 2268"/>
              <a:gd name="T27" fmla="*/ 261 h 687"/>
              <a:gd name="T28" fmla="*/ 1723 w 2268"/>
              <a:gd name="T29" fmla="*/ 352 h 687"/>
              <a:gd name="T30" fmla="*/ 1720 w 2268"/>
              <a:gd name="T31" fmla="*/ 261 h 687"/>
              <a:gd name="T32" fmla="*/ 2002 w 2268"/>
              <a:gd name="T33" fmla="*/ 152 h 687"/>
              <a:gd name="T34" fmla="*/ 1969 w 2268"/>
              <a:gd name="T35" fmla="*/ 302 h 687"/>
              <a:gd name="T36" fmla="*/ 2099 w 2268"/>
              <a:gd name="T37" fmla="*/ 331 h 687"/>
              <a:gd name="T38" fmla="*/ 2072 w 2268"/>
              <a:gd name="T39" fmla="*/ 19 h 687"/>
              <a:gd name="T40" fmla="*/ 2216 w 2268"/>
              <a:gd name="T41" fmla="*/ 45 h 687"/>
              <a:gd name="T42" fmla="*/ 2244 w 2268"/>
              <a:gd name="T43" fmla="*/ 64 h 687"/>
              <a:gd name="T44" fmla="*/ 2208 w 2268"/>
              <a:gd name="T45" fmla="*/ 28 h 687"/>
              <a:gd name="T46" fmla="*/ 2224 w 2268"/>
              <a:gd name="T47" fmla="*/ 90 h 687"/>
              <a:gd name="T48" fmla="*/ 29 w 2268"/>
              <a:gd name="T49" fmla="*/ 686 h 687"/>
              <a:gd name="T50" fmla="*/ 93 w 2268"/>
              <a:gd name="T51" fmla="*/ 570 h 687"/>
              <a:gd name="T52" fmla="*/ 101 w 2268"/>
              <a:gd name="T53" fmla="*/ 636 h 687"/>
              <a:gd name="T54" fmla="*/ 339 w 2268"/>
              <a:gd name="T55" fmla="*/ 686 h 687"/>
              <a:gd name="T56" fmla="*/ 261 w 2268"/>
              <a:gd name="T57" fmla="*/ 563 h 687"/>
              <a:gd name="T58" fmla="*/ 303 w 2268"/>
              <a:gd name="T59" fmla="*/ 623 h 687"/>
              <a:gd name="T60" fmla="*/ 468 w 2268"/>
              <a:gd name="T61" fmla="*/ 633 h 687"/>
              <a:gd name="T62" fmla="*/ 405 w 2268"/>
              <a:gd name="T63" fmla="*/ 563 h 687"/>
              <a:gd name="T64" fmla="*/ 610 w 2268"/>
              <a:gd name="T65" fmla="*/ 655 h 687"/>
              <a:gd name="T66" fmla="*/ 567 w 2268"/>
              <a:gd name="T67" fmla="*/ 570 h 687"/>
              <a:gd name="T68" fmla="*/ 692 w 2268"/>
              <a:gd name="T69" fmla="*/ 685 h 687"/>
              <a:gd name="T70" fmla="*/ 682 w 2268"/>
              <a:gd name="T71" fmla="*/ 674 h 687"/>
              <a:gd name="T72" fmla="*/ 877 w 2268"/>
              <a:gd name="T73" fmla="*/ 573 h 687"/>
              <a:gd name="T74" fmla="*/ 899 w 2268"/>
              <a:gd name="T75" fmla="*/ 665 h 687"/>
              <a:gd name="T76" fmla="*/ 1104 w 2268"/>
              <a:gd name="T77" fmla="*/ 675 h 687"/>
              <a:gd name="T78" fmla="*/ 1126 w 2268"/>
              <a:gd name="T79" fmla="*/ 582 h 687"/>
              <a:gd name="T80" fmla="*/ 1247 w 2268"/>
              <a:gd name="T81" fmla="*/ 686 h 687"/>
              <a:gd name="T82" fmla="*/ 1319 w 2268"/>
              <a:gd name="T83" fmla="*/ 582 h 687"/>
              <a:gd name="T84" fmla="*/ 1461 w 2268"/>
              <a:gd name="T85" fmla="*/ 675 h 687"/>
              <a:gd name="T86" fmla="*/ 1390 w 2268"/>
              <a:gd name="T87" fmla="*/ 582 h 687"/>
              <a:gd name="T88" fmla="*/ 1503 w 2268"/>
              <a:gd name="T89" fmla="*/ 675 h 687"/>
              <a:gd name="T90" fmla="*/ 1599 w 2268"/>
              <a:gd name="T91" fmla="*/ 668 h 687"/>
              <a:gd name="T92" fmla="*/ 1503 w 2268"/>
              <a:gd name="T93" fmla="*/ 675 h 687"/>
              <a:gd name="T94" fmla="*/ 1658 w 2268"/>
              <a:gd name="T95" fmla="*/ 685 h 687"/>
              <a:gd name="T96" fmla="*/ 1721 w 2268"/>
              <a:gd name="T97" fmla="*/ 614 h 687"/>
              <a:gd name="T98" fmla="*/ 1647 w 2268"/>
              <a:gd name="T99" fmla="*/ 674 h 687"/>
              <a:gd name="T100" fmla="*/ 1878 w 2268"/>
              <a:gd name="T101" fmla="*/ 686 h 687"/>
              <a:gd name="T102" fmla="*/ 1793 w 2268"/>
              <a:gd name="T103" fmla="*/ 562 h 687"/>
              <a:gd name="T104" fmla="*/ 1995 w 2268"/>
              <a:gd name="T105" fmla="*/ 667 h 687"/>
              <a:gd name="T106" fmla="*/ 1995 w 2268"/>
              <a:gd name="T107" fmla="*/ 560 h 687"/>
              <a:gd name="T108" fmla="*/ 2106 w 2268"/>
              <a:gd name="T109" fmla="*/ 666 h 687"/>
              <a:gd name="T110" fmla="*/ 2176 w 2268"/>
              <a:gd name="T111" fmla="*/ 572 h 6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268" h="687">
                <a:moveTo>
                  <a:pt x="394" y="374"/>
                </a:moveTo>
                <a:cubicBezTo>
                  <a:pt x="391" y="382"/>
                  <a:pt x="388" y="392"/>
                  <a:pt x="364" y="392"/>
                </a:cubicBezTo>
                <a:cubicBezTo>
                  <a:pt x="342" y="392"/>
                  <a:pt x="337" y="383"/>
                  <a:pt x="334" y="374"/>
                </a:cubicBezTo>
                <a:cubicBezTo>
                  <a:pt x="269" y="154"/>
                  <a:pt x="269" y="154"/>
                  <a:pt x="269" y="154"/>
                </a:cubicBezTo>
                <a:cubicBezTo>
                  <a:pt x="260" y="126"/>
                  <a:pt x="254" y="98"/>
                  <a:pt x="250" y="69"/>
                </a:cubicBezTo>
                <a:cubicBezTo>
                  <a:pt x="245" y="103"/>
                  <a:pt x="238" y="133"/>
                  <a:pt x="233" y="152"/>
                </a:cubicBezTo>
                <a:cubicBezTo>
                  <a:pt x="172" y="373"/>
                  <a:pt x="172" y="373"/>
                  <a:pt x="172" y="373"/>
                </a:cubicBezTo>
                <a:cubicBezTo>
                  <a:pt x="170" y="382"/>
                  <a:pt x="166" y="392"/>
                  <a:pt x="142" y="392"/>
                </a:cubicBezTo>
                <a:cubicBezTo>
                  <a:pt x="118" y="392"/>
                  <a:pt x="115" y="382"/>
                  <a:pt x="112" y="374"/>
                </a:cubicBezTo>
                <a:cubicBezTo>
                  <a:pt x="2" y="32"/>
                  <a:pt x="2" y="32"/>
                  <a:pt x="2" y="32"/>
                </a:cubicBezTo>
                <a:cubicBezTo>
                  <a:pt x="0" y="29"/>
                  <a:pt x="0" y="26"/>
                  <a:pt x="0" y="22"/>
                </a:cubicBezTo>
                <a:cubicBezTo>
                  <a:pt x="0" y="12"/>
                  <a:pt x="11" y="1"/>
                  <a:pt x="27" y="1"/>
                </a:cubicBezTo>
                <a:cubicBezTo>
                  <a:pt x="43" y="1"/>
                  <a:pt x="48" y="11"/>
                  <a:pt x="51" y="18"/>
                </a:cubicBezTo>
                <a:cubicBezTo>
                  <a:pt x="124" y="249"/>
                  <a:pt x="124" y="249"/>
                  <a:pt x="124" y="249"/>
                </a:cubicBezTo>
                <a:cubicBezTo>
                  <a:pt x="136" y="290"/>
                  <a:pt x="139" y="306"/>
                  <a:pt x="141" y="321"/>
                </a:cubicBezTo>
                <a:cubicBezTo>
                  <a:pt x="142" y="314"/>
                  <a:pt x="145" y="302"/>
                  <a:pt x="147" y="293"/>
                </a:cubicBezTo>
                <a:cubicBezTo>
                  <a:pt x="148" y="289"/>
                  <a:pt x="152" y="274"/>
                  <a:pt x="153" y="272"/>
                </a:cubicBezTo>
                <a:cubicBezTo>
                  <a:pt x="221" y="19"/>
                  <a:pt x="221" y="19"/>
                  <a:pt x="221" y="19"/>
                </a:cubicBezTo>
                <a:cubicBezTo>
                  <a:pt x="223" y="11"/>
                  <a:pt x="228" y="0"/>
                  <a:pt x="250" y="0"/>
                </a:cubicBezTo>
                <a:cubicBezTo>
                  <a:pt x="272" y="0"/>
                  <a:pt x="277" y="11"/>
                  <a:pt x="280" y="19"/>
                </a:cubicBezTo>
                <a:cubicBezTo>
                  <a:pt x="349" y="260"/>
                  <a:pt x="349" y="260"/>
                  <a:pt x="349" y="260"/>
                </a:cubicBezTo>
                <a:cubicBezTo>
                  <a:pt x="357" y="286"/>
                  <a:pt x="360" y="305"/>
                  <a:pt x="362" y="318"/>
                </a:cubicBezTo>
                <a:cubicBezTo>
                  <a:pt x="365" y="309"/>
                  <a:pt x="379" y="261"/>
                  <a:pt x="382" y="250"/>
                </a:cubicBezTo>
                <a:cubicBezTo>
                  <a:pt x="451" y="18"/>
                  <a:pt x="451" y="18"/>
                  <a:pt x="451" y="18"/>
                </a:cubicBezTo>
                <a:cubicBezTo>
                  <a:pt x="453" y="11"/>
                  <a:pt x="458" y="1"/>
                  <a:pt x="474" y="1"/>
                </a:cubicBezTo>
                <a:cubicBezTo>
                  <a:pt x="487" y="1"/>
                  <a:pt x="500" y="9"/>
                  <a:pt x="500" y="22"/>
                </a:cubicBezTo>
                <a:cubicBezTo>
                  <a:pt x="500" y="26"/>
                  <a:pt x="499" y="28"/>
                  <a:pt x="499" y="31"/>
                </a:cubicBezTo>
                <a:lnTo>
                  <a:pt x="394" y="374"/>
                </a:lnTo>
                <a:close/>
                <a:moveTo>
                  <a:pt x="521" y="220"/>
                </a:moveTo>
                <a:cubicBezTo>
                  <a:pt x="524" y="208"/>
                  <a:pt x="529" y="182"/>
                  <a:pt x="550" y="163"/>
                </a:cubicBezTo>
                <a:cubicBezTo>
                  <a:pt x="570" y="146"/>
                  <a:pt x="592" y="145"/>
                  <a:pt x="603" y="145"/>
                </a:cubicBezTo>
                <a:cubicBezTo>
                  <a:pt x="655" y="145"/>
                  <a:pt x="675" y="184"/>
                  <a:pt x="677" y="220"/>
                </a:cubicBezTo>
                <a:lnTo>
                  <a:pt x="521" y="220"/>
                </a:lnTo>
                <a:close/>
                <a:moveTo>
                  <a:pt x="704" y="261"/>
                </a:moveTo>
                <a:cubicBezTo>
                  <a:pt x="711" y="261"/>
                  <a:pt x="728" y="260"/>
                  <a:pt x="728" y="237"/>
                </a:cubicBezTo>
                <a:cubicBezTo>
                  <a:pt x="728" y="206"/>
                  <a:pt x="719" y="171"/>
                  <a:pt x="701" y="146"/>
                </a:cubicBezTo>
                <a:cubicBezTo>
                  <a:pt x="684" y="123"/>
                  <a:pt x="663" y="111"/>
                  <a:pt x="638" y="105"/>
                </a:cubicBezTo>
                <a:cubicBezTo>
                  <a:pt x="627" y="102"/>
                  <a:pt x="615" y="101"/>
                  <a:pt x="603" y="101"/>
                </a:cubicBezTo>
                <a:cubicBezTo>
                  <a:pt x="506" y="101"/>
                  <a:pt x="469" y="181"/>
                  <a:pt x="469" y="250"/>
                </a:cubicBezTo>
                <a:cubicBezTo>
                  <a:pt x="469" y="289"/>
                  <a:pt x="481" y="328"/>
                  <a:pt x="505" y="356"/>
                </a:cubicBezTo>
                <a:cubicBezTo>
                  <a:pt x="533" y="387"/>
                  <a:pt x="569" y="394"/>
                  <a:pt x="604" y="394"/>
                </a:cubicBezTo>
                <a:cubicBezTo>
                  <a:pt x="620" y="394"/>
                  <a:pt x="669" y="394"/>
                  <a:pt x="706" y="352"/>
                </a:cubicBezTo>
                <a:cubicBezTo>
                  <a:pt x="712" y="345"/>
                  <a:pt x="722" y="333"/>
                  <a:pt x="724" y="323"/>
                </a:cubicBezTo>
                <a:cubicBezTo>
                  <a:pt x="724" y="321"/>
                  <a:pt x="724" y="320"/>
                  <a:pt x="724" y="317"/>
                </a:cubicBezTo>
                <a:cubicBezTo>
                  <a:pt x="724" y="302"/>
                  <a:pt x="708" y="295"/>
                  <a:pt x="696" y="295"/>
                </a:cubicBezTo>
                <a:cubicBezTo>
                  <a:pt x="684" y="295"/>
                  <a:pt x="681" y="300"/>
                  <a:pt x="673" y="315"/>
                </a:cubicBezTo>
                <a:cubicBezTo>
                  <a:pt x="663" y="330"/>
                  <a:pt x="648" y="352"/>
                  <a:pt x="604" y="352"/>
                </a:cubicBezTo>
                <a:cubicBezTo>
                  <a:pt x="583" y="352"/>
                  <a:pt x="560" y="348"/>
                  <a:pt x="542" y="326"/>
                </a:cubicBezTo>
                <a:cubicBezTo>
                  <a:pt x="527" y="308"/>
                  <a:pt x="522" y="286"/>
                  <a:pt x="521" y="261"/>
                </a:cubicBezTo>
                <a:lnTo>
                  <a:pt x="704" y="261"/>
                </a:lnTo>
                <a:close/>
                <a:moveTo>
                  <a:pt x="813" y="25"/>
                </a:moveTo>
                <a:cubicBezTo>
                  <a:pt x="813" y="18"/>
                  <a:pt x="811" y="1"/>
                  <a:pt x="788" y="1"/>
                </a:cubicBezTo>
                <a:cubicBezTo>
                  <a:pt x="766" y="1"/>
                  <a:pt x="763" y="18"/>
                  <a:pt x="763" y="25"/>
                </a:cubicBezTo>
                <a:cubicBezTo>
                  <a:pt x="763" y="368"/>
                  <a:pt x="763" y="368"/>
                  <a:pt x="763" y="368"/>
                </a:cubicBezTo>
                <a:cubicBezTo>
                  <a:pt x="763" y="384"/>
                  <a:pt x="774" y="392"/>
                  <a:pt x="788" y="392"/>
                </a:cubicBezTo>
                <a:cubicBezTo>
                  <a:pt x="811" y="392"/>
                  <a:pt x="813" y="374"/>
                  <a:pt x="813" y="368"/>
                </a:cubicBezTo>
                <a:lnTo>
                  <a:pt x="813" y="25"/>
                </a:lnTo>
                <a:close/>
                <a:moveTo>
                  <a:pt x="919" y="25"/>
                </a:moveTo>
                <a:cubicBezTo>
                  <a:pt x="919" y="18"/>
                  <a:pt x="917" y="1"/>
                  <a:pt x="894" y="1"/>
                </a:cubicBezTo>
                <a:cubicBezTo>
                  <a:pt x="872" y="1"/>
                  <a:pt x="869" y="18"/>
                  <a:pt x="869" y="25"/>
                </a:cubicBezTo>
                <a:cubicBezTo>
                  <a:pt x="869" y="368"/>
                  <a:pt x="869" y="368"/>
                  <a:pt x="869" y="368"/>
                </a:cubicBezTo>
                <a:cubicBezTo>
                  <a:pt x="869" y="384"/>
                  <a:pt x="880" y="392"/>
                  <a:pt x="894" y="392"/>
                </a:cubicBezTo>
                <a:cubicBezTo>
                  <a:pt x="917" y="392"/>
                  <a:pt x="919" y="374"/>
                  <a:pt x="919" y="368"/>
                </a:cubicBezTo>
                <a:lnTo>
                  <a:pt x="919" y="25"/>
                </a:lnTo>
                <a:close/>
                <a:moveTo>
                  <a:pt x="1063" y="215"/>
                </a:moveTo>
                <a:cubicBezTo>
                  <a:pt x="1038" y="207"/>
                  <a:pt x="1016" y="201"/>
                  <a:pt x="1016" y="176"/>
                </a:cubicBezTo>
                <a:cubicBezTo>
                  <a:pt x="1016" y="164"/>
                  <a:pt x="1023" y="153"/>
                  <a:pt x="1032" y="147"/>
                </a:cubicBezTo>
                <a:cubicBezTo>
                  <a:pt x="1042" y="140"/>
                  <a:pt x="1057" y="139"/>
                  <a:pt x="1063" y="139"/>
                </a:cubicBezTo>
                <a:cubicBezTo>
                  <a:pt x="1107" y="139"/>
                  <a:pt x="1121" y="165"/>
                  <a:pt x="1126" y="174"/>
                </a:cubicBezTo>
                <a:cubicBezTo>
                  <a:pt x="1134" y="190"/>
                  <a:pt x="1138" y="196"/>
                  <a:pt x="1150" y="196"/>
                </a:cubicBezTo>
                <a:cubicBezTo>
                  <a:pt x="1158" y="196"/>
                  <a:pt x="1173" y="191"/>
                  <a:pt x="1173" y="175"/>
                </a:cubicBezTo>
                <a:cubicBezTo>
                  <a:pt x="1173" y="164"/>
                  <a:pt x="1158" y="101"/>
                  <a:pt x="1066" y="101"/>
                </a:cubicBezTo>
                <a:cubicBezTo>
                  <a:pt x="972" y="101"/>
                  <a:pt x="966" y="168"/>
                  <a:pt x="966" y="182"/>
                </a:cubicBezTo>
                <a:cubicBezTo>
                  <a:pt x="966" y="235"/>
                  <a:pt x="1013" y="250"/>
                  <a:pt x="1043" y="260"/>
                </a:cubicBezTo>
                <a:cubicBezTo>
                  <a:pt x="1074" y="269"/>
                  <a:pt x="1074" y="269"/>
                  <a:pt x="1074" y="269"/>
                </a:cubicBezTo>
                <a:cubicBezTo>
                  <a:pt x="1102" y="277"/>
                  <a:pt x="1127" y="284"/>
                  <a:pt x="1127" y="313"/>
                </a:cubicBezTo>
                <a:cubicBezTo>
                  <a:pt x="1127" y="338"/>
                  <a:pt x="1103" y="355"/>
                  <a:pt x="1071" y="355"/>
                </a:cubicBezTo>
                <a:cubicBezTo>
                  <a:pt x="1048" y="355"/>
                  <a:pt x="1025" y="347"/>
                  <a:pt x="1013" y="328"/>
                </a:cubicBezTo>
                <a:cubicBezTo>
                  <a:pt x="1009" y="322"/>
                  <a:pt x="1008" y="320"/>
                  <a:pt x="1001" y="299"/>
                </a:cubicBezTo>
                <a:cubicBezTo>
                  <a:pt x="998" y="294"/>
                  <a:pt x="995" y="287"/>
                  <a:pt x="982" y="287"/>
                </a:cubicBezTo>
                <a:cubicBezTo>
                  <a:pt x="974" y="287"/>
                  <a:pt x="956" y="292"/>
                  <a:pt x="956" y="310"/>
                </a:cubicBezTo>
                <a:cubicBezTo>
                  <a:pt x="956" y="318"/>
                  <a:pt x="960" y="348"/>
                  <a:pt x="986" y="369"/>
                </a:cubicBezTo>
                <a:cubicBezTo>
                  <a:pt x="1013" y="393"/>
                  <a:pt x="1052" y="394"/>
                  <a:pt x="1068" y="394"/>
                </a:cubicBezTo>
                <a:cubicBezTo>
                  <a:pt x="1093" y="394"/>
                  <a:pt x="1122" y="389"/>
                  <a:pt x="1143" y="375"/>
                </a:cubicBezTo>
                <a:cubicBezTo>
                  <a:pt x="1159" y="364"/>
                  <a:pt x="1177" y="343"/>
                  <a:pt x="1177" y="308"/>
                </a:cubicBezTo>
                <a:cubicBezTo>
                  <a:pt x="1177" y="249"/>
                  <a:pt x="1124" y="233"/>
                  <a:pt x="1095" y="225"/>
                </a:cubicBezTo>
                <a:lnTo>
                  <a:pt x="1063" y="215"/>
                </a:lnTo>
                <a:close/>
                <a:moveTo>
                  <a:pt x="1337" y="142"/>
                </a:moveTo>
                <a:cubicBezTo>
                  <a:pt x="1411" y="142"/>
                  <a:pt x="1413" y="219"/>
                  <a:pt x="1413" y="248"/>
                </a:cubicBezTo>
                <a:cubicBezTo>
                  <a:pt x="1413" y="274"/>
                  <a:pt x="1410" y="304"/>
                  <a:pt x="1394" y="325"/>
                </a:cubicBezTo>
                <a:cubicBezTo>
                  <a:pt x="1384" y="339"/>
                  <a:pt x="1365" y="354"/>
                  <a:pt x="1337" y="354"/>
                </a:cubicBezTo>
                <a:cubicBezTo>
                  <a:pt x="1284" y="354"/>
                  <a:pt x="1258" y="308"/>
                  <a:pt x="1258" y="244"/>
                </a:cubicBezTo>
                <a:cubicBezTo>
                  <a:pt x="1258" y="182"/>
                  <a:pt x="1286" y="142"/>
                  <a:pt x="1337" y="142"/>
                </a:cubicBezTo>
                <a:moveTo>
                  <a:pt x="1208" y="470"/>
                </a:moveTo>
                <a:cubicBezTo>
                  <a:pt x="1208" y="478"/>
                  <a:pt x="1210" y="486"/>
                  <a:pt x="1221" y="492"/>
                </a:cubicBezTo>
                <a:cubicBezTo>
                  <a:pt x="1225" y="494"/>
                  <a:pt x="1229" y="495"/>
                  <a:pt x="1234" y="495"/>
                </a:cubicBezTo>
                <a:cubicBezTo>
                  <a:pt x="1257" y="495"/>
                  <a:pt x="1259" y="477"/>
                  <a:pt x="1259" y="470"/>
                </a:cubicBezTo>
                <a:cubicBezTo>
                  <a:pt x="1259" y="356"/>
                  <a:pt x="1259" y="356"/>
                  <a:pt x="1259" y="356"/>
                </a:cubicBezTo>
                <a:cubicBezTo>
                  <a:pt x="1283" y="376"/>
                  <a:pt x="1304" y="394"/>
                  <a:pt x="1349" y="394"/>
                </a:cubicBezTo>
                <a:cubicBezTo>
                  <a:pt x="1435" y="394"/>
                  <a:pt x="1465" y="315"/>
                  <a:pt x="1465" y="247"/>
                </a:cubicBezTo>
                <a:cubicBezTo>
                  <a:pt x="1465" y="154"/>
                  <a:pt x="1413" y="100"/>
                  <a:pt x="1343" y="100"/>
                </a:cubicBezTo>
                <a:cubicBezTo>
                  <a:pt x="1308" y="100"/>
                  <a:pt x="1281" y="112"/>
                  <a:pt x="1259" y="139"/>
                </a:cubicBezTo>
                <a:cubicBezTo>
                  <a:pt x="1259" y="122"/>
                  <a:pt x="1259" y="112"/>
                  <a:pt x="1247" y="106"/>
                </a:cubicBezTo>
                <a:cubicBezTo>
                  <a:pt x="1241" y="103"/>
                  <a:pt x="1236" y="103"/>
                  <a:pt x="1234" y="103"/>
                </a:cubicBezTo>
                <a:cubicBezTo>
                  <a:pt x="1211" y="103"/>
                  <a:pt x="1208" y="121"/>
                  <a:pt x="1208" y="128"/>
                </a:cubicBezTo>
                <a:lnTo>
                  <a:pt x="1208" y="470"/>
                </a:lnTo>
                <a:close/>
                <a:moveTo>
                  <a:pt x="1537" y="220"/>
                </a:moveTo>
                <a:cubicBezTo>
                  <a:pt x="1540" y="208"/>
                  <a:pt x="1545" y="182"/>
                  <a:pt x="1567" y="163"/>
                </a:cubicBezTo>
                <a:cubicBezTo>
                  <a:pt x="1586" y="146"/>
                  <a:pt x="1608" y="145"/>
                  <a:pt x="1619" y="145"/>
                </a:cubicBezTo>
                <a:cubicBezTo>
                  <a:pt x="1671" y="145"/>
                  <a:pt x="1691" y="184"/>
                  <a:pt x="1693" y="220"/>
                </a:cubicBezTo>
                <a:lnTo>
                  <a:pt x="1537" y="220"/>
                </a:lnTo>
                <a:close/>
                <a:moveTo>
                  <a:pt x="1720" y="261"/>
                </a:moveTo>
                <a:cubicBezTo>
                  <a:pt x="1727" y="261"/>
                  <a:pt x="1744" y="260"/>
                  <a:pt x="1744" y="237"/>
                </a:cubicBezTo>
                <a:cubicBezTo>
                  <a:pt x="1744" y="206"/>
                  <a:pt x="1735" y="171"/>
                  <a:pt x="1717" y="146"/>
                </a:cubicBezTo>
                <a:cubicBezTo>
                  <a:pt x="1700" y="123"/>
                  <a:pt x="1679" y="111"/>
                  <a:pt x="1654" y="105"/>
                </a:cubicBezTo>
                <a:cubicBezTo>
                  <a:pt x="1643" y="102"/>
                  <a:pt x="1631" y="101"/>
                  <a:pt x="1619" y="101"/>
                </a:cubicBezTo>
                <a:cubicBezTo>
                  <a:pt x="1522" y="101"/>
                  <a:pt x="1485" y="181"/>
                  <a:pt x="1485" y="250"/>
                </a:cubicBezTo>
                <a:cubicBezTo>
                  <a:pt x="1485" y="289"/>
                  <a:pt x="1497" y="328"/>
                  <a:pt x="1521" y="356"/>
                </a:cubicBezTo>
                <a:cubicBezTo>
                  <a:pt x="1549" y="387"/>
                  <a:pt x="1585" y="394"/>
                  <a:pt x="1621" y="394"/>
                </a:cubicBezTo>
                <a:cubicBezTo>
                  <a:pt x="1636" y="394"/>
                  <a:pt x="1685" y="394"/>
                  <a:pt x="1723" y="352"/>
                </a:cubicBezTo>
                <a:cubicBezTo>
                  <a:pt x="1729" y="345"/>
                  <a:pt x="1738" y="333"/>
                  <a:pt x="1740" y="323"/>
                </a:cubicBezTo>
                <a:cubicBezTo>
                  <a:pt x="1741" y="321"/>
                  <a:pt x="1741" y="320"/>
                  <a:pt x="1741" y="317"/>
                </a:cubicBezTo>
                <a:cubicBezTo>
                  <a:pt x="1741" y="302"/>
                  <a:pt x="1724" y="295"/>
                  <a:pt x="1712" y="295"/>
                </a:cubicBezTo>
                <a:cubicBezTo>
                  <a:pt x="1700" y="295"/>
                  <a:pt x="1697" y="300"/>
                  <a:pt x="1689" y="315"/>
                </a:cubicBezTo>
                <a:cubicBezTo>
                  <a:pt x="1679" y="330"/>
                  <a:pt x="1664" y="352"/>
                  <a:pt x="1621" y="352"/>
                </a:cubicBezTo>
                <a:cubicBezTo>
                  <a:pt x="1599" y="352"/>
                  <a:pt x="1576" y="348"/>
                  <a:pt x="1558" y="326"/>
                </a:cubicBezTo>
                <a:cubicBezTo>
                  <a:pt x="1543" y="308"/>
                  <a:pt x="1538" y="286"/>
                  <a:pt x="1537" y="261"/>
                </a:cubicBezTo>
                <a:lnTo>
                  <a:pt x="1720" y="261"/>
                </a:lnTo>
                <a:close/>
                <a:moveTo>
                  <a:pt x="1969" y="302"/>
                </a:moveTo>
                <a:cubicBezTo>
                  <a:pt x="1961" y="320"/>
                  <a:pt x="1947" y="352"/>
                  <a:pt x="1897" y="352"/>
                </a:cubicBezTo>
                <a:cubicBezTo>
                  <a:pt x="1831" y="352"/>
                  <a:pt x="1817" y="292"/>
                  <a:pt x="1817" y="245"/>
                </a:cubicBezTo>
                <a:cubicBezTo>
                  <a:pt x="1817" y="192"/>
                  <a:pt x="1839" y="142"/>
                  <a:pt x="1897" y="142"/>
                </a:cubicBezTo>
                <a:cubicBezTo>
                  <a:pt x="1940" y="142"/>
                  <a:pt x="1955" y="170"/>
                  <a:pt x="1960" y="181"/>
                </a:cubicBezTo>
                <a:cubicBezTo>
                  <a:pt x="1966" y="194"/>
                  <a:pt x="1971" y="204"/>
                  <a:pt x="1986" y="204"/>
                </a:cubicBezTo>
                <a:cubicBezTo>
                  <a:pt x="2001" y="204"/>
                  <a:pt x="2013" y="194"/>
                  <a:pt x="2013" y="180"/>
                </a:cubicBezTo>
                <a:cubicBezTo>
                  <a:pt x="2013" y="176"/>
                  <a:pt x="2013" y="170"/>
                  <a:pt x="2002" y="152"/>
                </a:cubicBezTo>
                <a:cubicBezTo>
                  <a:pt x="1987" y="128"/>
                  <a:pt x="1962" y="101"/>
                  <a:pt x="1899" y="101"/>
                </a:cubicBezTo>
                <a:cubicBezTo>
                  <a:pt x="1878" y="101"/>
                  <a:pt x="1804" y="101"/>
                  <a:pt x="1774" y="184"/>
                </a:cubicBezTo>
                <a:cubicBezTo>
                  <a:pt x="1767" y="204"/>
                  <a:pt x="1764" y="225"/>
                  <a:pt x="1764" y="247"/>
                </a:cubicBezTo>
                <a:cubicBezTo>
                  <a:pt x="1764" y="315"/>
                  <a:pt x="1797" y="394"/>
                  <a:pt x="1896" y="394"/>
                </a:cubicBezTo>
                <a:cubicBezTo>
                  <a:pt x="1973" y="394"/>
                  <a:pt x="1998" y="352"/>
                  <a:pt x="2007" y="337"/>
                </a:cubicBezTo>
                <a:cubicBezTo>
                  <a:pt x="2015" y="323"/>
                  <a:pt x="2019" y="311"/>
                  <a:pt x="2019" y="304"/>
                </a:cubicBezTo>
                <a:cubicBezTo>
                  <a:pt x="2019" y="285"/>
                  <a:pt x="1999" y="281"/>
                  <a:pt x="1992" y="281"/>
                </a:cubicBezTo>
                <a:cubicBezTo>
                  <a:pt x="1978" y="281"/>
                  <a:pt x="1973" y="292"/>
                  <a:pt x="1969" y="302"/>
                </a:cubicBezTo>
                <a:moveTo>
                  <a:pt x="2047" y="149"/>
                </a:moveTo>
                <a:cubicBezTo>
                  <a:pt x="2047" y="309"/>
                  <a:pt x="2047" y="309"/>
                  <a:pt x="2047" y="309"/>
                </a:cubicBezTo>
                <a:cubicBezTo>
                  <a:pt x="2047" y="351"/>
                  <a:pt x="2052" y="392"/>
                  <a:pt x="2127" y="392"/>
                </a:cubicBezTo>
                <a:cubicBezTo>
                  <a:pt x="2132" y="392"/>
                  <a:pt x="2141" y="391"/>
                  <a:pt x="2144" y="391"/>
                </a:cubicBezTo>
                <a:cubicBezTo>
                  <a:pt x="2156" y="389"/>
                  <a:pt x="2174" y="386"/>
                  <a:pt x="2174" y="370"/>
                </a:cubicBezTo>
                <a:cubicBezTo>
                  <a:pt x="2174" y="351"/>
                  <a:pt x="2161" y="350"/>
                  <a:pt x="2148" y="349"/>
                </a:cubicBezTo>
                <a:cubicBezTo>
                  <a:pt x="2144" y="349"/>
                  <a:pt x="2132" y="350"/>
                  <a:pt x="2128" y="350"/>
                </a:cubicBezTo>
                <a:cubicBezTo>
                  <a:pt x="2115" y="349"/>
                  <a:pt x="2103" y="347"/>
                  <a:pt x="2099" y="331"/>
                </a:cubicBezTo>
                <a:cubicBezTo>
                  <a:pt x="2098" y="324"/>
                  <a:pt x="2097" y="320"/>
                  <a:pt x="2097" y="287"/>
                </a:cubicBezTo>
                <a:cubicBezTo>
                  <a:pt x="2097" y="149"/>
                  <a:pt x="2097" y="149"/>
                  <a:pt x="2097" y="149"/>
                </a:cubicBezTo>
                <a:cubicBezTo>
                  <a:pt x="2154" y="149"/>
                  <a:pt x="2154" y="149"/>
                  <a:pt x="2154" y="149"/>
                </a:cubicBezTo>
                <a:cubicBezTo>
                  <a:pt x="2160" y="149"/>
                  <a:pt x="2174" y="147"/>
                  <a:pt x="2174" y="128"/>
                </a:cubicBezTo>
                <a:cubicBezTo>
                  <a:pt x="2174" y="108"/>
                  <a:pt x="2160" y="106"/>
                  <a:pt x="2154" y="106"/>
                </a:cubicBezTo>
                <a:cubicBezTo>
                  <a:pt x="2097" y="106"/>
                  <a:pt x="2097" y="106"/>
                  <a:pt x="2097" y="106"/>
                </a:cubicBezTo>
                <a:cubicBezTo>
                  <a:pt x="2097" y="43"/>
                  <a:pt x="2097" y="43"/>
                  <a:pt x="2097" y="43"/>
                </a:cubicBezTo>
                <a:cubicBezTo>
                  <a:pt x="2097" y="35"/>
                  <a:pt x="2096" y="19"/>
                  <a:pt x="2072" y="19"/>
                </a:cubicBezTo>
                <a:cubicBezTo>
                  <a:pt x="2050" y="19"/>
                  <a:pt x="2048" y="36"/>
                  <a:pt x="2048" y="43"/>
                </a:cubicBezTo>
                <a:cubicBezTo>
                  <a:pt x="2048" y="106"/>
                  <a:pt x="2048" y="106"/>
                  <a:pt x="2048" y="106"/>
                </a:cubicBezTo>
                <a:lnTo>
                  <a:pt x="2047" y="149"/>
                </a:lnTo>
                <a:close/>
                <a:moveTo>
                  <a:pt x="2227" y="45"/>
                </a:moveTo>
                <a:cubicBezTo>
                  <a:pt x="2232" y="45"/>
                  <a:pt x="2236" y="42"/>
                  <a:pt x="2236" y="38"/>
                </a:cubicBezTo>
                <a:cubicBezTo>
                  <a:pt x="2236" y="33"/>
                  <a:pt x="2232" y="31"/>
                  <a:pt x="2227" y="31"/>
                </a:cubicBezTo>
                <a:cubicBezTo>
                  <a:pt x="2216" y="31"/>
                  <a:pt x="2216" y="31"/>
                  <a:pt x="2216" y="31"/>
                </a:cubicBezTo>
                <a:cubicBezTo>
                  <a:pt x="2216" y="45"/>
                  <a:pt x="2216" y="45"/>
                  <a:pt x="2216" y="45"/>
                </a:cubicBezTo>
                <a:lnTo>
                  <a:pt x="2227" y="45"/>
                </a:lnTo>
                <a:close/>
                <a:moveTo>
                  <a:pt x="2208" y="28"/>
                </a:moveTo>
                <a:cubicBezTo>
                  <a:pt x="2208" y="26"/>
                  <a:pt x="2209" y="24"/>
                  <a:pt x="2212" y="24"/>
                </a:cubicBezTo>
                <a:cubicBezTo>
                  <a:pt x="2227" y="24"/>
                  <a:pt x="2227" y="24"/>
                  <a:pt x="2227" y="24"/>
                </a:cubicBezTo>
                <a:cubicBezTo>
                  <a:pt x="2237" y="24"/>
                  <a:pt x="2244" y="28"/>
                  <a:pt x="2244" y="37"/>
                </a:cubicBezTo>
                <a:cubicBezTo>
                  <a:pt x="2244" y="44"/>
                  <a:pt x="2241" y="49"/>
                  <a:pt x="2235" y="51"/>
                </a:cubicBezTo>
                <a:cubicBezTo>
                  <a:pt x="2243" y="61"/>
                  <a:pt x="2243" y="61"/>
                  <a:pt x="2243" y="61"/>
                </a:cubicBezTo>
                <a:cubicBezTo>
                  <a:pt x="2244" y="62"/>
                  <a:pt x="2244" y="63"/>
                  <a:pt x="2244" y="64"/>
                </a:cubicBezTo>
                <a:cubicBezTo>
                  <a:pt x="2244" y="66"/>
                  <a:pt x="2243" y="68"/>
                  <a:pt x="2240" y="68"/>
                </a:cubicBezTo>
                <a:cubicBezTo>
                  <a:pt x="2239" y="68"/>
                  <a:pt x="2237" y="67"/>
                  <a:pt x="2236" y="66"/>
                </a:cubicBezTo>
                <a:cubicBezTo>
                  <a:pt x="2225" y="52"/>
                  <a:pt x="2225" y="52"/>
                  <a:pt x="2225" y="52"/>
                </a:cubicBezTo>
                <a:cubicBezTo>
                  <a:pt x="2216" y="52"/>
                  <a:pt x="2216" y="52"/>
                  <a:pt x="2216" y="52"/>
                </a:cubicBezTo>
                <a:cubicBezTo>
                  <a:pt x="2216" y="64"/>
                  <a:pt x="2216" y="64"/>
                  <a:pt x="2216" y="64"/>
                </a:cubicBezTo>
                <a:cubicBezTo>
                  <a:pt x="2216" y="66"/>
                  <a:pt x="2214" y="68"/>
                  <a:pt x="2212" y="68"/>
                </a:cubicBezTo>
                <a:cubicBezTo>
                  <a:pt x="2209" y="68"/>
                  <a:pt x="2208" y="66"/>
                  <a:pt x="2208" y="64"/>
                </a:cubicBezTo>
                <a:lnTo>
                  <a:pt x="2208" y="28"/>
                </a:lnTo>
                <a:close/>
                <a:moveTo>
                  <a:pt x="2224" y="85"/>
                </a:moveTo>
                <a:cubicBezTo>
                  <a:pt x="2246" y="85"/>
                  <a:pt x="2263" y="67"/>
                  <a:pt x="2263" y="46"/>
                </a:cubicBezTo>
                <a:cubicBezTo>
                  <a:pt x="2263" y="46"/>
                  <a:pt x="2263" y="46"/>
                  <a:pt x="2263" y="46"/>
                </a:cubicBezTo>
                <a:cubicBezTo>
                  <a:pt x="2263" y="25"/>
                  <a:pt x="2246" y="8"/>
                  <a:pt x="2224" y="8"/>
                </a:cubicBezTo>
                <a:cubicBezTo>
                  <a:pt x="2203" y="8"/>
                  <a:pt x="2186" y="25"/>
                  <a:pt x="2186" y="46"/>
                </a:cubicBezTo>
                <a:cubicBezTo>
                  <a:pt x="2186" y="46"/>
                  <a:pt x="2186" y="46"/>
                  <a:pt x="2186" y="46"/>
                </a:cubicBezTo>
                <a:cubicBezTo>
                  <a:pt x="2186" y="68"/>
                  <a:pt x="2203" y="85"/>
                  <a:pt x="2224" y="85"/>
                </a:cubicBezTo>
                <a:moveTo>
                  <a:pt x="2224" y="90"/>
                </a:moveTo>
                <a:cubicBezTo>
                  <a:pt x="2200" y="90"/>
                  <a:pt x="2181" y="70"/>
                  <a:pt x="2181" y="46"/>
                </a:cubicBezTo>
                <a:cubicBezTo>
                  <a:pt x="2181" y="46"/>
                  <a:pt x="2181" y="46"/>
                  <a:pt x="2181" y="46"/>
                </a:cubicBezTo>
                <a:cubicBezTo>
                  <a:pt x="2181" y="23"/>
                  <a:pt x="2200" y="3"/>
                  <a:pt x="2224" y="3"/>
                </a:cubicBezTo>
                <a:cubicBezTo>
                  <a:pt x="2249" y="3"/>
                  <a:pt x="2268" y="23"/>
                  <a:pt x="2268" y="46"/>
                </a:cubicBezTo>
                <a:cubicBezTo>
                  <a:pt x="2268" y="46"/>
                  <a:pt x="2268" y="46"/>
                  <a:pt x="2268" y="46"/>
                </a:cubicBezTo>
                <a:cubicBezTo>
                  <a:pt x="2268" y="70"/>
                  <a:pt x="2249" y="90"/>
                  <a:pt x="2224" y="90"/>
                </a:cubicBezTo>
                <a:moveTo>
                  <a:pt x="19" y="676"/>
                </a:moveTo>
                <a:cubicBezTo>
                  <a:pt x="19" y="681"/>
                  <a:pt x="24" y="686"/>
                  <a:pt x="29" y="686"/>
                </a:cubicBezTo>
                <a:cubicBezTo>
                  <a:pt x="34" y="686"/>
                  <a:pt x="38" y="683"/>
                  <a:pt x="39" y="679"/>
                </a:cubicBezTo>
                <a:cubicBezTo>
                  <a:pt x="50" y="655"/>
                  <a:pt x="50" y="655"/>
                  <a:pt x="50" y="655"/>
                </a:cubicBezTo>
                <a:cubicBezTo>
                  <a:pt x="109" y="655"/>
                  <a:pt x="109" y="655"/>
                  <a:pt x="109" y="655"/>
                </a:cubicBezTo>
                <a:cubicBezTo>
                  <a:pt x="119" y="678"/>
                  <a:pt x="119" y="678"/>
                  <a:pt x="119" y="678"/>
                </a:cubicBezTo>
                <a:cubicBezTo>
                  <a:pt x="121" y="683"/>
                  <a:pt x="124" y="686"/>
                  <a:pt x="129" y="686"/>
                </a:cubicBezTo>
                <a:cubicBezTo>
                  <a:pt x="135" y="686"/>
                  <a:pt x="140" y="681"/>
                  <a:pt x="140" y="675"/>
                </a:cubicBezTo>
                <a:cubicBezTo>
                  <a:pt x="140" y="674"/>
                  <a:pt x="139" y="672"/>
                  <a:pt x="138" y="671"/>
                </a:cubicBezTo>
                <a:cubicBezTo>
                  <a:pt x="93" y="570"/>
                  <a:pt x="93" y="570"/>
                  <a:pt x="93" y="570"/>
                </a:cubicBezTo>
                <a:cubicBezTo>
                  <a:pt x="90" y="564"/>
                  <a:pt x="86" y="561"/>
                  <a:pt x="80" y="561"/>
                </a:cubicBezTo>
                <a:cubicBezTo>
                  <a:pt x="79" y="561"/>
                  <a:pt x="79" y="561"/>
                  <a:pt x="79" y="561"/>
                </a:cubicBezTo>
                <a:cubicBezTo>
                  <a:pt x="73" y="561"/>
                  <a:pt x="69" y="564"/>
                  <a:pt x="66" y="570"/>
                </a:cubicBezTo>
                <a:cubicBezTo>
                  <a:pt x="21" y="671"/>
                  <a:pt x="21" y="671"/>
                  <a:pt x="21" y="671"/>
                </a:cubicBezTo>
                <a:cubicBezTo>
                  <a:pt x="20" y="673"/>
                  <a:pt x="19" y="674"/>
                  <a:pt x="19" y="676"/>
                </a:cubicBezTo>
                <a:close/>
                <a:moveTo>
                  <a:pt x="58" y="636"/>
                </a:moveTo>
                <a:cubicBezTo>
                  <a:pt x="79" y="587"/>
                  <a:pt x="79" y="587"/>
                  <a:pt x="79" y="587"/>
                </a:cubicBezTo>
                <a:cubicBezTo>
                  <a:pt x="101" y="636"/>
                  <a:pt x="101" y="636"/>
                  <a:pt x="101" y="636"/>
                </a:cubicBezTo>
                <a:lnTo>
                  <a:pt x="58" y="636"/>
                </a:lnTo>
                <a:close/>
                <a:moveTo>
                  <a:pt x="250" y="675"/>
                </a:moveTo>
                <a:cubicBezTo>
                  <a:pt x="250" y="681"/>
                  <a:pt x="255" y="686"/>
                  <a:pt x="261" y="686"/>
                </a:cubicBezTo>
                <a:cubicBezTo>
                  <a:pt x="267" y="686"/>
                  <a:pt x="272" y="681"/>
                  <a:pt x="272" y="675"/>
                </a:cubicBezTo>
                <a:cubicBezTo>
                  <a:pt x="272" y="642"/>
                  <a:pt x="272" y="642"/>
                  <a:pt x="272" y="642"/>
                </a:cubicBezTo>
                <a:cubicBezTo>
                  <a:pt x="299" y="642"/>
                  <a:pt x="299" y="642"/>
                  <a:pt x="299" y="642"/>
                </a:cubicBezTo>
                <a:cubicBezTo>
                  <a:pt x="329" y="680"/>
                  <a:pt x="329" y="680"/>
                  <a:pt x="329" y="680"/>
                </a:cubicBezTo>
                <a:cubicBezTo>
                  <a:pt x="331" y="683"/>
                  <a:pt x="334" y="686"/>
                  <a:pt x="339" y="686"/>
                </a:cubicBezTo>
                <a:cubicBezTo>
                  <a:pt x="344" y="686"/>
                  <a:pt x="349" y="682"/>
                  <a:pt x="349" y="676"/>
                </a:cubicBezTo>
                <a:cubicBezTo>
                  <a:pt x="349" y="672"/>
                  <a:pt x="348" y="670"/>
                  <a:pt x="346" y="668"/>
                </a:cubicBezTo>
                <a:cubicBezTo>
                  <a:pt x="323" y="638"/>
                  <a:pt x="323" y="638"/>
                  <a:pt x="323" y="638"/>
                </a:cubicBezTo>
                <a:cubicBezTo>
                  <a:pt x="339" y="633"/>
                  <a:pt x="350" y="621"/>
                  <a:pt x="350" y="602"/>
                </a:cubicBezTo>
                <a:cubicBezTo>
                  <a:pt x="350" y="601"/>
                  <a:pt x="350" y="601"/>
                  <a:pt x="350" y="601"/>
                </a:cubicBezTo>
                <a:cubicBezTo>
                  <a:pt x="350" y="591"/>
                  <a:pt x="347" y="581"/>
                  <a:pt x="340" y="575"/>
                </a:cubicBezTo>
                <a:cubicBezTo>
                  <a:pt x="332" y="567"/>
                  <a:pt x="320" y="563"/>
                  <a:pt x="305" y="563"/>
                </a:cubicBezTo>
                <a:cubicBezTo>
                  <a:pt x="261" y="563"/>
                  <a:pt x="261" y="563"/>
                  <a:pt x="261" y="563"/>
                </a:cubicBezTo>
                <a:cubicBezTo>
                  <a:pt x="255" y="563"/>
                  <a:pt x="250" y="567"/>
                  <a:pt x="250" y="573"/>
                </a:cubicBezTo>
                <a:lnTo>
                  <a:pt x="250" y="675"/>
                </a:lnTo>
                <a:close/>
                <a:moveTo>
                  <a:pt x="272" y="623"/>
                </a:moveTo>
                <a:cubicBezTo>
                  <a:pt x="272" y="582"/>
                  <a:pt x="272" y="582"/>
                  <a:pt x="272" y="582"/>
                </a:cubicBezTo>
                <a:cubicBezTo>
                  <a:pt x="303" y="582"/>
                  <a:pt x="303" y="582"/>
                  <a:pt x="303" y="582"/>
                </a:cubicBezTo>
                <a:cubicBezTo>
                  <a:pt x="319" y="582"/>
                  <a:pt x="328" y="589"/>
                  <a:pt x="328" y="602"/>
                </a:cubicBezTo>
                <a:cubicBezTo>
                  <a:pt x="328" y="603"/>
                  <a:pt x="328" y="603"/>
                  <a:pt x="328" y="603"/>
                </a:cubicBezTo>
                <a:cubicBezTo>
                  <a:pt x="328" y="615"/>
                  <a:pt x="319" y="623"/>
                  <a:pt x="303" y="623"/>
                </a:cubicBezTo>
                <a:lnTo>
                  <a:pt x="272" y="623"/>
                </a:lnTo>
                <a:close/>
                <a:moveTo>
                  <a:pt x="405" y="685"/>
                </a:moveTo>
                <a:cubicBezTo>
                  <a:pt x="477" y="685"/>
                  <a:pt x="477" y="685"/>
                  <a:pt x="477" y="685"/>
                </a:cubicBezTo>
                <a:cubicBezTo>
                  <a:pt x="482" y="685"/>
                  <a:pt x="487" y="681"/>
                  <a:pt x="487" y="675"/>
                </a:cubicBezTo>
                <a:cubicBezTo>
                  <a:pt x="487" y="670"/>
                  <a:pt x="482" y="666"/>
                  <a:pt x="477" y="666"/>
                </a:cubicBezTo>
                <a:cubicBezTo>
                  <a:pt x="416" y="666"/>
                  <a:pt x="416" y="666"/>
                  <a:pt x="416" y="666"/>
                </a:cubicBezTo>
                <a:cubicBezTo>
                  <a:pt x="416" y="633"/>
                  <a:pt x="416" y="633"/>
                  <a:pt x="416" y="633"/>
                </a:cubicBezTo>
                <a:cubicBezTo>
                  <a:pt x="468" y="633"/>
                  <a:pt x="468" y="633"/>
                  <a:pt x="468" y="633"/>
                </a:cubicBezTo>
                <a:cubicBezTo>
                  <a:pt x="474" y="633"/>
                  <a:pt x="478" y="629"/>
                  <a:pt x="478" y="623"/>
                </a:cubicBezTo>
                <a:cubicBezTo>
                  <a:pt x="478" y="618"/>
                  <a:pt x="474" y="614"/>
                  <a:pt x="468" y="614"/>
                </a:cubicBezTo>
                <a:cubicBezTo>
                  <a:pt x="416" y="614"/>
                  <a:pt x="416" y="614"/>
                  <a:pt x="416" y="614"/>
                </a:cubicBezTo>
                <a:cubicBezTo>
                  <a:pt x="416" y="582"/>
                  <a:pt x="416" y="582"/>
                  <a:pt x="416" y="582"/>
                </a:cubicBezTo>
                <a:cubicBezTo>
                  <a:pt x="476" y="582"/>
                  <a:pt x="476" y="582"/>
                  <a:pt x="476" y="582"/>
                </a:cubicBezTo>
                <a:cubicBezTo>
                  <a:pt x="481" y="582"/>
                  <a:pt x="486" y="578"/>
                  <a:pt x="486" y="572"/>
                </a:cubicBezTo>
                <a:cubicBezTo>
                  <a:pt x="486" y="567"/>
                  <a:pt x="481" y="563"/>
                  <a:pt x="476" y="563"/>
                </a:cubicBezTo>
                <a:cubicBezTo>
                  <a:pt x="405" y="563"/>
                  <a:pt x="405" y="563"/>
                  <a:pt x="405" y="563"/>
                </a:cubicBezTo>
                <a:cubicBezTo>
                  <a:pt x="399" y="563"/>
                  <a:pt x="394" y="567"/>
                  <a:pt x="394" y="573"/>
                </a:cubicBezTo>
                <a:cubicBezTo>
                  <a:pt x="394" y="674"/>
                  <a:pt x="394" y="674"/>
                  <a:pt x="394" y="674"/>
                </a:cubicBezTo>
                <a:cubicBezTo>
                  <a:pt x="394" y="680"/>
                  <a:pt x="399" y="685"/>
                  <a:pt x="405" y="685"/>
                </a:cubicBezTo>
                <a:close/>
                <a:moveTo>
                  <a:pt x="521" y="676"/>
                </a:moveTo>
                <a:cubicBezTo>
                  <a:pt x="521" y="681"/>
                  <a:pt x="525" y="686"/>
                  <a:pt x="530" y="686"/>
                </a:cubicBezTo>
                <a:cubicBezTo>
                  <a:pt x="535" y="686"/>
                  <a:pt x="539" y="683"/>
                  <a:pt x="540" y="679"/>
                </a:cubicBezTo>
                <a:cubicBezTo>
                  <a:pt x="551" y="655"/>
                  <a:pt x="551" y="655"/>
                  <a:pt x="551" y="655"/>
                </a:cubicBezTo>
                <a:cubicBezTo>
                  <a:pt x="610" y="655"/>
                  <a:pt x="610" y="655"/>
                  <a:pt x="610" y="655"/>
                </a:cubicBezTo>
                <a:cubicBezTo>
                  <a:pt x="620" y="678"/>
                  <a:pt x="620" y="678"/>
                  <a:pt x="620" y="678"/>
                </a:cubicBezTo>
                <a:cubicBezTo>
                  <a:pt x="622" y="683"/>
                  <a:pt x="626" y="686"/>
                  <a:pt x="631" y="686"/>
                </a:cubicBezTo>
                <a:cubicBezTo>
                  <a:pt x="636" y="686"/>
                  <a:pt x="641" y="681"/>
                  <a:pt x="641" y="675"/>
                </a:cubicBezTo>
                <a:cubicBezTo>
                  <a:pt x="641" y="674"/>
                  <a:pt x="640" y="672"/>
                  <a:pt x="640" y="671"/>
                </a:cubicBezTo>
                <a:cubicBezTo>
                  <a:pt x="594" y="570"/>
                  <a:pt x="594" y="570"/>
                  <a:pt x="594" y="570"/>
                </a:cubicBezTo>
                <a:cubicBezTo>
                  <a:pt x="592" y="564"/>
                  <a:pt x="587" y="561"/>
                  <a:pt x="581" y="561"/>
                </a:cubicBezTo>
                <a:cubicBezTo>
                  <a:pt x="580" y="561"/>
                  <a:pt x="580" y="561"/>
                  <a:pt x="580" y="561"/>
                </a:cubicBezTo>
                <a:cubicBezTo>
                  <a:pt x="574" y="561"/>
                  <a:pt x="570" y="564"/>
                  <a:pt x="567" y="570"/>
                </a:cubicBezTo>
                <a:cubicBezTo>
                  <a:pt x="522" y="671"/>
                  <a:pt x="522" y="671"/>
                  <a:pt x="522" y="671"/>
                </a:cubicBezTo>
                <a:cubicBezTo>
                  <a:pt x="521" y="673"/>
                  <a:pt x="521" y="674"/>
                  <a:pt x="521" y="676"/>
                </a:cubicBezTo>
                <a:close/>
                <a:moveTo>
                  <a:pt x="559" y="636"/>
                </a:moveTo>
                <a:cubicBezTo>
                  <a:pt x="580" y="587"/>
                  <a:pt x="580" y="587"/>
                  <a:pt x="580" y="587"/>
                </a:cubicBezTo>
                <a:cubicBezTo>
                  <a:pt x="602" y="636"/>
                  <a:pt x="602" y="636"/>
                  <a:pt x="602" y="636"/>
                </a:cubicBezTo>
                <a:lnTo>
                  <a:pt x="559" y="636"/>
                </a:lnTo>
                <a:close/>
                <a:moveTo>
                  <a:pt x="682" y="674"/>
                </a:moveTo>
                <a:cubicBezTo>
                  <a:pt x="682" y="680"/>
                  <a:pt x="686" y="685"/>
                  <a:pt x="692" y="685"/>
                </a:cubicBezTo>
                <a:cubicBezTo>
                  <a:pt x="758" y="685"/>
                  <a:pt x="758" y="685"/>
                  <a:pt x="758" y="685"/>
                </a:cubicBezTo>
                <a:cubicBezTo>
                  <a:pt x="764" y="685"/>
                  <a:pt x="768" y="680"/>
                  <a:pt x="768" y="675"/>
                </a:cubicBezTo>
                <a:cubicBezTo>
                  <a:pt x="768" y="670"/>
                  <a:pt x="764" y="665"/>
                  <a:pt x="758" y="665"/>
                </a:cubicBezTo>
                <a:cubicBezTo>
                  <a:pt x="703" y="665"/>
                  <a:pt x="703" y="665"/>
                  <a:pt x="703" y="665"/>
                </a:cubicBezTo>
                <a:cubicBezTo>
                  <a:pt x="703" y="572"/>
                  <a:pt x="703" y="572"/>
                  <a:pt x="703" y="572"/>
                </a:cubicBezTo>
                <a:cubicBezTo>
                  <a:pt x="703" y="566"/>
                  <a:pt x="698" y="562"/>
                  <a:pt x="692" y="562"/>
                </a:cubicBezTo>
                <a:cubicBezTo>
                  <a:pt x="686" y="562"/>
                  <a:pt x="682" y="566"/>
                  <a:pt x="682" y="572"/>
                </a:cubicBezTo>
                <a:lnTo>
                  <a:pt x="682" y="674"/>
                </a:lnTo>
                <a:close/>
                <a:moveTo>
                  <a:pt x="877" y="674"/>
                </a:moveTo>
                <a:cubicBezTo>
                  <a:pt x="877" y="680"/>
                  <a:pt x="882" y="685"/>
                  <a:pt x="888" y="685"/>
                </a:cubicBezTo>
                <a:cubicBezTo>
                  <a:pt x="923" y="685"/>
                  <a:pt x="923" y="685"/>
                  <a:pt x="923" y="685"/>
                </a:cubicBezTo>
                <a:cubicBezTo>
                  <a:pt x="961" y="685"/>
                  <a:pt x="988" y="658"/>
                  <a:pt x="988" y="624"/>
                </a:cubicBezTo>
                <a:cubicBezTo>
                  <a:pt x="988" y="623"/>
                  <a:pt x="988" y="623"/>
                  <a:pt x="988" y="623"/>
                </a:cubicBezTo>
                <a:cubicBezTo>
                  <a:pt x="988" y="589"/>
                  <a:pt x="961" y="563"/>
                  <a:pt x="923" y="563"/>
                </a:cubicBezTo>
                <a:cubicBezTo>
                  <a:pt x="888" y="563"/>
                  <a:pt x="888" y="563"/>
                  <a:pt x="888" y="563"/>
                </a:cubicBezTo>
                <a:cubicBezTo>
                  <a:pt x="882" y="563"/>
                  <a:pt x="877" y="567"/>
                  <a:pt x="877" y="573"/>
                </a:cubicBezTo>
                <a:lnTo>
                  <a:pt x="877" y="674"/>
                </a:lnTo>
                <a:close/>
                <a:moveTo>
                  <a:pt x="899" y="665"/>
                </a:moveTo>
                <a:cubicBezTo>
                  <a:pt x="899" y="582"/>
                  <a:pt x="899" y="582"/>
                  <a:pt x="899" y="582"/>
                </a:cubicBezTo>
                <a:cubicBezTo>
                  <a:pt x="923" y="582"/>
                  <a:pt x="923" y="582"/>
                  <a:pt x="923" y="582"/>
                </a:cubicBezTo>
                <a:cubicBezTo>
                  <a:pt x="949" y="582"/>
                  <a:pt x="965" y="600"/>
                  <a:pt x="965" y="624"/>
                </a:cubicBezTo>
                <a:cubicBezTo>
                  <a:pt x="965" y="624"/>
                  <a:pt x="965" y="624"/>
                  <a:pt x="965" y="624"/>
                </a:cubicBezTo>
                <a:cubicBezTo>
                  <a:pt x="965" y="648"/>
                  <a:pt x="949" y="665"/>
                  <a:pt x="923" y="665"/>
                </a:cubicBezTo>
                <a:lnTo>
                  <a:pt x="899" y="665"/>
                </a:lnTo>
                <a:close/>
                <a:moveTo>
                  <a:pt x="1033" y="675"/>
                </a:moveTo>
                <a:cubicBezTo>
                  <a:pt x="1033" y="681"/>
                  <a:pt x="1037" y="686"/>
                  <a:pt x="1043" y="686"/>
                </a:cubicBezTo>
                <a:cubicBezTo>
                  <a:pt x="1049" y="686"/>
                  <a:pt x="1054" y="681"/>
                  <a:pt x="1054" y="675"/>
                </a:cubicBezTo>
                <a:cubicBezTo>
                  <a:pt x="1054" y="572"/>
                  <a:pt x="1054" y="572"/>
                  <a:pt x="1054" y="572"/>
                </a:cubicBezTo>
                <a:cubicBezTo>
                  <a:pt x="1054" y="566"/>
                  <a:pt x="1049" y="562"/>
                  <a:pt x="1043" y="562"/>
                </a:cubicBezTo>
                <a:cubicBezTo>
                  <a:pt x="1037" y="562"/>
                  <a:pt x="1033" y="566"/>
                  <a:pt x="1033" y="572"/>
                </a:cubicBezTo>
                <a:lnTo>
                  <a:pt x="1033" y="675"/>
                </a:lnTo>
                <a:close/>
                <a:moveTo>
                  <a:pt x="1104" y="675"/>
                </a:moveTo>
                <a:cubicBezTo>
                  <a:pt x="1104" y="681"/>
                  <a:pt x="1109" y="686"/>
                  <a:pt x="1115" y="686"/>
                </a:cubicBezTo>
                <a:cubicBezTo>
                  <a:pt x="1121" y="686"/>
                  <a:pt x="1126" y="681"/>
                  <a:pt x="1126" y="675"/>
                </a:cubicBezTo>
                <a:cubicBezTo>
                  <a:pt x="1126" y="635"/>
                  <a:pt x="1126" y="635"/>
                  <a:pt x="1126" y="635"/>
                </a:cubicBezTo>
                <a:cubicBezTo>
                  <a:pt x="1179" y="635"/>
                  <a:pt x="1179" y="635"/>
                  <a:pt x="1179" y="635"/>
                </a:cubicBezTo>
                <a:cubicBezTo>
                  <a:pt x="1184" y="635"/>
                  <a:pt x="1188" y="631"/>
                  <a:pt x="1188" y="625"/>
                </a:cubicBezTo>
                <a:cubicBezTo>
                  <a:pt x="1188" y="620"/>
                  <a:pt x="1184" y="615"/>
                  <a:pt x="1179" y="615"/>
                </a:cubicBezTo>
                <a:cubicBezTo>
                  <a:pt x="1126" y="615"/>
                  <a:pt x="1126" y="615"/>
                  <a:pt x="1126" y="615"/>
                </a:cubicBezTo>
                <a:cubicBezTo>
                  <a:pt x="1126" y="582"/>
                  <a:pt x="1126" y="582"/>
                  <a:pt x="1126" y="582"/>
                </a:cubicBezTo>
                <a:cubicBezTo>
                  <a:pt x="1186" y="582"/>
                  <a:pt x="1186" y="582"/>
                  <a:pt x="1186" y="582"/>
                </a:cubicBezTo>
                <a:cubicBezTo>
                  <a:pt x="1192" y="582"/>
                  <a:pt x="1196" y="578"/>
                  <a:pt x="1196" y="572"/>
                </a:cubicBezTo>
                <a:cubicBezTo>
                  <a:pt x="1196" y="567"/>
                  <a:pt x="1192" y="563"/>
                  <a:pt x="1186" y="563"/>
                </a:cubicBezTo>
                <a:cubicBezTo>
                  <a:pt x="1115" y="563"/>
                  <a:pt x="1115" y="563"/>
                  <a:pt x="1115" y="563"/>
                </a:cubicBezTo>
                <a:cubicBezTo>
                  <a:pt x="1109" y="563"/>
                  <a:pt x="1104" y="567"/>
                  <a:pt x="1104" y="573"/>
                </a:cubicBezTo>
                <a:lnTo>
                  <a:pt x="1104" y="675"/>
                </a:lnTo>
                <a:close/>
                <a:moveTo>
                  <a:pt x="1237" y="675"/>
                </a:moveTo>
                <a:cubicBezTo>
                  <a:pt x="1237" y="681"/>
                  <a:pt x="1241" y="686"/>
                  <a:pt x="1247" y="686"/>
                </a:cubicBezTo>
                <a:cubicBezTo>
                  <a:pt x="1253" y="686"/>
                  <a:pt x="1258" y="681"/>
                  <a:pt x="1258" y="675"/>
                </a:cubicBezTo>
                <a:cubicBezTo>
                  <a:pt x="1258" y="635"/>
                  <a:pt x="1258" y="635"/>
                  <a:pt x="1258" y="635"/>
                </a:cubicBezTo>
                <a:cubicBezTo>
                  <a:pt x="1311" y="635"/>
                  <a:pt x="1311" y="635"/>
                  <a:pt x="1311" y="635"/>
                </a:cubicBezTo>
                <a:cubicBezTo>
                  <a:pt x="1316" y="635"/>
                  <a:pt x="1321" y="631"/>
                  <a:pt x="1321" y="625"/>
                </a:cubicBezTo>
                <a:cubicBezTo>
                  <a:pt x="1321" y="620"/>
                  <a:pt x="1316" y="615"/>
                  <a:pt x="1311" y="615"/>
                </a:cubicBezTo>
                <a:cubicBezTo>
                  <a:pt x="1258" y="615"/>
                  <a:pt x="1258" y="615"/>
                  <a:pt x="1258" y="615"/>
                </a:cubicBezTo>
                <a:cubicBezTo>
                  <a:pt x="1258" y="582"/>
                  <a:pt x="1258" y="582"/>
                  <a:pt x="1258" y="582"/>
                </a:cubicBezTo>
                <a:cubicBezTo>
                  <a:pt x="1319" y="582"/>
                  <a:pt x="1319" y="582"/>
                  <a:pt x="1319" y="582"/>
                </a:cubicBezTo>
                <a:cubicBezTo>
                  <a:pt x="1324" y="582"/>
                  <a:pt x="1328" y="578"/>
                  <a:pt x="1328" y="572"/>
                </a:cubicBezTo>
                <a:cubicBezTo>
                  <a:pt x="1328" y="567"/>
                  <a:pt x="1324" y="563"/>
                  <a:pt x="1319" y="563"/>
                </a:cubicBezTo>
                <a:cubicBezTo>
                  <a:pt x="1247" y="563"/>
                  <a:pt x="1247" y="563"/>
                  <a:pt x="1247" y="563"/>
                </a:cubicBezTo>
                <a:cubicBezTo>
                  <a:pt x="1241" y="563"/>
                  <a:pt x="1237" y="567"/>
                  <a:pt x="1237" y="573"/>
                </a:cubicBezTo>
                <a:lnTo>
                  <a:pt x="1237" y="675"/>
                </a:lnTo>
                <a:close/>
                <a:moveTo>
                  <a:pt x="1380" y="685"/>
                </a:moveTo>
                <a:cubicBezTo>
                  <a:pt x="1452" y="685"/>
                  <a:pt x="1452" y="685"/>
                  <a:pt x="1452" y="685"/>
                </a:cubicBezTo>
                <a:cubicBezTo>
                  <a:pt x="1457" y="685"/>
                  <a:pt x="1461" y="681"/>
                  <a:pt x="1461" y="675"/>
                </a:cubicBezTo>
                <a:cubicBezTo>
                  <a:pt x="1461" y="670"/>
                  <a:pt x="1457" y="666"/>
                  <a:pt x="1452" y="666"/>
                </a:cubicBezTo>
                <a:cubicBezTo>
                  <a:pt x="1390" y="666"/>
                  <a:pt x="1390" y="666"/>
                  <a:pt x="1390" y="666"/>
                </a:cubicBezTo>
                <a:cubicBezTo>
                  <a:pt x="1390" y="633"/>
                  <a:pt x="1390" y="633"/>
                  <a:pt x="1390" y="633"/>
                </a:cubicBezTo>
                <a:cubicBezTo>
                  <a:pt x="1443" y="633"/>
                  <a:pt x="1443" y="633"/>
                  <a:pt x="1443" y="633"/>
                </a:cubicBezTo>
                <a:cubicBezTo>
                  <a:pt x="1448" y="633"/>
                  <a:pt x="1452" y="629"/>
                  <a:pt x="1452" y="623"/>
                </a:cubicBezTo>
                <a:cubicBezTo>
                  <a:pt x="1452" y="618"/>
                  <a:pt x="1448" y="614"/>
                  <a:pt x="1443" y="614"/>
                </a:cubicBezTo>
                <a:cubicBezTo>
                  <a:pt x="1390" y="614"/>
                  <a:pt x="1390" y="614"/>
                  <a:pt x="1390" y="614"/>
                </a:cubicBezTo>
                <a:cubicBezTo>
                  <a:pt x="1390" y="582"/>
                  <a:pt x="1390" y="582"/>
                  <a:pt x="1390" y="582"/>
                </a:cubicBezTo>
                <a:cubicBezTo>
                  <a:pt x="1451" y="582"/>
                  <a:pt x="1451" y="582"/>
                  <a:pt x="1451" y="582"/>
                </a:cubicBezTo>
                <a:cubicBezTo>
                  <a:pt x="1456" y="582"/>
                  <a:pt x="1460" y="578"/>
                  <a:pt x="1460" y="572"/>
                </a:cubicBezTo>
                <a:cubicBezTo>
                  <a:pt x="1460" y="567"/>
                  <a:pt x="1456" y="563"/>
                  <a:pt x="1451" y="563"/>
                </a:cubicBezTo>
                <a:cubicBezTo>
                  <a:pt x="1380" y="563"/>
                  <a:pt x="1380" y="563"/>
                  <a:pt x="1380" y="563"/>
                </a:cubicBezTo>
                <a:cubicBezTo>
                  <a:pt x="1373" y="563"/>
                  <a:pt x="1369" y="567"/>
                  <a:pt x="1369" y="573"/>
                </a:cubicBezTo>
                <a:cubicBezTo>
                  <a:pt x="1369" y="674"/>
                  <a:pt x="1369" y="674"/>
                  <a:pt x="1369" y="674"/>
                </a:cubicBezTo>
                <a:cubicBezTo>
                  <a:pt x="1369" y="680"/>
                  <a:pt x="1373" y="685"/>
                  <a:pt x="1380" y="685"/>
                </a:cubicBezTo>
                <a:close/>
                <a:moveTo>
                  <a:pt x="1503" y="675"/>
                </a:moveTo>
                <a:cubicBezTo>
                  <a:pt x="1503" y="681"/>
                  <a:pt x="1508" y="686"/>
                  <a:pt x="1514" y="686"/>
                </a:cubicBezTo>
                <a:cubicBezTo>
                  <a:pt x="1520" y="686"/>
                  <a:pt x="1525" y="681"/>
                  <a:pt x="1525" y="675"/>
                </a:cubicBezTo>
                <a:cubicBezTo>
                  <a:pt x="1525" y="642"/>
                  <a:pt x="1525" y="642"/>
                  <a:pt x="1525" y="642"/>
                </a:cubicBezTo>
                <a:cubicBezTo>
                  <a:pt x="1552" y="642"/>
                  <a:pt x="1552" y="642"/>
                  <a:pt x="1552" y="642"/>
                </a:cubicBezTo>
                <a:cubicBezTo>
                  <a:pt x="1582" y="680"/>
                  <a:pt x="1582" y="680"/>
                  <a:pt x="1582" y="680"/>
                </a:cubicBezTo>
                <a:cubicBezTo>
                  <a:pt x="1584" y="683"/>
                  <a:pt x="1587" y="686"/>
                  <a:pt x="1592" y="686"/>
                </a:cubicBezTo>
                <a:cubicBezTo>
                  <a:pt x="1597" y="686"/>
                  <a:pt x="1602" y="682"/>
                  <a:pt x="1602" y="676"/>
                </a:cubicBezTo>
                <a:cubicBezTo>
                  <a:pt x="1602" y="672"/>
                  <a:pt x="1601" y="670"/>
                  <a:pt x="1599" y="668"/>
                </a:cubicBezTo>
                <a:cubicBezTo>
                  <a:pt x="1576" y="638"/>
                  <a:pt x="1576" y="638"/>
                  <a:pt x="1576" y="638"/>
                </a:cubicBezTo>
                <a:cubicBezTo>
                  <a:pt x="1592" y="633"/>
                  <a:pt x="1603" y="621"/>
                  <a:pt x="1603" y="602"/>
                </a:cubicBezTo>
                <a:cubicBezTo>
                  <a:pt x="1603" y="601"/>
                  <a:pt x="1603" y="601"/>
                  <a:pt x="1603" y="601"/>
                </a:cubicBezTo>
                <a:cubicBezTo>
                  <a:pt x="1603" y="591"/>
                  <a:pt x="1600" y="581"/>
                  <a:pt x="1593" y="575"/>
                </a:cubicBezTo>
                <a:cubicBezTo>
                  <a:pt x="1585" y="567"/>
                  <a:pt x="1573" y="563"/>
                  <a:pt x="1558" y="563"/>
                </a:cubicBezTo>
                <a:cubicBezTo>
                  <a:pt x="1514" y="563"/>
                  <a:pt x="1514" y="563"/>
                  <a:pt x="1514" y="563"/>
                </a:cubicBezTo>
                <a:cubicBezTo>
                  <a:pt x="1508" y="563"/>
                  <a:pt x="1503" y="567"/>
                  <a:pt x="1503" y="573"/>
                </a:cubicBezTo>
                <a:lnTo>
                  <a:pt x="1503" y="675"/>
                </a:lnTo>
                <a:close/>
                <a:moveTo>
                  <a:pt x="1525" y="623"/>
                </a:moveTo>
                <a:cubicBezTo>
                  <a:pt x="1525" y="582"/>
                  <a:pt x="1525" y="582"/>
                  <a:pt x="1525" y="582"/>
                </a:cubicBezTo>
                <a:cubicBezTo>
                  <a:pt x="1556" y="582"/>
                  <a:pt x="1556" y="582"/>
                  <a:pt x="1556" y="582"/>
                </a:cubicBezTo>
                <a:cubicBezTo>
                  <a:pt x="1572" y="582"/>
                  <a:pt x="1581" y="589"/>
                  <a:pt x="1581" y="602"/>
                </a:cubicBezTo>
                <a:cubicBezTo>
                  <a:pt x="1581" y="603"/>
                  <a:pt x="1581" y="603"/>
                  <a:pt x="1581" y="603"/>
                </a:cubicBezTo>
                <a:cubicBezTo>
                  <a:pt x="1581" y="615"/>
                  <a:pt x="1572" y="623"/>
                  <a:pt x="1556" y="623"/>
                </a:cubicBezTo>
                <a:lnTo>
                  <a:pt x="1525" y="623"/>
                </a:lnTo>
                <a:close/>
                <a:moveTo>
                  <a:pt x="1658" y="685"/>
                </a:moveTo>
                <a:cubicBezTo>
                  <a:pt x="1730" y="685"/>
                  <a:pt x="1730" y="685"/>
                  <a:pt x="1730" y="685"/>
                </a:cubicBezTo>
                <a:cubicBezTo>
                  <a:pt x="1735" y="685"/>
                  <a:pt x="1740" y="681"/>
                  <a:pt x="1740" y="675"/>
                </a:cubicBezTo>
                <a:cubicBezTo>
                  <a:pt x="1740" y="670"/>
                  <a:pt x="1735" y="666"/>
                  <a:pt x="1730" y="666"/>
                </a:cubicBezTo>
                <a:cubicBezTo>
                  <a:pt x="1669" y="666"/>
                  <a:pt x="1669" y="666"/>
                  <a:pt x="1669" y="666"/>
                </a:cubicBezTo>
                <a:cubicBezTo>
                  <a:pt x="1669" y="633"/>
                  <a:pt x="1669" y="633"/>
                  <a:pt x="1669" y="633"/>
                </a:cubicBezTo>
                <a:cubicBezTo>
                  <a:pt x="1721" y="633"/>
                  <a:pt x="1721" y="633"/>
                  <a:pt x="1721" y="633"/>
                </a:cubicBezTo>
                <a:cubicBezTo>
                  <a:pt x="1727" y="633"/>
                  <a:pt x="1731" y="629"/>
                  <a:pt x="1731" y="623"/>
                </a:cubicBezTo>
                <a:cubicBezTo>
                  <a:pt x="1731" y="618"/>
                  <a:pt x="1727" y="614"/>
                  <a:pt x="1721" y="614"/>
                </a:cubicBezTo>
                <a:cubicBezTo>
                  <a:pt x="1669" y="614"/>
                  <a:pt x="1669" y="614"/>
                  <a:pt x="1669" y="614"/>
                </a:cubicBezTo>
                <a:cubicBezTo>
                  <a:pt x="1669" y="582"/>
                  <a:pt x="1669" y="582"/>
                  <a:pt x="1669" y="582"/>
                </a:cubicBezTo>
                <a:cubicBezTo>
                  <a:pt x="1729" y="582"/>
                  <a:pt x="1729" y="582"/>
                  <a:pt x="1729" y="582"/>
                </a:cubicBezTo>
                <a:cubicBezTo>
                  <a:pt x="1734" y="582"/>
                  <a:pt x="1739" y="578"/>
                  <a:pt x="1739" y="572"/>
                </a:cubicBezTo>
                <a:cubicBezTo>
                  <a:pt x="1739" y="567"/>
                  <a:pt x="1734" y="563"/>
                  <a:pt x="1729" y="563"/>
                </a:cubicBezTo>
                <a:cubicBezTo>
                  <a:pt x="1658" y="563"/>
                  <a:pt x="1658" y="563"/>
                  <a:pt x="1658" y="563"/>
                </a:cubicBezTo>
                <a:cubicBezTo>
                  <a:pt x="1652" y="563"/>
                  <a:pt x="1647" y="567"/>
                  <a:pt x="1647" y="573"/>
                </a:cubicBezTo>
                <a:cubicBezTo>
                  <a:pt x="1647" y="674"/>
                  <a:pt x="1647" y="674"/>
                  <a:pt x="1647" y="674"/>
                </a:cubicBezTo>
                <a:cubicBezTo>
                  <a:pt x="1647" y="680"/>
                  <a:pt x="1652" y="685"/>
                  <a:pt x="1658" y="685"/>
                </a:cubicBezTo>
                <a:close/>
                <a:moveTo>
                  <a:pt x="1782" y="675"/>
                </a:moveTo>
                <a:cubicBezTo>
                  <a:pt x="1782" y="681"/>
                  <a:pt x="1787" y="686"/>
                  <a:pt x="1793" y="686"/>
                </a:cubicBezTo>
                <a:cubicBezTo>
                  <a:pt x="1798" y="686"/>
                  <a:pt x="1803" y="681"/>
                  <a:pt x="1803" y="675"/>
                </a:cubicBezTo>
                <a:cubicBezTo>
                  <a:pt x="1803" y="598"/>
                  <a:pt x="1803" y="598"/>
                  <a:pt x="1803" y="598"/>
                </a:cubicBezTo>
                <a:cubicBezTo>
                  <a:pt x="1866" y="679"/>
                  <a:pt x="1866" y="679"/>
                  <a:pt x="1866" y="679"/>
                </a:cubicBezTo>
                <a:cubicBezTo>
                  <a:pt x="1869" y="683"/>
                  <a:pt x="1872" y="686"/>
                  <a:pt x="1877" y="686"/>
                </a:cubicBezTo>
                <a:cubicBezTo>
                  <a:pt x="1878" y="686"/>
                  <a:pt x="1878" y="686"/>
                  <a:pt x="1878" y="686"/>
                </a:cubicBezTo>
                <a:cubicBezTo>
                  <a:pt x="1884" y="686"/>
                  <a:pt x="1889" y="681"/>
                  <a:pt x="1889" y="675"/>
                </a:cubicBezTo>
                <a:cubicBezTo>
                  <a:pt x="1889" y="572"/>
                  <a:pt x="1889" y="572"/>
                  <a:pt x="1889" y="572"/>
                </a:cubicBezTo>
                <a:cubicBezTo>
                  <a:pt x="1889" y="566"/>
                  <a:pt x="1884" y="562"/>
                  <a:pt x="1878" y="562"/>
                </a:cubicBezTo>
                <a:cubicBezTo>
                  <a:pt x="1872" y="562"/>
                  <a:pt x="1867" y="566"/>
                  <a:pt x="1867" y="572"/>
                </a:cubicBezTo>
                <a:cubicBezTo>
                  <a:pt x="1867" y="647"/>
                  <a:pt x="1867" y="647"/>
                  <a:pt x="1867" y="647"/>
                </a:cubicBezTo>
                <a:cubicBezTo>
                  <a:pt x="1806" y="568"/>
                  <a:pt x="1806" y="568"/>
                  <a:pt x="1806" y="568"/>
                </a:cubicBezTo>
                <a:cubicBezTo>
                  <a:pt x="1803" y="564"/>
                  <a:pt x="1800" y="562"/>
                  <a:pt x="1795" y="562"/>
                </a:cubicBezTo>
                <a:cubicBezTo>
                  <a:pt x="1793" y="562"/>
                  <a:pt x="1793" y="562"/>
                  <a:pt x="1793" y="562"/>
                </a:cubicBezTo>
                <a:cubicBezTo>
                  <a:pt x="1787" y="562"/>
                  <a:pt x="1782" y="567"/>
                  <a:pt x="1782" y="573"/>
                </a:cubicBezTo>
                <a:lnTo>
                  <a:pt x="1782" y="675"/>
                </a:lnTo>
                <a:close/>
                <a:moveTo>
                  <a:pt x="1994" y="687"/>
                </a:moveTo>
                <a:cubicBezTo>
                  <a:pt x="2014" y="687"/>
                  <a:pt x="2027" y="681"/>
                  <a:pt x="2039" y="671"/>
                </a:cubicBezTo>
                <a:cubicBezTo>
                  <a:pt x="2041" y="669"/>
                  <a:pt x="2042" y="666"/>
                  <a:pt x="2042" y="663"/>
                </a:cubicBezTo>
                <a:cubicBezTo>
                  <a:pt x="2042" y="657"/>
                  <a:pt x="2037" y="653"/>
                  <a:pt x="2032" y="653"/>
                </a:cubicBezTo>
                <a:cubicBezTo>
                  <a:pt x="2029" y="653"/>
                  <a:pt x="2027" y="654"/>
                  <a:pt x="2026" y="655"/>
                </a:cubicBezTo>
                <a:cubicBezTo>
                  <a:pt x="2017" y="663"/>
                  <a:pt x="2008" y="667"/>
                  <a:pt x="1995" y="667"/>
                </a:cubicBezTo>
                <a:cubicBezTo>
                  <a:pt x="1972" y="667"/>
                  <a:pt x="1955" y="648"/>
                  <a:pt x="1955" y="624"/>
                </a:cubicBezTo>
                <a:cubicBezTo>
                  <a:pt x="1955" y="623"/>
                  <a:pt x="1955" y="623"/>
                  <a:pt x="1955" y="623"/>
                </a:cubicBezTo>
                <a:cubicBezTo>
                  <a:pt x="1955" y="599"/>
                  <a:pt x="1972" y="580"/>
                  <a:pt x="1995" y="580"/>
                </a:cubicBezTo>
                <a:cubicBezTo>
                  <a:pt x="2007" y="580"/>
                  <a:pt x="2016" y="584"/>
                  <a:pt x="2024" y="591"/>
                </a:cubicBezTo>
                <a:cubicBezTo>
                  <a:pt x="2026" y="592"/>
                  <a:pt x="2028" y="593"/>
                  <a:pt x="2031" y="593"/>
                </a:cubicBezTo>
                <a:cubicBezTo>
                  <a:pt x="2037" y="593"/>
                  <a:pt x="2041" y="589"/>
                  <a:pt x="2041" y="583"/>
                </a:cubicBezTo>
                <a:cubicBezTo>
                  <a:pt x="2041" y="579"/>
                  <a:pt x="2039" y="576"/>
                  <a:pt x="2037" y="574"/>
                </a:cubicBezTo>
                <a:cubicBezTo>
                  <a:pt x="2026" y="566"/>
                  <a:pt x="2014" y="560"/>
                  <a:pt x="1995" y="560"/>
                </a:cubicBezTo>
                <a:cubicBezTo>
                  <a:pt x="1958" y="560"/>
                  <a:pt x="1932" y="589"/>
                  <a:pt x="1932" y="624"/>
                </a:cubicBezTo>
                <a:cubicBezTo>
                  <a:pt x="1932" y="624"/>
                  <a:pt x="1932" y="624"/>
                  <a:pt x="1932" y="624"/>
                </a:cubicBezTo>
                <a:cubicBezTo>
                  <a:pt x="1932" y="659"/>
                  <a:pt x="1959" y="687"/>
                  <a:pt x="1994" y="687"/>
                </a:cubicBezTo>
                <a:close/>
                <a:moveTo>
                  <a:pt x="2095" y="685"/>
                </a:moveTo>
                <a:cubicBezTo>
                  <a:pt x="2167" y="685"/>
                  <a:pt x="2167" y="685"/>
                  <a:pt x="2167" y="685"/>
                </a:cubicBezTo>
                <a:cubicBezTo>
                  <a:pt x="2172" y="685"/>
                  <a:pt x="2176" y="681"/>
                  <a:pt x="2176" y="675"/>
                </a:cubicBezTo>
                <a:cubicBezTo>
                  <a:pt x="2176" y="670"/>
                  <a:pt x="2172" y="666"/>
                  <a:pt x="2167" y="666"/>
                </a:cubicBezTo>
                <a:cubicBezTo>
                  <a:pt x="2106" y="666"/>
                  <a:pt x="2106" y="666"/>
                  <a:pt x="2106" y="666"/>
                </a:cubicBezTo>
                <a:cubicBezTo>
                  <a:pt x="2106" y="633"/>
                  <a:pt x="2106" y="633"/>
                  <a:pt x="2106" y="633"/>
                </a:cubicBezTo>
                <a:cubicBezTo>
                  <a:pt x="2158" y="633"/>
                  <a:pt x="2158" y="633"/>
                  <a:pt x="2158" y="633"/>
                </a:cubicBezTo>
                <a:cubicBezTo>
                  <a:pt x="2163" y="633"/>
                  <a:pt x="2168" y="629"/>
                  <a:pt x="2168" y="623"/>
                </a:cubicBezTo>
                <a:cubicBezTo>
                  <a:pt x="2168" y="618"/>
                  <a:pt x="2163" y="614"/>
                  <a:pt x="2158" y="614"/>
                </a:cubicBezTo>
                <a:cubicBezTo>
                  <a:pt x="2106" y="614"/>
                  <a:pt x="2106" y="614"/>
                  <a:pt x="2106" y="614"/>
                </a:cubicBezTo>
                <a:cubicBezTo>
                  <a:pt x="2106" y="582"/>
                  <a:pt x="2106" y="582"/>
                  <a:pt x="2106" y="582"/>
                </a:cubicBezTo>
                <a:cubicBezTo>
                  <a:pt x="2166" y="582"/>
                  <a:pt x="2166" y="582"/>
                  <a:pt x="2166" y="582"/>
                </a:cubicBezTo>
                <a:cubicBezTo>
                  <a:pt x="2171" y="582"/>
                  <a:pt x="2176" y="578"/>
                  <a:pt x="2176" y="572"/>
                </a:cubicBezTo>
                <a:cubicBezTo>
                  <a:pt x="2176" y="567"/>
                  <a:pt x="2171" y="563"/>
                  <a:pt x="2166" y="563"/>
                </a:cubicBezTo>
                <a:cubicBezTo>
                  <a:pt x="2095" y="563"/>
                  <a:pt x="2095" y="563"/>
                  <a:pt x="2095" y="563"/>
                </a:cubicBezTo>
                <a:cubicBezTo>
                  <a:pt x="2089" y="563"/>
                  <a:pt x="2084" y="567"/>
                  <a:pt x="2084" y="573"/>
                </a:cubicBezTo>
                <a:cubicBezTo>
                  <a:pt x="2084" y="674"/>
                  <a:pt x="2084" y="674"/>
                  <a:pt x="2084" y="674"/>
                </a:cubicBezTo>
                <a:cubicBezTo>
                  <a:pt x="2084" y="680"/>
                  <a:pt x="2089" y="685"/>
                  <a:pt x="2095" y="685"/>
                </a:cubicBez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10" name="Freeform 5">
            <a:extLst>
              <a:ext uri="{FF2B5EF4-FFF2-40B4-BE49-F238E27FC236}">
                <a16:creationId xmlns:a16="http://schemas.microsoft.com/office/drawing/2014/main" id="{48988171-71BD-490C-815F-659FD4D8FE6C}"/>
              </a:ext>
            </a:extLst>
          </p:cNvPr>
          <p:cNvSpPr>
            <a:spLocks noEditPoints="1"/>
          </p:cNvSpPr>
          <p:nvPr/>
        </p:nvSpPr>
        <p:spPr bwMode="auto">
          <a:xfrm>
            <a:off x="10528300" y="219295"/>
            <a:ext cx="1439863" cy="436563"/>
          </a:xfrm>
          <a:custGeom>
            <a:avLst/>
            <a:gdLst>
              <a:gd name="T0" fmla="*/ 142 w 2268"/>
              <a:gd name="T1" fmla="*/ 392 h 687"/>
              <a:gd name="T2" fmla="*/ 147 w 2268"/>
              <a:gd name="T3" fmla="*/ 293 h 687"/>
              <a:gd name="T4" fmla="*/ 451 w 2268"/>
              <a:gd name="T5" fmla="*/ 18 h 687"/>
              <a:gd name="T6" fmla="*/ 677 w 2268"/>
              <a:gd name="T7" fmla="*/ 220 h 687"/>
              <a:gd name="T8" fmla="*/ 505 w 2268"/>
              <a:gd name="T9" fmla="*/ 356 h 687"/>
              <a:gd name="T10" fmla="*/ 542 w 2268"/>
              <a:gd name="T11" fmla="*/ 326 h 687"/>
              <a:gd name="T12" fmla="*/ 813 w 2268"/>
              <a:gd name="T13" fmla="*/ 368 h 687"/>
              <a:gd name="T14" fmla="*/ 919 w 2268"/>
              <a:gd name="T15" fmla="*/ 25 h 687"/>
              <a:gd name="T16" fmla="*/ 1066 w 2268"/>
              <a:gd name="T17" fmla="*/ 101 h 687"/>
              <a:gd name="T18" fmla="*/ 982 w 2268"/>
              <a:gd name="T19" fmla="*/ 287 h 687"/>
              <a:gd name="T20" fmla="*/ 1337 w 2268"/>
              <a:gd name="T21" fmla="*/ 142 h 687"/>
              <a:gd name="T22" fmla="*/ 1234 w 2268"/>
              <a:gd name="T23" fmla="*/ 495 h 687"/>
              <a:gd name="T24" fmla="*/ 1234 w 2268"/>
              <a:gd name="T25" fmla="*/ 103 h 687"/>
              <a:gd name="T26" fmla="*/ 1720 w 2268"/>
              <a:gd name="T27" fmla="*/ 261 h 687"/>
              <a:gd name="T28" fmla="*/ 1723 w 2268"/>
              <a:gd name="T29" fmla="*/ 352 h 687"/>
              <a:gd name="T30" fmla="*/ 1720 w 2268"/>
              <a:gd name="T31" fmla="*/ 261 h 687"/>
              <a:gd name="T32" fmla="*/ 2002 w 2268"/>
              <a:gd name="T33" fmla="*/ 152 h 687"/>
              <a:gd name="T34" fmla="*/ 1969 w 2268"/>
              <a:gd name="T35" fmla="*/ 302 h 687"/>
              <a:gd name="T36" fmla="*/ 2099 w 2268"/>
              <a:gd name="T37" fmla="*/ 331 h 687"/>
              <a:gd name="T38" fmla="*/ 2072 w 2268"/>
              <a:gd name="T39" fmla="*/ 19 h 687"/>
              <a:gd name="T40" fmla="*/ 2216 w 2268"/>
              <a:gd name="T41" fmla="*/ 45 h 687"/>
              <a:gd name="T42" fmla="*/ 2244 w 2268"/>
              <a:gd name="T43" fmla="*/ 64 h 687"/>
              <a:gd name="T44" fmla="*/ 2208 w 2268"/>
              <a:gd name="T45" fmla="*/ 28 h 687"/>
              <a:gd name="T46" fmla="*/ 2224 w 2268"/>
              <a:gd name="T47" fmla="*/ 90 h 687"/>
              <a:gd name="T48" fmla="*/ 29 w 2268"/>
              <a:gd name="T49" fmla="*/ 686 h 687"/>
              <a:gd name="T50" fmla="*/ 93 w 2268"/>
              <a:gd name="T51" fmla="*/ 570 h 687"/>
              <a:gd name="T52" fmla="*/ 101 w 2268"/>
              <a:gd name="T53" fmla="*/ 636 h 687"/>
              <a:gd name="T54" fmla="*/ 339 w 2268"/>
              <a:gd name="T55" fmla="*/ 686 h 687"/>
              <a:gd name="T56" fmla="*/ 261 w 2268"/>
              <a:gd name="T57" fmla="*/ 563 h 687"/>
              <a:gd name="T58" fmla="*/ 303 w 2268"/>
              <a:gd name="T59" fmla="*/ 623 h 687"/>
              <a:gd name="T60" fmla="*/ 468 w 2268"/>
              <a:gd name="T61" fmla="*/ 633 h 687"/>
              <a:gd name="T62" fmla="*/ 405 w 2268"/>
              <a:gd name="T63" fmla="*/ 563 h 687"/>
              <a:gd name="T64" fmla="*/ 610 w 2268"/>
              <a:gd name="T65" fmla="*/ 655 h 687"/>
              <a:gd name="T66" fmla="*/ 567 w 2268"/>
              <a:gd name="T67" fmla="*/ 570 h 687"/>
              <a:gd name="T68" fmla="*/ 692 w 2268"/>
              <a:gd name="T69" fmla="*/ 685 h 687"/>
              <a:gd name="T70" fmla="*/ 682 w 2268"/>
              <a:gd name="T71" fmla="*/ 674 h 687"/>
              <a:gd name="T72" fmla="*/ 877 w 2268"/>
              <a:gd name="T73" fmla="*/ 573 h 687"/>
              <a:gd name="T74" fmla="*/ 899 w 2268"/>
              <a:gd name="T75" fmla="*/ 665 h 687"/>
              <a:gd name="T76" fmla="*/ 1104 w 2268"/>
              <a:gd name="T77" fmla="*/ 675 h 687"/>
              <a:gd name="T78" fmla="*/ 1126 w 2268"/>
              <a:gd name="T79" fmla="*/ 582 h 687"/>
              <a:gd name="T80" fmla="*/ 1247 w 2268"/>
              <a:gd name="T81" fmla="*/ 686 h 687"/>
              <a:gd name="T82" fmla="*/ 1319 w 2268"/>
              <a:gd name="T83" fmla="*/ 582 h 687"/>
              <a:gd name="T84" fmla="*/ 1461 w 2268"/>
              <a:gd name="T85" fmla="*/ 675 h 687"/>
              <a:gd name="T86" fmla="*/ 1390 w 2268"/>
              <a:gd name="T87" fmla="*/ 582 h 687"/>
              <a:gd name="T88" fmla="*/ 1503 w 2268"/>
              <a:gd name="T89" fmla="*/ 675 h 687"/>
              <a:gd name="T90" fmla="*/ 1599 w 2268"/>
              <a:gd name="T91" fmla="*/ 668 h 687"/>
              <a:gd name="T92" fmla="*/ 1503 w 2268"/>
              <a:gd name="T93" fmla="*/ 675 h 687"/>
              <a:gd name="T94" fmla="*/ 1658 w 2268"/>
              <a:gd name="T95" fmla="*/ 685 h 687"/>
              <a:gd name="T96" fmla="*/ 1721 w 2268"/>
              <a:gd name="T97" fmla="*/ 614 h 687"/>
              <a:gd name="T98" fmla="*/ 1647 w 2268"/>
              <a:gd name="T99" fmla="*/ 674 h 687"/>
              <a:gd name="T100" fmla="*/ 1878 w 2268"/>
              <a:gd name="T101" fmla="*/ 686 h 687"/>
              <a:gd name="T102" fmla="*/ 1793 w 2268"/>
              <a:gd name="T103" fmla="*/ 562 h 687"/>
              <a:gd name="T104" fmla="*/ 1995 w 2268"/>
              <a:gd name="T105" fmla="*/ 667 h 687"/>
              <a:gd name="T106" fmla="*/ 1995 w 2268"/>
              <a:gd name="T107" fmla="*/ 560 h 687"/>
              <a:gd name="T108" fmla="*/ 2106 w 2268"/>
              <a:gd name="T109" fmla="*/ 666 h 687"/>
              <a:gd name="T110" fmla="*/ 2176 w 2268"/>
              <a:gd name="T111" fmla="*/ 572 h 6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268" h="687">
                <a:moveTo>
                  <a:pt x="394" y="374"/>
                </a:moveTo>
                <a:cubicBezTo>
                  <a:pt x="391" y="382"/>
                  <a:pt x="388" y="392"/>
                  <a:pt x="364" y="392"/>
                </a:cubicBezTo>
                <a:cubicBezTo>
                  <a:pt x="342" y="392"/>
                  <a:pt x="337" y="383"/>
                  <a:pt x="334" y="374"/>
                </a:cubicBezTo>
                <a:cubicBezTo>
                  <a:pt x="269" y="154"/>
                  <a:pt x="269" y="154"/>
                  <a:pt x="269" y="154"/>
                </a:cubicBezTo>
                <a:cubicBezTo>
                  <a:pt x="260" y="126"/>
                  <a:pt x="254" y="98"/>
                  <a:pt x="250" y="69"/>
                </a:cubicBezTo>
                <a:cubicBezTo>
                  <a:pt x="245" y="103"/>
                  <a:pt x="238" y="133"/>
                  <a:pt x="233" y="152"/>
                </a:cubicBezTo>
                <a:cubicBezTo>
                  <a:pt x="172" y="373"/>
                  <a:pt x="172" y="373"/>
                  <a:pt x="172" y="373"/>
                </a:cubicBezTo>
                <a:cubicBezTo>
                  <a:pt x="170" y="382"/>
                  <a:pt x="166" y="392"/>
                  <a:pt x="142" y="392"/>
                </a:cubicBezTo>
                <a:cubicBezTo>
                  <a:pt x="118" y="392"/>
                  <a:pt x="115" y="382"/>
                  <a:pt x="112" y="374"/>
                </a:cubicBezTo>
                <a:cubicBezTo>
                  <a:pt x="2" y="32"/>
                  <a:pt x="2" y="32"/>
                  <a:pt x="2" y="32"/>
                </a:cubicBezTo>
                <a:cubicBezTo>
                  <a:pt x="0" y="29"/>
                  <a:pt x="0" y="26"/>
                  <a:pt x="0" y="22"/>
                </a:cubicBezTo>
                <a:cubicBezTo>
                  <a:pt x="0" y="12"/>
                  <a:pt x="11" y="1"/>
                  <a:pt x="27" y="1"/>
                </a:cubicBezTo>
                <a:cubicBezTo>
                  <a:pt x="43" y="1"/>
                  <a:pt x="48" y="11"/>
                  <a:pt x="51" y="18"/>
                </a:cubicBezTo>
                <a:cubicBezTo>
                  <a:pt x="124" y="249"/>
                  <a:pt x="124" y="249"/>
                  <a:pt x="124" y="249"/>
                </a:cubicBezTo>
                <a:cubicBezTo>
                  <a:pt x="136" y="290"/>
                  <a:pt x="139" y="306"/>
                  <a:pt x="141" y="321"/>
                </a:cubicBezTo>
                <a:cubicBezTo>
                  <a:pt x="142" y="314"/>
                  <a:pt x="145" y="302"/>
                  <a:pt x="147" y="293"/>
                </a:cubicBezTo>
                <a:cubicBezTo>
                  <a:pt x="148" y="289"/>
                  <a:pt x="152" y="274"/>
                  <a:pt x="153" y="272"/>
                </a:cubicBezTo>
                <a:cubicBezTo>
                  <a:pt x="221" y="19"/>
                  <a:pt x="221" y="19"/>
                  <a:pt x="221" y="19"/>
                </a:cubicBezTo>
                <a:cubicBezTo>
                  <a:pt x="223" y="11"/>
                  <a:pt x="228" y="0"/>
                  <a:pt x="250" y="0"/>
                </a:cubicBezTo>
                <a:cubicBezTo>
                  <a:pt x="272" y="0"/>
                  <a:pt x="277" y="11"/>
                  <a:pt x="280" y="19"/>
                </a:cubicBezTo>
                <a:cubicBezTo>
                  <a:pt x="349" y="260"/>
                  <a:pt x="349" y="260"/>
                  <a:pt x="349" y="260"/>
                </a:cubicBezTo>
                <a:cubicBezTo>
                  <a:pt x="357" y="286"/>
                  <a:pt x="360" y="305"/>
                  <a:pt x="362" y="318"/>
                </a:cubicBezTo>
                <a:cubicBezTo>
                  <a:pt x="365" y="309"/>
                  <a:pt x="379" y="261"/>
                  <a:pt x="382" y="250"/>
                </a:cubicBezTo>
                <a:cubicBezTo>
                  <a:pt x="451" y="18"/>
                  <a:pt x="451" y="18"/>
                  <a:pt x="451" y="18"/>
                </a:cubicBezTo>
                <a:cubicBezTo>
                  <a:pt x="453" y="11"/>
                  <a:pt x="458" y="1"/>
                  <a:pt x="474" y="1"/>
                </a:cubicBezTo>
                <a:cubicBezTo>
                  <a:pt x="487" y="1"/>
                  <a:pt x="500" y="9"/>
                  <a:pt x="500" y="22"/>
                </a:cubicBezTo>
                <a:cubicBezTo>
                  <a:pt x="500" y="26"/>
                  <a:pt x="499" y="28"/>
                  <a:pt x="499" y="31"/>
                </a:cubicBezTo>
                <a:lnTo>
                  <a:pt x="394" y="374"/>
                </a:lnTo>
                <a:close/>
                <a:moveTo>
                  <a:pt x="521" y="220"/>
                </a:moveTo>
                <a:cubicBezTo>
                  <a:pt x="524" y="208"/>
                  <a:pt x="529" y="182"/>
                  <a:pt x="550" y="163"/>
                </a:cubicBezTo>
                <a:cubicBezTo>
                  <a:pt x="570" y="146"/>
                  <a:pt x="592" y="145"/>
                  <a:pt x="603" y="145"/>
                </a:cubicBezTo>
                <a:cubicBezTo>
                  <a:pt x="655" y="145"/>
                  <a:pt x="675" y="184"/>
                  <a:pt x="677" y="220"/>
                </a:cubicBezTo>
                <a:lnTo>
                  <a:pt x="521" y="220"/>
                </a:lnTo>
                <a:close/>
                <a:moveTo>
                  <a:pt x="704" y="261"/>
                </a:moveTo>
                <a:cubicBezTo>
                  <a:pt x="711" y="261"/>
                  <a:pt x="728" y="260"/>
                  <a:pt x="728" y="237"/>
                </a:cubicBezTo>
                <a:cubicBezTo>
                  <a:pt x="728" y="206"/>
                  <a:pt x="719" y="171"/>
                  <a:pt x="701" y="146"/>
                </a:cubicBezTo>
                <a:cubicBezTo>
                  <a:pt x="684" y="123"/>
                  <a:pt x="663" y="111"/>
                  <a:pt x="638" y="105"/>
                </a:cubicBezTo>
                <a:cubicBezTo>
                  <a:pt x="627" y="102"/>
                  <a:pt x="615" y="101"/>
                  <a:pt x="603" y="101"/>
                </a:cubicBezTo>
                <a:cubicBezTo>
                  <a:pt x="506" y="101"/>
                  <a:pt x="469" y="181"/>
                  <a:pt x="469" y="250"/>
                </a:cubicBezTo>
                <a:cubicBezTo>
                  <a:pt x="469" y="289"/>
                  <a:pt x="481" y="328"/>
                  <a:pt x="505" y="356"/>
                </a:cubicBezTo>
                <a:cubicBezTo>
                  <a:pt x="533" y="387"/>
                  <a:pt x="569" y="394"/>
                  <a:pt x="604" y="394"/>
                </a:cubicBezTo>
                <a:cubicBezTo>
                  <a:pt x="620" y="394"/>
                  <a:pt x="669" y="394"/>
                  <a:pt x="706" y="352"/>
                </a:cubicBezTo>
                <a:cubicBezTo>
                  <a:pt x="712" y="345"/>
                  <a:pt x="722" y="333"/>
                  <a:pt x="724" y="323"/>
                </a:cubicBezTo>
                <a:cubicBezTo>
                  <a:pt x="724" y="321"/>
                  <a:pt x="724" y="320"/>
                  <a:pt x="724" y="317"/>
                </a:cubicBezTo>
                <a:cubicBezTo>
                  <a:pt x="724" y="302"/>
                  <a:pt x="708" y="295"/>
                  <a:pt x="696" y="295"/>
                </a:cubicBezTo>
                <a:cubicBezTo>
                  <a:pt x="684" y="295"/>
                  <a:pt x="681" y="300"/>
                  <a:pt x="673" y="315"/>
                </a:cubicBezTo>
                <a:cubicBezTo>
                  <a:pt x="663" y="330"/>
                  <a:pt x="648" y="352"/>
                  <a:pt x="604" y="352"/>
                </a:cubicBezTo>
                <a:cubicBezTo>
                  <a:pt x="583" y="352"/>
                  <a:pt x="560" y="348"/>
                  <a:pt x="542" y="326"/>
                </a:cubicBezTo>
                <a:cubicBezTo>
                  <a:pt x="527" y="308"/>
                  <a:pt x="522" y="286"/>
                  <a:pt x="521" y="261"/>
                </a:cubicBezTo>
                <a:lnTo>
                  <a:pt x="704" y="261"/>
                </a:lnTo>
                <a:close/>
                <a:moveTo>
                  <a:pt x="813" y="25"/>
                </a:moveTo>
                <a:cubicBezTo>
                  <a:pt x="813" y="18"/>
                  <a:pt x="811" y="1"/>
                  <a:pt x="788" y="1"/>
                </a:cubicBezTo>
                <a:cubicBezTo>
                  <a:pt x="766" y="1"/>
                  <a:pt x="763" y="18"/>
                  <a:pt x="763" y="25"/>
                </a:cubicBezTo>
                <a:cubicBezTo>
                  <a:pt x="763" y="368"/>
                  <a:pt x="763" y="368"/>
                  <a:pt x="763" y="368"/>
                </a:cubicBezTo>
                <a:cubicBezTo>
                  <a:pt x="763" y="384"/>
                  <a:pt x="774" y="392"/>
                  <a:pt x="788" y="392"/>
                </a:cubicBezTo>
                <a:cubicBezTo>
                  <a:pt x="811" y="392"/>
                  <a:pt x="813" y="374"/>
                  <a:pt x="813" y="368"/>
                </a:cubicBezTo>
                <a:lnTo>
                  <a:pt x="813" y="25"/>
                </a:lnTo>
                <a:close/>
                <a:moveTo>
                  <a:pt x="919" y="25"/>
                </a:moveTo>
                <a:cubicBezTo>
                  <a:pt x="919" y="18"/>
                  <a:pt x="917" y="1"/>
                  <a:pt x="894" y="1"/>
                </a:cubicBezTo>
                <a:cubicBezTo>
                  <a:pt x="872" y="1"/>
                  <a:pt x="869" y="18"/>
                  <a:pt x="869" y="25"/>
                </a:cubicBezTo>
                <a:cubicBezTo>
                  <a:pt x="869" y="368"/>
                  <a:pt x="869" y="368"/>
                  <a:pt x="869" y="368"/>
                </a:cubicBezTo>
                <a:cubicBezTo>
                  <a:pt x="869" y="384"/>
                  <a:pt x="880" y="392"/>
                  <a:pt x="894" y="392"/>
                </a:cubicBezTo>
                <a:cubicBezTo>
                  <a:pt x="917" y="392"/>
                  <a:pt x="919" y="374"/>
                  <a:pt x="919" y="368"/>
                </a:cubicBezTo>
                <a:lnTo>
                  <a:pt x="919" y="25"/>
                </a:lnTo>
                <a:close/>
                <a:moveTo>
                  <a:pt x="1063" y="215"/>
                </a:moveTo>
                <a:cubicBezTo>
                  <a:pt x="1038" y="207"/>
                  <a:pt x="1016" y="201"/>
                  <a:pt x="1016" y="176"/>
                </a:cubicBezTo>
                <a:cubicBezTo>
                  <a:pt x="1016" y="164"/>
                  <a:pt x="1023" y="153"/>
                  <a:pt x="1032" y="147"/>
                </a:cubicBezTo>
                <a:cubicBezTo>
                  <a:pt x="1042" y="140"/>
                  <a:pt x="1057" y="139"/>
                  <a:pt x="1063" y="139"/>
                </a:cubicBezTo>
                <a:cubicBezTo>
                  <a:pt x="1107" y="139"/>
                  <a:pt x="1121" y="165"/>
                  <a:pt x="1126" y="174"/>
                </a:cubicBezTo>
                <a:cubicBezTo>
                  <a:pt x="1134" y="190"/>
                  <a:pt x="1138" y="196"/>
                  <a:pt x="1150" y="196"/>
                </a:cubicBezTo>
                <a:cubicBezTo>
                  <a:pt x="1158" y="196"/>
                  <a:pt x="1173" y="191"/>
                  <a:pt x="1173" y="175"/>
                </a:cubicBezTo>
                <a:cubicBezTo>
                  <a:pt x="1173" y="164"/>
                  <a:pt x="1158" y="101"/>
                  <a:pt x="1066" y="101"/>
                </a:cubicBezTo>
                <a:cubicBezTo>
                  <a:pt x="972" y="101"/>
                  <a:pt x="966" y="168"/>
                  <a:pt x="966" y="182"/>
                </a:cubicBezTo>
                <a:cubicBezTo>
                  <a:pt x="966" y="235"/>
                  <a:pt x="1013" y="250"/>
                  <a:pt x="1043" y="260"/>
                </a:cubicBezTo>
                <a:cubicBezTo>
                  <a:pt x="1074" y="269"/>
                  <a:pt x="1074" y="269"/>
                  <a:pt x="1074" y="269"/>
                </a:cubicBezTo>
                <a:cubicBezTo>
                  <a:pt x="1102" y="277"/>
                  <a:pt x="1127" y="284"/>
                  <a:pt x="1127" y="313"/>
                </a:cubicBezTo>
                <a:cubicBezTo>
                  <a:pt x="1127" y="338"/>
                  <a:pt x="1103" y="355"/>
                  <a:pt x="1071" y="355"/>
                </a:cubicBezTo>
                <a:cubicBezTo>
                  <a:pt x="1048" y="355"/>
                  <a:pt x="1025" y="347"/>
                  <a:pt x="1013" y="328"/>
                </a:cubicBezTo>
                <a:cubicBezTo>
                  <a:pt x="1009" y="322"/>
                  <a:pt x="1008" y="320"/>
                  <a:pt x="1001" y="299"/>
                </a:cubicBezTo>
                <a:cubicBezTo>
                  <a:pt x="998" y="294"/>
                  <a:pt x="995" y="287"/>
                  <a:pt x="982" y="287"/>
                </a:cubicBezTo>
                <a:cubicBezTo>
                  <a:pt x="974" y="287"/>
                  <a:pt x="956" y="292"/>
                  <a:pt x="956" y="310"/>
                </a:cubicBezTo>
                <a:cubicBezTo>
                  <a:pt x="956" y="318"/>
                  <a:pt x="960" y="348"/>
                  <a:pt x="986" y="369"/>
                </a:cubicBezTo>
                <a:cubicBezTo>
                  <a:pt x="1013" y="393"/>
                  <a:pt x="1052" y="394"/>
                  <a:pt x="1068" y="394"/>
                </a:cubicBezTo>
                <a:cubicBezTo>
                  <a:pt x="1093" y="394"/>
                  <a:pt x="1122" y="389"/>
                  <a:pt x="1143" y="375"/>
                </a:cubicBezTo>
                <a:cubicBezTo>
                  <a:pt x="1159" y="364"/>
                  <a:pt x="1177" y="343"/>
                  <a:pt x="1177" y="308"/>
                </a:cubicBezTo>
                <a:cubicBezTo>
                  <a:pt x="1177" y="249"/>
                  <a:pt x="1124" y="233"/>
                  <a:pt x="1095" y="225"/>
                </a:cubicBezTo>
                <a:lnTo>
                  <a:pt x="1063" y="215"/>
                </a:lnTo>
                <a:close/>
                <a:moveTo>
                  <a:pt x="1337" y="142"/>
                </a:moveTo>
                <a:cubicBezTo>
                  <a:pt x="1411" y="142"/>
                  <a:pt x="1413" y="219"/>
                  <a:pt x="1413" y="248"/>
                </a:cubicBezTo>
                <a:cubicBezTo>
                  <a:pt x="1413" y="274"/>
                  <a:pt x="1410" y="304"/>
                  <a:pt x="1394" y="325"/>
                </a:cubicBezTo>
                <a:cubicBezTo>
                  <a:pt x="1384" y="339"/>
                  <a:pt x="1365" y="354"/>
                  <a:pt x="1337" y="354"/>
                </a:cubicBezTo>
                <a:cubicBezTo>
                  <a:pt x="1284" y="354"/>
                  <a:pt x="1258" y="308"/>
                  <a:pt x="1258" y="244"/>
                </a:cubicBezTo>
                <a:cubicBezTo>
                  <a:pt x="1258" y="182"/>
                  <a:pt x="1286" y="142"/>
                  <a:pt x="1337" y="142"/>
                </a:cubicBezTo>
                <a:moveTo>
                  <a:pt x="1208" y="470"/>
                </a:moveTo>
                <a:cubicBezTo>
                  <a:pt x="1208" y="478"/>
                  <a:pt x="1210" y="486"/>
                  <a:pt x="1221" y="492"/>
                </a:cubicBezTo>
                <a:cubicBezTo>
                  <a:pt x="1225" y="494"/>
                  <a:pt x="1229" y="495"/>
                  <a:pt x="1234" y="495"/>
                </a:cubicBezTo>
                <a:cubicBezTo>
                  <a:pt x="1257" y="495"/>
                  <a:pt x="1259" y="477"/>
                  <a:pt x="1259" y="470"/>
                </a:cubicBezTo>
                <a:cubicBezTo>
                  <a:pt x="1259" y="356"/>
                  <a:pt x="1259" y="356"/>
                  <a:pt x="1259" y="356"/>
                </a:cubicBezTo>
                <a:cubicBezTo>
                  <a:pt x="1283" y="376"/>
                  <a:pt x="1304" y="394"/>
                  <a:pt x="1349" y="394"/>
                </a:cubicBezTo>
                <a:cubicBezTo>
                  <a:pt x="1435" y="394"/>
                  <a:pt x="1465" y="315"/>
                  <a:pt x="1465" y="247"/>
                </a:cubicBezTo>
                <a:cubicBezTo>
                  <a:pt x="1465" y="154"/>
                  <a:pt x="1413" y="100"/>
                  <a:pt x="1343" y="100"/>
                </a:cubicBezTo>
                <a:cubicBezTo>
                  <a:pt x="1308" y="100"/>
                  <a:pt x="1281" y="112"/>
                  <a:pt x="1259" y="139"/>
                </a:cubicBezTo>
                <a:cubicBezTo>
                  <a:pt x="1259" y="122"/>
                  <a:pt x="1259" y="112"/>
                  <a:pt x="1247" y="106"/>
                </a:cubicBezTo>
                <a:cubicBezTo>
                  <a:pt x="1241" y="103"/>
                  <a:pt x="1236" y="103"/>
                  <a:pt x="1234" y="103"/>
                </a:cubicBezTo>
                <a:cubicBezTo>
                  <a:pt x="1211" y="103"/>
                  <a:pt x="1208" y="121"/>
                  <a:pt x="1208" y="128"/>
                </a:cubicBezTo>
                <a:lnTo>
                  <a:pt x="1208" y="470"/>
                </a:lnTo>
                <a:close/>
                <a:moveTo>
                  <a:pt x="1537" y="220"/>
                </a:moveTo>
                <a:cubicBezTo>
                  <a:pt x="1540" y="208"/>
                  <a:pt x="1545" y="182"/>
                  <a:pt x="1567" y="163"/>
                </a:cubicBezTo>
                <a:cubicBezTo>
                  <a:pt x="1586" y="146"/>
                  <a:pt x="1608" y="145"/>
                  <a:pt x="1619" y="145"/>
                </a:cubicBezTo>
                <a:cubicBezTo>
                  <a:pt x="1671" y="145"/>
                  <a:pt x="1691" y="184"/>
                  <a:pt x="1693" y="220"/>
                </a:cubicBezTo>
                <a:lnTo>
                  <a:pt x="1537" y="220"/>
                </a:lnTo>
                <a:close/>
                <a:moveTo>
                  <a:pt x="1720" y="261"/>
                </a:moveTo>
                <a:cubicBezTo>
                  <a:pt x="1727" y="261"/>
                  <a:pt x="1744" y="260"/>
                  <a:pt x="1744" y="237"/>
                </a:cubicBezTo>
                <a:cubicBezTo>
                  <a:pt x="1744" y="206"/>
                  <a:pt x="1735" y="171"/>
                  <a:pt x="1717" y="146"/>
                </a:cubicBezTo>
                <a:cubicBezTo>
                  <a:pt x="1700" y="123"/>
                  <a:pt x="1679" y="111"/>
                  <a:pt x="1654" y="105"/>
                </a:cubicBezTo>
                <a:cubicBezTo>
                  <a:pt x="1643" y="102"/>
                  <a:pt x="1631" y="101"/>
                  <a:pt x="1619" y="101"/>
                </a:cubicBezTo>
                <a:cubicBezTo>
                  <a:pt x="1522" y="101"/>
                  <a:pt x="1485" y="181"/>
                  <a:pt x="1485" y="250"/>
                </a:cubicBezTo>
                <a:cubicBezTo>
                  <a:pt x="1485" y="289"/>
                  <a:pt x="1497" y="328"/>
                  <a:pt x="1521" y="356"/>
                </a:cubicBezTo>
                <a:cubicBezTo>
                  <a:pt x="1549" y="387"/>
                  <a:pt x="1585" y="394"/>
                  <a:pt x="1621" y="394"/>
                </a:cubicBezTo>
                <a:cubicBezTo>
                  <a:pt x="1636" y="394"/>
                  <a:pt x="1685" y="394"/>
                  <a:pt x="1723" y="352"/>
                </a:cubicBezTo>
                <a:cubicBezTo>
                  <a:pt x="1729" y="345"/>
                  <a:pt x="1738" y="333"/>
                  <a:pt x="1740" y="323"/>
                </a:cubicBezTo>
                <a:cubicBezTo>
                  <a:pt x="1741" y="321"/>
                  <a:pt x="1741" y="320"/>
                  <a:pt x="1741" y="317"/>
                </a:cubicBezTo>
                <a:cubicBezTo>
                  <a:pt x="1741" y="302"/>
                  <a:pt x="1724" y="295"/>
                  <a:pt x="1712" y="295"/>
                </a:cubicBezTo>
                <a:cubicBezTo>
                  <a:pt x="1700" y="295"/>
                  <a:pt x="1697" y="300"/>
                  <a:pt x="1689" y="315"/>
                </a:cubicBezTo>
                <a:cubicBezTo>
                  <a:pt x="1679" y="330"/>
                  <a:pt x="1664" y="352"/>
                  <a:pt x="1621" y="352"/>
                </a:cubicBezTo>
                <a:cubicBezTo>
                  <a:pt x="1599" y="352"/>
                  <a:pt x="1576" y="348"/>
                  <a:pt x="1558" y="326"/>
                </a:cubicBezTo>
                <a:cubicBezTo>
                  <a:pt x="1543" y="308"/>
                  <a:pt x="1538" y="286"/>
                  <a:pt x="1537" y="261"/>
                </a:cubicBezTo>
                <a:lnTo>
                  <a:pt x="1720" y="261"/>
                </a:lnTo>
                <a:close/>
                <a:moveTo>
                  <a:pt x="1969" y="302"/>
                </a:moveTo>
                <a:cubicBezTo>
                  <a:pt x="1961" y="320"/>
                  <a:pt x="1947" y="352"/>
                  <a:pt x="1897" y="352"/>
                </a:cubicBezTo>
                <a:cubicBezTo>
                  <a:pt x="1831" y="352"/>
                  <a:pt x="1817" y="292"/>
                  <a:pt x="1817" y="245"/>
                </a:cubicBezTo>
                <a:cubicBezTo>
                  <a:pt x="1817" y="192"/>
                  <a:pt x="1839" y="142"/>
                  <a:pt x="1897" y="142"/>
                </a:cubicBezTo>
                <a:cubicBezTo>
                  <a:pt x="1940" y="142"/>
                  <a:pt x="1955" y="170"/>
                  <a:pt x="1960" y="181"/>
                </a:cubicBezTo>
                <a:cubicBezTo>
                  <a:pt x="1966" y="194"/>
                  <a:pt x="1971" y="204"/>
                  <a:pt x="1986" y="204"/>
                </a:cubicBezTo>
                <a:cubicBezTo>
                  <a:pt x="2001" y="204"/>
                  <a:pt x="2013" y="194"/>
                  <a:pt x="2013" y="180"/>
                </a:cubicBezTo>
                <a:cubicBezTo>
                  <a:pt x="2013" y="176"/>
                  <a:pt x="2013" y="170"/>
                  <a:pt x="2002" y="152"/>
                </a:cubicBezTo>
                <a:cubicBezTo>
                  <a:pt x="1987" y="128"/>
                  <a:pt x="1962" y="101"/>
                  <a:pt x="1899" y="101"/>
                </a:cubicBezTo>
                <a:cubicBezTo>
                  <a:pt x="1878" y="101"/>
                  <a:pt x="1804" y="101"/>
                  <a:pt x="1774" y="184"/>
                </a:cubicBezTo>
                <a:cubicBezTo>
                  <a:pt x="1767" y="204"/>
                  <a:pt x="1764" y="225"/>
                  <a:pt x="1764" y="247"/>
                </a:cubicBezTo>
                <a:cubicBezTo>
                  <a:pt x="1764" y="315"/>
                  <a:pt x="1797" y="394"/>
                  <a:pt x="1896" y="394"/>
                </a:cubicBezTo>
                <a:cubicBezTo>
                  <a:pt x="1973" y="394"/>
                  <a:pt x="1998" y="352"/>
                  <a:pt x="2007" y="337"/>
                </a:cubicBezTo>
                <a:cubicBezTo>
                  <a:pt x="2015" y="323"/>
                  <a:pt x="2019" y="311"/>
                  <a:pt x="2019" y="304"/>
                </a:cubicBezTo>
                <a:cubicBezTo>
                  <a:pt x="2019" y="285"/>
                  <a:pt x="1999" y="281"/>
                  <a:pt x="1992" y="281"/>
                </a:cubicBezTo>
                <a:cubicBezTo>
                  <a:pt x="1978" y="281"/>
                  <a:pt x="1973" y="292"/>
                  <a:pt x="1969" y="302"/>
                </a:cubicBezTo>
                <a:moveTo>
                  <a:pt x="2047" y="149"/>
                </a:moveTo>
                <a:cubicBezTo>
                  <a:pt x="2047" y="309"/>
                  <a:pt x="2047" y="309"/>
                  <a:pt x="2047" y="309"/>
                </a:cubicBezTo>
                <a:cubicBezTo>
                  <a:pt x="2047" y="351"/>
                  <a:pt x="2052" y="392"/>
                  <a:pt x="2127" y="392"/>
                </a:cubicBezTo>
                <a:cubicBezTo>
                  <a:pt x="2132" y="392"/>
                  <a:pt x="2141" y="391"/>
                  <a:pt x="2144" y="391"/>
                </a:cubicBezTo>
                <a:cubicBezTo>
                  <a:pt x="2156" y="389"/>
                  <a:pt x="2174" y="386"/>
                  <a:pt x="2174" y="370"/>
                </a:cubicBezTo>
                <a:cubicBezTo>
                  <a:pt x="2174" y="351"/>
                  <a:pt x="2161" y="350"/>
                  <a:pt x="2148" y="349"/>
                </a:cubicBezTo>
                <a:cubicBezTo>
                  <a:pt x="2144" y="349"/>
                  <a:pt x="2132" y="350"/>
                  <a:pt x="2128" y="350"/>
                </a:cubicBezTo>
                <a:cubicBezTo>
                  <a:pt x="2115" y="349"/>
                  <a:pt x="2103" y="347"/>
                  <a:pt x="2099" y="331"/>
                </a:cubicBezTo>
                <a:cubicBezTo>
                  <a:pt x="2098" y="324"/>
                  <a:pt x="2097" y="320"/>
                  <a:pt x="2097" y="287"/>
                </a:cubicBezTo>
                <a:cubicBezTo>
                  <a:pt x="2097" y="149"/>
                  <a:pt x="2097" y="149"/>
                  <a:pt x="2097" y="149"/>
                </a:cubicBezTo>
                <a:cubicBezTo>
                  <a:pt x="2154" y="149"/>
                  <a:pt x="2154" y="149"/>
                  <a:pt x="2154" y="149"/>
                </a:cubicBezTo>
                <a:cubicBezTo>
                  <a:pt x="2160" y="149"/>
                  <a:pt x="2174" y="147"/>
                  <a:pt x="2174" y="128"/>
                </a:cubicBezTo>
                <a:cubicBezTo>
                  <a:pt x="2174" y="108"/>
                  <a:pt x="2160" y="106"/>
                  <a:pt x="2154" y="106"/>
                </a:cubicBezTo>
                <a:cubicBezTo>
                  <a:pt x="2097" y="106"/>
                  <a:pt x="2097" y="106"/>
                  <a:pt x="2097" y="106"/>
                </a:cubicBezTo>
                <a:cubicBezTo>
                  <a:pt x="2097" y="43"/>
                  <a:pt x="2097" y="43"/>
                  <a:pt x="2097" y="43"/>
                </a:cubicBezTo>
                <a:cubicBezTo>
                  <a:pt x="2097" y="35"/>
                  <a:pt x="2096" y="19"/>
                  <a:pt x="2072" y="19"/>
                </a:cubicBezTo>
                <a:cubicBezTo>
                  <a:pt x="2050" y="19"/>
                  <a:pt x="2048" y="36"/>
                  <a:pt x="2048" y="43"/>
                </a:cubicBezTo>
                <a:cubicBezTo>
                  <a:pt x="2048" y="106"/>
                  <a:pt x="2048" y="106"/>
                  <a:pt x="2048" y="106"/>
                </a:cubicBezTo>
                <a:lnTo>
                  <a:pt x="2047" y="149"/>
                </a:lnTo>
                <a:close/>
                <a:moveTo>
                  <a:pt x="2227" y="45"/>
                </a:moveTo>
                <a:cubicBezTo>
                  <a:pt x="2232" y="45"/>
                  <a:pt x="2236" y="42"/>
                  <a:pt x="2236" y="38"/>
                </a:cubicBezTo>
                <a:cubicBezTo>
                  <a:pt x="2236" y="33"/>
                  <a:pt x="2232" y="31"/>
                  <a:pt x="2227" y="31"/>
                </a:cubicBezTo>
                <a:cubicBezTo>
                  <a:pt x="2216" y="31"/>
                  <a:pt x="2216" y="31"/>
                  <a:pt x="2216" y="31"/>
                </a:cubicBezTo>
                <a:cubicBezTo>
                  <a:pt x="2216" y="45"/>
                  <a:pt x="2216" y="45"/>
                  <a:pt x="2216" y="45"/>
                </a:cubicBezTo>
                <a:lnTo>
                  <a:pt x="2227" y="45"/>
                </a:lnTo>
                <a:close/>
                <a:moveTo>
                  <a:pt x="2208" y="28"/>
                </a:moveTo>
                <a:cubicBezTo>
                  <a:pt x="2208" y="26"/>
                  <a:pt x="2209" y="24"/>
                  <a:pt x="2212" y="24"/>
                </a:cubicBezTo>
                <a:cubicBezTo>
                  <a:pt x="2227" y="24"/>
                  <a:pt x="2227" y="24"/>
                  <a:pt x="2227" y="24"/>
                </a:cubicBezTo>
                <a:cubicBezTo>
                  <a:pt x="2237" y="24"/>
                  <a:pt x="2244" y="28"/>
                  <a:pt x="2244" y="37"/>
                </a:cubicBezTo>
                <a:cubicBezTo>
                  <a:pt x="2244" y="44"/>
                  <a:pt x="2241" y="49"/>
                  <a:pt x="2235" y="51"/>
                </a:cubicBezTo>
                <a:cubicBezTo>
                  <a:pt x="2243" y="61"/>
                  <a:pt x="2243" y="61"/>
                  <a:pt x="2243" y="61"/>
                </a:cubicBezTo>
                <a:cubicBezTo>
                  <a:pt x="2244" y="62"/>
                  <a:pt x="2244" y="63"/>
                  <a:pt x="2244" y="64"/>
                </a:cubicBezTo>
                <a:cubicBezTo>
                  <a:pt x="2244" y="66"/>
                  <a:pt x="2243" y="68"/>
                  <a:pt x="2240" y="68"/>
                </a:cubicBezTo>
                <a:cubicBezTo>
                  <a:pt x="2239" y="68"/>
                  <a:pt x="2237" y="67"/>
                  <a:pt x="2236" y="66"/>
                </a:cubicBezTo>
                <a:cubicBezTo>
                  <a:pt x="2225" y="52"/>
                  <a:pt x="2225" y="52"/>
                  <a:pt x="2225" y="52"/>
                </a:cubicBezTo>
                <a:cubicBezTo>
                  <a:pt x="2216" y="52"/>
                  <a:pt x="2216" y="52"/>
                  <a:pt x="2216" y="52"/>
                </a:cubicBezTo>
                <a:cubicBezTo>
                  <a:pt x="2216" y="64"/>
                  <a:pt x="2216" y="64"/>
                  <a:pt x="2216" y="64"/>
                </a:cubicBezTo>
                <a:cubicBezTo>
                  <a:pt x="2216" y="66"/>
                  <a:pt x="2214" y="68"/>
                  <a:pt x="2212" y="68"/>
                </a:cubicBezTo>
                <a:cubicBezTo>
                  <a:pt x="2209" y="68"/>
                  <a:pt x="2208" y="66"/>
                  <a:pt x="2208" y="64"/>
                </a:cubicBezTo>
                <a:lnTo>
                  <a:pt x="2208" y="28"/>
                </a:lnTo>
                <a:close/>
                <a:moveTo>
                  <a:pt x="2224" y="85"/>
                </a:moveTo>
                <a:cubicBezTo>
                  <a:pt x="2246" y="85"/>
                  <a:pt x="2263" y="67"/>
                  <a:pt x="2263" y="46"/>
                </a:cubicBezTo>
                <a:cubicBezTo>
                  <a:pt x="2263" y="46"/>
                  <a:pt x="2263" y="46"/>
                  <a:pt x="2263" y="46"/>
                </a:cubicBezTo>
                <a:cubicBezTo>
                  <a:pt x="2263" y="25"/>
                  <a:pt x="2246" y="8"/>
                  <a:pt x="2224" y="8"/>
                </a:cubicBezTo>
                <a:cubicBezTo>
                  <a:pt x="2203" y="8"/>
                  <a:pt x="2186" y="25"/>
                  <a:pt x="2186" y="46"/>
                </a:cubicBezTo>
                <a:cubicBezTo>
                  <a:pt x="2186" y="46"/>
                  <a:pt x="2186" y="46"/>
                  <a:pt x="2186" y="46"/>
                </a:cubicBezTo>
                <a:cubicBezTo>
                  <a:pt x="2186" y="68"/>
                  <a:pt x="2203" y="85"/>
                  <a:pt x="2224" y="85"/>
                </a:cubicBezTo>
                <a:moveTo>
                  <a:pt x="2224" y="90"/>
                </a:moveTo>
                <a:cubicBezTo>
                  <a:pt x="2200" y="90"/>
                  <a:pt x="2181" y="70"/>
                  <a:pt x="2181" y="46"/>
                </a:cubicBezTo>
                <a:cubicBezTo>
                  <a:pt x="2181" y="46"/>
                  <a:pt x="2181" y="46"/>
                  <a:pt x="2181" y="46"/>
                </a:cubicBezTo>
                <a:cubicBezTo>
                  <a:pt x="2181" y="23"/>
                  <a:pt x="2200" y="3"/>
                  <a:pt x="2224" y="3"/>
                </a:cubicBezTo>
                <a:cubicBezTo>
                  <a:pt x="2249" y="3"/>
                  <a:pt x="2268" y="23"/>
                  <a:pt x="2268" y="46"/>
                </a:cubicBezTo>
                <a:cubicBezTo>
                  <a:pt x="2268" y="46"/>
                  <a:pt x="2268" y="46"/>
                  <a:pt x="2268" y="46"/>
                </a:cubicBezTo>
                <a:cubicBezTo>
                  <a:pt x="2268" y="70"/>
                  <a:pt x="2249" y="90"/>
                  <a:pt x="2224" y="90"/>
                </a:cubicBezTo>
                <a:moveTo>
                  <a:pt x="19" y="676"/>
                </a:moveTo>
                <a:cubicBezTo>
                  <a:pt x="19" y="681"/>
                  <a:pt x="24" y="686"/>
                  <a:pt x="29" y="686"/>
                </a:cubicBezTo>
                <a:cubicBezTo>
                  <a:pt x="34" y="686"/>
                  <a:pt x="38" y="683"/>
                  <a:pt x="39" y="679"/>
                </a:cubicBezTo>
                <a:cubicBezTo>
                  <a:pt x="50" y="655"/>
                  <a:pt x="50" y="655"/>
                  <a:pt x="50" y="655"/>
                </a:cubicBezTo>
                <a:cubicBezTo>
                  <a:pt x="109" y="655"/>
                  <a:pt x="109" y="655"/>
                  <a:pt x="109" y="655"/>
                </a:cubicBezTo>
                <a:cubicBezTo>
                  <a:pt x="119" y="678"/>
                  <a:pt x="119" y="678"/>
                  <a:pt x="119" y="678"/>
                </a:cubicBezTo>
                <a:cubicBezTo>
                  <a:pt x="121" y="683"/>
                  <a:pt x="124" y="686"/>
                  <a:pt x="129" y="686"/>
                </a:cubicBezTo>
                <a:cubicBezTo>
                  <a:pt x="135" y="686"/>
                  <a:pt x="140" y="681"/>
                  <a:pt x="140" y="675"/>
                </a:cubicBezTo>
                <a:cubicBezTo>
                  <a:pt x="140" y="674"/>
                  <a:pt x="139" y="672"/>
                  <a:pt x="138" y="671"/>
                </a:cubicBezTo>
                <a:cubicBezTo>
                  <a:pt x="93" y="570"/>
                  <a:pt x="93" y="570"/>
                  <a:pt x="93" y="570"/>
                </a:cubicBezTo>
                <a:cubicBezTo>
                  <a:pt x="90" y="564"/>
                  <a:pt x="86" y="561"/>
                  <a:pt x="80" y="561"/>
                </a:cubicBezTo>
                <a:cubicBezTo>
                  <a:pt x="79" y="561"/>
                  <a:pt x="79" y="561"/>
                  <a:pt x="79" y="561"/>
                </a:cubicBezTo>
                <a:cubicBezTo>
                  <a:pt x="73" y="561"/>
                  <a:pt x="69" y="564"/>
                  <a:pt x="66" y="570"/>
                </a:cubicBezTo>
                <a:cubicBezTo>
                  <a:pt x="21" y="671"/>
                  <a:pt x="21" y="671"/>
                  <a:pt x="21" y="671"/>
                </a:cubicBezTo>
                <a:cubicBezTo>
                  <a:pt x="20" y="673"/>
                  <a:pt x="19" y="674"/>
                  <a:pt x="19" y="676"/>
                </a:cubicBezTo>
                <a:close/>
                <a:moveTo>
                  <a:pt x="58" y="636"/>
                </a:moveTo>
                <a:cubicBezTo>
                  <a:pt x="79" y="587"/>
                  <a:pt x="79" y="587"/>
                  <a:pt x="79" y="587"/>
                </a:cubicBezTo>
                <a:cubicBezTo>
                  <a:pt x="101" y="636"/>
                  <a:pt x="101" y="636"/>
                  <a:pt x="101" y="636"/>
                </a:cubicBezTo>
                <a:lnTo>
                  <a:pt x="58" y="636"/>
                </a:lnTo>
                <a:close/>
                <a:moveTo>
                  <a:pt x="250" y="675"/>
                </a:moveTo>
                <a:cubicBezTo>
                  <a:pt x="250" y="681"/>
                  <a:pt x="255" y="686"/>
                  <a:pt x="261" y="686"/>
                </a:cubicBezTo>
                <a:cubicBezTo>
                  <a:pt x="267" y="686"/>
                  <a:pt x="272" y="681"/>
                  <a:pt x="272" y="675"/>
                </a:cubicBezTo>
                <a:cubicBezTo>
                  <a:pt x="272" y="642"/>
                  <a:pt x="272" y="642"/>
                  <a:pt x="272" y="642"/>
                </a:cubicBezTo>
                <a:cubicBezTo>
                  <a:pt x="299" y="642"/>
                  <a:pt x="299" y="642"/>
                  <a:pt x="299" y="642"/>
                </a:cubicBezTo>
                <a:cubicBezTo>
                  <a:pt x="329" y="680"/>
                  <a:pt x="329" y="680"/>
                  <a:pt x="329" y="680"/>
                </a:cubicBezTo>
                <a:cubicBezTo>
                  <a:pt x="331" y="683"/>
                  <a:pt x="334" y="686"/>
                  <a:pt x="339" y="686"/>
                </a:cubicBezTo>
                <a:cubicBezTo>
                  <a:pt x="344" y="686"/>
                  <a:pt x="349" y="682"/>
                  <a:pt x="349" y="676"/>
                </a:cubicBezTo>
                <a:cubicBezTo>
                  <a:pt x="349" y="672"/>
                  <a:pt x="348" y="670"/>
                  <a:pt x="346" y="668"/>
                </a:cubicBezTo>
                <a:cubicBezTo>
                  <a:pt x="323" y="638"/>
                  <a:pt x="323" y="638"/>
                  <a:pt x="323" y="638"/>
                </a:cubicBezTo>
                <a:cubicBezTo>
                  <a:pt x="339" y="633"/>
                  <a:pt x="350" y="621"/>
                  <a:pt x="350" y="602"/>
                </a:cubicBezTo>
                <a:cubicBezTo>
                  <a:pt x="350" y="601"/>
                  <a:pt x="350" y="601"/>
                  <a:pt x="350" y="601"/>
                </a:cubicBezTo>
                <a:cubicBezTo>
                  <a:pt x="350" y="591"/>
                  <a:pt x="347" y="581"/>
                  <a:pt x="340" y="575"/>
                </a:cubicBezTo>
                <a:cubicBezTo>
                  <a:pt x="332" y="567"/>
                  <a:pt x="320" y="563"/>
                  <a:pt x="305" y="563"/>
                </a:cubicBezTo>
                <a:cubicBezTo>
                  <a:pt x="261" y="563"/>
                  <a:pt x="261" y="563"/>
                  <a:pt x="261" y="563"/>
                </a:cubicBezTo>
                <a:cubicBezTo>
                  <a:pt x="255" y="563"/>
                  <a:pt x="250" y="567"/>
                  <a:pt x="250" y="573"/>
                </a:cubicBezTo>
                <a:lnTo>
                  <a:pt x="250" y="675"/>
                </a:lnTo>
                <a:close/>
                <a:moveTo>
                  <a:pt x="272" y="623"/>
                </a:moveTo>
                <a:cubicBezTo>
                  <a:pt x="272" y="582"/>
                  <a:pt x="272" y="582"/>
                  <a:pt x="272" y="582"/>
                </a:cubicBezTo>
                <a:cubicBezTo>
                  <a:pt x="303" y="582"/>
                  <a:pt x="303" y="582"/>
                  <a:pt x="303" y="582"/>
                </a:cubicBezTo>
                <a:cubicBezTo>
                  <a:pt x="319" y="582"/>
                  <a:pt x="328" y="589"/>
                  <a:pt x="328" y="602"/>
                </a:cubicBezTo>
                <a:cubicBezTo>
                  <a:pt x="328" y="603"/>
                  <a:pt x="328" y="603"/>
                  <a:pt x="328" y="603"/>
                </a:cubicBezTo>
                <a:cubicBezTo>
                  <a:pt x="328" y="615"/>
                  <a:pt x="319" y="623"/>
                  <a:pt x="303" y="623"/>
                </a:cubicBezTo>
                <a:lnTo>
                  <a:pt x="272" y="623"/>
                </a:lnTo>
                <a:close/>
                <a:moveTo>
                  <a:pt x="405" y="685"/>
                </a:moveTo>
                <a:cubicBezTo>
                  <a:pt x="477" y="685"/>
                  <a:pt x="477" y="685"/>
                  <a:pt x="477" y="685"/>
                </a:cubicBezTo>
                <a:cubicBezTo>
                  <a:pt x="482" y="685"/>
                  <a:pt x="487" y="681"/>
                  <a:pt x="487" y="675"/>
                </a:cubicBezTo>
                <a:cubicBezTo>
                  <a:pt x="487" y="670"/>
                  <a:pt x="482" y="666"/>
                  <a:pt x="477" y="666"/>
                </a:cubicBezTo>
                <a:cubicBezTo>
                  <a:pt x="416" y="666"/>
                  <a:pt x="416" y="666"/>
                  <a:pt x="416" y="666"/>
                </a:cubicBezTo>
                <a:cubicBezTo>
                  <a:pt x="416" y="633"/>
                  <a:pt x="416" y="633"/>
                  <a:pt x="416" y="633"/>
                </a:cubicBezTo>
                <a:cubicBezTo>
                  <a:pt x="468" y="633"/>
                  <a:pt x="468" y="633"/>
                  <a:pt x="468" y="633"/>
                </a:cubicBezTo>
                <a:cubicBezTo>
                  <a:pt x="474" y="633"/>
                  <a:pt x="478" y="629"/>
                  <a:pt x="478" y="623"/>
                </a:cubicBezTo>
                <a:cubicBezTo>
                  <a:pt x="478" y="618"/>
                  <a:pt x="474" y="614"/>
                  <a:pt x="468" y="614"/>
                </a:cubicBezTo>
                <a:cubicBezTo>
                  <a:pt x="416" y="614"/>
                  <a:pt x="416" y="614"/>
                  <a:pt x="416" y="614"/>
                </a:cubicBezTo>
                <a:cubicBezTo>
                  <a:pt x="416" y="582"/>
                  <a:pt x="416" y="582"/>
                  <a:pt x="416" y="582"/>
                </a:cubicBezTo>
                <a:cubicBezTo>
                  <a:pt x="476" y="582"/>
                  <a:pt x="476" y="582"/>
                  <a:pt x="476" y="582"/>
                </a:cubicBezTo>
                <a:cubicBezTo>
                  <a:pt x="481" y="582"/>
                  <a:pt x="486" y="578"/>
                  <a:pt x="486" y="572"/>
                </a:cubicBezTo>
                <a:cubicBezTo>
                  <a:pt x="486" y="567"/>
                  <a:pt x="481" y="563"/>
                  <a:pt x="476" y="563"/>
                </a:cubicBezTo>
                <a:cubicBezTo>
                  <a:pt x="405" y="563"/>
                  <a:pt x="405" y="563"/>
                  <a:pt x="405" y="563"/>
                </a:cubicBezTo>
                <a:cubicBezTo>
                  <a:pt x="399" y="563"/>
                  <a:pt x="394" y="567"/>
                  <a:pt x="394" y="573"/>
                </a:cubicBezTo>
                <a:cubicBezTo>
                  <a:pt x="394" y="674"/>
                  <a:pt x="394" y="674"/>
                  <a:pt x="394" y="674"/>
                </a:cubicBezTo>
                <a:cubicBezTo>
                  <a:pt x="394" y="680"/>
                  <a:pt x="399" y="685"/>
                  <a:pt x="405" y="685"/>
                </a:cubicBezTo>
                <a:close/>
                <a:moveTo>
                  <a:pt x="521" y="676"/>
                </a:moveTo>
                <a:cubicBezTo>
                  <a:pt x="521" y="681"/>
                  <a:pt x="525" y="686"/>
                  <a:pt x="530" y="686"/>
                </a:cubicBezTo>
                <a:cubicBezTo>
                  <a:pt x="535" y="686"/>
                  <a:pt x="539" y="683"/>
                  <a:pt x="540" y="679"/>
                </a:cubicBezTo>
                <a:cubicBezTo>
                  <a:pt x="551" y="655"/>
                  <a:pt x="551" y="655"/>
                  <a:pt x="551" y="655"/>
                </a:cubicBezTo>
                <a:cubicBezTo>
                  <a:pt x="610" y="655"/>
                  <a:pt x="610" y="655"/>
                  <a:pt x="610" y="655"/>
                </a:cubicBezTo>
                <a:cubicBezTo>
                  <a:pt x="620" y="678"/>
                  <a:pt x="620" y="678"/>
                  <a:pt x="620" y="678"/>
                </a:cubicBezTo>
                <a:cubicBezTo>
                  <a:pt x="622" y="683"/>
                  <a:pt x="626" y="686"/>
                  <a:pt x="631" y="686"/>
                </a:cubicBezTo>
                <a:cubicBezTo>
                  <a:pt x="636" y="686"/>
                  <a:pt x="641" y="681"/>
                  <a:pt x="641" y="675"/>
                </a:cubicBezTo>
                <a:cubicBezTo>
                  <a:pt x="641" y="674"/>
                  <a:pt x="640" y="672"/>
                  <a:pt x="640" y="671"/>
                </a:cubicBezTo>
                <a:cubicBezTo>
                  <a:pt x="594" y="570"/>
                  <a:pt x="594" y="570"/>
                  <a:pt x="594" y="570"/>
                </a:cubicBezTo>
                <a:cubicBezTo>
                  <a:pt x="592" y="564"/>
                  <a:pt x="587" y="561"/>
                  <a:pt x="581" y="561"/>
                </a:cubicBezTo>
                <a:cubicBezTo>
                  <a:pt x="580" y="561"/>
                  <a:pt x="580" y="561"/>
                  <a:pt x="580" y="561"/>
                </a:cubicBezTo>
                <a:cubicBezTo>
                  <a:pt x="574" y="561"/>
                  <a:pt x="570" y="564"/>
                  <a:pt x="567" y="570"/>
                </a:cubicBezTo>
                <a:cubicBezTo>
                  <a:pt x="522" y="671"/>
                  <a:pt x="522" y="671"/>
                  <a:pt x="522" y="671"/>
                </a:cubicBezTo>
                <a:cubicBezTo>
                  <a:pt x="521" y="673"/>
                  <a:pt x="521" y="674"/>
                  <a:pt x="521" y="676"/>
                </a:cubicBezTo>
                <a:close/>
                <a:moveTo>
                  <a:pt x="559" y="636"/>
                </a:moveTo>
                <a:cubicBezTo>
                  <a:pt x="580" y="587"/>
                  <a:pt x="580" y="587"/>
                  <a:pt x="580" y="587"/>
                </a:cubicBezTo>
                <a:cubicBezTo>
                  <a:pt x="602" y="636"/>
                  <a:pt x="602" y="636"/>
                  <a:pt x="602" y="636"/>
                </a:cubicBezTo>
                <a:lnTo>
                  <a:pt x="559" y="636"/>
                </a:lnTo>
                <a:close/>
                <a:moveTo>
                  <a:pt x="682" y="674"/>
                </a:moveTo>
                <a:cubicBezTo>
                  <a:pt x="682" y="680"/>
                  <a:pt x="686" y="685"/>
                  <a:pt x="692" y="685"/>
                </a:cubicBezTo>
                <a:cubicBezTo>
                  <a:pt x="758" y="685"/>
                  <a:pt x="758" y="685"/>
                  <a:pt x="758" y="685"/>
                </a:cubicBezTo>
                <a:cubicBezTo>
                  <a:pt x="764" y="685"/>
                  <a:pt x="768" y="680"/>
                  <a:pt x="768" y="675"/>
                </a:cubicBezTo>
                <a:cubicBezTo>
                  <a:pt x="768" y="670"/>
                  <a:pt x="764" y="665"/>
                  <a:pt x="758" y="665"/>
                </a:cubicBezTo>
                <a:cubicBezTo>
                  <a:pt x="703" y="665"/>
                  <a:pt x="703" y="665"/>
                  <a:pt x="703" y="665"/>
                </a:cubicBezTo>
                <a:cubicBezTo>
                  <a:pt x="703" y="572"/>
                  <a:pt x="703" y="572"/>
                  <a:pt x="703" y="572"/>
                </a:cubicBezTo>
                <a:cubicBezTo>
                  <a:pt x="703" y="566"/>
                  <a:pt x="698" y="562"/>
                  <a:pt x="692" y="562"/>
                </a:cubicBezTo>
                <a:cubicBezTo>
                  <a:pt x="686" y="562"/>
                  <a:pt x="682" y="566"/>
                  <a:pt x="682" y="572"/>
                </a:cubicBezTo>
                <a:lnTo>
                  <a:pt x="682" y="674"/>
                </a:lnTo>
                <a:close/>
                <a:moveTo>
                  <a:pt x="877" y="674"/>
                </a:moveTo>
                <a:cubicBezTo>
                  <a:pt x="877" y="680"/>
                  <a:pt x="882" y="685"/>
                  <a:pt x="888" y="685"/>
                </a:cubicBezTo>
                <a:cubicBezTo>
                  <a:pt x="923" y="685"/>
                  <a:pt x="923" y="685"/>
                  <a:pt x="923" y="685"/>
                </a:cubicBezTo>
                <a:cubicBezTo>
                  <a:pt x="961" y="685"/>
                  <a:pt x="988" y="658"/>
                  <a:pt x="988" y="624"/>
                </a:cubicBezTo>
                <a:cubicBezTo>
                  <a:pt x="988" y="623"/>
                  <a:pt x="988" y="623"/>
                  <a:pt x="988" y="623"/>
                </a:cubicBezTo>
                <a:cubicBezTo>
                  <a:pt x="988" y="589"/>
                  <a:pt x="961" y="563"/>
                  <a:pt x="923" y="563"/>
                </a:cubicBezTo>
                <a:cubicBezTo>
                  <a:pt x="888" y="563"/>
                  <a:pt x="888" y="563"/>
                  <a:pt x="888" y="563"/>
                </a:cubicBezTo>
                <a:cubicBezTo>
                  <a:pt x="882" y="563"/>
                  <a:pt x="877" y="567"/>
                  <a:pt x="877" y="573"/>
                </a:cubicBezTo>
                <a:lnTo>
                  <a:pt x="877" y="674"/>
                </a:lnTo>
                <a:close/>
                <a:moveTo>
                  <a:pt x="899" y="665"/>
                </a:moveTo>
                <a:cubicBezTo>
                  <a:pt x="899" y="582"/>
                  <a:pt x="899" y="582"/>
                  <a:pt x="899" y="582"/>
                </a:cubicBezTo>
                <a:cubicBezTo>
                  <a:pt x="923" y="582"/>
                  <a:pt x="923" y="582"/>
                  <a:pt x="923" y="582"/>
                </a:cubicBezTo>
                <a:cubicBezTo>
                  <a:pt x="949" y="582"/>
                  <a:pt x="965" y="600"/>
                  <a:pt x="965" y="624"/>
                </a:cubicBezTo>
                <a:cubicBezTo>
                  <a:pt x="965" y="624"/>
                  <a:pt x="965" y="624"/>
                  <a:pt x="965" y="624"/>
                </a:cubicBezTo>
                <a:cubicBezTo>
                  <a:pt x="965" y="648"/>
                  <a:pt x="949" y="665"/>
                  <a:pt x="923" y="665"/>
                </a:cubicBezTo>
                <a:lnTo>
                  <a:pt x="899" y="665"/>
                </a:lnTo>
                <a:close/>
                <a:moveTo>
                  <a:pt x="1033" y="675"/>
                </a:moveTo>
                <a:cubicBezTo>
                  <a:pt x="1033" y="681"/>
                  <a:pt x="1037" y="686"/>
                  <a:pt x="1043" y="686"/>
                </a:cubicBezTo>
                <a:cubicBezTo>
                  <a:pt x="1049" y="686"/>
                  <a:pt x="1054" y="681"/>
                  <a:pt x="1054" y="675"/>
                </a:cubicBezTo>
                <a:cubicBezTo>
                  <a:pt x="1054" y="572"/>
                  <a:pt x="1054" y="572"/>
                  <a:pt x="1054" y="572"/>
                </a:cubicBezTo>
                <a:cubicBezTo>
                  <a:pt x="1054" y="566"/>
                  <a:pt x="1049" y="562"/>
                  <a:pt x="1043" y="562"/>
                </a:cubicBezTo>
                <a:cubicBezTo>
                  <a:pt x="1037" y="562"/>
                  <a:pt x="1033" y="566"/>
                  <a:pt x="1033" y="572"/>
                </a:cubicBezTo>
                <a:lnTo>
                  <a:pt x="1033" y="675"/>
                </a:lnTo>
                <a:close/>
                <a:moveTo>
                  <a:pt x="1104" y="675"/>
                </a:moveTo>
                <a:cubicBezTo>
                  <a:pt x="1104" y="681"/>
                  <a:pt x="1109" y="686"/>
                  <a:pt x="1115" y="686"/>
                </a:cubicBezTo>
                <a:cubicBezTo>
                  <a:pt x="1121" y="686"/>
                  <a:pt x="1126" y="681"/>
                  <a:pt x="1126" y="675"/>
                </a:cubicBezTo>
                <a:cubicBezTo>
                  <a:pt x="1126" y="635"/>
                  <a:pt x="1126" y="635"/>
                  <a:pt x="1126" y="635"/>
                </a:cubicBezTo>
                <a:cubicBezTo>
                  <a:pt x="1179" y="635"/>
                  <a:pt x="1179" y="635"/>
                  <a:pt x="1179" y="635"/>
                </a:cubicBezTo>
                <a:cubicBezTo>
                  <a:pt x="1184" y="635"/>
                  <a:pt x="1188" y="631"/>
                  <a:pt x="1188" y="625"/>
                </a:cubicBezTo>
                <a:cubicBezTo>
                  <a:pt x="1188" y="620"/>
                  <a:pt x="1184" y="615"/>
                  <a:pt x="1179" y="615"/>
                </a:cubicBezTo>
                <a:cubicBezTo>
                  <a:pt x="1126" y="615"/>
                  <a:pt x="1126" y="615"/>
                  <a:pt x="1126" y="615"/>
                </a:cubicBezTo>
                <a:cubicBezTo>
                  <a:pt x="1126" y="582"/>
                  <a:pt x="1126" y="582"/>
                  <a:pt x="1126" y="582"/>
                </a:cubicBezTo>
                <a:cubicBezTo>
                  <a:pt x="1186" y="582"/>
                  <a:pt x="1186" y="582"/>
                  <a:pt x="1186" y="582"/>
                </a:cubicBezTo>
                <a:cubicBezTo>
                  <a:pt x="1192" y="582"/>
                  <a:pt x="1196" y="578"/>
                  <a:pt x="1196" y="572"/>
                </a:cubicBezTo>
                <a:cubicBezTo>
                  <a:pt x="1196" y="567"/>
                  <a:pt x="1192" y="563"/>
                  <a:pt x="1186" y="563"/>
                </a:cubicBezTo>
                <a:cubicBezTo>
                  <a:pt x="1115" y="563"/>
                  <a:pt x="1115" y="563"/>
                  <a:pt x="1115" y="563"/>
                </a:cubicBezTo>
                <a:cubicBezTo>
                  <a:pt x="1109" y="563"/>
                  <a:pt x="1104" y="567"/>
                  <a:pt x="1104" y="573"/>
                </a:cubicBezTo>
                <a:lnTo>
                  <a:pt x="1104" y="675"/>
                </a:lnTo>
                <a:close/>
                <a:moveTo>
                  <a:pt x="1237" y="675"/>
                </a:moveTo>
                <a:cubicBezTo>
                  <a:pt x="1237" y="681"/>
                  <a:pt x="1241" y="686"/>
                  <a:pt x="1247" y="686"/>
                </a:cubicBezTo>
                <a:cubicBezTo>
                  <a:pt x="1253" y="686"/>
                  <a:pt x="1258" y="681"/>
                  <a:pt x="1258" y="675"/>
                </a:cubicBezTo>
                <a:cubicBezTo>
                  <a:pt x="1258" y="635"/>
                  <a:pt x="1258" y="635"/>
                  <a:pt x="1258" y="635"/>
                </a:cubicBezTo>
                <a:cubicBezTo>
                  <a:pt x="1311" y="635"/>
                  <a:pt x="1311" y="635"/>
                  <a:pt x="1311" y="635"/>
                </a:cubicBezTo>
                <a:cubicBezTo>
                  <a:pt x="1316" y="635"/>
                  <a:pt x="1321" y="631"/>
                  <a:pt x="1321" y="625"/>
                </a:cubicBezTo>
                <a:cubicBezTo>
                  <a:pt x="1321" y="620"/>
                  <a:pt x="1316" y="615"/>
                  <a:pt x="1311" y="615"/>
                </a:cubicBezTo>
                <a:cubicBezTo>
                  <a:pt x="1258" y="615"/>
                  <a:pt x="1258" y="615"/>
                  <a:pt x="1258" y="615"/>
                </a:cubicBezTo>
                <a:cubicBezTo>
                  <a:pt x="1258" y="582"/>
                  <a:pt x="1258" y="582"/>
                  <a:pt x="1258" y="582"/>
                </a:cubicBezTo>
                <a:cubicBezTo>
                  <a:pt x="1319" y="582"/>
                  <a:pt x="1319" y="582"/>
                  <a:pt x="1319" y="582"/>
                </a:cubicBezTo>
                <a:cubicBezTo>
                  <a:pt x="1324" y="582"/>
                  <a:pt x="1328" y="578"/>
                  <a:pt x="1328" y="572"/>
                </a:cubicBezTo>
                <a:cubicBezTo>
                  <a:pt x="1328" y="567"/>
                  <a:pt x="1324" y="563"/>
                  <a:pt x="1319" y="563"/>
                </a:cubicBezTo>
                <a:cubicBezTo>
                  <a:pt x="1247" y="563"/>
                  <a:pt x="1247" y="563"/>
                  <a:pt x="1247" y="563"/>
                </a:cubicBezTo>
                <a:cubicBezTo>
                  <a:pt x="1241" y="563"/>
                  <a:pt x="1237" y="567"/>
                  <a:pt x="1237" y="573"/>
                </a:cubicBezTo>
                <a:lnTo>
                  <a:pt x="1237" y="675"/>
                </a:lnTo>
                <a:close/>
                <a:moveTo>
                  <a:pt x="1380" y="685"/>
                </a:moveTo>
                <a:cubicBezTo>
                  <a:pt x="1452" y="685"/>
                  <a:pt x="1452" y="685"/>
                  <a:pt x="1452" y="685"/>
                </a:cubicBezTo>
                <a:cubicBezTo>
                  <a:pt x="1457" y="685"/>
                  <a:pt x="1461" y="681"/>
                  <a:pt x="1461" y="675"/>
                </a:cubicBezTo>
                <a:cubicBezTo>
                  <a:pt x="1461" y="670"/>
                  <a:pt x="1457" y="666"/>
                  <a:pt x="1452" y="666"/>
                </a:cubicBezTo>
                <a:cubicBezTo>
                  <a:pt x="1390" y="666"/>
                  <a:pt x="1390" y="666"/>
                  <a:pt x="1390" y="666"/>
                </a:cubicBezTo>
                <a:cubicBezTo>
                  <a:pt x="1390" y="633"/>
                  <a:pt x="1390" y="633"/>
                  <a:pt x="1390" y="633"/>
                </a:cubicBezTo>
                <a:cubicBezTo>
                  <a:pt x="1443" y="633"/>
                  <a:pt x="1443" y="633"/>
                  <a:pt x="1443" y="633"/>
                </a:cubicBezTo>
                <a:cubicBezTo>
                  <a:pt x="1448" y="633"/>
                  <a:pt x="1452" y="629"/>
                  <a:pt x="1452" y="623"/>
                </a:cubicBezTo>
                <a:cubicBezTo>
                  <a:pt x="1452" y="618"/>
                  <a:pt x="1448" y="614"/>
                  <a:pt x="1443" y="614"/>
                </a:cubicBezTo>
                <a:cubicBezTo>
                  <a:pt x="1390" y="614"/>
                  <a:pt x="1390" y="614"/>
                  <a:pt x="1390" y="614"/>
                </a:cubicBezTo>
                <a:cubicBezTo>
                  <a:pt x="1390" y="582"/>
                  <a:pt x="1390" y="582"/>
                  <a:pt x="1390" y="582"/>
                </a:cubicBezTo>
                <a:cubicBezTo>
                  <a:pt x="1451" y="582"/>
                  <a:pt x="1451" y="582"/>
                  <a:pt x="1451" y="582"/>
                </a:cubicBezTo>
                <a:cubicBezTo>
                  <a:pt x="1456" y="582"/>
                  <a:pt x="1460" y="578"/>
                  <a:pt x="1460" y="572"/>
                </a:cubicBezTo>
                <a:cubicBezTo>
                  <a:pt x="1460" y="567"/>
                  <a:pt x="1456" y="563"/>
                  <a:pt x="1451" y="563"/>
                </a:cubicBezTo>
                <a:cubicBezTo>
                  <a:pt x="1380" y="563"/>
                  <a:pt x="1380" y="563"/>
                  <a:pt x="1380" y="563"/>
                </a:cubicBezTo>
                <a:cubicBezTo>
                  <a:pt x="1373" y="563"/>
                  <a:pt x="1369" y="567"/>
                  <a:pt x="1369" y="573"/>
                </a:cubicBezTo>
                <a:cubicBezTo>
                  <a:pt x="1369" y="674"/>
                  <a:pt x="1369" y="674"/>
                  <a:pt x="1369" y="674"/>
                </a:cubicBezTo>
                <a:cubicBezTo>
                  <a:pt x="1369" y="680"/>
                  <a:pt x="1373" y="685"/>
                  <a:pt x="1380" y="685"/>
                </a:cubicBezTo>
                <a:close/>
                <a:moveTo>
                  <a:pt x="1503" y="675"/>
                </a:moveTo>
                <a:cubicBezTo>
                  <a:pt x="1503" y="681"/>
                  <a:pt x="1508" y="686"/>
                  <a:pt x="1514" y="686"/>
                </a:cubicBezTo>
                <a:cubicBezTo>
                  <a:pt x="1520" y="686"/>
                  <a:pt x="1525" y="681"/>
                  <a:pt x="1525" y="675"/>
                </a:cubicBezTo>
                <a:cubicBezTo>
                  <a:pt x="1525" y="642"/>
                  <a:pt x="1525" y="642"/>
                  <a:pt x="1525" y="642"/>
                </a:cubicBezTo>
                <a:cubicBezTo>
                  <a:pt x="1552" y="642"/>
                  <a:pt x="1552" y="642"/>
                  <a:pt x="1552" y="642"/>
                </a:cubicBezTo>
                <a:cubicBezTo>
                  <a:pt x="1582" y="680"/>
                  <a:pt x="1582" y="680"/>
                  <a:pt x="1582" y="680"/>
                </a:cubicBezTo>
                <a:cubicBezTo>
                  <a:pt x="1584" y="683"/>
                  <a:pt x="1587" y="686"/>
                  <a:pt x="1592" y="686"/>
                </a:cubicBezTo>
                <a:cubicBezTo>
                  <a:pt x="1597" y="686"/>
                  <a:pt x="1602" y="682"/>
                  <a:pt x="1602" y="676"/>
                </a:cubicBezTo>
                <a:cubicBezTo>
                  <a:pt x="1602" y="672"/>
                  <a:pt x="1601" y="670"/>
                  <a:pt x="1599" y="668"/>
                </a:cubicBezTo>
                <a:cubicBezTo>
                  <a:pt x="1576" y="638"/>
                  <a:pt x="1576" y="638"/>
                  <a:pt x="1576" y="638"/>
                </a:cubicBezTo>
                <a:cubicBezTo>
                  <a:pt x="1592" y="633"/>
                  <a:pt x="1603" y="621"/>
                  <a:pt x="1603" y="602"/>
                </a:cubicBezTo>
                <a:cubicBezTo>
                  <a:pt x="1603" y="601"/>
                  <a:pt x="1603" y="601"/>
                  <a:pt x="1603" y="601"/>
                </a:cubicBezTo>
                <a:cubicBezTo>
                  <a:pt x="1603" y="591"/>
                  <a:pt x="1600" y="581"/>
                  <a:pt x="1593" y="575"/>
                </a:cubicBezTo>
                <a:cubicBezTo>
                  <a:pt x="1585" y="567"/>
                  <a:pt x="1573" y="563"/>
                  <a:pt x="1558" y="563"/>
                </a:cubicBezTo>
                <a:cubicBezTo>
                  <a:pt x="1514" y="563"/>
                  <a:pt x="1514" y="563"/>
                  <a:pt x="1514" y="563"/>
                </a:cubicBezTo>
                <a:cubicBezTo>
                  <a:pt x="1508" y="563"/>
                  <a:pt x="1503" y="567"/>
                  <a:pt x="1503" y="573"/>
                </a:cubicBezTo>
                <a:lnTo>
                  <a:pt x="1503" y="675"/>
                </a:lnTo>
                <a:close/>
                <a:moveTo>
                  <a:pt x="1525" y="623"/>
                </a:moveTo>
                <a:cubicBezTo>
                  <a:pt x="1525" y="582"/>
                  <a:pt x="1525" y="582"/>
                  <a:pt x="1525" y="582"/>
                </a:cubicBezTo>
                <a:cubicBezTo>
                  <a:pt x="1556" y="582"/>
                  <a:pt x="1556" y="582"/>
                  <a:pt x="1556" y="582"/>
                </a:cubicBezTo>
                <a:cubicBezTo>
                  <a:pt x="1572" y="582"/>
                  <a:pt x="1581" y="589"/>
                  <a:pt x="1581" y="602"/>
                </a:cubicBezTo>
                <a:cubicBezTo>
                  <a:pt x="1581" y="603"/>
                  <a:pt x="1581" y="603"/>
                  <a:pt x="1581" y="603"/>
                </a:cubicBezTo>
                <a:cubicBezTo>
                  <a:pt x="1581" y="615"/>
                  <a:pt x="1572" y="623"/>
                  <a:pt x="1556" y="623"/>
                </a:cubicBezTo>
                <a:lnTo>
                  <a:pt x="1525" y="623"/>
                </a:lnTo>
                <a:close/>
                <a:moveTo>
                  <a:pt x="1658" y="685"/>
                </a:moveTo>
                <a:cubicBezTo>
                  <a:pt x="1730" y="685"/>
                  <a:pt x="1730" y="685"/>
                  <a:pt x="1730" y="685"/>
                </a:cubicBezTo>
                <a:cubicBezTo>
                  <a:pt x="1735" y="685"/>
                  <a:pt x="1740" y="681"/>
                  <a:pt x="1740" y="675"/>
                </a:cubicBezTo>
                <a:cubicBezTo>
                  <a:pt x="1740" y="670"/>
                  <a:pt x="1735" y="666"/>
                  <a:pt x="1730" y="666"/>
                </a:cubicBezTo>
                <a:cubicBezTo>
                  <a:pt x="1669" y="666"/>
                  <a:pt x="1669" y="666"/>
                  <a:pt x="1669" y="666"/>
                </a:cubicBezTo>
                <a:cubicBezTo>
                  <a:pt x="1669" y="633"/>
                  <a:pt x="1669" y="633"/>
                  <a:pt x="1669" y="633"/>
                </a:cubicBezTo>
                <a:cubicBezTo>
                  <a:pt x="1721" y="633"/>
                  <a:pt x="1721" y="633"/>
                  <a:pt x="1721" y="633"/>
                </a:cubicBezTo>
                <a:cubicBezTo>
                  <a:pt x="1727" y="633"/>
                  <a:pt x="1731" y="629"/>
                  <a:pt x="1731" y="623"/>
                </a:cubicBezTo>
                <a:cubicBezTo>
                  <a:pt x="1731" y="618"/>
                  <a:pt x="1727" y="614"/>
                  <a:pt x="1721" y="614"/>
                </a:cubicBezTo>
                <a:cubicBezTo>
                  <a:pt x="1669" y="614"/>
                  <a:pt x="1669" y="614"/>
                  <a:pt x="1669" y="614"/>
                </a:cubicBezTo>
                <a:cubicBezTo>
                  <a:pt x="1669" y="582"/>
                  <a:pt x="1669" y="582"/>
                  <a:pt x="1669" y="582"/>
                </a:cubicBezTo>
                <a:cubicBezTo>
                  <a:pt x="1729" y="582"/>
                  <a:pt x="1729" y="582"/>
                  <a:pt x="1729" y="582"/>
                </a:cubicBezTo>
                <a:cubicBezTo>
                  <a:pt x="1734" y="582"/>
                  <a:pt x="1739" y="578"/>
                  <a:pt x="1739" y="572"/>
                </a:cubicBezTo>
                <a:cubicBezTo>
                  <a:pt x="1739" y="567"/>
                  <a:pt x="1734" y="563"/>
                  <a:pt x="1729" y="563"/>
                </a:cubicBezTo>
                <a:cubicBezTo>
                  <a:pt x="1658" y="563"/>
                  <a:pt x="1658" y="563"/>
                  <a:pt x="1658" y="563"/>
                </a:cubicBezTo>
                <a:cubicBezTo>
                  <a:pt x="1652" y="563"/>
                  <a:pt x="1647" y="567"/>
                  <a:pt x="1647" y="573"/>
                </a:cubicBezTo>
                <a:cubicBezTo>
                  <a:pt x="1647" y="674"/>
                  <a:pt x="1647" y="674"/>
                  <a:pt x="1647" y="674"/>
                </a:cubicBezTo>
                <a:cubicBezTo>
                  <a:pt x="1647" y="680"/>
                  <a:pt x="1652" y="685"/>
                  <a:pt x="1658" y="685"/>
                </a:cubicBezTo>
                <a:close/>
                <a:moveTo>
                  <a:pt x="1782" y="675"/>
                </a:moveTo>
                <a:cubicBezTo>
                  <a:pt x="1782" y="681"/>
                  <a:pt x="1787" y="686"/>
                  <a:pt x="1793" y="686"/>
                </a:cubicBezTo>
                <a:cubicBezTo>
                  <a:pt x="1798" y="686"/>
                  <a:pt x="1803" y="681"/>
                  <a:pt x="1803" y="675"/>
                </a:cubicBezTo>
                <a:cubicBezTo>
                  <a:pt x="1803" y="598"/>
                  <a:pt x="1803" y="598"/>
                  <a:pt x="1803" y="598"/>
                </a:cubicBezTo>
                <a:cubicBezTo>
                  <a:pt x="1866" y="679"/>
                  <a:pt x="1866" y="679"/>
                  <a:pt x="1866" y="679"/>
                </a:cubicBezTo>
                <a:cubicBezTo>
                  <a:pt x="1869" y="683"/>
                  <a:pt x="1872" y="686"/>
                  <a:pt x="1877" y="686"/>
                </a:cubicBezTo>
                <a:cubicBezTo>
                  <a:pt x="1878" y="686"/>
                  <a:pt x="1878" y="686"/>
                  <a:pt x="1878" y="686"/>
                </a:cubicBezTo>
                <a:cubicBezTo>
                  <a:pt x="1884" y="686"/>
                  <a:pt x="1889" y="681"/>
                  <a:pt x="1889" y="675"/>
                </a:cubicBezTo>
                <a:cubicBezTo>
                  <a:pt x="1889" y="572"/>
                  <a:pt x="1889" y="572"/>
                  <a:pt x="1889" y="572"/>
                </a:cubicBezTo>
                <a:cubicBezTo>
                  <a:pt x="1889" y="566"/>
                  <a:pt x="1884" y="562"/>
                  <a:pt x="1878" y="562"/>
                </a:cubicBezTo>
                <a:cubicBezTo>
                  <a:pt x="1872" y="562"/>
                  <a:pt x="1867" y="566"/>
                  <a:pt x="1867" y="572"/>
                </a:cubicBezTo>
                <a:cubicBezTo>
                  <a:pt x="1867" y="647"/>
                  <a:pt x="1867" y="647"/>
                  <a:pt x="1867" y="647"/>
                </a:cubicBezTo>
                <a:cubicBezTo>
                  <a:pt x="1806" y="568"/>
                  <a:pt x="1806" y="568"/>
                  <a:pt x="1806" y="568"/>
                </a:cubicBezTo>
                <a:cubicBezTo>
                  <a:pt x="1803" y="564"/>
                  <a:pt x="1800" y="562"/>
                  <a:pt x="1795" y="562"/>
                </a:cubicBezTo>
                <a:cubicBezTo>
                  <a:pt x="1793" y="562"/>
                  <a:pt x="1793" y="562"/>
                  <a:pt x="1793" y="562"/>
                </a:cubicBezTo>
                <a:cubicBezTo>
                  <a:pt x="1787" y="562"/>
                  <a:pt x="1782" y="567"/>
                  <a:pt x="1782" y="573"/>
                </a:cubicBezTo>
                <a:lnTo>
                  <a:pt x="1782" y="675"/>
                </a:lnTo>
                <a:close/>
                <a:moveTo>
                  <a:pt x="1994" y="687"/>
                </a:moveTo>
                <a:cubicBezTo>
                  <a:pt x="2014" y="687"/>
                  <a:pt x="2027" y="681"/>
                  <a:pt x="2039" y="671"/>
                </a:cubicBezTo>
                <a:cubicBezTo>
                  <a:pt x="2041" y="669"/>
                  <a:pt x="2042" y="666"/>
                  <a:pt x="2042" y="663"/>
                </a:cubicBezTo>
                <a:cubicBezTo>
                  <a:pt x="2042" y="657"/>
                  <a:pt x="2037" y="653"/>
                  <a:pt x="2032" y="653"/>
                </a:cubicBezTo>
                <a:cubicBezTo>
                  <a:pt x="2029" y="653"/>
                  <a:pt x="2027" y="654"/>
                  <a:pt x="2026" y="655"/>
                </a:cubicBezTo>
                <a:cubicBezTo>
                  <a:pt x="2017" y="663"/>
                  <a:pt x="2008" y="667"/>
                  <a:pt x="1995" y="667"/>
                </a:cubicBezTo>
                <a:cubicBezTo>
                  <a:pt x="1972" y="667"/>
                  <a:pt x="1955" y="648"/>
                  <a:pt x="1955" y="624"/>
                </a:cubicBezTo>
                <a:cubicBezTo>
                  <a:pt x="1955" y="623"/>
                  <a:pt x="1955" y="623"/>
                  <a:pt x="1955" y="623"/>
                </a:cubicBezTo>
                <a:cubicBezTo>
                  <a:pt x="1955" y="599"/>
                  <a:pt x="1972" y="580"/>
                  <a:pt x="1995" y="580"/>
                </a:cubicBezTo>
                <a:cubicBezTo>
                  <a:pt x="2007" y="580"/>
                  <a:pt x="2016" y="584"/>
                  <a:pt x="2024" y="591"/>
                </a:cubicBezTo>
                <a:cubicBezTo>
                  <a:pt x="2026" y="592"/>
                  <a:pt x="2028" y="593"/>
                  <a:pt x="2031" y="593"/>
                </a:cubicBezTo>
                <a:cubicBezTo>
                  <a:pt x="2037" y="593"/>
                  <a:pt x="2041" y="589"/>
                  <a:pt x="2041" y="583"/>
                </a:cubicBezTo>
                <a:cubicBezTo>
                  <a:pt x="2041" y="579"/>
                  <a:pt x="2039" y="576"/>
                  <a:pt x="2037" y="574"/>
                </a:cubicBezTo>
                <a:cubicBezTo>
                  <a:pt x="2026" y="566"/>
                  <a:pt x="2014" y="560"/>
                  <a:pt x="1995" y="560"/>
                </a:cubicBezTo>
                <a:cubicBezTo>
                  <a:pt x="1958" y="560"/>
                  <a:pt x="1932" y="589"/>
                  <a:pt x="1932" y="624"/>
                </a:cubicBezTo>
                <a:cubicBezTo>
                  <a:pt x="1932" y="624"/>
                  <a:pt x="1932" y="624"/>
                  <a:pt x="1932" y="624"/>
                </a:cubicBezTo>
                <a:cubicBezTo>
                  <a:pt x="1932" y="659"/>
                  <a:pt x="1959" y="687"/>
                  <a:pt x="1994" y="687"/>
                </a:cubicBezTo>
                <a:close/>
                <a:moveTo>
                  <a:pt x="2095" y="685"/>
                </a:moveTo>
                <a:cubicBezTo>
                  <a:pt x="2167" y="685"/>
                  <a:pt x="2167" y="685"/>
                  <a:pt x="2167" y="685"/>
                </a:cubicBezTo>
                <a:cubicBezTo>
                  <a:pt x="2172" y="685"/>
                  <a:pt x="2176" y="681"/>
                  <a:pt x="2176" y="675"/>
                </a:cubicBezTo>
                <a:cubicBezTo>
                  <a:pt x="2176" y="670"/>
                  <a:pt x="2172" y="666"/>
                  <a:pt x="2167" y="666"/>
                </a:cubicBezTo>
                <a:cubicBezTo>
                  <a:pt x="2106" y="666"/>
                  <a:pt x="2106" y="666"/>
                  <a:pt x="2106" y="666"/>
                </a:cubicBezTo>
                <a:cubicBezTo>
                  <a:pt x="2106" y="633"/>
                  <a:pt x="2106" y="633"/>
                  <a:pt x="2106" y="633"/>
                </a:cubicBezTo>
                <a:cubicBezTo>
                  <a:pt x="2158" y="633"/>
                  <a:pt x="2158" y="633"/>
                  <a:pt x="2158" y="633"/>
                </a:cubicBezTo>
                <a:cubicBezTo>
                  <a:pt x="2163" y="633"/>
                  <a:pt x="2168" y="629"/>
                  <a:pt x="2168" y="623"/>
                </a:cubicBezTo>
                <a:cubicBezTo>
                  <a:pt x="2168" y="618"/>
                  <a:pt x="2163" y="614"/>
                  <a:pt x="2158" y="614"/>
                </a:cubicBezTo>
                <a:cubicBezTo>
                  <a:pt x="2106" y="614"/>
                  <a:pt x="2106" y="614"/>
                  <a:pt x="2106" y="614"/>
                </a:cubicBezTo>
                <a:cubicBezTo>
                  <a:pt x="2106" y="582"/>
                  <a:pt x="2106" y="582"/>
                  <a:pt x="2106" y="582"/>
                </a:cubicBezTo>
                <a:cubicBezTo>
                  <a:pt x="2166" y="582"/>
                  <a:pt x="2166" y="582"/>
                  <a:pt x="2166" y="582"/>
                </a:cubicBezTo>
                <a:cubicBezTo>
                  <a:pt x="2171" y="582"/>
                  <a:pt x="2176" y="578"/>
                  <a:pt x="2176" y="572"/>
                </a:cubicBezTo>
                <a:cubicBezTo>
                  <a:pt x="2176" y="567"/>
                  <a:pt x="2171" y="563"/>
                  <a:pt x="2166" y="563"/>
                </a:cubicBezTo>
                <a:cubicBezTo>
                  <a:pt x="2095" y="563"/>
                  <a:pt x="2095" y="563"/>
                  <a:pt x="2095" y="563"/>
                </a:cubicBezTo>
                <a:cubicBezTo>
                  <a:pt x="2089" y="563"/>
                  <a:pt x="2084" y="567"/>
                  <a:pt x="2084" y="573"/>
                </a:cubicBezTo>
                <a:cubicBezTo>
                  <a:pt x="2084" y="674"/>
                  <a:pt x="2084" y="674"/>
                  <a:pt x="2084" y="674"/>
                </a:cubicBezTo>
                <a:cubicBezTo>
                  <a:pt x="2084" y="680"/>
                  <a:pt x="2089" y="685"/>
                  <a:pt x="2095" y="685"/>
                </a:cubicBez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19" name="Freeform 5">
            <a:extLst>
              <a:ext uri="{FF2B5EF4-FFF2-40B4-BE49-F238E27FC236}">
                <a16:creationId xmlns:a16="http://schemas.microsoft.com/office/drawing/2014/main" id="{A710B2A7-FB73-4E4D-A0CB-815636CD8F3B}"/>
              </a:ext>
            </a:extLst>
          </p:cNvPr>
          <p:cNvSpPr>
            <a:spLocks noEditPoints="1"/>
          </p:cNvSpPr>
          <p:nvPr userDrawn="1"/>
        </p:nvSpPr>
        <p:spPr bwMode="auto">
          <a:xfrm>
            <a:off x="10587039" y="6144614"/>
            <a:ext cx="1279525" cy="331788"/>
          </a:xfrm>
          <a:custGeom>
            <a:avLst/>
            <a:gdLst>
              <a:gd name="T0" fmla="*/ 388 w 401"/>
              <a:gd name="T1" fmla="*/ 4 h 102"/>
              <a:gd name="T2" fmla="*/ 401 w 401"/>
              <a:gd name="T3" fmla="*/ 15 h 102"/>
              <a:gd name="T4" fmla="*/ 388 w 401"/>
              <a:gd name="T5" fmla="*/ 28 h 102"/>
              <a:gd name="T6" fmla="*/ 387 w 401"/>
              <a:gd name="T7" fmla="*/ 10 h 102"/>
              <a:gd name="T8" fmla="*/ 390 w 401"/>
              <a:gd name="T9" fmla="*/ 13 h 102"/>
              <a:gd name="T10" fmla="*/ 386 w 401"/>
              <a:gd name="T11" fmla="*/ 10 h 102"/>
              <a:gd name="T12" fmla="*/ 386 w 401"/>
              <a:gd name="T13" fmla="*/ 23 h 102"/>
              <a:gd name="T14" fmla="*/ 390 w 401"/>
              <a:gd name="T15" fmla="*/ 23 h 102"/>
              <a:gd name="T16" fmla="*/ 392 w 401"/>
              <a:gd name="T17" fmla="*/ 15 h 102"/>
              <a:gd name="T18" fmla="*/ 388 w 401"/>
              <a:gd name="T19" fmla="*/ 7 h 102"/>
              <a:gd name="T20" fmla="*/ 332 w 401"/>
              <a:gd name="T21" fmla="*/ 65 h 102"/>
              <a:gd name="T22" fmla="*/ 362 w 401"/>
              <a:gd name="T23" fmla="*/ 48 h 102"/>
              <a:gd name="T24" fmla="*/ 381 w 401"/>
              <a:gd name="T25" fmla="*/ 45 h 102"/>
              <a:gd name="T26" fmla="*/ 311 w 401"/>
              <a:gd name="T27" fmla="*/ 65 h 102"/>
              <a:gd name="T28" fmla="*/ 364 w 401"/>
              <a:gd name="T29" fmla="*/ 73 h 102"/>
              <a:gd name="T30" fmla="*/ 304 w 401"/>
              <a:gd name="T31" fmla="*/ 21 h 102"/>
              <a:gd name="T32" fmla="*/ 296 w 401"/>
              <a:gd name="T33" fmla="*/ 10 h 102"/>
              <a:gd name="T34" fmla="*/ 278 w 401"/>
              <a:gd name="T35" fmla="*/ 100 h 102"/>
              <a:gd name="T36" fmla="*/ 296 w 401"/>
              <a:gd name="T37" fmla="*/ 88 h 102"/>
              <a:gd name="T38" fmla="*/ 302 w 401"/>
              <a:gd name="T39" fmla="*/ 28 h 102"/>
              <a:gd name="T40" fmla="*/ 276 w 401"/>
              <a:gd name="T41" fmla="*/ 88 h 102"/>
              <a:gd name="T42" fmla="*/ 232 w 401"/>
              <a:gd name="T43" fmla="*/ 101 h 102"/>
              <a:gd name="T44" fmla="*/ 252 w 401"/>
              <a:gd name="T45" fmla="*/ 66 h 102"/>
              <a:gd name="T46" fmla="*/ 282 w 401"/>
              <a:gd name="T47" fmla="*/ 43 h 102"/>
              <a:gd name="T48" fmla="*/ 261 w 401"/>
              <a:gd name="T49" fmla="*/ 35 h 102"/>
              <a:gd name="T50" fmla="*/ 255 w 401"/>
              <a:gd name="T51" fmla="*/ 29 h 102"/>
              <a:gd name="T52" fmla="*/ 238 w 401"/>
              <a:gd name="T53" fmla="*/ 40 h 102"/>
              <a:gd name="T54" fmla="*/ 240 w 401"/>
              <a:gd name="T55" fmla="*/ 16 h 102"/>
              <a:gd name="T56" fmla="*/ 233 w 401"/>
              <a:gd name="T57" fmla="*/ 2 h 102"/>
              <a:gd name="T58" fmla="*/ 171 w 401"/>
              <a:gd name="T59" fmla="*/ 16 h 102"/>
              <a:gd name="T60" fmla="*/ 159 w 401"/>
              <a:gd name="T61" fmla="*/ 101 h 102"/>
              <a:gd name="T62" fmla="*/ 181 w 401"/>
              <a:gd name="T63" fmla="*/ 59 h 102"/>
              <a:gd name="T64" fmla="*/ 228 w 401"/>
              <a:gd name="T65" fmla="*/ 46 h 102"/>
              <a:gd name="T66" fmla="*/ 192 w 401"/>
              <a:gd name="T67" fmla="*/ 20 h 102"/>
              <a:gd name="T68" fmla="*/ 129 w 401"/>
              <a:gd name="T69" fmla="*/ 51 h 102"/>
              <a:gd name="T70" fmla="*/ 106 w 401"/>
              <a:gd name="T71" fmla="*/ 85 h 102"/>
              <a:gd name="T72" fmla="*/ 118 w 401"/>
              <a:gd name="T73" fmla="*/ 43 h 102"/>
              <a:gd name="T74" fmla="*/ 149 w 401"/>
              <a:gd name="T75" fmla="*/ 64 h 102"/>
              <a:gd name="T76" fmla="*/ 75 w 401"/>
              <a:gd name="T77" fmla="*/ 64 h 102"/>
              <a:gd name="T78" fmla="*/ 36 w 401"/>
              <a:gd name="T79" fmla="*/ 2 h 102"/>
              <a:gd name="T80" fmla="*/ 2 w 401"/>
              <a:gd name="T81" fmla="*/ 86 h 102"/>
              <a:gd name="T82" fmla="*/ 55 w 401"/>
              <a:gd name="T83" fmla="*/ 100 h 102"/>
              <a:gd name="T84" fmla="*/ 68 w 401"/>
              <a:gd name="T85" fmla="*/ 87 h 102"/>
              <a:gd name="T86" fmla="*/ 43 w 401"/>
              <a:gd name="T87" fmla="*/ 15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401" h="102">
                <a:moveTo>
                  <a:pt x="388" y="27"/>
                </a:moveTo>
                <a:cubicBezTo>
                  <a:pt x="381" y="27"/>
                  <a:pt x="376" y="22"/>
                  <a:pt x="376" y="15"/>
                </a:cubicBezTo>
                <a:cubicBezTo>
                  <a:pt x="376" y="9"/>
                  <a:pt x="381" y="4"/>
                  <a:pt x="388" y="4"/>
                </a:cubicBezTo>
                <a:cubicBezTo>
                  <a:pt x="394" y="4"/>
                  <a:pt x="399" y="9"/>
                  <a:pt x="399" y="15"/>
                </a:cubicBezTo>
                <a:cubicBezTo>
                  <a:pt x="399" y="22"/>
                  <a:pt x="394" y="27"/>
                  <a:pt x="388" y="27"/>
                </a:cubicBezTo>
                <a:moveTo>
                  <a:pt x="401" y="15"/>
                </a:moveTo>
                <a:cubicBezTo>
                  <a:pt x="401" y="8"/>
                  <a:pt x="395" y="2"/>
                  <a:pt x="388" y="2"/>
                </a:cubicBezTo>
                <a:cubicBezTo>
                  <a:pt x="381" y="2"/>
                  <a:pt x="375" y="8"/>
                  <a:pt x="375" y="15"/>
                </a:cubicBezTo>
                <a:cubicBezTo>
                  <a:pt x="375" y="23"/>
                  <a:pt x="381" y="28"/>
                  <a:pt x="388" y="28"/>
                </a:cubicBezTo>
                <a:cubicBezTo>
                  <a:pt x="395" y="28"/>
                  <a:pt x="401" y="22"/>
                  <a:pt x="401" y="15"/>
                </a:cubicBezTo>
                <a:moveTo>
                  <a:pt x="386" y="10"/>
                </a:moveTo>
                <a:cubicBezTo>
                  <a:pt x="387" y="10"/>
                  <a:pt x="387" y="10"/>
                  <a:pt x="387" y="10"/>
                </a:cubicBezTo>
                <a:cubicBezTo>
                  <a:pt x="389" y="10"/>
                  <a:pt x="389" y="10"/>
                  <a:pt x="390" y="10"/>
                </a:cubicBezTo>
                <a:cubicBezTo>
                  <a:pt x="390" y="10"/>
                  <a:pt x="390" y="11"/>
                  <a:pt x="390" y="11"/>
                </a:cubicBezTo>
                <a:cubicBezTo>
                  <a:pt x="390" y="12"/>
                  <a:pt x="390" y="13"/>
                  <a:pt x="390" y="13"/>
                </a:cubicBezTo>
                <a:cubicBezTo>
                  <a:pt x="389" y="13"/>
                  <a:pt x="389" y="13"/>
                  <a:pt x="387" y="13"/>
                </a:cubicBezTo>
                <a:cubicBezTo>
                  <a:pt x="386" y="13"/>
                  <a:pt x="386" y="13"/>
                  <a:pt x="386" y="13"/>
                </a:cubicBezTo>
                <a:lnTo>
                  <a:pt x="386" y="10"/>
                </a:lnTo>
                <a:close/>
                <a:moveTo>
                  <a:pt x="382" y="7"/>
                </a:moveTo>
                <a:cubicBezTo>
                  <a:pt x="382" y="23"/>
                  <a:pt x="382" y="23"/>
                  <a:pt x="382" y="23"/>
                </a:cubicBezTo>
                <a:cubicBezTo>
                  <a:pt x="386" y="23"/>
                  <a:pt x="386" y="23"/>
                  <a:pt x="386" y="23"/>
                </a:cubicBezTo>
                <a:cubicBezTo>
                  <a:pt x="386" y="16"/>
                  <a:pt x="386" y="16"/>
                  <a:pt x="386" y="16"/>
                </a:cubicBezTo>
                <a:cubicBezTo>
                  <a:pt x="389" y="16"/>
                  <a:pt x="389" y="16"/>
                  <a:pt x="389" y="20"/>
                </a:cubicBezTo>
                <a:cubicBezTo>
                  <a:pt x="390" y="21"/>
                  <a:pt x="390" y="22"/>
                  <a:pt x="390" y="23"/>
                </a:cubicBezTo>
                <a:cubicBezTo>
                  <a:pt x="395" y="23"/>
                  <a:pt x="395" y="23"/>
                  <a:pt x="395" y="23"/>
                </a:cubicBezTo>
                <a:cubicBezTo>
                  <a:pt x="394" y="22"/>
                  <a:pt x="394" y="20"/>
                  <a:pt x="393" y="18"/>
                </a:cubicBezTo>
                <a:cubicBezTo>
                  <a:pt x="393" y="16"/>
                  <a:pt x="393" y="16"/>
                  <a:pt x="392" y="15"/>
                </a:cubicBezTo>
                <a:cubicBezTo>
                  <a:pt x="393" y="15"/>
                  <a:pt x="394" y="14"/>
                  <a:pt x="394" y="11"/>
                </a:cubicBezTo>
                <a:cubicBezTo>
                  <a:pt x="394" y="10"/>
                  <a:pt x="394" y="8"/>
                  <a:pt x="392" y="7"/>
                </a:cubicBezTo>
                <a:cubicBezTo>
                  <a:pt x="390" y="7"/>
                  <a:pt x="389" y="7"/>
                  <a:pt x="388" y="7"/>
                </a:cubicBezTo>
                <a:lnTo>
                  <a:pt x="382" y="7"/>
                </a:lnTo>
                <a:close/>
                <a:moveTo>
                  <a:pt x="342" y="85"/>
                </a:moveTo>
                <a:cubicBezTo>
                  <a:pt x="328" y="85"/>
                  <a:pt x="329" y="74"/>
                  <a:pt x="332" y="65"/>
                </a:cubicBezTo>
                <a:cubicBezTo>
                  <a:pt x="335" y="51"/>
                  <a:pt x="341" y="47"/>
                  <a:pt x="344" y="45"/>
                </a:cubicBezTo>
                <a:cubicBezTo>
                  <a:pt x="347" y="44"/>
                  <a:pt x="350" y="43"/>
                  <a:pt x="353" y="43"/>
                </a:cubicBezTo>
                <a:cubicBezTo>
                  <a:pt x="359" y="43"/>
                  <a:pt x="361" y="46"/>
                  <a:pt x="362" y="48"/>
                </a:cubicBezTo>
                <a:cubicBezTo>
                  <a:pt x="362" y="49"/>
                  <a:pt x="363" y="50"/>
                  <a:pt x="363" y="51"/>
                </a:cubicBezTo>
                <a:cubicBezTo>
                  <a:pt x="364" y="53"/>
                  <a:pt x="366" y="54"/>
                  <a:pt x="369" y="54"/>
                </a:cubicBezTo>
                <a:cubicBezTo>
                  <a:pt x="374" y="54"/>
                  <a:pt x="379" y="50"/>
                  <a:pt x="381" y="45"/>
                </a:cubicBezTo>
                <a:cubicBezTo>
                  <a:pt x="382" y="41"/>
                  <a:pt x="381" y="38"/>
                  <a:pt x="378" y="34"/>
                </a:cubicBezTo>
                <a:cubicBezTo>
                  <a:pt x="372" y="28"/>
                  <a:pt x="365" y="27"/>
                  <a:pt x="357" y="27"/>
                </a:cubicBezTo>
                <a:cubicBezTo>
                  <a:pt x="338" y="27"/>
                  <a:pt x="318" y="39"/>
                  <a:pt x="311" y="65"/>
                </a:cubicBezTo>
                <a:cubicBezTo>
                  <a:pt x="305" y="85"/>
                  <a:pt x="312" y="102"/>
                  <a:pt x="336" y="102"/>
                </a:cubicBezTo>
                <a:cubicBezTo>
                  <a:pt x="356" y="102"/>
                  <a:pt x="369" y="89"/>
                  <a:pt x="371" y="82"/>
                </a:cubicBezTo>
                <a:cubicBezTo>
                  <a:pt x="373" y="76"/>
                  <a:pt x="368" y="73"/>
                  <a:pt x="364" y="73"/>
                </a:cubicBezTo>
                <a:cubicBezTo>
                  <a:pt x="359" y="73"/>
                  <a:pt x="356" y="76"/>
                  <a:pt x="354" y="78"/>
                </a:cubicBezTo>
                <a:cubicBezTo>
                  <a:pt x="352" y="81"/>
                  <a:pt x="349" y="85"/>
                  <a:pt x="342" y="85"/>
                </a:cubicBezTo>
                <a:moveTo>
                  <a:pt x="304" y="21"/>
                </a:moveTo>
                <a:cubicBezTo>
                  <a:pt x="309" y="21"/>
                  <a:pt x="315" y="16"/>
                  <a:pt x="316" y="10"/>
                </a:cubicBezTo>
                <a:cubicBezTo>
                  <a:pt x="318" y="5"/>
                  <a:pt x="315" y="0"/>
                  <a:pt x="309" y="0"/>
                </a:cubicBezTo>
                <a:cubicBezTo>
                  <a:pt x="304" y="0"/>
                  <a:pt x="298" y="5"/>
                  <a:pt x="296" y="10"/>
                </a:cubicBezTo>
                <a:cubicBezTo>
                  <a:pt x="295" y="16"/>
                  <a:pt x="298" y="21"/>
                  <a:pt x="304" y="21"/>
                </a:cubicBezTo>
                <a:moveTo>
                  <a:pt x="276" y="88"/>
                </a:moveTo>
                <a:cubicBezTo>
                  <a:pt x="275" y="92"/>
                  <a:pt x="273" y="98"/>
                  <a:pt x="278" y="100"/>
                </a:cubicBezTo>
                <a:cubicBezTo>
                  <a:pt x="279" y="100"/>
                  <a:pt x="280" y="101"/>
                  <a:pt x="282" y="101"/>
                </a:cubicBezTo>
                <a:cubicBezTo>
                  <a:pt x="285" y="101"/>
                  <a:pt x="288" y="100"/>
                  <a:pt x="291" y="97"/>
                </a:cubicBezTo>
                <a:cubicBezTo>
                  <a:pt x="294" y="94"/>
                  <a:pt x="295" y="91"/>
                  <a:pt x="296" y="88"/>
                </a:cubicBezTo>
                <a:cubicBezTo>
                  <a:pt x="309" y="40"/>
                  <a:pt x="309" y="40"/>
                  <a:pt x="309" y="40"/>
                </a:cubicBezTo>
                <a:cubicBezTo>
                  <a:pt x="309" y="36"/>
                  <a:pt x="311" y="31"/>
                  <a:pt x="306" y="29"/>
                </a:cubicBezTo>
                <a:cubicBezTo>
                  <a:pt x="305" y="28"/>
                  <a:pt x="303" y="28"/>
                  <a:pt x="302" y="28"/>
                </a:cubicBezTo>
                <a:cubicBezTo>
                  <a:pt x="298" y="28"/>
                  <a:pt x="295" y="29"/>
                  <a:pt x="294" y="30"/>
                </a:cubicBezTo>
                <a:cubicBezTo>
                  <a:pt x="292" y="32"/>
                  <a:pt x="290" y="34"/>
                  <a:pt x="289" y="40"/>
                </a:cubicBezTo>
                <a:lnTo>
                  <a:pt x="276" y="88"/>
                </a:lnTo>
                <a:close/>
                <a:moveTo>
                  <a:pt x="225" y="88"/>
                </a:moveTo>
                <a:cubicBezTo>
                  <a:pt x="224" y="92"/>
                  <a:pt x="222" y="98"/>
                  <a:pt x="229" y="100"/>
                </a:cubicBezTo>
                <a:cubicBezTo>
                  <a:pt x="230" y="101"/>
                  <a:pt x="231" y="101"/>
                  <a:pt x="232" y="101"/>
                </a:cubicBezTo>
                <a:cubicBezTo>
                  <a:pt x="235" y="101"/>
                  <a:pt x="238" y="100"/>
                  <a:pt x="240" y="98"/>
                </a:cubicBezTo>
                <a:cubicBezTo>
                  <a:pt x="244" y="95"/>
                  <a:pt x="245" y="91"/>
                  <a:pt x="246" y="88"/>
                </a:cubicBezTo>
                <a:cubicBezTo>
                  <a:pt x="252" y="66"/>
                  <a:pt x="252" y="66"/>
                  <a:pt x="252" y="66"/>
                </a:cubicBezTo>
                <a:cubicBezTo>
                  <a:pt x="254" y="58"/>
                  <a:pt x="257" y="48"/>
                  <a:pt x="268" y="46"/>
                </a:cubicBezTo>
                <a:cubicBezTo>
                  <a:pt x="270" y="46"/>
                  <a:pt x="272" y="46"/>
                  <a:pt x="274" y="45"/>
                </a:cubicBezTo>
                <a:cubicBezTo>
                  <a:pt x="276" y="45"/>
                  <a:pt x="279" y="45"/>
                  <a:pt x="282" y="43"/>
                </a:cubicBezTo>
                <a:cubicBezTo>
                  <a:pt x="284" y="41"/>
                  <a:pt x="285" y="39"/>
                  <a:pt x="286" y="36"/>
                </a:cubicBezTo>
                <a:cubicBezTo>
                  <a:pt x="287" y="32"/>
                  <a:pt x="285" y="27"/>
                  <a:pt x="278" y="27"/>
                </a:cubicBezTo>
                <a:cubicBezTo>
                  <a:pt x="272" y="27"/>
                  <a:pt x="266" y="30"/>
                  <a:pt x="261" y="35"/>
                </a:cubicBezTo>
                <a:cubicBezTo>
                  <a:pt x="260" y="37"/>
                  <a:pt x="258" y="39"/>
                  <a:pt x="257" y="41"/>
                </a:cubicBezTo>
                <a:cubicBezTo>
                  <a:pt x="257" y="40"/>
                  <a:pt x="257" y="40"/>
                  <a:pt x="257" y="40"/>
                </a:cubicBezTo>
                <a:cubicBezTo>
                  <a:pt x="258" y="37"/>
                  <a:pt x="260" y="31"/>
                  <a:pt x="255" y="29"/>
                </a:cubicBezTo>
                <a:cubicBezTo>
                  <a:pt x="254" y="28"/>
                  <a:pt x="253" y="28"/>
                  <a:pt x="251" y="28"/>
                </a:cubicBezTo>
                <a:cubicBezTo>
                  <a:pt x="248" y="28"/>
                  <a:pt x="245" y="29"/>
                  <a:pt x="244" y="30"/>
                </a:cubicBezTo>
                <a:cubicBezTo>
                  <a:pt x="240" y="33"/>
                  <a:pt x="239" y="37"/>
                  <a:pt x="238" y="40"/>
                </a:cubicBezTo>
                <a:lnTo>
                  <a:pt x="225" y="88"/>
                </a:lnTo>
                <a:close/>
                <a:moveTo>
                  <a:pt x="228" y="20"/>
                </a:moveTo>
                <a:cubicBezTo>
                  <a:pt x="231" y="20"/>
                  <a:pt x="236" y="20"/>
                  <a:pt x="240" y="16"/>
                </a:cubicBezTo>
                <a:cubicBezTo>
                  <a:pt x="241" y="15"/>
                  <a:pt x="242" y="12"/>
                  <a:pt x="242" y="11"/>
                </a:cubicBezTo>
                <a:cubicBezTo>
                  <a:pt x="243" y="8"/>
                  <a:pt x="242" y="5"/>
                  <a:pt x="239" y="3"/>
                </a:cubicBezTo>
                <a:cubicBezTo>
                  <a:pt x="238" y="3"/>
                  <a:pt x="235" y="2"/>
                  <a:pt x="233" y="2"/>
                </a:cubicBezTo>
                <a:cubicBezTo>
                  <a:pt x="190" y="2"/>
                  <a:pt x="190" y="2"/>
                  <a:pt x="190" y="2"/>
                </a:cubicBezTo>
                <a:cubicBezTo>
                  <a:pt x="187" y="2"/>
                  <a:pt x="182" y="2"/>
                  <a:pt x="179" y="5"/>
                </a:cubicBezTo>
                <a:cubicBezTo>
                  <a:pt x="174" y="8"/>
                  <a:pt x="172" y="13"/>
                  <a:pt x="171" y="16"/>
                </a:cubicBezTo>
                <a:cubicBezTo>
                  <a:pt x="152" y="88"/>
                  <a:pt x="152" y="88"/>
                  <a:pt x="152" y="88"/>
                </a:cubicBezTo>
                <a:cubicBezTo>
                  <a:pt x="151" y="92"/>
                  <a:pt x="150" y="97"/>
                  <a:pt x="154" y="99"/>
                </a:cubicBezTo>
                <a:cubicBezTo>
                  <a:pt x="155" y="100"/>
                  <a:pt x="157" y="101"/>
                  <a:pt x="159" y="101"/>
                </a:cubicBezTo>
                <a:cubicBezTo>
                  <a:pt x="161" y="101"/>
                  <a:pt x="167" y="101"/>
                  <a:pt x="171" y="95"/>
                </a:cubicBezTo>
                <a:cubicBezTo>
                  <a:pt x="172" y="92"/>
                  <a:pt x="173" y="90"/>
                  <a:pt x="174" y="87"/>
                </a:cubicBezTo>
                <a:cubicBezTo>
                  <a:pt x="181" y="59"/>
                  <a:pt x="181" y="59"/>
                  <a:pt x="181" y="59"/>
                </a:cubicBezTo>
                <a:cubicBezTo>
                  <a:pt x="214" y="59"/>
                  <a:pt x="214" y="59"/>
                  <a:pt x="214" y="59"/>
                </a:cubicBezTo>
                <a:cubicBezTo>
                  <a:pt x="217" y="59"/>
                  <a:pt x="225" y="59"/>
                  <a:pt x="228" y="50"/>
                </a:cubicBezTo>
                <a:cubicBezTo>
                  <a:pt x="228" y="49"/>
                  <a:pt x="228" y="47"/>
                  <a:pt x="228" y="46"/>
                </a:cubicBezTo>
                <a:cubicBezTo>
                  <a:pt x="227" y="41"/>
                  <a:pt x="222" y="41"/>
                  <a:pt x="219" y="41"/>
                </a:cubicBezTo>
                <a:cubicBezTo>
                  <a:pt x="186" y="41"/>
                  <a:pt x="186" y="41"/>
                  <a:pt x="186" y="41"/>
                </a:cubicBezTo>
                <a:cubicBezTo>
                  <a:pt x="192" y="20"/>
                  <a:pt x="192" y="20"/>
                  <a:pt x="192" y="20"/>
                </a:cubicBezTo>
                <a:lnTo>
                  <a:pt x="228" y="20"/>
                </a:lnTo>
                <a:close/>
                <a:moveTo>
                  <a:pt x="118" y="43"/>
                </a:moveTo>
                <a:cubicBezTo>
                  <a:pt x="119" y="43"/>
                  <a:pt x="127" y="43"/>
                  <a:pt x="129" y="51"/>
                </a:cubicBezTo>
                <a:cubicBezTo>
                  <a:pt x="130" y="54"/>
                  <a:pt x="130" y="59"/>
                  <a:pt x="128" y="63"/>
                </a:cubicBezTo>
                <a:cubicBezTo>
                  <a:pt x="127" y="68"/>
                  <a:pt x="125" y="73"/>
                  <a:pt x="121" y="78"/>
                </a:cubicBezTo>
                <a:cubicBezTo>
                  <a:pt x="120" y="79"/>
                  <a:pt x="115" y="85"/>
                  <a:pt x="106" y="85"/>
                </a:cubicBezTo>
                <a:cubicBezTo>
                  <a:pt x="95" y="85"/>
                  <a:pt x="92" y="77"/>
                  <a:pt x="96" y="64"/>
                </a:cubicBezTo>
                <a:cubicBezTo>
                  <a:pt x="96" y="61"/>
                  <a:pt x="99" y="52"/>
                  <a:pt x="107" y="46"/>
                </a:cubicBezTo>
                <a:cubicBezTo>
                  <a:pt x="111" y="43"/>
                  <a:pt x="115" y="43"/>
                  <a:pt x="118" y="43"/>
                </a:cubicBezTo>
                <a:moveTo>
                  <a:pt x="75" y="64"/>
                </a:moveTo>
                <a:cubicBezTo>
                  <a:pt x="70" y="82"/>
                  <a:pt x="76" y="102"/>
                  <a:pt x="102" y="102"/>
                </a:cubicBezTo>
                <a:cubicBezTo>
                  <a:pt x="122" y="102"/>
                  <a:pt x="143" y="86"/>
                  <a:pt x="149" y="64"/>
                </a:cubicBezTo>
                <a:cubicBezTo>
                  <a:pt x="152" y="53"/>
                  <a:pt x="150" y="43"/>
                  <a:pt x="147" y="38"/>
                </a:cubicBezTo>
                <a:cubicBezTo>
                  <a:pt x="142" y="30"/>
                  <a:pt x="133" y="27"/>
                  <a:pt x="123" y="27"/>
                </a:cubicBezTo>
                <a:cubicBezTo>
                  <a:pt x="101" y="27"/>
                  <a:pt x="81" y="42"/>
                  <a:pt x="75" y="64"/>
                </a:cubicBezTo>
                <a:moveTo>
                  <a:pt x="43" y="15"/>
                </a:moveTo>
                <a:cubicBezTo>
                  <a:pt x="44" y="12"/>
                  <a:pt x="45" y="8"/>
                  <a:pt x="43" y="5"/>
                </a:cubicBezTo>
                <a:cubicBezTo>
                  <a:pt x="41" y="2"/>
                  <a:pt x="38" y="2"/>
                  <a:pt x="36" y="2"/>
                </a:cubicBezTo>
                <a:cubicBezTo>
                  <a:pt x="32" y="2"/>
                  <a:pt x="29" y="3"/>
                  <a:pt x="28" y="4"/>
                </a:cubicBezTo>
                <a:cubicBezTo>
                  <a:pt x="23" y="7"/>
                  <a:pt x="22" y="11"/>
                  <a:pt x="21" y="15"/>
                </a:cubicBezTo>
                <a:cubicBezTo>
                  <a:pt x="2" y="86"/>
                  <a:pt x="2" y="86"/>
                  <a:pt x="2" y="86"/>
                </a:cubicBezTo>
                <a:cubicBezTo>
                  <a:pt x="2" y="90"/>
                  <a:pt x="0" y="94"/>
                  <a:pt x="3" y="97"/>
                </a:cubicBezTo>
                <a:cubicBezTo>
                  <a:pt x="5" y="100"/>
                  <a:pt x="9" y="100"/>
                  <a:pt x="13" y="100"/>
                </a:cubicBezTo>
                <a:cubicBezTo>
                  <a:pt x="55" y="100"/>
                  <a:pt x="55" y="100"/>
                  <a:pt x="55" y="100"/>
                </a:cubicBezTo>
                <a:cubicBezTo>
                  <a:pt x="58" y="100"/>
                  <a:pt x="62" y="100"/>
                  <a:pt x="66" y="96"/>
                </a:cubicBezTo>
                <a:cubicBezTo>
                  <a:pt x="67" y="94"/>
                  <a:pt x="68" y="93"/>
                  <a:pt x="68" y="91"/>
                </a:cubicBezTo>
                <a:cubicBezTo>
                  <a:pt x="68" y="90"/>
                  <a:pt x="69" y="88"/>
                  <a:pt x="68" y="87"/>
                </a:cubicBezTo>
                <a:cubicBezTo>
                  <a:pt x="67" y="82"/>
                  <a:pt x="62" y="82"/>
                  <a:pt x="59" y="82"/>
                </a:cubicBezTo>
                <a:cubicBezTo>
                  <a:pt x="25" y="82"/>
                  <a:pt x="25" y="82"/>
                  <a:pt x="25" y="82"/>
                </a:cubicBezTo>
                <a:lnTo>
                  <a:pt x="43" y="15"/>
                </a:ln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en-US"/>
          </a:p>
        </p:txBody>
      </p:sp>
      <p:sp>
        <p:nvSpPr>
          <p:cNvPr id="3" name="Platshållare för text 2">
            <a:extLst>
              <a:ext uri="{FF2B5EF4-FFF2-40B4-BE49-F238E27FC236}">
                <a16:creationId xmlns:a16="http://schemas.microsoft.com/office/drawing/2014/main" id="{28D972C8-5779-4779-A80E-ECE30A3ECB57}"/>
              </a:ext>
            </a:extLst>
          </p:cNvPr>
          <p:cNvSpPr>
            <a:spLocks noGrp="1"/>
          </p:cNvSpPr>
          <p:nvPr>
            <p:ph type="body" idx="1"/>
          </p:nvPr>
        </p:nvSpPr>
        <p:spPr>
          <a:xfrm>
            <a:off x="838200" y="2304357"/>
            <a:ext cx="10515600" cy="4225232"/>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321303484"/>
      </p:ext>
    </p:extLst>
  </p:cSld>
  <p:clrMap bg1="lt1" tx1="dk1" bg2="lt2" tx2="dk2" accent1="accent1" accent2="accent2" accent3="accent3" accent4="accent4" accent5="accent5" accent6="accent6" hlink="hlink" folHlink="folHlink"/>
  <p:sldLayoutIdLst>
    <p:sldLayoutId id="2147483812" r:id="rId1"/>
    <p:sldLayoutId id="2147483813" r:id="rId2"/>
    <p:sldLayoutId id="2147483814" r:id="rId3"/>
  </p:sldLayoutIdLst>
  <p:txStyles>
    <p:titleStyle>
      <a:lvl1pPr algn="l" defTabSz="914400" rtl="0" eaLnBrk="1" latinLnBrk="0" hangingPunct="1">
        <a:lnSpc>
          <a:spcPct val="90000"/>
        </a:lnSpc>
        <a:spcBef>
          <a:spcPct val="0"/>
        </a:spcBef>
        <a:buNone/>
        <a:defRPr sz="3600" kern="1200">
          <a:solidFill>
            <a:schemeClr val="tx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3D1E63C8-E924-4DF0-82B5-41085E46340F}"/>
              </a:ext>
            </a:extLst>
          </p:cNvPr>
          <p:cNvSpPr>
            <a:spLocks noGrp="1"/>
          </p:cNvSpPr>
          <p:nvPr>
            <p:ph type="title"/>
          </p:nvPr>
        </p:nvSpPr>
        <p:spPr>
          <a:xfrm>
            <a:off x="838200" y="746972"/>
            <a:ext cx="10515600" cy="122349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Platshållare för text 2">
            <a:extLst>
              <a:ext uri="{FF2B5EF4-FFF2-40B4-BE49-F238E27FC236}">
                <a16:creationId xmlns:a16="http://schemas.microsoft.com/office/drawing/2014/main" id="{28D972C8-5779-4779-A80E-ECE30A3ECB57}"/>
              </a:ext>
            </a:extLst>
          </p:cNvPr>
          <p:cNvSpPr>
            <a:spLocks noGrp="1"/>
          </p:cNvSpPr>
          <p:nvPr>
            <p:ph type="body" idx="1"/>
          </p:nvPr>
        </p:nvSpPr>
        <p:spPr>
          <a:xfrm>
            <a:off x="838200" y="2072535"/>
            <a:ext cx="10515600" cy="422523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929595299"/>
      </p:ext>
    </p:extLst>
  </p:cSld>
  <p:clrMap bg1="lt1" tx1="dk1" bg2="lt2" tx2="dk2" accent1="accent1" accent2="accent2" accent3="accent3" accent4="accent4" accent5="accent5" accent6="accent6" hlink="hlink" folHlink="folHlink"/>
  <p:sldLayoutIdLst>
    <p:sldLayoutId id="2147483753" r:id="rId1"/>
    <p:sldLayoutId id="2147483818" r:id="rId2"/>
    <p:sldLayoutId id="2147483819" r:id="rId3"/>
    <p:sldLayoutId id="2147483820" r:id="rId4"/>
  </p:sldLayoutIdLst>
  <p:txStyles>
    <p:titleStyle>
      <a:lvl1pPr algn="l" defTabSz="685800" rtl="0" eaLnBrk="1" latinLnBrk="0" hangingPunct="1">
        <a:lnSpc>
          <a:spcPct val="90000"/>
        </a:lnSpc>
        <a:spcBef>
          <a:spcPct val="0"/>
        </a:spcBef>
        <a:buNone/>
        <a:defRPr sz="2700" kern="1200">
          <a:solidFill>
            <a:schemeClr val="tx1"/>
          </a:solidFill>
          <a:latin typeface="+mn-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1800" kern="1200">
          <a:solidFill>
            <a:schemeClr val="tx1"/>
          </a:solidFill>
          <a:latin typeface="+mj-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j-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j-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200" kern="1200">
          <a:solidFill>
            <a:schemeClr val="tx1"/>
          </a:solidFill>
          <a:latin typeface="+mj-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200" kern="1200">
          <a:solidFill>
            <a:schemeClr val="tx1"/>
          </a:solidFill>
          <a:latin typeface="+mj-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rgbClr val="F2F2F2"/>
        </a:solidFill>
        <a:effectLst/>
      </p:bgPr>
    </p:bg>
    <p:spTree>
      <p:nvGrpSpPr>
        <p:cNvPr id="1" name=""/>
        <p:cNvGrpSpPr/>
        <p:nvPr/>
      </p:nvGrpSpPr>
      <p:grpSpPr>
        <a:xfrm>
          <a:off x="0" y="0"/>
          <a:ext cx="0" cy="0"/>
          <a:chOff x="0" y="0"/>
          <a:chExt cx="0" cy="0"/>
        </a:xfrm>
      </p:grpSpPr>
      <p:sp>
        <p:nvSpPr>
          <p:cNvPr id="3" name="Text Content">
            <a:extLst>
              <a:ext uri="{FF2B5EF4-FFF2-40B4-BE49-F238E27FC236}">
                <a16:creationId xmlns:a16="http://schemas.microsoft.com/office/drawing/2014/main" id="{28D972C8-5779-4779-A80E-ECE30A3ECB57}"/>
              </a:ext>
            </a:extLst>
          </p:cNvPr>
          <p:cNvSpPr>
            <a:spLocks noGrp="1"/>
          </p:cNvSpPr>
          <p:nvPr>
            <p:ph type="body" idx="1"/>
          </p:nvPr>
        </p:nvSpPr>
        <p:spPr>
          <a:xfrm>
            <a:off x="838200" y="2304357"/>
            <a:ext cx="10515600" cy="4225232"/>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Title">
            <a:extLst>
              <a:ext uri="{FF2B5EF4-FFF2-40B4-BE49-F238E27FC236}">
                <a16:creationId xmlns:a16="http://schemas.microsoft.com/office/drawing/2014/main" id="{3D1E63C8-E924-4DF0-82B5-41085E46340F}"/>
              </a:ext>
            </a:extLst>
          </p:cNvPr>
          <p:cNvSpPr>
            <a:spLocks noGrp="1"/>
          </p:cNvSpPr>
          <p:nvPr>
            <p:ph type="title"/>
          </p:nvPr>
        </p:nvSpPr>
        <p:spPr>
          <a:xfrm>
            <a:off x="838200" y="978793"/>
            <a:ext cx="10515600" cy="1223493"/>
          </a:xfrm>
          <a:prstGeom prst="rect">
            <a:avLst/>
          </a:prstGeom>
        </p:spPr>
        <p:txBody>
          <a:bodyPr vert="horz" lIns="91440" tIns="45720" rIns="91440" bIns="45720" rtlCol="0" anchor="ctr">
            <a:normAutofit/>
          </a:bodyPr>
          <a:lstStyle/>
          <a:p>
            <a:r>
              <a:rPr lang="en-US" dirty="0"/>
              <a:t>Click to edit Master title style</a:t>
            </a:r>
          </a:p>
        </p:txBody>
      </p:sp>
      <p:grpSp>
        <p:nvGrpSpPr>
          <p:cNvPr id="17" name="Lofric Origo">
            <a:extLst>
              <a:ext uri="{FF2B5EF4-FFF2-40B4-BE49-F238E27FC236}">
                <a16:creationId xmlns:a16="http://schemas.microsoft.com/office/drawing/2014/main" id="{1B11690B-0DFD-4A97-BE64-EAA45D0FB22F}"/>
              </a:ext>
            </a:extLst>
          </p:cNvPr>
          <p:cNvGrpSpPr/>
          <p:nvPr userDrawn="1"/>
        </p:nvGrpSpPr>
        <p:grpSpPr>
          <a:xfrm>
            <a:off x="9715502" y="6146800"/>
            <a:ext cx="2151062" cy="384175"/>
            <a:chOff x="3941763" y="-757238"/>
            <a:chExt cx="2151062" cy="384175"/>
          </a:xfrm>
        </p:grpSpPr>
        <p:sp>
          <p:nvSpPr>
            <p:cNvPr id="14" name="Freeform 5">
              <a:extLst>
                <a:ext uri="{FF2B5EF4-FFF2-40B4-BE49-F238E27FC236}">
                  <a16:creationId xmlns:a16="http://schemas.microsoft.com/office/drawing/2014/main" id="{ADCE294F-FAD1-43C7-8EF6-B13B3B0B50DA}"/>
                </a:ext>
              </a:extLst>
            </p:cNvPr>
            <p:cNvSpPr>
              <a:spLocks noEditPoints="1"/>
            </p:cNvSpPr>
            <p:nvPr userDrawn="1"/>
          </p:nvSpPr>
          <p:spPr bwMode="auto">
            <a:xfrm>
              <a:off x="5243513" y="-669926"/>
              <a:ext cx="849312" cy="296863"/>
            </a:xfrm>
            <a:custGeom>
              <a:avLst/>
              <a:gdLst>
                <a:gd name="T0" fmla="*/ 252 w 267"/>
                <a:gd name="T1" fmla="*/ 6 h 91"/>
                <a:gd name="T2" fmla="*/ 240 w 267"/>
                <a:gd name="T3" fmla="*/ 4 h 91"/>
                <a:gd name="T4" fmla="*/ 245 w 267"/>
                <a:gd name="T5" fmla="*/ 6 h 91"/>
                <a:gd name="T6" fmla="*/ 247 w 267"/>
                <a:gd name="T7" fmla="*/ 18 h 91"/>
                <a:gd name="T8" fmla="*/ 267 w 267"/>
                <a:gd name="T9" fmla="*/ 4 h 91"/>
                <a:gd name="T10" fmla="*/ 260 w 267"/>
                <a:gd name="T11" fmla="*/ 15 h 91"/>
                <a:gd name="T12" fmla="*/ 253 w 267"/>
                <a:gd name="T13" fmla="*/ 4 h 91"/>
                <a:gd name="T14" fmla="*/ 255 w 267"/>
                <a:gd name="T15" fmla="*/ 18 h 91"/>
                <a:gd name="T16" fmla="*/ 255 w 267"/>
                <a:gd name="T17" fmla="*/ 6 h 91"/>
                <a:gd name="T18" fmla="*/ 259 w 267"/>
                <a:gd name="T19" fmla="*/ 18 h 91"/>
                <a:gd name="T20" fmla="*/ 264 w 267"/>
                <a:gd name="T21" fmla="*/ 9 h 91"/>
                <a:gd name="T22" fmla="*/ 265 w 267"/>
                <a:gd name="T23" fmla="*/ 9 h 91"/>
                <a:gd name="T24" fmla="*/ 267 w 267"/>
                <a:gd name="T25" fmla="*/ 18 h 91"/>
                <a:gd name="T26" fmla="*/ 215 w 267"/>
                <a:gd name="T27" fmla="*/ 66 h 91"/>
                <a:gd name="T28" fmla="*/ 200 w 267"/>
                <a:gd name="T29" fmla="*/ 47 h 91"/>
                <a:gd name="T30" fmla="*/ 215 w 267"/>
                <a:gd name="T31" fmla="*/ 27 h 91"/>
                <a:gd name="T32" fmla="*/ 227 w 267"/>
                <a:gd name="T33" fmla="*/ 61 h 91"/>
                <a:gd name="T34" fmla="*/ 241 w 267"/>
                <a:gd name="T35" fmla="*/ 46 h 91"/>
                <a:gd name="T36" fmla="*/ 197 w 267"/>
                <a:gd name="T37" fmla="*/ 27 h 91"/>
                <a:gd name="T38" fmla="*/ 197 w 267"/>
                <a:gd name="T39" fmla="*/ 67 h 91"/>
                <a:gd name="T40" fmla="*/ 234 w 267"/>
                <a:gd name="T41" fmla="*/ 66 h 91"/>
                <a:gd name="T42" fmla="*/ 171 w 267"/>
                <a:gd name="T43" fmla="*/ 44 h 91"/>
                <a:gd name="T44" fmla="*/ 157 w 267"/>
                <a:gd name="T45" fmla="*/ 63 h 91"/>
                <a:gd name="T46" fmla="*/ 144 w 267"/>
                <a:gd name="T47" fmla="*/ 45 h 91"/>
                <a:gd name="T48" fmla="*/ 158 w 267"/>
                <a:gd name="T49" fmla="*/ 27 h 91"/>
                <a:gd name="T50" fmla="*/ 180 w 267"/>
                <a:gd name="T51" fmla="*/ 23 h 91"/>
                <a:gd name="T52" fmla="*/ 172 w 267"/>
                <a:gd name="T53" fmla="*/ 21 h 91"/>
                <a:gd name="T54" fmla="*/ 165 w 267"/>
                <a:gd name="T55" fmla="*/ 21 h 91"/>
                <a:gd name="T56" fmla="*/ 135 w 267"/>
                <a:gd name="T57" fmla="*/ 35 h 91"/>
                <a:gd name="T58" fmla="*/ 156 w 267"/>
                <a:gd name="T59" fmla="*/ 71 h 91"/>
                <a:gd name="T60" fmla="*/ 171 w 267"/>
                <a:gd name="T61" fmla="*/ 69 h 91"/>
                <a:gd name="T62" fmla="*/ 149 w 267"/>
                <a:gd name="T63" fmla="*/ 81 h 91"/>
                <a:gd name="T64" fmla="*/ 142 w 267"/>
                <a:gd name="T65" fmla="*/ 73 h 91"/>
                <a:gd name="T66" fmla="*/ 143 w 267"/>
                <a:gd name="T67" fmla="*/ 87 h 91"/>
                <a:gd name="T68" fmla="*/ 174 w 267"/>
                <a:gd name="T69" fmla="*/ 86 h 91"/>
                <a:gd name="T70" fmla="*/ 180 w 267"/>
                <a:gd name="T71" fmla="*/ 23 h 91"/>
                <a:gd name="T72" fmla="*/ 119 w 267"/>
                <a:gd name="T73" fmla="*/ 12 h 91"/>
                <a:gd name="T74" fmla="*/ 119 w 267"/>
                <a:gd name="T75" fmla="*/ 0 h 91"/>
                <a:gd name="T76" fmla="*/ 123 w 267"/>
                <a:gd name="T77" fmla="*/ 24 h 91"/>
                <a:gd name="T78" fmla="*/ 114 w 267"/>
                <a:gd name="T79" fmla="*/ 24 h 91"/>
                <a:gd name="T80" fmla="*/ 119 w 267"/>
                <a:gd name="T81" fmla="*/ 73 h 91"/>
                <a:gd name="T82" fmla="*/ 123 w 267"/>
                <a:gd name="T83" fmla="*/ 69 h 91"/>
                <a:gd name="T84" fmla="*/ 88 w 267"/>
                <a:gd name="T85" fmla="*/ 24 h 91"/>
                <a:gd name="T86" fmla="*/ 79 w 267"/>
                <a:gd name="T87" fmla="*/ 24 h 91"/>
                <a:gd name="T88" fmla="*/ 84 w 267"/>
                <a:gd name="T89" fmla="*/ 73 h 91"/>
                <a:gd name="T90" fmla="*/ 88 w 267"/>
                <a:gd name="T91" fmla="*/ 49 h 91"/>
                <a:gd name="T92" fmla="*/ 103 w 267"/>
                <a:gd name="T93" fmla="*/ 28 h 91"/>
                <a:gd name="T94" fmla="*/ 102 w 267"/>
                <a:gd name="T95" fmla="*/ 19 h 91"/>
                <a:gd name="T96" fmla="*/ 88 w 267"/>
                <a:gd name="T97" fmla="*/ 24 h 91"/>
                <a:gd name="T98" fmla="*/ 34 w 267"/>
                <a:gd name="T99" fmla="*/ 65 h 91"/>
                <a:gd name="T100" fmla="*/ 34 w 267"/>
                <a:gd name="T101" fmla="*/ 8 h 91"/>
                <a:gd name="T102" fmla="*/ 34 w 267"/>
                <a:gd name="T103" fmla="*/ 0 h 91"/>
                <a:gd name="T104" fmla="*/ 34 w 267"/>
                <a:gd name="T105" fmla="*/ 74 h 91"/>
                <a:gd name="T106" fmla="*/ 68 w 267"/>
                <a:gd name="T107" fmla="*/ 36 h 91"/>
                <a:gd name="T108" fmla="*/ 34 w 267"/>
                <a:gd name="T109" fmla="*/ 0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267" h="91">
                  <a:moveTo>
                    <a:pt x="247" y="6"/>
                  </a:moveTo>
                  <a:cubicBezTo>
                    <a:pt x="252" y="6"/>
                    <a:pt x="252" y="6"/>
                    <a:pt x="252" y="6"/>
                  </a:cubicBezTo>
                  <a:cubicBezTo>
                    <a:pt x="252" y="4"/>
                    <a:pt x="252" y="4"/>
                    <a:pt x="252" y="4"/>
                  </a:cubicBezTo>
                  <a:cubicBezTo>
                    <a:pt x="240" y="4"/>
                    <a:pt x="240" y="4"/>
                    <a:pt x="240" y="4"/>
                  </a:cubicBezTo>
                  <a:cubicBezTo>
                    <a:pt x="240" y="6"/>
                    <a:pt x="240" y="6"/>
                    <a:pt x="240" y="6"/>
                  </a:cubicBezTo>
                  <a:cubicBezTo>
                    <a:pt x="245" y="6"/>
                    <a:pt x="245" y="6"/>
                    <a:pt x="245" y="6"/>
                  </a:cubicBezTo>
                  <a:cubicBezTo>
                    <a:pt x="245" y="18"/>
                    <a:pt x="245" y="18"/>
                    <a:pt x="245" y="18"/>
                  </a:cubicBezTo>
                  <a:cubicBezTo>
                    <a:pt x="247" y="18"/>
                    <a:pt x="247" y="18"/>
                    <a:pt x="247" y="18"/>
                  </a:cubicBezTo>
                  <a:lnTo>
                    <a:pt x="247" y="6"/>
                  </a:lnTo>
                  <a:close/>
                  <a:moveTo>
                    <a:pt x="267" y="4"/>
                  </a:moveTo>
                  <a:cubicBezTo>
                    <a:pt x="264" y="4"/>
                    <a:pt x="264" y="4"/>
                    <a:pt x="264" y="4"/>
                  </a:cubicBezTo>
                  <a:cubicBezTo>
                    <a:pt x="260" y="15"/>
                    <a:pt x="260" y="15"/>
                    <a:pt x="260" y="15"/>
                  </a:cubicBezTo>
                  <a:cubicBezTo>
                    <a:pt x="256" y="4"/>
                    <a:pt x="256" y="4"/>
                    <a:pt x="256" y="4"/>
                  </a:cubicBezTo>
                  <a:cubicBezTo>
                    <a:pt x="253" y="4"/>
                    <a:pt x="253" y="4"/>
                    <a:pt x="253" y="4"/>
                  </a:cubicBezTo>
                  <a:cubicBezTo>
                    <a:pt x="253" y="18"/>
                    <a:pt x="253" y="18"/>
                    <a:pt x="253" y="18"/>
                  </a:cubicBezTo>
                  <a:cubicBezTo>
                    <a:pt x="255" y="18"/>
                    <a:pt x="255" y="18"/>
                    <a:pt x="255" y="18"/>
                  </a:cubicBezTo>
                  <a:cubicBezTo>
                    <a:pt x="255" y="9"/>
                    <a:pt x="255" y="9"/>
                    <a:pt x="255" y="9"/>
                  </a:cubicBezTo>
                  <a:cubicBezTo>
                    <a:pt x="255" y="9"/>
                    <a:pt x="255" y="7"/>
                    <a:pt x="255" y="6"/>
                  </a:cubicBezTo>
                  <a:cubicBezTo>
                    <a:pt x="256" y="8"/>
                    <a:pt x="256" y="8"/>
                    <a:pt x="256" y="9"/>
                  </a:cubicBezTo>
                  <a:cubicBezTo>
                    <a:pt x="259" y="18"/>
                    <a:pt x="259" y="18"/>
                    <a:pt x="259" y="18"/>
                  </a:cubicBezTo>
                  <a:cubicBezTo>
                    <a:pt x="261" y="18"/>
                    <a:pt x="261" y="18"/>
                    <a:pt x="261" y="18"/>
                  </a:cubicBezTo>
                  <a:cubicBezTo>
                    <a:pt x="264" y="9"/>
                    <a:pt x="264" y="9"/>
                    <a:pt x="264" y="9"/>
                  </a:cubicBezTo>
                  <a:cubicBezTo>
                    <a:pt x="265" y="7"/>
                    <a:pt x="265" y="7"/>
                    <a:pt x="265" y="6"/>
                  </a:cubicBezTo>
                  <a:cubicBezTo>
                    <a:pt x="265" y="7"/>
                    <a:pt x="265" y="8"/>
                    <a:pt x="265" y="9"/>
                  </a:cubicBezTo>
                  <a:cubicBezTo>
                    <a:pt x="265" y="18"/>
                    <a:pt x="265" y="18"/>
                    <a:pt x="265" y="18"/>
                  </a:cubicBezTo>
                  <a:cubicBezTo>
                    <a:pt x="267" y="18"/>
                    <a:pt x="267" y="18"/>
                    <a:pt x="267" y="18"/>
                  </a:cubicBezTo>
                  <a:lnTo>
                    <a:pt x="267" y="4"/>
                  </a:lnTo>
                  <a:close/>
                  <a:moveTo>
                    <a:pt x="215" y="66"/>
                  </a:moveTo>
                  <a:cubicBezTo>
                    <a:pt x="210" y="66"/>
                    <a:pt x="206" y="64"/>
                    <a:pt x="204" y="61"/>
                  </a:cubicBezTo>
                  <a:cubicBezTo>
                    <a:pt x="201" y="57"/>
                    <a:pt x="200" y="52"/>
                    <a:pt x="200" y="47"/>
                  </a:cubicBezTo>
                  <a:cubicBezTo>
                    <a:pt x="200" y="42"/>
                    <a:pt x="201" y="36"/>
                    <a:pt x="203" y="33"/>
                  </a:cubicBezTo>
                  <a:cubicBezTo>
                    <a:pt x="207" y="27"/>
                    <a:pt x="213" y="27"/>
                    <a:pt x="215" y="27"/>
                  </a:cubicBezTo>
                  <a:cubicBezTo>
                    <a:pt x="228" y="27"/>
                    <a:pt x="231" y="37"/>
                    <a:pt x="231" y="47"/>
                  </a:cubicBezTo>
                  <a:cubicBezTo>
                    <a:pt x="231" y="50"/>
                    <a:pt x="231" y="56"/>
                    <a:pt x="227" y="61"/>
                  </a:cubicBezTo>
                  <a:cubicBezTo>
                    <a:pt x="225" y="65"/>
                    <a:pt x="220" y="66"/>
                    <a:pt x="215" y="66"/>
                  </a:cubicBezTo>
                  <a:moveTo>
                    <a:pt x="241" y="46"/>
                  </a:moveTo>
                  <a:cubicBezTo>
                    <a:pt x="241" y="29"/>
                    <a:pt x="231" y="19"/>
                    <a:pt x="216" y="19"/>
                  </a:cubicBezTo>
                  <a:cubicBezTo>
                    <a:pt x="211" y="19"/>
                    <a:pt x="203" y="20"/>
                    <a:pt x="197" y="27"/>
                  </a:cubicBezTo>
                  <a:cubicBezTo>
                    <a:pt x="191" y="33"/>
                    <a:pt x="190" y="42"/>
                    <a:pt x="190" y="47"/>
                  </a:cubicBezTo>
                  <a:cubicBezTo>
                    <a:pt x="190" y="50"/>
                    <a:pt x="190" y="60"/>
                    <a:pt x="197" y="67"/>
                  </a:cubicBezTo>
                  <a:cubicBezTo>
                    <a:pt x="203" y="73"/>
                    <a:pt x="210" y="74"/>
                    <a:pt x="215" y="74"/>
                  </a:cubicBezTo>
                  <a:cubicBezTo>
                    <a:pt x="220" y="74"/>
                    <a:pt x="228" y="73"/>
                    <a:pt x="234" y="66"/>
                  </a:cubicBezTo>
                  <a:cubicBezTo>
                    <a:pt x="240" y="60"/>
                    <a:pt x="241" y="51"/>
                    <a:pt x="241" y="46"/>
                  </a:cubicBezTo>
                  <a:moveTo>
                    <a:pt x="171" y="44"/>
                  </a:moveTo>
                  <a:cubicBezTo>
                    <a:pt x="171" y="47"/>
                    <a:pt x="171" y="53"/>
                    <a:pt x="168" y="57"/>
                  </a:cubicBezTo>
                  <a:cubicBezTo>
                    <a:pt x="166" y="61"/>
                    <a:pt x="162" y="63"/>
                    <a:pt x="157" y="63"/>
                  </a:cubicBezTo>
                  <a:cubicBezTo>
                    <a:pt x="152" y="63"/>
                    <a:pt x="149" y="61"/>
                    <a:pt x="147" y="58"/>
                  </a:cubicBezTo>
                  <a:cubicBezTo>
                    <a:pt x="144" y="55"/>
                    <a:pt x="144" y="50"/>
                    <a:pt x="144" y="45"/>
                  </a:cubicBezTo>
                  <a:cubicBezTo>
                    <a:pt x="144" y="41"/>
                    <a:pt x="144" y="36"/>
                    <a:pt x="147" y="33"/>
                  </a:cubicBezTo>
                  <a:cubicBezTo>
                    <a:pt x="150" y="28"/>
                    <a:pt x="154" y="27"/>
                    <a:pt x="158" y="27"/>
                  </a:cubicBezTo>
                  <a:cubicBezTo>
                    <a:pt x="171" y="27"/>
                    <a:pt x="171" y="42"/>
                    <a:pt x="171" y="44"/>
                  </a:cubicBezTo>
                  <a:moveTo>
                    <a:pt x="180" y="23"/>
                  </a:moveTo>
                  <a:cubicBezTo>
                    <a:pt x="180" y="22"/>
                    <a:pt x="179" y="20"/>
                    <a:pt x="176" y="20"/>
                  </a:cubicBezTo>
                  <a:cubicBezTo>
                    <a:pt x="173" y="20"/>
                    <a:pt x="172" y="21"/>
                    <a:pt x="172" y="21"/>
                  </a:cubicBezTo>
                  <a:cubicBezTo>
                    <a:pt x="172" y="22"/>
                    <a:pt x="172" y="23"/>
                    <a:pt x="172" y="26"/>
                  </a:cubicBezTo>
                  <a:cubicBezTo>
                    <a:pt x="170" y="24"/>
                    <a:pt x="169" y="22"/>
                    <a:pt x="165" y="21"/>
                  </a:cubicBezTo>
                  <a:cubicBezTo>
                    <a:pt x="163" y="20"/>
                    <a:pt x="161" y="19"/>
                    <a:pt x="157" y="19"/>
                  </a:cubicBezTo>
                  <a:cubicBezTo>
                    <a:pt x="146" y="19"/>
                    <a:pt x="138" y="25"/>
                    <a:pt x="135" y="35"/>
                  </a:cubicBezTo>
                  <a:cubicBezTo>
                    <a:pt x="134" y="39"/>
                    <a:pt x="134" y="42"/>
                    <a:pt x="134" y="46"/>
                  </a:cubicBezTo>
                  <a:cubicBezTo>
                    <a:pt x="134" y="59"/>
                    <a:pt x="140" y="71"/>
                    <a:pt x="156" y="71"/>
                  </a:cubicBezTo>
                  <a:cubicBezTo>
                    <a:pt x="165" y="71"/>
                    <a:pt x="169" y="67"/>
                    <a:pt x="171" y="64"/>
                  </a:cubicBezTo>
                  <a:cubicBezTo>
                    <a:pt x="171" y="69"/>
                    <a:pt x="171" y="69"/>
                    <a:pt x="171" y="69"/>
                  </a:cubicBezTo>
                  <a:cubicBezTo>
                    <a:pt x="171" y="76"/>
                    <a:pt x="170" y="83"/>
                    <a:pt x="158" y="83"/>
                  </a:cubicBezTo>
                  <a:cubicBezTo>
                    <a:pt x="156" y="83"/>
                    <a:pt x="151" y="83"/>
                    <a:pt x="149" y="81"/>
                  </a:cubicBezTo>
                  <a:cubicBezTo>
                    <a:pt x="148" y="80"/>
                    <a:pt x="147" y="79"/>
                    <a:pt x="147" y="77"/>
                  </a:cubicBezTo>
                  <a:cubicBezTo>
                    <a:pt x="146" y="75"/>
                    <a:pt x="145" y="73"/>
                    <a:pt x="142" y="73"/>
                  </a:cubicBezTo>
                  <a:cubicBezTo>
                    <a:pt x="139" y="73"/>
                    <a:pt x="137" y="75"/>
                    <a:pt x="137" y="78"/>
                  </a:cubicBezTo>
                  <a:cubicBezTo>
                    <a:pt x="137" y="80"/>
                    <a:pt x="139" y="85"/>
                    <a:pt x="143" y="87"/>
                  </a:cubicBezTo>
                  <a:cubicBezTo>
                    <a:pt x="146" y="90"/>
                    <a:pt x="152" y="91"/>
                    <a:pt x="158" y="91"/>
                  </a:cubicBezTo>
                  <a:cubicBezTo>
                    <a:pt x="165" y="91"/>
                    <a:pt x="171" y="90"/>
                    <a:pt x="174" y="86"/>
                  </a:cubicBezTo>
                  <a:cubicBezTo>
                    <a:pt x="178" y="82"/>
                    <a:pt x="180" y="77"/>
                    <a:pt x="180" y="66"/>
                  </a:cubicBezTo>
                  <a:lnTo>
                    <a:pt x="180" y="23"/>
                  </a:lnTo>
                  <a:close/>
                  <a:moveTo>
                    <a:pt x="113" y="6"/>
                  </a:moveTo>
                  <a:cubicBezTo>
                    <a:pt x="113" y="9"/>
                    <a:pt x="115" y="12"/>
                    <a:pt x="119" y="12"/>
                  </a:cubicBezTo>
                  <a:cubicBezTo>
                    <a:pt x="122" y="12"/>
                    <a:pt x="124" y="10"/>
                    <a:pt x="124" y="6"/>
                  </a:cubicBezTo>
                  <a:cubicBezTo>
                    <a:pt x="124" y="2"/>
                    <a:pt x="122" y="0"/>
                    <a:pt x="119" y="0"/>
                  </a:cubicBezTo>
                  <a:cubicBezTo>
                    <a:pt x="116" y="0"/>
                    <a:pt x="113" y="2"/>
                    <a:pt x="113" y="6"/>
                  </a:cubicBezTo>
                  <a:moveTo>
                    <a:pt x="123" y="24"/>
                  </a:moveTo>
                  <a:cubicBezTo>
                    <a:pt x="123" y="23"/>
                    <a:pt x="123" y="19"/>
                    <a:pt x="119" y="19"/>
                  </a:cubicBezTo>
                  <a:cubicBezTo>
                    <a:pt x="115" y="19"/>
                    <a:pt x="114" y="23"/>
                    <a:pt x="114" y="24"/>
                  </a:cubicBezTo>
                  <a:cubicBezTo>
                    <a:pt x="114" y="69"/>
                    <a:pt x="114" y="69"/>
                    <a:pt x="114" y="69"/>
                  </a:cubicBezTo>
                  <a:cubicBezTo>
                    <a:pt x="114" y="72"/>
                    <a:pt x="116" y="73"/>
                    <a:pt x="119" y="73"/>
                  </a:cubicBezTo>
                  <a:cubicBezTo>
                    <a:pt x="121" y="73"/>
                    <a:pt x="123" y="72"/>
                    <a:pt x="123" y="71"/>
                  </a:cubicBezTo>
                  <a:cubicBezTo>
                    <a:pt x="123" y="71"/>
                    <a:pt x="123" y="70"/>
                    <a:pt x="123" y="69"/>
                  </a:cubicBezTo>
                  <a:lnTo>
                    <a:pt x="123" y="24"/>
                  </a:lnTo>
                  <a:close/>
                  <a:moveTo>
                    <a:pt x="88" y="24"/>
                  </a:moveTo>
                  <a:cubicBezTo>
                    <a:pt x="88" y="22"/>
                    <a:pt x="88" y="19"/>
                    <a:pt x="84" y="19"/>
                  </a:cubicBezTo>
                  <a:cubicBezTo>
                    <a:pt x="80" y="19"/>
                    <a:pt x="79" y="22"/>
                    <a:pt x="79" y="24"/>
                  </a:cubicBezTo>
                  <a:cubicBezTo>
                    <a:pt x="79" y="69"/>
                    <a:pt x="79" y="69"/>
                    <a:pt x="79" y="69"/>
                  </a:cubicBezTo>
                  <a:cubicBezTo>
                    <a:pt x="79" y="71"/>
                    <a:pt x="80" y="73"/>
                    <a:pt x="84" y="73"/>
                  </a:cubicBezTo>
                  <a:cubicBezTo>
                    <a:pt x="88" y="73"/>
                    <a:pt x="88" y="71"/>
                    <a:pt x="88" y="69"/>
                  </a:cubicBezTo>
                  <a:cubicBezTo>
                    <a:pt x="88" y="49"/>
                    <a:pt x="88" y="49"/>
                    <a:pt x="88" y="49"/>
                  </a:cubicBezTo>
                  <a:cubicBezTo>
                    <a:pt x="88" y="43"/>
                    <a:pt x="88" y="36"/>
                    <a:pt x="95" y="31"/>
                  </a:cubicBezTo>
                  <a:cubicBezTo>
                    <a:pt x="98" y="29"/>
                    <a:pt x="101" y="29"/>
                    <a:pt x="103" y="28"/>
                  </a:cubicBezTo>
                  <a:cubicBezTo>
                    <a:pt x="105" y="28"/>
                    <a:pt x="107" y="28"/>
                    <a:pt x="107" y="24"/>
                  </a:cubicBezTo>
                  <a:cubicBezTo>
                    <a:pt x="107" y="19"/>
                    <a:pt x="103" y="19"/>
                    <a:pt x="102" y="19"/>
                  </a:cubicBezTo>
                  <a:cubicBezTo>
                    <a:pt x="96" y="19"/>
                    <a:pt x="90" y="23"/>
                    <a:pt x="88" y="29"/>
                  </a:cubicBezTo>
                  <a:lnTo>
                    <a:pt x="88" y="24"/>
                  </a:lnTo>
                  <a:close/>
                  <a:moveTo>
                    <a:pt x="58" y="36"/>
                  </a:moveTo>
                  <a:cubicBezTo>
                    <a:pt x="58" y="49"/>
                    <a:pt x="52" y="65"/>
                    <a:pt x="34" y="65"/>
                  </a:cubicBezTo>
                  <a:cubicBezTo>
                    <a:pt x="20" y="65"/>
                    <a:pt x="10" y="55"/>
                    <a:pt x="10" y="36"/>
                  </a:cubicBezTo>
                  <a:cubicBezTo>
                    <a:pt x="10" y="19"/>
                    <a:pt x="20" y="8"/>
                    <a:pt x="34" y="8"/>
                  </a:cubicBezTo>
                  <a:cubicBezTo>
                    <a:pt x="47" y="8"/>
                    <a:pt x="58" y="18"/>
                    <a:pt x="58" y="36"/>
                  </a:cubicBezTo>
                  <a:moveTo>
                    <a:pt x="34" y="0"/>
                  </a:moveTo>
                  <a:cubicBezTo>
                    <a:pt x="15" y="0"/>
                    <a:pt x="0" y="13"/>
                    <a:pt x="0" y="37"/>
                  </a:cubicBezTo>
                  <a:cubicBezTo>
                    <a:pt x="0" y="61"/>
                    <a:pt x="15" y="74"/>
                    <a:pt x="34" y="74"/>
                  </a:cubicBezTo>
                  <a:cubicBezTo>
                    <a:pt x="52" y="74"/>
                    <a:pt x="64" y="62"/>
                    <a:pt x="67" y="47"/>
                  </a:cubicBezTo>
                  <a:cubicBezTo>
                    <a:pt x="68" y="43"/>
                    <a:pt x="68" y="40"/>
                    <a:pt x="68" y="36"/>
                  </a:cubicBezTo>
                  <a:cubicBezTo>
                    <a:pt x="68" y="30"/>
                    <a:pt x="67" y="13"/>
                    <a:pt x="52" y="4"/>
                  </a:cubicBezTo>
                  <a:cubicBezTo>
                    <a:pt x="45" y="0"/>
                    <a:pt x="38" y="0"/>
                    <a:pt x="34" y="0"/>
                  </a:cubicBezTo>
                </a:path>
              </a:pathLst>
            </a:custGeom>
            <a:solidFill>
              <a:schemeClr val="tx2">
                <a:lumMod val="40000"/>
                <a:lumOff val="6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 name="Freeform 6">
              <a:extLst>
                <a:ext uri="{FF2B5EF4-FFF2-40B4-BE49-F238E27FC236}">
                  <a16:creationId xmlns:a16="http://schemas.microsoft.com/office/drawing/2014/main" id="{8E2F5420-23EB-4F36-9BE5-3417CCB0F947}"/>
                </a:ext>
              </a:extLst>
            </p:cNvPr>
            <p:cNvSpPr>
              <a:spLocks noEditPoints="1"/>
            </p:cNvSpPr>
            <p:nvPr userDrawn="1"/>
          </p:nvSpPr>
          <p:spPr bwMode="auto">
            <a:xfrm>
              <a:off x="3941763" y="-757238"/>
              <a:ext cx="1276350" cy="331788"/>
            </a:xfrm>
            <a:custGeom>
              <a:avLst/>
              <a:gdLst>
                <a:gd name="T0" fmla="*/ 388 w 401"/>
                <a:gd name="T1" fmla="*/ 4 h 102"/>
                <a:gd name="T2" fmla="*/ 401 w 401"/>
                <a:gd name="T3" fmla="*/ 15 h 102"/>
                <a:gd name="T4" fmla="*/ 388 w 401"/>
                <a:gd name="T5" fmla="*/ 28 h 102"/>
                <a:gd name="T6" fmla="*/ 387 w 401"/>
                <a:gd name="T7" fmla="*/ 10 h 102"/>
                <a:gd name="T8" fmla="*/ 390 w 401"/>
                <a:gd name="T9" fmla="*/ 13 h 102"/>
                <a:gd name="T10" fmla="*/ 386 w 401"/>
                <a:gd name="T11" fmla="*/ 10 h 102"/>
                <a:gd name="T12" fmla="*/ 386 w 401"/>
                <a:gd name="T13" fmla="*/ 23 h 102"/>
                <a:gd name="T14" fmla="*/ 390 w 401"/>
                <a:gd name="T15" fmla="*/ 23 h 102"/>
                <a:gd name="T16" fmla="*/ 392 w 401"/>
                <a:gd name="T17" fmla="*/ 15 h 102"/>
                <a:gd name="T18" fmla="*/ 388 w 401"/>
                <a:gd name="T19" fmla="*/ 7 h 102"/>
                <a:gd name="T20" fmla="*/ 332 w 401"/>
                <a:gd name="T21" fmla="*/ 65 h 102"/>
                <a:gd name="T22" fmla="*/ 362 w 401"/>
                <a:gd name="T23" fmla="*/ 48 h 102"/>
                <a:gd name="T24" fmla="*/ 381 w 401"/>
                <a:gd name="T25" fmla="*/ 45 h 102"/>
                <a:gd name="T26" fmla="*/ 311 w 401"/>
                <a:gd name="T27" fmla="*/ 65 h 102"/>
                <a:gd name="T28" fmla="*/ 364 w 401"/>
                <a:gd name="T29" fmla="*/ 73 h 102"/>
                <a:gd name="T30" fmla="*/ 304 w 401"/>
                <a:gd name="T31" fmla="*/ 21 h 102"/>
                <a:gd name="T32" fmla="*/ 296 w 401"/>
                <a:gd name="T33" fmla="*/ 10 h 102"/>
                <a:gd name="T34" fmla="*/ 278 w 401"/>
                <a:gd name="T35" fmla="*/ 100 h 102"/>
                <a:gd name="T36" fmla="*/ 296 w 401"/>
                <a:gd name="T37" fmla="*/ 88 h 102"/>
                <a:gd name="T38" fmla="*/ 302 w 401"/>
                <a:gd name="T39" fmla="*/ 28 h 102"/>
                <a:gd name="T40" fmla="*/ 276 w 401"/>
                <a:gd name="T41" fmla="*/ 88 h 102"/>
                <a:gd name="T42" fmla="*/ 232 w 401"/>
                <a:gd name="T43" fmla="*/ 101 h 102"/>
                <a:gd name="T44" fmla="*/ 252 w 401"/>
                <a:gd name="T45" fmla="*/ 66 h 102"/>
                <a:gd name="T46" fmla="*/ 282 w 401"/>
                <a:gd name="T47" fmla="*/ 43 h 102"/>
                <a:gd name="T48" fmla="*/ 261 w 401"/>
                <a:gd name="T49" fmla="*/ 35 h 102"/>
                <a:gd name="T50" fmla="*/ 255 w 401"/>
                <a:gd name="T51" fmla="*/ 29 h 102"/>
                <a:gd name="T52" fmla="*/ 238 w 401"/>
                <a:gd name="T53" fmla="*/ 40 h 102"/>
                <a:gd name="T54" fmla="*/ 240 w 401"/>
                <a:gd name="T55" fmla="*/ 16 h 102"/>
                <a:gd name="T56" fmla="*/ 233 w 401"/>
                <a:gd name="T57" fmla="*/ 2 h 102"/>
                <a:gd name="T58" fmla="*/ 171 w 401"/>
                <a:gd name="T59" fmla="*/ 16 h 102"/>
                <a:gd name="T60" fmla="*/ 159 w 401"/>
                <a:gd name="T61" fmla="*/ 101 h 102"/>
                <a:gd name="T62" fmla="*/ 181 w 401"/>
                <a:gd name="T63" fmla="*/ 59 h 102"/>
                <a:gd name="T64" fmla="*/ 228 w 401"/>
                <a:gd name="T65" fmla="*/ 46 h 102"/>
                <a:gd name="T66" fmla="*/ 192 w 401"/>
                <a:gd name="T67" fmla="*/ 20 h 102"/>
                <a:gd name="T68" fmla="*/ 129 w 401"/>
                <a:gd name="T69" fmla="*/ 51 h 102"/>
                <a:gd name="T70" fmla="*/ 106 w 401"/>
                <a:gd name="T71" fmla="*/ 85 h 102"/>
                <a:gd name="T72" fmla="*/ 118 w 401"/>
                <a:gd name="T73" fmla="*/ 43 h 102"/>
                <a:gd name="T74" fmla="*/ 149 w 401"/>
                <a:gd name="T75" fmla="*/ 64 h 102"/>
                <a:gd name="T76" fmla="*/ 75 w 401"/>
                <a:gd name="T77" fmla="*/ 64 h 102"/>
                <a:gd name="T78" fmla="*/ 36 w 401"/>
                <a:gd name="T79" fmla="*/ 2 h 102"/>
                <a:gd name="T80" fmla="*/ 2 w 401"/>
                <a:gd name="T81" fmla="*/ 86 h 102"/>
                <a:gd name="T82" fmla="*/ 55 w 401"/>
                <a:gd name="T83" fmla="*/ 100 h 102"/>
                <a:gd name="T84" fmla="*/ 68 w 401"/>
                <a:gd name="T85" fmla="*/ 87 h 102"/>
                <a:gd name="T86" fmla="*/ 43 w 401"/>
                <a:gd name="T87" fmla="*/ 15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401" h="102">
                  <a:moveTo>
                    <a:pt x="388" y="27"/>
                  </a:moveTo>
                  <a:cubicBezTo>
                    <a:pt x="381" y="27"/>
                    <a:pt x="376" y="22"/>
                    <a:pt x="376" y="15"/>
                  </a:cubicBezTo>
                  <a:cubicBezTo>
                    <a:pt x="376" y="9"/>
                    <a:pt x="381" y="4"/>
                    <a:pt x="388" y="4"/>
                  </a:cubicBezTo>
                  <a:cubicBezTo>
                    <a:pt x="394" y="4"/>
                    <a:pt x="399" y="9"/>
                    <a:pt x="399" y="15"/>
                  </a:cubicBezTo>
                  <a:cubicBezTo>
                    <a:pt x="399" y="22"/>
                    <a:pt x="394" y="27"/>
                    <a:pt x="388" y="27"/>
                  </a:cubicBezTo>
                  <a:moveTo>
                    <a:pt x="401" y="15"/>
                  </a:moveTo>
                  <a:cubicBezTo>
                    <a:pt x="401" y="8"/>
                    <a:pt x="395" y="2"/>
                    <a:pt x="388" y="2"/>
                  </a:cubicBezTo>
                  <a:cubicBezTo>
                    <a:pt x="381" y="2"/>
                    <a:pt x="375" y="8"/>
                    <a:pt x="375" y="15"/>
                  </a:cubicBezTo>
                  <a:cubicBezTo>
                    <a:pt x="375" y="23"/>
                    <a:pt x="381" y="28"/>
                    <a:pt x="388" y="28"/>
                  </a:cubicBezTo>
                  <a:cubicBezTo>
                    <a:pt x="395" y="28"/>
                    <a:pt x="401" y="22"/>
                    <a:pt x="401" y="15"/>
                  </a:cubicBezTo>
                  <a:moveTo>
                    <a:pt x="386" y="10"/>
                  </a:moveTo>
                  <a:cubicBezTo>
                    <a:pt x="387" y="10"/>
                    <a:pt x="387" y="10"/>
                    <a:pt x="387" y="10"/>
                  </a:cubicBezTo>
                  <a:cubicBezTo>
                    <a:pt x="389" y="10"/>
                    <a:pt x="389" y="10"/>
                    <a:pt x="390" y="10"/>
                  </a:cubicBezTo>
                  <a:cubicBezTo>
                    <a:pt x="390" y="10"/>
                    <a:pt x="390" y="11"/>
                    <a:pt x="390" y="11"/>
                  </a:cubicBezTo>
                  <a:cubicBezTo>
                    <a:pt x="390" y="12"/>
                    <a:pt x="390" y="13"/>
                    <a:pt x="390" y="13"/>
                  </a:cubicBezTo>
                  <a:cubicBezTo>
                    <a:pt x="389" y="13"/>
                    <a:pt x="389" y="13"/>
                    <a:pt x="387" y="13"/>
                  </a:cubicBezTo>
                  <a:cubicBezTo>
                    <a:pt x="386" y="13"/>
                    <a:pt x="386" y="13"/>
                    <a:pt x="386" y="13"/>
                  </a:cubicBezTo>
                  <a:lnTo>
                    <a:pt x="386" y="10"/>
                  </a:lnTo>
                  <a:close/>
                  <a:moveTo>
                    <a:pt x="382" y="7"/>
                  </a:moveTo>
                  <a:cubicBezTo>
                    <a:pt x="382" y="23"/>
                    <a:pt x="382" y="23"/>
                    <a:pt x="382" y="23"/>
                  </a:cubicBezTo>
                  <a:cubicBezTo>
                    <a:pt x="386" y="23"/>
                    <a:pt x="386" y="23"/>
                    <a:pt x="386" y="23"/>
                  </a:cubicBezTo>
                  <a:cubicBezTo>
                    <a:pt x="386" y="16"/>
                    <a:pt x="386" y="16"/>
                    <a:pt x="386" y="16"/>
                  </a:cubicBezTo>
                  <a:cubicBezTo>
                    <a:pt x="389" y="16"/>
                    <a:pt x="389" y="16"/>
                    <a:pt x="389" y="20"/>
                  </a:cubicBezTo>
                  <a:cubicBezTo>
                    <a:pt x="390" y="21"/>
                    <a:pt x="390" y="22"/>
                    <a:pt x="390" y="23"/>
                  </a:cubicBezTo>
                  <a:cubicBezTo>
                    <a:pt x="395" y="23"/>
                    <a:pt x="395" y="23"/>
                    <a:pt x="395" y="23"/>
                  </a:cubicBezTo>
                  <a:cubicBezTo>
                    <a:pt x="394" y="22"/>
                    <a:pt x="394" y="20"/>
                    <a:pt x="393" y="18"/>
                  </a:cubicBezTo>
                  <a:cubicBezTo>
                    <a:pt x="393" y="16"/>
                    <a:pt x="393" y="16"/>
                    <a:pt x="392" y="15"/>
                  </a:cubicBezTo>
                  <a:cubicBezTo>
                    <a:pt x="393" y="15"/>
                    <a:pt x="394" y="14"/>
                    <a:pt x="394" y="11"/>
                  </a:cubicBezTo>
                  <a:cubicBezTo>
                    <a:pt x="394" y="10"/>
                    <a:pt x="394" y="8"/>
                    <a:pt x="392" y="7"/>
                  </a:cubicBezTo>
                  <a:cubicBezTo>
                    <a:pt x="390" y="7"/>
                    <a:pt x="389" y="7"/>
                    <a:pt x="388" y="7"/>
                  </a:cubicBezTo>
                  <a:lnTo>
                    <a:pt x="382" y="7"/>
                  </a:lnTo>
                  <a:close/>
                  <a:moveTo>
                    <a:pt x="342" y="85"/>
                  </a:moveTo>
                  <a:cubicBezTo>
                    <a:pt x="328" y="85"/>
                    <a:pt x="329" y="74"/>
                    <a:pt x="332" y="65"/>
                  </a:cubicBezTo>
                  <a:cubicBezTo>
                    <a:pt x="335" y="51"/>
                    <a:pt x="341" y="47"/>
                    <a:pt x="344" y="45"/>
                  </a:cubicBezTo>
                  <a:cubicBezTo>
                    <a:pt x="347" y="44"/>
                    <a:pt x="350" y="43"/>
                    <a:pt x="353" y="43"/>
                  </a:cubicBezTo>
                  <a:cubicBezTo>
                    <a:pt x="359" y="43"/>
                    <a:pt x="361" y="46"/>
                    <a:pt x="362" y="48"/>
                  </a:cubicBezTo>
                  <a:cubicBezTo>
                    <a:pt x="362" y="49"/>
                    <a:pt x="363" y="50"/>
                    <a:pt x="363" y="51"/>
                  </a:cubicBezTo>
                  <a:cubicBezTo>
                    <a:pt x="364" y="53"/>
                    <a:pt x="366" y="54"/>
                    <a:pt x="369" y="54"/>
                  </a:cubicBezTo>
                  <a:cubicBezTo>
                    <a:pt x="374" y="54"/>
                    <a:pt x="379" y="50"/>
                    <a:pt x="381" y="45"/>
                  </a:cubicBezTo>
                  <a:cubicBezTo>
                    <a:pt x="382" y="41"/>
                    <a:pt x="381" y="38"/>
                    <a:pt x="378" y="34"/>
                  </a:cubicBezTo>
                  <a:cubicBezTo>
                    <a:pt x="372" y="28"/>
                    <a:pt x="365" y="27"/>
                    <a:pt x="357" y="27"/>
                  </a:cubicBezTo>
                  <a:cubicBezTo>
                    <a:pt x="338" y="27"/>
                    <a:pt x="318" y="39"/>
                    <a:pt x="311" y="65"/>
                  </a:cubicBezTo>
                  <a:cubicBezTo>
                    <a:pt x="305" y="85"/>
                    <a:pt x="312" y="102"/>
                    <a:pt x="336" y="102"/>
                  </a:cubicBezTo>
                  <a:cubicBezTo>
                    <a:pt x="356" y="102"/>
                    <a:pt x="369" y="89"/>
                    <a:pt x="371" y="82"/>
                  </a:cubicBezTo>
                  <a:cubicBezTo>
                    <a:pt x="373" y="76"/>
                    <a:pt x="368" y="73"/>
                    <a:pt x="364" y="73"/>
                  </a:cubicBezTo>
                  <a:cubicBezTo>
                    <a:pt x="359" y="73"/>
                    <a:pt x="356" y="76"/>
                    <a:pt x="354" y="78"/>
                  </a:cubicBezTo>
                  <a:cubicBezTo>
                    <a:pt x="352" y="81"/>
                    <a:pt x="349" y="85"/>
                    <a:pt x="342" y="85"/>
                  </a:cubicBezTo>
                  <a:moveTo>
                    <a:pt x="304" y="21"/>
                  </a:moveTo>
                  <a:cubicBezTo>
                    <a:pt x="309" y="21"/>
                    <a:pt x="315" y="16"/>
                    <a:pt x="316" y="10"/>
                  </a:cubicBezTo>
                  <a:cubicBezTo>
                    <a:pt x="318" y="5"/>
                    <a:pt x="315" y="0"/>
                    <a:pt x="309" y="0"/>
                  </a:cubicBezTo>
                  <a:cubicBezTo>
                    <a:pt x="304" y="0"/>
                    <a:pt x="298" y="5"/>
                    <a:pt x="296" y="10"/>
                  </a:cubicBezTo>
                  <a:cubicBezTo>
                    <a:pt x="295" y="16"/>
                    <a:pt x="298" y="21"/>
                    <a:pt x="304" y="21"/>
                  </a:cubicBezTo>
                  <a:moveTo>
                    <a:pt x="276" y="88"/>
                  </a:moveTo>
                  <a:cubicBezTo>
                    <a:pt x="275" y="92"/>
                    <a:pt x="273" y="98"/>
                    <a:pt x="278" y="100"/>
                  </a:cubicBezTo>
                  <a:cubicBezTo>
                    <a:pt x="279" y="100"/>
                    <a:pt x="280" y="101"/>
                    <a:pt x="282" y="101"/>
                  </a:cubicBezTo>
                  <a:cubicBezTo>
                    <a:pt x="285" y="101"/>
                    <a:pt x="288" y="100"/>
                    <a:pt x="291" y="97"/>
                  </a:cubicBezTo>
                  <a:cubicBezTo>
                    <a:pt x="294" y="94"/>
                    <a:pt x="295" y="91"/>
                    <a:pt x="296" y="88"/>
                  </a:cubicBezTo>
                  <a:cubicBezTo>
                    <a:pt x="309" y="40"/>
                    <a:pt x="309" y="40"/>
                    <a:pt x="309" y="40"/>
                  </a:cubicBezTo>
                  <a:cubicBezTo>
                    <a:pt x="309" y="36"/>
                    <a:pt x="311" y="31"/>
                    <a:pt x="306" y="29"/>
                  </a:cubicBezTo>
                  <a:cubicBezTo>
                    <a:pt x="305" y="28"/>
                    <a:pt x="303" y="28"/>
                    <a:pt x="302" y="28"/>
                  </a:cubicBezTo>
                  <a:cubicBezTo>
                    <a:pt x="298" y="28"/>
                    <a:pt x="295" y="29"/>
                    <a:pt x="294" y="30"/>
                  </a:cubicBezTo>
                  <a:cubicBezTo>
                    <a:pt x="292" y="32"/>
                    <a:pt x="290" y="34"/>
                    <a:pt x="289" y="40"/>
                  </a:cubicBezTo>
                  <a:lnTo>
                    <a:pt x="276" y="88"/>
                  </a:lnTo>
                  <a:close/>
                  <a:moveTo>
                    <a:pt x="225" y="88"/>
                  </a:moveTo>
                  <a:cubicBezTo>
                    <a:pt x="224" y="92"/>
                    <a:pt x="222" y="98"/>
                    <a:pt x="229" y="100"/>
                  </a:cubicBezTo>
                  <a:cubicBezTo>
                    <a:pt x="230" y="101"/>
                    <a:pt x="231" y="101"/>
                    <a:pt x="232" y="101"/>
                  </a:cubicBezTo>
                  <a:cubicBezTo>
                    <a:pt x="235" y="101"/>
                    <a:pt x="238" y="100"/>
                    <a:pt x="240" y="98"/>
                  </a:cubicBezTo>
                  <a:cubicBezTo>
                    <a:pt x="244" y="95"/>
                    <a:pt x="245" y="91"/>
                    <a:pt x="246" y="88"/>
                  </a:cubicBezTo>
                  <a:cubicBezTo>
                    <a:pt x="252" y="66"/>
                    <a:pt x="252" y="66"/>
                    <a:pt x="252" y="66"/>
                  </a:cubicBezTo>
                  <a:cubicBezTo>
                    <a:pt x="254" y="58"/>
                    <a:pt x="257" y="48"/>
                    <a:pt x="268" y="46"/>
                  </a:cubicBezTo>
                  <a:cubicBezTo>
                    <a:pt x="270" y="46"/>
                    <a:pt x="272" y="46"/>
                    <a:pt x="274" y="45"/>
                  </a:cubicBezTo>
                  <a:cubicBezTo>
                    <a:pt x="276" y="45"/>
                    <a:pt x="279" y="45"/>
                    <a:pt x="282" y="43"/>
                  </a:cubicBezTo>
                  <a:cubicBezTo>
                    <a:pt x="284" y="41"/>
                    <a:pt x="285" y="39"/>
                    <a:pt x="286" y="36"/>
                  </a:cubicBezTo>
                  <a:cubicBezTo>
                    <a:pt x="287" y="32"/>
                    <a:pt x="285" y="27"/>
                    <a:pt x="278" y="27"/>
                  </a:cubicBezTo>
                  <a:cubicBezTo>
                    <a:pt x="272" y="27"/>
                    <a:pt x="266" y="30"/>
                    <a:pt x="261" y="35"/>
                  </a:cubicBezTo>
                  <a:cubicBezTo>
                    <a:pt x="260" y="37"/>
                    <a:pt x="258" y="39"/>
                    <a:pt x="257" y="41"/>
                  </a:cubicBezTo>
                  <a:cubicBezTo>
                    <a:pt x="257" y="40"/>
                    <a:pt x="257" y="40"/>
                    <a:pt x="257" y="40"/>
                  </a:cubicBezTo>
                  <a:cubicBezTo>
                    <a:pt x="258" y="37"/>
                    <a:pt x="260" y="31"/>
                    <a:pt x="255" y="29"/>
                  </a:cubicBezTo>
                  <a:cubicBezTo>
                    <a:pt x="254" y="28"/>
                    <a:pt x="253" y="28"/>
                    <a:pt x="251" y="28"/>
                  </a:cubicBezTo>
                  <a:cubicBezTo>
                    <a:pt x="248" y="28"/>
                    <a:pt x="245" y="29"/>
                    <a:pt x="244" y="30"/>
                  </a:cubicBezTo>
                  <a:cubicBezTo>
                    <a:pt x="240" y="33"/>
                    <a:pt x="239" y="37"/>
                    <a:pt x="238" y="40"/>
                  </a:cubicBezTo>
                  <a:lnTo>
                    <a:pt x="225" y="88"/>
                  </a:lnTo>
                  <a:close/>
                  <a:moveTo>
                    <a:pt x="228" y="20"/>
                  </a:moveTo>
                  <a:cubicBezTo>
                    <a:pt x="231" y="20"/>
                    <a:pt x="236" y="20"/>
                    <a:pt x="240" y="16"/>
                  </a:cubicBezTo>
                  <a:cubicBezTo>
                    <a:pt x="241" y="15"/>
                    <a:pt x="242" y="12"/>
                    <a:pt x="242" y="11"/>
                  </a:cubicBezTo>
                  <a:cubicBezTo>
                    <a:pt x="243" y="8"/>
                    <a:pt x="242" y="5"/>
                    <a:pt x="239" y="3"/>
                  </a:cubicBezTo>
                  <a:cubicBezTo>
                    <a:pt x="238" y="3"/>
                    <a:pt x="235" y="2"/>
                    <a:pt x="233" y="2"/>
                  </a:cubicBezTo>
                  <a:cubicBezTo>
                    <a:pt x="190" y="2"/>
                    <a:pt x="190" y="2"/>
                    <a:pt x="190" y="2"/>
                  </a:cubicBezTo>
                  <a:cubicBezTo>
                    <a:pt x="187" y="2"/>
                    <a:pt x="182" y="2"/>
                    <a:pt x="179" y="5"/>
                  </a:cubicBezTo>
                  <a:cubicBezTo>
                    <a:pt x="174" y="8"/>
                    <a:pt x="172" y="13"/>
                    <a:pt x="171" y="16"/>
                  </a:cubicBezTo>
                  <a:cubicBezTo>
                    <a:pt x="152" y="88"/>
                    <a:pt x="152" y="88"/>
                    <a:pt x="152" y="88"/>
                  </a:cubicBezTo>
                  <a:cubicBezTo>
                    <a:pt x="151" y="92"/>
                    <a:pt x="150" y="97"/>
                    <a:pt x="154" y="99"/>
                  </a:cubicBezTo>
                  <a:cubicBezTo>
                    <a:pt x="155" y="100"/>
                    <a:pt x="157" y="101"/>
                    <a:pt x="159" y="101"/>
                  </a:cubicBezTo>
                  <a:cubicBezTo>
                    <a:pt x="161" y="101"/>
                    <a:pt x="167" y="101"/>
                    <a:pt x="171" y="95"/>
                  </a:cubicBezTo>
                  <a:cubicBezTo>
                    <a:pt x="172" y="92"/>
                    <a:pt x="173" y="90"/>
                    <a:pt x="174" y="87"/>
                  </a:cubicBezTo>
                  <a:cubicBezTo>
                    <a:pt x="181" y="59"/>
                    <a:pt x="181" y="59"/>
                    <a:pt x="181" y="59"/>
                  </a:cubicBezTo>
                  <a:cubicBezTo>
                    <a:pt x="214" y="59"/>
                    <a:pt x="214" y="59"/>
                    <a:pt x="214" y="59"/>
                  </a:cubicBezTo>
                  <a:cubicBezTo>
                    <a:pt x="217" y="59"/>
                    <a:pt x="225" y="59"/>
                    <a:pt x="228" y="50"/>
                  </a:cubicBezTo>
                  <a:cubicBezTo>
                    <a:pt x="228" y="49"/>
                    <a:pt x="228" y="47"/>
                    <a:pt x="228" y="46"/>
                  </a:cubicBezTo>
                  <a:cubicBezTo>
                    <a:pt x="227" y="41"/>
                    <a:pt x="222" y="41"/>
                    <a:pt x="219" y="41"/>
                  </a:cubicBezTo>
                  <a:cubicBezTo>
                    <a:pt x="186" y="41"/>
                    <a:pt x="186" y="41"/>
                    <a:pt x="186" y="41"/>
                  </a:cubicBezTo>
                  <a:cubicBezTo>
                    <a:pt x="192" y="20"/>
                    <a:pt x="192" y="20"/>
                    <a:pt x="192" y="20"/>
                  </a:cubicBezTo>
                  <a:lnTo>
                    <a:pt x="228" y="20"/>
                  </a:lnTo>
                  <a:close/>
                  <a:moveTo>
                    <a:pt x="118" y="43"/>
                  </a:moveTo>
                  <a:cubicBezTo>
                    <a:pt x="119" y="43"/>
                    <a:pt x="127" y="43"/>
                    <a:pt x="129" y="51"/>
                  </a:cubicBezTo>
                  <a:cubicBezTo>
                    <a:pt x="130" y="54"/>
                    <a:pt x="130" y="59"/>
                    <a:pt x="128" y="63"/>
                  </a:cubicBezTo>
                  <a:cubicBezTo>
                    <a:pt x="127" y="68"/>
                    <a:pt x="125" y="73"/>
                    <a:pt x="121" y="78"/>
                  </a:cubicBezTo>
                  <a:cubicBezTo>
                    <a:pt x="120" y="79"/>
                    <a:pt x="115" y="85"/>
                    <a:pt x="106" y="85"/>
                  </a:cubicBezTo>
                  <a:cubicBezTo>
                    <a:pt x="95" y="85"/>
                    <a:pt x="92" y="77"/>
                    <a:pt x="96" y="64"/>
                  </a:cubicBezTo>
                  <a:cubicBezTo>
                    <a:pt x="96" y="61"/>
                    <a:pt x="99" y="52"/>
                    <a:pt x="107" y="46"/>
                  </a:cubicBezTo>
                  <a:cubicBezTo>
                    <a:pt x="111" y="43"/>
                    <a:pt x="115" y="43"/>
                    <a:pt x="118" y="43"/>
                  </a:cubicBezTo>
                  <a:moveTo>
                    <a:pt x="75" y="64"/>
                  </a:moveTo>
                  <a:cubicBezTo>
                    <a:pt x="70" y="82"/>
                    <a:pt x="76" y="102"/>
                    <a:pt x="102" y="102"/>
                  </a:cubicBezTo>
                  <a:cubicBezTo>
                    <a:pt x="122" y="102"/>
                    <a:pt x="143" y="86"/>
                    <a:pt x="149" y="64"/>
                  </a:cubicBezTo>
                  <a:cubicBezTo>
                    <a:pt x="152" y="53"/>
                    <a:pt x="150" y="43"/>
                    <a:pt x="147" y="38"/>
                  </a:cubicBezTo>
                  <a:cubicBezTo>
                    <a:pt x="142" y="30"/>
                    <a:pt x="133" y="27"/>
                    <a:pt x="123" y="27"/>
                  </a:cubicBezTo>
                  <a:cubicBezTo>
                    <a:pt x="101" y="27"/>
                    <a:pt x="81" y="42"/>
                    <a:pt x="75" y="64"/>
                  </a:cubicBezTo>
                  <a:moveTo>
                    <a:pt x="43" y="15"/>
                  </a:moveTo>
                  <a:cubicBezTo>
                    <a:pt x="44" y="12"/>
                    <a:pt x="45" y="8"/>
                    <a:pt x="43" y="5"/>
                  </a:cubicBezTo>
                  <a:cubicBezTo>
                    <a:pt x="41" y="2"/>
                    <a:pt x="38" y="2"/>
                    <a:pt x="36" y="2"/>
                  </a:cubicBezTo>
                  <a:cubicBezTo>
                    <a:pt x="32" y="2"/>
                    <a:pt x="29" y="3"/>
                    <a:pt x="28" y="4"/>
                  </a:cubicBezTo>
                  <a:cubicBezTo>
                    <a:pt x="23" y="7"/>
                    <a:pt x="22" y="11"/>
                    <a:pt x="21" y="15"/>
                  </a:cubicBezTo>
                  <a:cubicBezTo>
                    <a:pt x="2" y="86"/>
                    <a:pt x="2" y="86"/>
                    <a:pt x="2" y="86"/>
                  </a:cubicBezTo>
                  <a:cubicBezTo>
                    <a:pt x="2" y="90"/>
                    <a:pt x="0" y="94"/>
                    <a:pt x="3" y="97"/>
                  </a:cubicBezTo>
                  <a:cubicBezTo>
                    <a:pt x="5" y="100"/>
                    <a:pt x="9" y="100"/>
                    <a:pt x="13" y="100"/>
                  </a:cubicBezTo>
                  <a:cubicBezTo>
                    <a:pt x="55" y="100"/>
                    <a:pt x="55" y="100"/>
                    <a:pt x="55" y="100"/>
                  </a:cubicBezTo>
                  <a:cubicBezTo>
                    <a:pt x="58" y="100"/>
                    <a:pt x="62" y="100"/>
                    <a:pt x="66" y="96"/>
                  </a:cubicBezTo>
                  <a:cubicBezTo>
                    <a:pt x="67" y="94"/>
                    <a:pt x="68" y="93"/>
                    <a:pt x="68" y="91"/>
                  </a:cubicBezTo>
                  <a:cubicBezTo>
                    <a:pt x="68" y="90"/>
                    <a:pt x="69" y="88"/>
                    <a:pt x="68" y="87"/>
                  </a:cubicBezTo>
                  <a:cubicBezTo>
                    <a:pt x="67" y="82"/>
                    <a:pt x="62" y="82"/>
                    <a:pt x="59" y="82"/>
                  </a:cubicBezTo>
                  <a:cubicBezTo>
                    <a:pt x="25" y="82"/>
                    <a:pt x="25" y="82"/>
                    <a:pt x="25" y="82"/>
                  </a:cubicBezTo>
                  <a:lnTo>
                    <a:pt x="43" y="15"/>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pic>
        <p:nvPicPr>
          <p:cNvPr id="9" name="White Frame">
            <a:extLst>
              <a:ext uri="{FF2B5EF4-FFF2-40B4-BE49-F238E27FC236}">
                <a16:creationId xmlns:a16="http://schemas.microsoft.com/office/drawing/2014/main" id="{F5F9CE52-EEAB-4B45-A389-D9FCA735433B}"/>
              </a:ext>
            </a:extLst>
          </p:cNvPr>
          <p:cNvPicPr>
            <a:picLocks noChangeAspect="1"/>
          </p:cNvPicPr>
          <p:nvPr userDrawn="1"/>
        </p:nvPicPr>
        <p:blipFill>
          <a:blip r:embed="rId5">
            <a:extLst>
              <a:ext uri="{96DAC541-7B7A-43D3-8B79-37D633B846F1}">
                <asvg:svgBlip xmlns:asvg="http://schemas.microsoft.com/office/drawing/2016/SVG/main" r:embed="rId6"/>
              </a:ext>
            </a:extLst>
          </a:blip>
          <a:stretch>
            <a:fillRect/>
          </a:stretch>
        </p:blipFill>
        <p:spPr>
          <a:xfrm>
            <a:off x="0" y="2291"/>
            <a:ext cx="12196074" cy="6855709"/>
          </a:xfrm>
          <a:prstGeom prst="rect">
            <a:avLst/>
          </a:prstGeom>
        </p:spPr>
      </p:pic>
      <p:sp>
        <p:nvSpPr>
          <p:cNvPr id="10" name="Wellspect Logo">
            <a:extLst>
              <a:ext uri="{FF2B5EF4-FFF2-40B4-BE49-F238E27FC236}">
                <a16:creationId xmlns:a16="http://schemas.microsoft.com/office/drawing/2014/main" id="{48988171-71BD-490C-815F-659FD4D8FE6C}"/>
              </a:ext>
            </a:extLst>
          </p:cNvPr>
          <p:cNvSpPr>
            <a:spLocks noEditPoints="1"/>
          </p:cNvSpPr>
          <p:nvPr userDrawn="1"/>
        </p:nvSpPr>
        <p:spPr bwMode="auto">
          <a:xfrm>
            <a:off x="10528300" y="219295"/>
            <a:ext cx="1439863" cy="436563"/>
          </a:xfrm>
          <a:custGeom>
            <a:avLst/>
            <a:gdLst>
              <a:gd name="T0" fmla="*/ 142 w 2268"/>
              <a:gd name="T1" fmla="*/ 392 h 687"/>
              <a:gd name="T2" fmla="*/ 147 w 2268"/>
              <a:gd name="T3" fmla="*/ 293 h 687"/>
              <a:gd name="T4" fmla="*/ 451 w 2268"/>
              <a:gd name="T5" fmla="*/ 18 h 687"/>
              <a:gd name="T6" fmla="*/ 677 w 2268"/>
              <a:gd name="T7" fmla="*/ 220 h 687"/>
              <a:gd name="T8" fmla="*/ 505 w 2268"/>
              <a:gd name="T9" fmla="*/ 356 h 687"/>
              <a:gd name="T10" fmla="*/ 542 w 2268"/>
              <a:gd name="T11" fmla="*/ 326 h 687"/>
              <a:gd name="T12" fmla="*/ 813 w 2268"/>
              <a:gd name="T13" fmla="*/ 368 h 687"/>
              <a:gd name="T14" fmla="*/ 919 w 2268"/>
              <a:gd name="T15" fmla="*/ 25 h 687"/>
              <a:gd name="T16" fmla="*/ 1066 w 2268"/>
              <a:gd name="T17" fmla="*/ 101 h 687"/>
              <a:gd name="T18" fmla="*/ 982 w 2268"/>
              <a:gd name="T19" fmla="*/ 287 h 687"/>
              <a:gd name="T20" fmla="*/ 1337 w 2268"/>
              <a:gd name="T21" fmla="*/ 142 h 687"/>
              <a:gd name="T22" fmla="*/ 1234 w 2268"/>
              <a:gd name="T23" fmla="*/ 495 h 687"/>
              <a:gd name="T24" fmla="*/ 1234 w 2268"/>
              <a:gd name="T25" fmla="*/ 103 h 687"/>
              <a:gd name="T26" fmla="*/ 1720 w 2268"/>
              <a:gd name="T27" fmla="*/ 261 h 687"/>
              <a:gd name="T28" fmla="*/ 1723 w 2268"/>
              <a:gd name="T29" fmla="*/ 352 h 687"/>
              <a:gd name="T30" fmla="*/ 1720 w 2268"/>
              <a:gd name="T31" fmla="*/ 261 h 687"/>
              <a:gd name="T32" fmla="*/ 2002 w 2268"/>
              <a:gd name="T33" fmla="*/ 152 h 687"/>
              <a:gd name="T34" fmla="*/ 1969 w 2268"/>
              <a:gd name="T35" fmla="*/ 302 h 687"/>
              <a:gd name="T36" fmla="*/ 2099 w 2268"/>
              <a:gd name="T37" fmla="*/ 331 h 687"/>
              <a:gd name="T38" fmla="*/ 2072 w 2268"/>
              <a:gd name="T39" fmla="*/ 19 h 687"/>
              <a:gd name="T40" fmla="*/ 2216 w 2268"/>
              <a:gd name="T41" fmla="*/ 45 h 687"/>
              <a:gd name="T42" fmla="*/ 2244 w 2268"/>
              <a:gd name="T43" fmla="*/ 64 h 687"/>
              <a:gd name="T44" fmla="*/ 2208 w 2268"/>
              <a:gd name="T45" fmla="*/ 28 h 687"/>
              <a:gd name="T46" fmla="*/ 2224 w 2268"/>
              <a:gd name="T47" fmla="*/ 90 h 687"/>
              <a:gd name="T48" fmla="*/ 29 w 2268"/>
              <a:gd name="T49" fmla="*/ 686 h 687"/>
              <a:gd name="T50" fmla="*/ 93 w 2268"/>
              <a:gd name="T51" fmla="*/ 570 h 687"/>
              <a:gd name="T52" fmla="*/ 101 w 2268"/>
              <a:gd name="T53" fmla="*/ 636 h 687"/>
              <a:gd name="T54" fmla="*/ 339 w 2268"/>
              <a:gd name="T55" fmla="*/ 686 h 687"/>
              <a:gd name="T56" fmla="*/ 261 w 2268"/>
              <a:gd name="T57" fmla="*/ 563 h 687"/>
              <a:gd name="T58" fmla="*/ 303 w 2268"/>
              <a:gd name="T59" fmla="*/ 623 h 687"/>
              <a:gd name="T60" fmla="*/ 468 w 2268"/>
              <a:gd name="T61" fmla="*/ 633 h 687"/>
              <a:gd name="T62" fmla="*/ 405 w 2268"/>
              <a:gd name="T63" fmla="*/ 563 h 687"/>
              <a:gd name="T64" fmla="*/ 610 w 2268"/>
              <a:gd name="T65" fmla="*/ 655 h 687"/>
              <a:gd name="T66" fmla="*/ 567 w 2268"/>
              <a:gd name="T67" fmla="*/ 570 h 687"/>
              <a:gd name="T68" fmla="*/ 692 w 2268"/>
              <a:gd name="T69" fmla="*/ 685 h 687"/>
              <a:gd name="T70" fmla="*/ 682 w 2268"/>
              <a:gd name="T71" fmla="*/ 674 h 687"/>
              <a:gd name="T72" fmla="*/ 877 w 2268"/>
              <a:gd name="T73" fmla="*/ 573 h 687"/>
              <a:gd name="T74" fmla="*/ 899 w 2268"/>
              <a:gd name="T75" fmla="*/ 665 h 687"/>
              <a:gd name="T76" fmla="*/ 1104 w 2268"/>
              <a:gd name="T77" fmla="*/ 675 h 687"/>
              <a:gd name="T78" fmla="*/ 1126 w 2268"/>
              <a:gd name="T79" fmla="*/ 582 h 687"/>
              <a:gd name="T80" fmla="*/ 1247 w 2268"/>
              <a:gd name="T81" fmla="*/ 686 h 687"/>
              <a:gd name="T82" fmla="*/ 1319 w 2268"/>
              <a:gd name="T83" fmla="*/ 582 h 687"/>
              <a:gd name="T84" fmla="*/ 1461 w 2268"/>
              <a:gd name="T85" fmla="*/ 675 h 687"/>
              <a:gd name="T86" fmla="*/ 1390 w 2268"/>
              <a:gd name="T87" fmla="*/ 582 h 687"/>
              <a:gd name="T88" fmla="*/ 1503 w 2268"/>
              <a:gd name="T89" fmla="*/ 675 h 687"/>
              <a:gd name="T90" fmla="*/ 1599 w 2268"/>
              <a:gd name="T91" fmla="*/ 668 h 687"/>
              <a:gd name="T92" fmla="*/ 1503 w 2268"/>
              <a:gd name="T93" fmla="*/ 675 h 687"/>
              <a:gd name="T94" fmla="*/ 1658 w 2268"/>
              <a:gd name="T95" fmla="*/ 685 h 687"/>
              <a:gd name="T96" fmla="*/ 1721 w 2268"/>
              <a:gd name="T97" fmla="*/ 614 h 687"/>
              <a:gd name="T98" fmla="*/ 1647 w 2268"/>
              <a:gd name="T99" fmla="*/ 674 h 687"/>
              <a:gd name="T100" fmla="*/ 1878 w 2268"/>
              <a:gd name="T101" fmla="*/ 686 h 687"/>
              <a:gd name="T102" fmla="*/ 1793 w 2268"/>
              <a:gd name="T103" fmla="*/ 562 h 687"/>
              <a:gd name="T104" fmla="*/ 1995 w 2268"/>
              <a:gd name="T105" fmla="*/ 667 h 687"/>
              <a:gd name="T106" fmla="*/ 1995 w 2268"/>
              <a:gd name="T107" fmla="*/ 560 h 687"/>
              <a:gd name="T108" fmla="*/ 2106 w 2268"/>
              <a:gd name="T109" fmla="*/ 666 h 687"/>
              <a:gd name="T110" fmla="*/ 2176 w 2268"/>
              <a:gd name="T111" fmla="*/ 572 h 6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268" h="687">
                <a:moveTo>
                  <a:pt x="394" y="374"/>
                </a:moveTo>
                <a:cubicBezTo>
                  <a:pt x="391" y="382"/>
                  <a:pt x="388" y="392"/>
                  <a:pt x="364" y="392"/>
                </a:cubicBezTo>
                <a:cubicBezTo>
                  <a:pt x="342" y="392"/>
                  <a:pt x="337" y="383"/>
                  <a:pt x="334" y="374"/>
                </a:cubicBezTo>
                <a:cubicBezTo>
                  <a:pt x="269" y="154"/>
                  <a:pt x="269" y="154"/>
                  <a:pt x="269" y="154"/>
                </a:cubicBezTo>
                <a:cubicBezTo>
                  <a:pt x="260" y="126"/>
                  <a:pt x="254" y="98"/>
                  <a:pt x="250" y="69"/>
                </a:cubicBezTo>
                <a:cubicBezTo>
                  <a:pt x="245" y="103"/>
                  <a:pt x="238" y="133"/>
                  <a:pt x="233" y="152"/>
                </a:cubicBezTo>
                <a:cubicBezTo>
                  <a:pt x="172" y="373"/>
                  <a:pt x="172" y="373"/>
                  <a:pt x="172" y="373"/>
                </a:cubicBezTo>
                <a:cubicBezTo>
                  <a:pt x="170" y="382"/>
                  <a:pt x="166" y="392"/>
                  <a:pt x="142" y="392"/>
                </a:cubicBezTo>
                <a:cubicBezTo>
                  <a:pt x="118" y="392"/>
                  <a:pt x="115" y="382"/>
                  <a:pt x="112" y="374"/>
                </a:cubicBezTo>
                <a:cubicBezTo>
                  <a:pt x="2" y="32"/>
                  <a:pt x="2" y="32"/>
                  <a:pt x="2" y="32"/>
                </a:cubicBezTo>
                <a:cubicBezTo>
                  <a:pt x="0" y="29"/>
                  <a:pt x="0" y="26"/>
                  <a:pt x="0" y="22"/>
                </a:cubicBezTo>
                <a:cubicBezTo>
                  <a:pt x="0" y="12"/>
                  <a:pt x="11" y="1"/>
                  <a:pt x="27" y="1"/>
                </a:cubicBezTo>
                <a:cubicBezTo>
                  <a:pt x="43" y="1"/>
                  <a:pt x="48" y="11"/>
                  <a:pt x="51" y="18"/>
                </a:cubicBezTo>
                <a:cubicBezTo>
                  <a:pt x="124" y="249"/>
                  <a:pt x="124" y="249"/>
                  <a:pt x="124" y="249"/>
                </a:cubicBezTo>
                <a:cubicBezTo>
                  <a:pt x="136" y="290"/>
                  <a:pt x="139" y="306"/>
                  <a:pt x="141" y="321"/>
                </a:cubicBezTo>
                <a:cubicBezTo>
                  <a:pt x="142" y="314"/>
                  <a:pt x="145" y="302"/>
                  <a:pt x="147" y="293"/>
                </a:cubicBezTo>
                <a:cubicBezTo>
                  <a:pt x="148" y="289"/>
                  <a:pt x="152" y="274"/>
                  <a:pt x="153" y="272"/>
                </a:cubicBezTo>
                <a:cubicBezTo>
                  <a:pt x="221" y="19"/>
                  <a:pt x="221" y="19"/>
                  <a:pt x="221" y="19"/>
                </a:cubicBezTo>
                <a:cubicBezTo>
                  <a:pt x="223" y="11"/>
                  <a:pt x="228" y="0"/>
                  <a:pt x="250" y="0"/>
                </a:cubicBezTo>
                <a:cubicBezTo>
                  <a:pt x="272" y="0"/>
                  <a:pt x="277" y="11"/>
                  <a:pt x="280" y="19"/>
                </a:cubicBezTo>
                <a:cubicBezTo>
                  <a:pt x="349" y="260"/>
                  <a:pt x="349" y="260"/>
                  <a:pt x="349" y="260"/>
                </a:cubicBezTo>
                <a:cubicBezTo>
                  <a:pt x="357" y="286"/>
                  <a:pt x="360" y="305"/>
                  <a:pt x="362" y="318"/>
                </a:cubicBezTo>
                <a:cubicBezTo>
                  <a:pt x="365" y="309"/>
                  <a:pt x="379" y="261"/>
                  <a:pt x="382" y="250"/>
                </a:cubicBezTo>
                <a:cubicBezTo>
                  <a:pt x="451" y="18"/>
                  <a:pt x="451" y="18"/>
                  <a:pt x="451" y="18"/>
                </a:cubicBezTo>
                <a:cubicBezTo>
                  <a:pt x="453" y="11"/>
                  <a:pt x="458" y="1"/>
                  <a:pt x="474" y="1"/>
                </a:cubicBezTo>
                <a:cubicBezTo>
                  <a:pt x="487" y="1"/>
                  <a:pt x="500" y="9"/>
                  <a:pt x="500" y="22"/>
                </a:cubicBezTo>
                <a:cubicBezTo>
                  <a:pt x="500" y="26"/>
                  <a:pt x="499" y="28"/>
                  <a:pt x="499" y="31"/>
                </a:cubicBezTo>
                <a:lnTo>
                  <a:pt x="394" y="374"/>
                </a:lnTo>
                <a:close/>
                <a:moveTo>
                  <a:pt x="521" y="220"/>
                </a:moveTo>
                <a:cubicBezTo>
                  <a:pt x="524" y="208"/>
                  <a:pt x="529" y="182"/>
                  <a:pt x="550" y="163"/>
                </a:cubicBezTo>
                <a:cubicBezTo>
                  <a:pt x="570" y="146"/>
                  <a:pt x="592" y="145"/>
                  <a:pt x="603" y="145"/>
                </a:cubicBezTo>
                <a:cubicBezTo>
                  <a:pt x="655" y="145"/>
                  <a:pt x="675" y="184"/>
                  <a:pt x="677" y="220"/>
                </a:cubicBezTo>
                <a:lnTo>
                  <a:pt x="521" y="220"/>
                </a:lnTo>
                <a:close/>
                <a:moveTo>
                  <a:pt x="704" y="261"/>
                </a:moveTo>
                <a:cubicBezTo>
                  <a:pt x="711" y="261"/>
                  <a:pt x="728" y="260"/>
                  <a:pt x="728" y="237"/>
                </a:cubicBezTo>
                <a:cubicBezTo>
                  <a:pt x="728" y="206"/>
                  <a:pt x="719" y="171"/>
                  <a:pt x="701" y="146"/>
                </a:cubicBezTo>
                <a:cubicBezTo>
                  <a:pt x="684" y="123"/>
                  <a:pt x="663" y="111"/>
                  <a:pt x="638" y="105"/>
                </a:cubicBezTo>
                <a:cubicBezTo>
                  <a:pt x="627" y="102"/>
                  <a:pt x="615" y="101"/>
                  <a:pt x="603" y="101"/>
                </a:cubicBezTo>
                <a:cubicBezTo>
                  <a:pt x="506" y="101"/>
                  <a:pt x="469" y="181"/>
                  <a:pt x="469" y="250"/>
                </a:cubicBezTo>
                <a:cubicBezTo>
                  <a:pt x="469" y="289"/>
                  <a:pt x="481" y="328"/>
                  <a:pt x="505" y="356"/>
                </a:cubicBezTo>
                <a:cubicBezTo>
                  <a:pt x="533" y="387"/>
                  <a:pt x="569" y="394"/>
                  <a:pt x="604" y="394"/>
                </a:cubicBezTo>
                <a:cubicBezTo>
                  <a:pt x="620" y="394"/>
                  <a:pt x="669" y="394"/>
                  <a:pt x="706" y="352"/>
                </a:cubicBezTo>
                <a:cubicBezTo>
                  <a:pt x="712" y="345"/>
                  <a:pt x="722" y="333"/>
                  <a:pt x="724" y="323"/>
                </a:cubicBezTo>
                <a:cubicBezTo>
                  <a:pt x="724" y="321"/>
                  <a:pt x="724" y="320"/>
                  <a:pt x="724" y="317"/>
                </a:cubicBezTo>
                <a:cubicBezTo>
                  <a:pt x="724" y="302"/>
                  <a:pt x="708" y="295"/>
                  <a:pt x="696" y="295"/>
                </a:cubicBezTo>
                <a:cubicBezTo>
                  <a:pt x="684" y="295"/>
                  <a:pt x="681" y="300"/>
                  <a:pt x="673" y="315"/>
                </a:cubicBezTo>
                <a:cubicBezTo>
                  <a:pt x="663" y="330"/>
                  <a:pt x="648" y="352"/>
                  <a:pt x="604" y="352"/>
                </a:cubicBezTo>
                <a:cubicBezTo>
                  <a:pt x="583" y="352"/>
                  <a:pt x="560" y="348"/>
                  <a:pt x="542" y="326"/>
                </a:cubicBezTo>
                <a:cubicBezTo>
                  <a:pt x="527" y="308"/>
                  <a:pt x="522" y="286"/>
                  <a:pt x="521" y="261"/>
                </a:cubicBezTo>
                <a:lnTo>
                  <a:pt x="704" y="261"/>
                </a:lnTo>
                <a:close/>
                <a:moveTo>
                  <a:pt x="813" y="25"/>
                </a:moveTo>
                <a:cubicBezTo>
                  <a:pt x="813" y="18"/>
                  <a:pt x="811" y="1"/>
                  <a:pt x="788" y="1"/>
                </a:cubicBezTo>
                <a:cubicBezTo>
                  <a:pt x="766" y="1"/>
                  <a:pt x="763" y="18"/>
                  <a:pt x="763" y="25"/>
                </a:cubicBezTo>
                <a:cubicBezTo>
                  <a:pt x="763" y="368"/>
                  <a:pt x="763" y="368"/>
                  <a:pt x="763" y="368"/>
                </a:cubicBezTo>
                <a:cubicBezTo>
                  <a:pt x="763" y="384"/>
                  <a:pt x="774" y="392"/>
                  <a:pt x="788" y="392"/>
                </a:cubicBezTo>
                <a:cubicBezTo>
                  <a:pt x="811" y="392"/>
                  <a:pt x="813" y="374"/>
                  <a:pt x="813" y="368"/>
                </a:cubicBezTo>
                <a:lnTo>
                  <a:pt x="813" y="25"/>
                </a:lnTo>
                <a:close/>
                <a:moveTo>
                  <a:pt x="919" y="25"/>
                </a:moveTo>
                <a:cubicBezTo>
                  <a:pt x="919" y="18"/>
                  <a:pt x="917" y="1"/>
                  <a:pt x="894" y="1"/>
                </a:cubicBezTo>
                <a:cubicBezTo>
                  <a:pt x="872" y="1"/>
                  <a:pt x="869" y="18"/>
                  <a:pt x="869" y="25"/>
                </a:cubicBezTo>
                <a:cubicBezTo>
                  <a:pt x="869" y="368"/>
                  <a:pt x="869" y="368"/>
                  <a:pt x="869" y="368"/>
                </a:cubicBezTo>
                <a:cubicBezTo>
                  <a:pt x="869" y="384"/>
                  <a:pt x="880" y="392"/>
                  <a:pt x="894" y="392"/>
                </a:cubicBezTo>
                <a:cubicBezTo>
                  <a:pt x="917" y="392"/>
                  <a:pt x="919" y="374"/>
                  <a:pt x="919" y="368"/>
                </a:cubicBezTo>
                <a:lnTo>
                  <a:pt x="919" y="25"/>
                </a:lnTo>
                <a:close/>
                <a:moveTo>
                  <a:pt x="1063" y="215"/>
                </a:moveTo>
                <a:cubicBezTo>
                  <a:pt x="1038" y="207"/>
                  <a:pt x="1016" y="201"/>
                  <a:pt x="1016" y="176"/>
                </a:cubicBezTo>
                <a:cubicBezTo>
                  <a:pt x="1016" y="164"/>
                  <a:pt x="1023" y="153"/>
                  <a:pt x="1032" y="147"/>
                </a:cubicBezTo>
                <a:cubicBezTo>
                  <a:pt x="1042" y="140"/>
                  <a:pt x="1057" y="139"/>
                  <a:pt x="1063" y="139"/>
                </a:cubicBezTo>
                <a:cubicBezTo>
                  <a:pt x="1107" y="139"/>
                  <a:pt x="1121" y="165"/>
                  <a:pt x="1126" y="174"/>
                </a:cubicBezTo>
                <a:cubicBezTo>
                  <a:pt x="1134" y="190"/>
                  <a:pt x="1138" y="196"/>
                  <a:pt x="1150" y="196"/>
                </a:cubicBezTo>
                <a:cubicBezTo>
                  <a:pt x="1158" y="196"/>
                  <a:pt x="1173" y="191"/>
                  <a:pt x="1173" y="175"/>
                </a:cubicBezTo>
                <a:cubicBezTo>
                  <a:pt x="1173" y="164"/>
                  <a:pt x="1158" y="101"/>
                  <a:pt x="1066" y="101"/>
                </a:cubicBezTo>
                <a:cubicBezTo>
                  <a:pt x="972" y="101"/>
                  <a:pt x="966" y="168"/>
                  <a:pt x="966" y="182"/>
                </a:cubicBezTo>
                <a:cubicBezTo>
                  <a:pt x="966" y="235"/>
                  <a:pt x="1013" y="250"/>
                  <a:pt x="1043" y="260"/>
                </a:cubicBezTo>
                <a:cubicBezTo>
                  <a:pt x="1074" y="269"/>
                  <a:pt x="1074" y="269"/>
                  <a:pt x="1074" y="269"/>
                </a:cubicBezTo>
                <a:cubicBezTo>
                  <a:pt x="1102" y="277"/>
                  <a:pt x="1127" y="284"/>
                  <a:pt x="1127" y="313"/>
                </a:cubicBezTo>
                <a:cubicBezTo>
                  <a:pt x="1127" y="338"/>
                  <a:pt x="1103" y="355"/>
                  <a:pt x="1071" y="355"/>
                </a:cubicBezTo>
                <a:cubicBezTo>
                  <a:pt x="1048" y="355"/>
                  <a:pt x="1025" y="347"/>
                  <a:pt x="1013" y="328"/>
                </a:cubicBezTo>
                <a:cubicBezTo>
                  <a:pt x="1009" y="322"/>
                  <a:pt x="1008" y="320"/>
                  <a:pt x="1001" y="299"/>
                </a:cubicBezTo>
                <a:cubicBezTo>
                  <a:pt x="998" y="294"/>
                  <a:pt x="995" y="287"/>
                  <a:pt x="982" y="287"/>
                </a:cubicBezTo>
                <a:cubicBezTo>
                  <a:pt x="974" y="287"/>
                  <a:pt x="956" y="292"/>
                  <a:pt x="956" y="310"/>
                </a:cubicBezTo>
                <a:cubicBezTo>
                  <a:pt x="956" y="318"/>
                  <a:pt x="960" y="348"/>
                  <a:pt x="986" y="369"/>
                </a:cubicBezTo>
                <a:cubicBezTo>
                  <a:pt x="1013" y="393"/>
                  <a:pt x="1052" y="394"/>
                  <a:pt x="1068" y="394"/>
                </a:cubicBezTo>
                <a:cubicBezTo>
                  <a:pt x="1093" y="394"/>
                  <a:pt x="1122" y="389"/>
                  <a:pt x="1143" y="375"/>
                </a:cubicBezTo>
                <a:cubicBezTo>
                  <a:pt x="1159" y="364"/>
                  <a:pt x="1177" y="343"/>
                  <a:pt x="1177" y="308"/>
                </a:cubicBezTo>
                <a:cubicBezTo>
                  <a:pt x="1177" y="249"/>
                  <a:pt x="1124" y="233"/>
                  <a:pt x="1095" y="225"/>
                </a:cubicBezTo>
                <a:lnTo>
                  <a:pt x="1063" y="215"/>
                </a:lnTo>
                <a:close/>
                <a:moveTo>
                  <a:pt x="1337" y="142"/>
                </a:moveTo>
                <a:cubicBezTo>
                  <a:pt x="1411" y="142"/>
                  <a:pt x="1413" y="219"/>
                  <a:pt x="1413" y="248"/>
                </a:cubicBezTo>
                <a:cubicBezTo>
                  <a:pt x="1413" y="274"/>
                  <a:pt x="1410" y="304"/>
                  <a:pt x="1394" y="325"/>
                </a:cubicBezTo>
                <a:cubicBezTo>
                  <a:pt x="1384" y="339"/>
                  <a:pt x="1365" y="354"/>
                  <a:pt x="1337" y="354"/>
                </a:cubicBezTo>
                <a:cubicBezTo>
                  <a:pt x="1284" y="354"/>
                  <a:pt x="1258" y="308"/>
                  <a:pt x="1258" y="244"/>
                </a:cubicBezTo>
                <a:cubicBezTo>
                  <a:pt x="1258" y="182"/>
                  <a:pt x="1286" y="142"/>
                  <a:pt x="1337" y="142"/>
                </a:cubicBezTo>
                <a:moveTo>
                  <a:pt x="1208" y="470"/>
                </a:moveTo>
                <a:cubicBezTo>
                  <a:pt x="1208" y="478"/>
                  <a:pt x="1210" y="486"/>
                  <a:pt x="1221" y="492"/>
                </a:cubicBezTo>
                <a:cubicBezTo>
                  <a:pt x="1225" y="494"/>
                  <a:pt x="1229" y="495"/>
                  <a:pt x="1234" y="495"/>
                </a:cubicBezTo>
                <a:cubicBezTo>
                  <a:pt x="1257" y="495"/>
                  <a:pt x="1259" y="477"/>
                  <a:pt x="1259" y="470"/>
                </a:cubicBezTo>
                <a:cubicBezTo>
                  <a:pt x="1259" y="356"/>
                  <a:pt x="1259" y="356"/>
                  <a:pt x="1259" y="356"/>
                </a:cubicBezTo>
                <a:cubicBezTo>
                  <a:pt x="1283" y="376"/>
                  <a:pt x="1304" y="394"/>
                  <a:pt x="1349" y="394"/>
                </a:cubicBezTo>
                <a:cubicBezTo>
                  <a:pt x="1435" y="394"/>
                  <a:pt x="1465" y="315"/>
                  <a:pt x="1465" y="247"/>
                </a:cubicBezTo>
                <a:cubicBezTo>
                  <a:pt x="1465" y="154"/>
                  <a:pt x="1413" y="100"/>
                  <a:pt x="1343" y="100"/>
                </a:cubicBezTo>
                <a:cubicBezTo>
                  <a:pt x="1308" y="100"/>
                  <a:pt x="1281" y="112"/>
                  <a:pt x="1259" y="139"/>
                </a:cubicBezTo>
                <a:cubicBezTo>
                  <a:pt x="1259" y="122"/>
                  <a:pt x="1259" y="112"/>
                  <a:pt x="1247" y="106"/>
                </a:cubicBezTo>
                <a:cubicBezTo>
                  <a:pt x="1241" y="103"/>
                  <a:pt x="1236" y="103"/>
                  <a:pt x="1234" y="103"/>
                </a:cubicBezTo>
                <a:cubicBezTo>
                  <a:pt x="1211" y="103"/>
                  <a:pt x="1208" y="121"/>
                  <a:pt x="1208" y="128"/>
                </a:cubicBezTo>
                <a:lnTo>
                  <a:pt x="1208" y="470"/>
                </a:lnTo>
                <a:close/>
                <a:moveTo>
                  <a:pt x="1537" y="220"/>
                </a:moveTo>
                <a:cubicBezTo>
                  <a:pt x="1540" y="208"/>
                  <a:pt x="1545" y="182"/>
                  <a:pt x="1567" y="163"/>
                </a:cubicBezTo>
                <a:cubicBezTo>
                  <a:pt x="1586" y="146"/>
                  <a:pt x="1608" y="145"/>
                  <a:pt x="1619" y="145"/>
                </a:cubicBezTo>
                <a:cubicBezTo>
                  <a:pt x="1671" y="145"/>
                  <a:pt x="1691" y="184"/>
                  <a:pt x="1693" y="220"/>
                </a:cubicBezTo>
                <a:lnTo>
                  <a:pt x="1537" y="220"/>
                </a:lnTo>
                <a:close/>
                <a:moveTo>
                  <a:pt x="1720" y="261"/>
                </a:moveTo>
                <a:cubicBezTo>
                  <a:pt x="1727" y="261"/>
                  <a:pt x="1744" y="260"/>
                  <a:pt x="1744" y="237"/>
                </a:cubicBezTo>
                <a:cubicBezTo>
                  <a:pt x="1744" y="206"/>
                  <a:pt x="1735" y="171"/>
                  <a:pt x="1717" y="146"/>
                </a:cubicBezTo>
                <a:cubicBezTo>
                  <a:pt x="1700" y="123"/>
                  <a:pt x="1679" y="111"/>
                  <a:pt x="1654" y="105"/>
                </a:cubicBezTo>
                <a:cubicBezTo>
                  <a:pt x="1643" y="102"/>
                  <a:pt x="1631" y="101"/>
                  <a:pt x="1619" y="101"/>
                </a:cubicBezTo>
                <a:cubicBezTo>
                  <a:pt x="1522" y="101"/>
                  <a:pt x="1485" y="181"/>
                  <a:pt x="1485" y="250"/>
                </a:cubicBezTo>
                <a:cubicBezTo>
                  <a:pt x="1485" y="289"/>
                  <a:pt x="1497" y="328"/>
                  <a:pt x="1521" y="356"/>
                </a:cubicBezTo>
                <a:cubicBezTo>
                  <a:pt x="1549" y="387"/>
                  <a:pt x="1585" y="394"/>
                  <a:pt x="1621" y="394"/>
                </a:cubicBezTo>
                <a:cubicBezTo>
                  <a:pt x="1636" y="394"/>
                  <a:pt x="1685" y="394"/>
                  <a:pt x="1723" y="352"/>
                </a:cubicBezTo>
                <a:cubicBezTo>
                  <a:pt x="1729" y="345"/>
                  <a:pt x="1738" y="333"/>
                  <a:pt x="1740" y="323"/>
                </a:cubicBezTo>
                <a:cubicBezTo>
                  <a:pt x="1741" y="321"/>
                  <a:pt x="1741" y="320"/>
                  <a:pt x="1741" y="317"/>
                </a:cubicBezTo>
                <a:cubicBezTo>
                  <a:pt x="1741" y="302"/>
                  <a:pt x="1724" y="295"/>
                  <a:pt x="1712" y="295"/>
                </a:cubicBezTo>
                <a:cubicBezTo>
                  <a:pt x="1700" y="295"/>
                  <a:pt x="1697" y="300"/>
                  <a:pt x="1689" y="315"/>
                </a:cubicBezTo>
                <a:cubicBezTo>
                  <a:pt x="1679" y="330"/>
                  <a:pt x="1664" y="352"/>
                  <a:pt x="1621" y="352"/>
                </a:cubicBezTo>
                <a:cubicBezTo>
                  <a:pt x="1599" y="352"/>
                  <a:pt x="1576" y="348"/>
                  <a:pt x="1558" y="326"/>
                </a:cubicBezTo>
                <a:cubicBezTo>
                  <a:pt x="1543" y="308"/>
                  <a:pt x="1538" y="286"/>
                  <a:pt x="1537" y="261"/>
                </a:cubicBezTo>
                <a:lnTo>
                  <a:pt x="1720" y="261"/>
                </a:lnTo>
                <a:close/>
                <a:moveTo>
                  <a:pt x="1969" y="302"/>
                </a:moveTo>
                <a:cubicBezTo>
                  <a:pt x="1961" y="320"/>
                  <a:pt x="1947" y="352"/>
                  <a:pt x="1897" y="352"/>
                </a:cubicBezTo>
                <a:cubicBezTo>
                  <a:pt x="1831" y="352"/>
                  <a:pt x="1817" y="292"/>
                  <a:pt x="1817" y="245"/>
                </a:cubicBezTo>
                <a:cubicBezTo>
                  <a:pt x="1817" y="192"/>
                  <a:pt x="1839" y="142"/>
                  <a:pt x="1897" y="142"/>
                </a:cubicBezTo>
                <a:cubicBezTo>
                  <a:pt x="1940" y="142"/>
                  <a:pt x="1955" y="170"/>
                  <a:pt x="1960" y="181"/>
                </a:cubicBezTo>
                <a:cubicBezTo>
                  <a:pt x="1966" y="194"/>
                  <a:pt x="1971" y="204"/>
                  <a:pt x="1986" y="204"/>
                </a:cubicBezTo>
                <a:cubicBezTo>
                  <a:pt x="2001" y="204"/>
                  <a:pt x="2013" y="194"/>
                  <a:pt x="2013" y="180"/>
                </a:cubicBezTo>
                <a:cubicBezTo>
                  <a:pt x="2013" y="176"/>
                  <a:pt x="2013" y="170"/>
                  <a:pt x="2002" y="152"/>
                </a:cubicBezTo>
                <a:cubicBezTo>
                  <a:pt x="1987" y="128"/>
                  <a:pt x="1962" y="101"/>
                  <a:pt x="1899" y="101"/>
                </a:cubicBezTo>
                <a:cubicBezTo>
                  <a:pt x="1878" y="101"/>
                  <a:pt x="1804" y="101"/>
                  <a:pt x="1774" y="184"/>
                </a:cubicBezTo>
                <a:cubicBezTo>
                  <a:pt x="1767" y="204"/>
                  <a:pt x="1764" y="225"/>
                  <a:pt x="1764" y="247"/>
                </a:cubicBezTo>
                <a:cubicBezTo>
                  <a:pt x="1764" y="315"/>
                  <a:pt x="1797" y="394"/>
                  <a:pt x="1896" y="394"/>
                </a:cubicBezTo>
                <a:cubicBezTo>
                  <a:pt x="1973" y="394"/>
                  <a:pt x="1998" y="352"/>
                  <a:pt x="2007" y="337"/>
                </a:cubicBezTo>
                <a:cubicBezTo>
                  <a:pt x="2015" y="323"/>
                  <a:pt x="2019" y="311"/>
                  <a:pt x="2019" y="304"/>
                </a:cubicBezTo>
                <a:cubicBezTo>
                  <a:pt x="2019" y="285"/>
                  <a:pt x="1999" y="281"/>
                  <a:pt x="1992" y="281"/>
                </a:cubicBezTo>
                <a:cubicBezTo>
                  <a:pt x="1978" y="281"/>
                  <a:pt x="1973" y="292"/>
                  <a:pt x="1969" y="302"/>
                </a:cubicBezTo>
                <a:moveTo>
                  <a:pt x="2047" y="149"/>
                </a:moveTo>
                <a:cubicBezTo>
                  <a:pt x="2047" y="309"/>
                  <a:pt x="2047" y="309"/>
                  <a:pt x="2047" y="309"/>
                </a:cubicBezTo>
                <a:cubicBezTo>
                  <a:pt x="2047" y="351"/>
                  <a:pt x="2052" y="392"/>
                  <a:pt x="2127" y="392"/>
                </a:cubicBezTo>
                <a:cubicBezTo>
                  <a:pt x="2132" y="392"/>
                  <a:pt x="2141" y="391"/>
                  <a:pt x="2144" y="391"/>
                </a:cubicBezTo>
                <a:cubicBezTo>
                  <a:pt x="2156" y="389"/>
                  <a:pt x="2174" y="386"/>
                  <a:pt x="2174" y="370"/>
                </a:cubicBezTo>
                <a:cubicBezTo>
                  <a:pt x="2174" y="351"/>
                  <a:pt x="2161" y="350"/>
                  <a:pt x="2148" y="349"/>
                </a:cubicBezTo>
                <a:cubicBezTo>
                  <a:pt x="2144" y="349"/>
                  <a:pt x="2132" y="350"/>
                  <a:pt x="2128" y="350"/>
                </a:cubicBezTo>
                <a:cubicBezTo>
                  <a:pt x="2115" y="349"/>
                  <a:pt x="2103" y="347"/>
                  <a:pt x="2099" y="331"/>
                </a:cubicBezTo>
                <a:cubicBezTo>
                  <a:pt x="2098" y="324"/>
                  <a:pt x="2097" y="320"/>
                  <a:pt x="2097" y="287"/>
                </a:cubicBezTo>
                <a:cubicBezTo>
                  <a:pt x="2097" y="149"/>
                  <a:pt x="2097" y="149"/>
                  <a:pt x="2097" y="149"/>
                </a:cubicBezTo>
                <a:cubicBezTo>
                  <a:pt x="2154" y="149"/>
                  <a:pt x="2154" y="149"/>
                  <a:pt x="2154" y="149"/>
                </a:cubicBezTo>
                <a:cubicBezTo>
                  <a:pt x="2160" y="149"/>
                  <a:pt x="2174" y="147"/>
                  <a:pt x="2174" y="128"/>
                </a:cubicBezTo>
                <a:cubicBezTo>
                  <a:pt x="2174" y="108"/>
                  <a:pt x="2160" y="106"/>
                  <a:pt x="2154" y="106"/>
                </a:cubicBezTo>
                <a:cubicBezTo>
                  <a:pt x="2097" y="106"/>
                  <a:pt x="2097" y="106"/>
                  <a:pt x="2097" y="106"/>
                </a:cubicBezTo>
                <a:cubicBezTo>
                  <a:pt x="2097" y="43"/>
                  <a:pt x="2097" y="43"/>
                  <a:pt x="2097" y="43"/>
                </a:cubicBezTo>
                <a:cubicBezTo>
                  <a:pt x="2097" y="35"/>
                  <a:pt x="2096" y="19"/>
                  <a:pt x="2072" y="19"/>
                </a:cubicBezTo>
                <a:cubicBezTo>
                  <a:pt x="2050" y="19"/>
                  <a:pt x="2048" y="36"/>
                  <a:pt x="2048" y="43"/>
                </a:cubicBezTo>
                <a:cubicBezTo>
                  <a:pt x="2048" y="106"/>
                  <a:pt x="2048" y="106"/>
                  <a:pt x="2048" y="106"/>
                </a:cubicBezTo>
                <a:lnTo>
                  <a:pt x="2047" y="149"/>
                </a:lnTo>
                <a:close/>
                <a:moveTo>
                  <a:pt x="2227" y="45"/>
                </a:moveTo>
                <a:cubicBezTo>
                  <a:pt x="2232" y="45"/>
                  <a:pt x="2236" y="42"/>
                  <a:pt x="2236" y="38"/>
                </a:cubicBezTo>
                <a:cubicBezTo>
                  <a:pt x="2236" y="33"/>
                  <a:pt x="2232" y="31"/>
                  <a:pt x="2227" y="31"/>
                </a:cubicBezTo>
                <a:cubicBezTo>
                  <a:pt x="2216" y="31"/>
                  <a:pt x="2216" y="31"/>
                  <a:pt x="2216" y="31"/>
                </a:cubicBezTo>
                <a:cubicBezTo>
                  <a:pt x="2216" y="45"/>
                  <a:pt x="2216" y="45"/>
                  <a:pt x="2216" y="45"/>
                </a:cubicBezTo>
                <a:lnTo>
                  <a:pt x="2227" y="45"/>
                </a:lnTo>
                <a:close/>
                <a:moveTo>
                  <a:pt x="2208" y="28"/>
                </a:moveTo>
                <a:cubicBezTo>
                  <a:pt x="2208" y="26"/>
                  <a:pt x="2209" y="24"/>
                  <a:pt x="2212" y="24"/>
                </a:cubicBezTo>
                <a:cubicBezTo>
                  <a:pt x="2227" y="24"/>
                  <a:pt x="2227" y="24"/>
                  <a:pt x="2227" y="24"/>
                </a:cubicBezTo>
                <a:cubicBezTo>
                  <a:pt x="2237" y="24"/>
                  <a:pt x="2244" y="28"/>
                  <a:pt x="2244" y="37"/>
                </a:cubicBezTo>
                <a:cubicBezTo>
                  <a:pt x="2244" y="44"/>
                  <a:pt x="2241" y="49"/>
                  <a:pt x="2235" y="51"/>
                </a:cubicBezTo>
                <a:cubicBezTo>
                  <a:pt x="2243" y="61"/>
                  <a:pt x="2243" y="61"/>
                  <a:pt x="2243" y="61"/>
                </a:cubicBezTo>
                <a:cubicBezTo>
                  <a:pt x="2244" y="62"/>
                  <a:pt x="2244" y="63"/>
                  <a:pt x="2244" y="64"/>
                </a:cubicBezTo>
                <a:cubicBezTo>
                  <a:pt x="2244" y="66"/>
                  <a:pt x="2243" y="68"/>
                  <a:pt x="2240" y="68"/>
                </a:cubicBezTo>
                <a:cubicBezTo>
                  <a:pt x="2239" y="68"/>
                  <a:pt x="2237" y="67"/>
                  <a:pt x="2236" y="66"/>
                </a:cubicBezTo>
                <a:cubicBezTo>
                  <a:pt x="2225" y="52"/>
                  <a:pt x="2225" y="52"/>
                  <a:pt x="2225" y="52"/>
                </a:cubicBezTo>
                <a:cubicBezTo>
                  <a:pt x="2216" y="52"/>
                  <a:pt x="2216" y="52"/>
                  <a:pt x="2216" y="52"/>
                </a:cubicBezTo>
                <a:cubicBezTo>
                  <a:pt x="2216" y="64"/>
                  <a:pt x="2216" y="64"/>
                  <a:pt x="2216" y="64"/>
                </a:cubicBezTo>
                <a:cubicBezTo>
                  <a:pt x="2216" y="66"/>
                  <a:pt x="2214" y="68"/>
                  <a:pt x="2212" y="68"/>
                </a:cubicBezTo>
                <a:cubicBezTo>
                  <a:pt x="2209" y="68"/>
                  <a:pt x="2208" y="66"/>
                  <a:pt x="2208" y="64"/>
                </a:cubicBezTo>
                <a:lnTo>
                  <a:pt x="2208" y="28"/>
                </a:lnTo>
                <a:close/>
                <a:moveTo>
                  <a:pt x="2224" y="85"/>
                </a:moveTo>
                <a:cubicBezTo>
                  <a:pt x="2246" y="85"/>
                  <a:pt x="2263" y="67"/>
                  <a:pt x="2263" y="46"/>
                </a:cubicBezTo>
                <a:cubicBezTo>
                  <a:pt x="2263" y="46"/>
                  <a:pt x="2263" y="46"/>
                  <a:pt x="2263" y="46"/>
                </a:cubicBezTo>
                <a:cubicBezTo>
                  <a:pt x="2263" y="25"/>
                  <a:pt x="2246" y="8"/>
                  <a:pt x="2224" y="8"/>
                </a:cubicBezTo>
                <a:cubicBezTo>
                  <a:pt x="2203" y="8"/>
                  <a:pt x="2186" y="25"/>
                  <a:pt x="2186" y="46"/>
                </a:cubicBezTo>
                <a:cubicBezTo>
                  <a:pt x="2186" y="46"/>
                  <a:pt x="2186" y="46"/>
                  <a:pt x="2186" y="46"/>
                </a:cubicBezTo>
                <a:cubicBezTo>
                  <a:pt x="2186" y="68"/>
                  <a:pt x="2203" y="85"/>
                  <a:pt x="2224" y="85"/>
                </a:cubicBezTo>
                <a:moveTo>
                  <a:pt x="2224" y="90"/>
                </a:moveTo>
                <a:cubicBezTo>
                  <a:pt x="2200" y="90"/>
                  <a:pt x="2181" y="70"/>
                  <a:pt x="2181" y="46"/>
                </a:cubicBezTo>
                <a:cubicBezTo>
                  <a:pt x="2181" y="46"/>
                  <a:pt x="2181" y="46"/>
                  <a:pt x="2181" y="46"/>
                </a:cubicBezTo>
                <a:cubicBezTo>
                  <a:pt x="2181" y="23"/>
                  <a:pt x="2200" y="3"/>
                  <a:pt x="2224" y="3"/>
                </a:cubicBezTo>
                <a:cubicBezTo>
                  <a:pt x="2249" y="3"/>
                  <a:pt x="2268" y="23"/>
                  <a:pt x="2268" y="46"/>
                </a:cubicBezTo>
                <a:cubicBezTo>
                  <a:pt x="2268" y="46"/>
                  <a:pt x="2268" y="46"/>
                  <a:pt x="2268" y="46"/>
                </a:cubicBezTo>
                <a:cubicBezTo>
                  <a:pt x="2268" y="70"/>
                  <a:pt x="2249" y="90"/>
                  <a:pt x="2224" y="90"/>
                </a:cubicBezTo>
                <a:moveTo>
                  <a:pt x="19" y="676"/>
                </a:moveTo>
                <a:cubicBezTo>
                  <a:pt x="19" y="681"/>
                  <a:pt x="24" y="686"/>
                  <a:pt x="29" y="686"/>
                </a:cubicBezTo>
                <a:cubicBezTo>
                  <a:pt x="34" y="686"/>
                  <a:pt x="38" y="683"/>
                  <a:pt x="39" y="679"/>
                </a:cubicBezTo>
                <a:cubicBezTo>
                  <a:pt x="50" y="655"/>
                  <a:pt x="50" y="655"/>
                  <a:pt x="50" y="655"/>
                </a:cubicBezTo>
                <a:cubicBezTo>
                  <a:pt x="109" y="655"/>
                  <a:pt x="109" y="655"/>
                  <a:pt x="109" y="655"/>
                </a:cubicBezTo>
                <a:cubicBezTo>
                  <a:pt x="119" y="678"/>
                  <a:pt x="119" y="678"/>
                  <a:pt x="119" y="678"/>
                </a:cubicBezTo>
                <a:cubicBezTo>
                  <a:pt x="121" y="683"/>
                  <a:pt x="124" y="686"/>
                  <a:pt x="129" y="686"/>
                </a:cubicBezTo>
                <a:cubicBezTo>
                  <a:pt x="135" y="686"/>
                  <a:pt x="140" y="681"/>
                  <a:pt x="140" y="675"/>
                </a:cubicBezTo>
                <a:cubicBezTo>
                  <a:pt x="140" y="674"/>
                  <a:pt x="139" y="672"/>
                  <a:pt x="138" y="671"/>
                </a:cubicBezTo>
                <a:cubicBezTo>
                  <a:pt x="93" y="570"/>
                  <a:pt x="93" y="570"/>
                  <a:pt x="93" y="570"/>
                </a:cubicBezTo>
                <a:cubicBezTo>
                  <a:pt x="90" y="564"/>
                  <a:pt x="86" y="561"/>
                  <a:pt x="80" y="561"/>
                </a:cubicBezTo>
                <a:cubicBezTo>
                  <a:pt x="79" y="561"/>
                  <a:pt x="79" y="561"/>
                  <a:pt x="79" y="561"/>
                </a:cubicBezTo>
                <a:cubicBezTo>
                  <a:pt x="73" y="561"/>
                  <a:pt x="69" y="564"/>
                  <a:pt x="66" y="570"/>
                </a:cubicBezTo>
                <a:cubicBezTo>
                  <a:pt x="21" y="671"/>
                  <a:pt x="21" y="671"/>
                  <a:pt x="21" y="671"/>
                </a:cubicBezTo>
                <a:cubicBezTo>
                  <a:pt x="20" y="673"/>
                  <a:pt x="19" y="674"/>
                  <a:pt x="19" y="676"/>
                </a:cubicBezTo>
                <a:close/>
                <a:moveTo>
                  <a:pt x="58" y="636"/>
                </a:moveTo>
                <a:cubicBezTo>
                  <a:pt x="79" y="587"/>
                  <a:pt x="79" y="587"/>
                  <a:pt x="79" y="587"/>
                </a:cubicBezTo>
                <a:cubicBezTo>
                  <a:pt x="101" y="636"/>
                  <a:pt x="101" y="636"/>
                  <a:pt x="101" y="636"/>
                </a:cubicBezTo>
                <a:lnTo>
                  <a:pt x="58" y="636"/>
                </a:lnTo>
                <a:close/>
                <a:moveTo>
                  <a:pt x="250" y="675"/>
                </a:moveTo>
                <a:cubicBezTo>
                  <a:pt x="250" y="681"/>
                  <a:pt x="255" y="686"/>
                  <a:pt x="261" y="686"/>
                </a:cubicBezTo>
                <a:cubicBezTo>
                  <a:pt x="267" y="686"/>
                  <a:pt x="272" y="681"/>
                  <a:pt x="272" y="675"/>
                </a:cubicBezTo>
                <a:cubicBezTo>
                  <a:pt x="272" y="642"/>
                  <a:pt x="272" y="642"/>
                  <a:pt x="272" y="642"/>
                </a:cubicBezTo>
                <a:cubicBezTo>
                  <a:pt x="299" y="642"/>
                  <a:pt x="299" y="642"/>
                  <a:pt x="299" y="642"/>
                </a:cubicBezTo>
                <a:cubicBezTo>
                  <a:pt x="329" y="680"/>
                  <a:pt x="329" y="680"/>
                  <a:pt x="329" y="680"/>
                </a:cubicBezTo>
                <a:cubicBezTo>
                  <a:pt x="331" y="683"/>
                  <a:pt x="334" y="686"/>
                  <a:pt x="339" y="686"/>
                </a:cubicBezTo>
                <a:cubicBezTo>
                  <a:pt x="344" y="686"/>
                  <a:pt x="349" y="682"/>
                  <a:pt x="349" y="676"/>
                </a:cubicBezTo>
                <a:cubicBezTo>
                  <a:pt x="349" y="672"/>
                  <a:pt x="348" y="670"/>
                  <a:pt x="346" y="668"/>
                </a:cubicBezTo>
                <a:cubicBezTo>
                  <a:pt x="323" y="638"/>
                  <a:pt x="323" y="638"/>
                  <a:pt x="323" y="638"/>
                </a:cubicBezTo>
                <a:cubicBezTo>
                  <a:pt x="339" y="633"/>
                  <a:pt x="350" y="621"/>
                  <a:pt x="350" y="602"/>
                </a:cubicBezTo>
                <a:cubicBezTo>
                  <a:pt x="350" y="601"/>
                  <a:pt x="350" y="601"/>
                  <a:pt x="350" y="601"/>
                </a:cubicBezTo>
                <a:cubicBezTo>
                  <a:pt x="350" y="591"/>
                  <a:pt x="347" y="581"/>
                  <a:pt x="340" y="575"/>
                </a:cubicBezTo>
                <a:cubicBezTo>
                  <a:pt x="332" y="567"/>
                  <a:pt x="320" y="563"/>
                  <a:pt x="305" y="563"/>
                </a:cubicBezTo>
                <a:cubicBezTo>
                  <a:pt x="261" y="563"/>
                  <a:pt x="261" y="563"/>
                  <a:pt x="261" y="563"/>
                </a:cubicBezTo>
                <a:cubicBezTo>
                  <a:pt x="255" y="563"/>
                  <a:pt x="250" y="567"/>
                  <a:pt x="250" y="573"/>
                </a:cubicBezTo>
                <a:lnTo>
                  <a:pt x="250" y="675"/>
                </a:lnTo>
                <a:close/>
                <a:moveTo>
                  <a:pt x="272" y="623"/>
                </a:moveTo>
                <a:cubicBezTo>
                  <a:pt x="272" y="582"/>
                  <a:pt x="272" y="582"/>
                  <a:pt x="272" y="582"/>
                </a:cubicBezTo>
                <a:cubicBezTo>
                  <a:pt x="303" y="582"/>
                  <a:pt x="303" y="582"/>
                  <a:pt x="303" y="582"/>
                </a:cubicBezTo>
                <a:cubicBezTo>
                  <a:pt x="319" y="582"/>
                  <a:pt x="328" y="589"/>
                  <a:pt x="328" y="602"/>
                </a:cubicBezTo>
                <a:cubicBezTo>
                  <a:pt x="328" y="603"/>
                  <a:pt x="328" y="603"/>
                  <a:pt x="328" y="603"/>
                </a:cubicBezTo>
                <a:cubicBezTo>
                  <a:pt x="328" y="615"/>
                  <a:pt x="319" y="623"/>
                  <a:pt x="303" y="623"/>
                </a:cubicBezTo>
                <a:lnTo>
                  <a:pt x="272" y="623"/>
                </a:lnTo>
                <a:close/>
                <a:moveTo>
                  <a:pt x="405" y="685"/>
                </a:moveTo>
                <a:cubicBezTo>
                  <a:pt x="477" y="685"/>
                  <a:pt x="477" y="685"/>
                  <a:pt x="477" y="685"/>
                </a:cubicBezTo>
                <a:cubicBezTo>
                  <a:pt x="482" y="685"/>
                  <a:pt x="487" y="681"/>
                  <a:pt x="487" y="675"/>
                </a:cubicBezTo>
                <a:cubicBezTo>
                  <a:pt x="487" y="670"/>
                  <a:pt x="482" y="666"/>
                  <a:pt x="477" y="666"/>
                </a:cubicBezTo>
                <a:cubicBezTo>
                  <a:pt x="416" y="666"/>
                  <a:pt x="416" y="666"/>
                  <a:pt x="416" y="666"/>
                </a:cubicBezTo>
                <a:cubicBezTo>
                  <a:pt x="416" y="633"/>
                  <a:pt x="416" y="633"/>
                  <a:pt x="416" y="633"/>
                </a:cubicBezTo>
                <a:cubicBezTo>
                  <a:pt x="468" y="633"/>
                  <a:pt x="468" y="633"/>
                  <a:pt x="468" y="633"/>
                </a:cubicBezTo>
                <a:cubicBezTo>
                  <a:pt x="474" y="633"/>
                  <a:pt x="478" y="629"/>
                  <a:pt x="478" y="623"/>
                </a:cubicBezTo>
                <a:cubicBezTo>
                  <a:pt x="478" y="618"/>
                  <a:pt x="474" y="614"/>
                  <a:pt x="468" y="614"/>
                </a:cubicBezTo>
                <a:cubicBezTo>
                  <a:pt x="416" y="614"/>
                  <a:pt x="416" y="614"/>
                  <a:pt x="416" y="614"/>
                </a:cubicBezTo>
                <a:cubicBezTo>
                  <a:pt x="416" y="582"/>
                  <a:pt x="416" y="582"/>
                  <a:pt x="416" y="582"/>
                </a:cubicBezTo>
                <a:cubicBezTo>
                  <a:pt x="476" y="582"/>
                  <a:pt x="476" y="582"/>
                  <a:pt x="476" y="582"/>
                </a:cubicBezTo>
                <a:cubicBezTo>
                  <a:pt x="481" y="582"/>
                  <a:pt x="486" y="578"/>
                  <a:pt x="486" y="572"/>
                </a:cubicBezTo>
                <a:cubicBezTo>
                  <a:pt x="486" y="567"/>
                  <a:pt x="481" y="563"/>
                  <a:pt x="476" y="563"/>
                </a:cubicBezTo>
                <a:cubicBezTo>
                  <a:pt x="405" y="563"/>
                  <a:pt x="405" y="563"/>
                  <a:pt x="405" y="563"/>
                </a:cubicBezTo>
                <a:cubicBezTo>
                  <a:pt x="399" y="563"/>
                  <a:pt x="394" y="567"/>
                  <a:pt x="394" y="573"/>
                </a:cubicBezTo>
                <a:cubicBezTo>
                  <a:pt x="394" y="674"/>
                  <a:pt x="394" y="674"/>
                  <a:pt x="394" y="674"/>
                </a:cubicBezTo>
                <a:cubicBezTo>
                  <a:pt x="394" y="680"/>
                  <a:pt x="399" y="685"/>
                  <a:pt x="405" y="685"/>
                </a:cubicBezTo>
                <a:close/>
                <a:moveTo>
                  <a:pt x="521" y="676"/>
                </a:moveTo>
                <a:cubicBezTo>
                  <a:pt x="521" y="681"/>
                  <a:pt x="525" y="686"/>
                  <a:pt x="530" y="686"/>
                </a:cubicBezTo>
                <a:cubicBezTo>
                  <a:pt x="535" y="686"/>
                  <a:pt x="539" y="683"/>
                  <a:pt x="540" y="679"/>
                </a:cubicBezTo>
                <a:cubicBezTo>
                  <a:pt x="551" y="655"/>
                  <a:pt x="551" y="655"/>
                  <a:pt x="551" y="655"/>
                </a:cubicBezTo>
                <a:cubicBezTo>
                  <a:pt x="610" y="655"/>
                  <a:pt x="610" y="655"/>
                  <a:pt x="610" y="655"/>
                </a:cubicBezTo>
                <a:cubicBezTo>
                  <a:pt x="620" y="678"/>
                  <a:pt x="620" y="678"/>
                  <a:pt x="620" y="678"/>
                </a:cubicBezTo>
                <a:cubicBezTo>
                  <a:pt x="622" y="683"/>
                  <a:pt x="626" y="686"/>
                  <a:pt x="631" y="686"/>
                </a:cubicBezTo>
                <a:cubicBezTo>
                  <a:pt x="636" y="686"/>
                  <a:pt x="641" y="681"/>
                  <a:pt x="641" y="675"/>
                </a:cubicBezTo>
                <a:cubicBezTo>
                  <a:pt x="641" y="674"/>
                  <a:pt x="640" y="672"/>
                  <a:pt x="640" y="671"/>
                </a:cubicBezTo>
                <a:cubicBezTo>
                  <a:pt x="594" y="570"/>
                  <a:pt x="594" y="570"/>
                  <a:pt x="594" y="570"/>
                </a:cubicBezTo>
                <a:cubicBezTo>
                  <a:pt x="592" y="564"/>
                  <a:pt x="587" y="561"/>
                  <a:pt x="581" y="561"/>
                </a:cubicBezTo>
                <a:cubicBezTo>
                  <a:pt x="580" y="561"/>
                  <a:pt x="580" y="561"/>
                  <a:pt x="580" y="561"/>
                </a:cubicBezTo>
                <a:cubicBezTo>
                  <a:pt x="574" y="561"/>
                  <a:pt x="570" y="564"/>
                  <a:pt x="567" y="570"/>
                </a:cubicBezTo>
                <a:cubicBezTo>
                  <a:pt x="522" y="671"/>
                  <a:pt x="522" y="671"/>
                  <a:pt x="522" y="671"/>
                </a:cubicBezTo>
                <a:cubicBezTo>
                  <a:pt x="521" y="673"/>
                  <a:pt x="521" y="674"/>
                  <a:pt x="521" y="676"/>
                </a:cubicBezTo>
                <a:close/>
                <a:moveTo>
                  <a:pt x="559" y="636"/>
                </a:moveTo>
                <a:cubicBezTo>
                  <a:pt x="580" y="587"/>
                  <a:pt x="580" y="587"/>
                  <a:pt x="580" y="587"/>
                </a:cubicBezTo>
                <a:cubicBezTo>
                  <a:pt x="602" y="636"/>
                  <a:pt x="602" y="636"/>
                  <a:pt x="602" y="636"/>
                </a:cubicBezTo>
                <a:lnTo>
                  <a:pt x="559" y="636"/>
                </a:lnTo>
                <a:close/>
                <a:moveTo>
                  <a:pt x="682" y="674"/>
                </a:moveTo>
                <a:cubicBezTo>
                  <a:pt x="682" y="680"/>
                  <a:pt x="686" y="685"/>
                  <a:pt x="692" y="685"/>
                </a:cubicBezTo>
                <a:cubicBezTo>
                  <a:pt x="758" y="685"/>
                  <a:pt x="758" y="685"/>
                  <a:pt x="758" y="685"/>
                </a:cubicBezTo>
                <a:cubicBezTo>
                  <a:pt x="764" y="685"/>
                  <a:pt x="768" y="680"/>
                  <a:pt x="768" y="675"/>
                </a:cubicBezTo>
                <a:cubicBezTo>
                  <a:pt x="768" y="670"/>
                  <a:pt x="764" y="665"/>
                  <a:pt x="758" y="665"/>
                </a:cubicBezTo>
                <a:cubicBezTo>
                  <a:pt x="703" y="665"/>
                  <a:pt x="703" y="665"/>
                  <a:pt x="703" y="665"/>
                </a:cubicBezTo>
                <a:cubicBezTo>
                  <a:pt x="703" y="572"/>
                  <a:pt x="703" y="572"/>
                  <a:pt x="703" y="572"/>
                </a:cubicBezTo>
                <a:cubicBezTo>
                  <a:pt x="703" y="566"/>
                  <a:pt x="698" y="562"/>
                  <a:pt x="692" y="562"/>
                </a:cubicBezTo>
                <a:cubicBezTo>
                  <a:pt x="686" y="562"/>
                  <a:pt x="682" y="566"/>
                  <a:pt x="682" y="572"/>
                </a:cubicBezTo>
                <a:lnTo>
                  <a:pt x="682" y="674"/>
                </a:lnTo>
                <a:close/>
                <a:moveTo>
                  <a:pt x="877" y="674"/>
                </a:moveTo>
                <a:cubicBezTo>
                  <a:pt x="877" y="680"/>
                  <a:pt x="882" y="685"/>
                  <a:pt x="888" y="685"/>
                </a:cubicBezTo>
                <a:cubicBezTo>
                  <a:pt x="923" y="685"/>
                  <a:pt x="923" y="685"/>
                  <a:pt x="923" y="685"/>
                </a:cubicBezTo>
                <a:cubicBezTo>
                  <a:pt x="961" y="685"/>
                  <a:pt x="988" y="658"/>
                  <a:pt x="988" y="624"/>
                </a:cubicBezTo>
                <a:cubicBezTo>
                  <a:pt x="988" y="623"/>
                  <a:pt x="988" y="623"/>
                  <a:pt x="988" y="623"/>
                </a:cubicBezTo>
                <a:cubicBezTo>
                  <a:pt x="988" y="589"/>
                  <a:pt x="961" y="563"/>
                  <a:pt x="923" y="563"/>
                </a:cubicBezTo>
                <a:cubicBezTo>
                  <a:pt x="888" y="563"/>
                  <a:pt x="888" y="563"/>
                  <a:pt x="888" y="563"/>
                </a:cubicBezTo>
                <a:cubicBezTo>
                  <a:pt x="882" y="563"/>
                  <a:pt x="877" y="567"/>
                  <a:pt x="877" y="573"/>
                </a:cubicBezTo>
                <a:lnTo>
                  <a:pt x="877" y="674"/>
                </a:lnTo>
                <a:close/>
                <a:moveTo>
                  <a:pt x="899" y="665"/>
                </a:moveTo>
                <a:cubicBezTo>
                  <a:pt x="899" y="582"/>
                  <a:pt x="899" y="582"/>
                  <a:pt x="899" y="582"/>
                </a:cubicBezTo>
                <a:cubicBezTo>
                  <a:pt x="923" y="582"/>
                  <a:pt x="923" y="582"/>
                  <a:pt x="923" y="582"/>
                </a:cubicBezTo>
                <a:cubicBezTo>
                  <a:pt x="949" y="582"/>
                  <a:pt x="965" y="600"/>
                  <a:pt x="965" y="624"/>
                </a:cubicBezTo>
                <a:cubicBezTo>
                  <a:pt x="965" y="624"/>
                  <a:pt x="965" y="624"/>
                  <a:pt x="965" y="624"/>
                </a:cubicBezTo>
                <a:cubicBezTo>
                  <a:pt x="965" y="648"/>
                  <a:pt x="949" y="665"/>
                  <a:pt x="923" y="665"/>
                </a:cubicBezTo>
                <a:lnTo>
                  <a:pt x="899" y="665"/>
                </a:lnTo>
                <a:close/>
                <a:moveTo>
                  <a:pt x="1033" y="675"/>
                </a:moveTo>
                <a:cubicBezTo>
                  <a:pt x="1033" y="681"/>
                  <a:pt x="1037" y="686"/>
                  <a:pt x="1043" y="686"/>
                </a:cubicBezTo>
                <a:cubicBezTo>
                  <a:pt x="1049" y="686"/>
                  <a:pt x="1054" y="681"/>
                  <a:pt x="1054" y="675"/>
                </a:cubicBezTo>
                <a:cubicBezTo>
                  <a:pt x="1054" y="572"/>
                  <a:pt x="1054" y="572"/>
                  <a:pt x="1054" y="572"/>
                </a:cubicBezTo>
                <a:cubicBezTo>
                  <a:pt x="1054" y="566"/>
                  <a:pt x="1049" y="562"/>
                  <a:pt x="1043" y="562"/>
                </a:cubicBezTo>
                <a:cubicBezTo>
                  <a:pt x="1037" y="562"/>
                  <a:pt x="1033" y="566"/>
                  <a:pt x="1033" y="572"/>
                </a:cubicBezTo>
                <a:lnTo>
                  <a:pt x="1033" y="675"/>
                </a:lnTo>
                <a:close/>
                <a:moveTo>
                  <a:pt x="1104" y="675"/>
                </a:moveTo>
                <a:cubicBezTo>
                  <a:pt x="1104" y="681"/>
                  <a:pt x="1109" y="686"/>
                  <a:pt x="1115" y="686"/>
                </a:cubicBezTo>
                <a:cubicBezTo>
                  <a:pt x="1121" y="686"/>
                  <a:pt x="1126" y="681"/>
                  <a:pt x="1126" y="675"/>
                </a:cubicBezTo>
                <a:cubicBezTo>
                  <a:pt x="1126" y="635"/>
                  <a:pt x="1126" y="635"/>
                  <a:pt x="1126" y="635"/>
                </a:cubicBezTo>
                <a:cubicBezTo>
                  <a:pt x="1179" y="635"/>
                  <a:pt x="1179" y="635"/>
                  <a:pt x="1179" y="635"/>
                </a:cubicBezTo>
                <a:cubicBezTo>
                  <a:pt x="1184" y="635"/>
                  <a:pt x="1188" y="631"/>
                  <a:pt x="1188" y="625"/>
                </a:cubicBezTo>
                <a:cubicBezTo>
                  <a:pt x="1188" y="620"/>
                  <a:pt x="1184" y="615"/>
                  <a:pt x="1179" y="615"/>
                </a:cubicBezTo>
                <a:cubicBezTo>
                  <a:pt x="1126" y="615"/>
                  <a:pt x="1126" y="615"/>
                  <a:pt x="1126" y="615"/>
                </a:cubicBezTo>
                <a:cubicBezTo>
                  <a:pt x="1126" y="582"/>
                  <a:pt x="1126" y="582"/>
                  <a:pt x="1126" y="582"/>
                </a:cubicBezTo>
                <a:cubicBezTo>
                  <a:pt x="1186" y="582"/>
                  <a:pt x="1186" y="582"/>
                  <a:pt x="1186" y="582"/>
                </a:cubicBezTo>
                <a:cubicBezTo>
                  <a:pt x="1192" y="582"/>
                  <a:pt x="1196" y="578"/>
                  <a:pt x="1196" y="572"/>
                </a:cubicBezTo>
                <a:cubicBezTo>
                  <a:pt x="1196" y="567"/>
                  <a:pt x="1192" y="563"/>
                  <a:pt x="1186" y="563"/>
                </a:cubicBezTo>
                <a:cubicBezTo>
                  <a:pt x="1115" y="563"/>
                  <a:pt x="1115" y="563"/>
                  <a:pt x="1115" y="563"/>
                </a:cubicBezTo>
                <a:cubicBezTo>
                  <a:pt x="1109" y="563"/>
                  <a:pt x="1104" y="567"/>
                  <a:pt x="1104" y="573"/>
                </a:cubicBezTo>
                <a:lnTo>
                  <a:pt x="1104" y="675"/>
                </a:lnTo>
                <a:close/>
                <a:moveTo>
                  <a:pt x="1237" y="675"/>
                </a:moveTo>
                <a:cubicBezTo>
                  <a:pt x="1237" y="681"/>
                  <a:pt x="1241" y="686"/>
                  <a:pt x="1247" y="686"/>
                </a:cubicBezTo>
                <a:cubicBezTo>
                  <a:pt x="1253" y="686"/>
                  <a:pt x="1258" y="681"/>
                  <a:pt x="1258" y="675"/>
                </a:cubicBezTo>
                <a:cubicBezTo>
                  <a:pt x="1258" y="635"/>
                  <a:pt x="1258" y="635"/>
                  <a:pt x="1258" y="635"/>
                </a:cubicBezTo>
                <a:cubicBezTo>
                  <a:pt x="1311" y="635"/>
                  <a:pt x="1311" y="635"/>
                  <a:pt x="1311" y="635"/>
                </a:cubicBezTo>
                <a:cubicBezTo>
                  <a:pt x="1316" y="635"/>
                  <a:pt x="1321" y="631"/>
                  <a:pt x="1321" y="625"/>
                </a:cubicBezTo>
                <a:cubicBezTo>
                  <a:pt x="1321" y="620"/>
                  <a:pt x="1316" y="615"/>
                  <a:pt x="1311" y="615"/>
                </a:cubicBezTo>
                <a:cubicBezTo>
                  <a:pt x="1258" y="615"/>
                  <a:pt x="1258" y="615"/>
                  <a:pt x="1258" y="615"/>
                </a:cubicBezTo>
                <a:cubicBezTo>
                  <a:pt x="1258" y="582"/>
                  <a:pt x="1258" y="582"/>
                  <a:pt x="1258" y="582"/>
                </a:cubicBezTo>
                <a:cubicBezTo>
                  <a:pt x="1319" y="582"/>
                  <a:pt x="1319" y="582"/>
                  <a:pt x="1319" y="582"/>
                </a:cubicBezTo>
                <a:cubicBezTo>
                  <a:pt x="1324" y="582"/>
                  <a:pt x="1328" y="578"/>
                  <a:pt x="1328" y="572"/>
                </a:cubicBezTo>
                <a:cubicBezTo>
                  <a:pt x="1328" y="567"/>
                  <a:pt x="1324" y="563"/>
                  <a:pt x="1319" y="563"/>
                </a:cubicBezTo>
                <a:cubicBezTo>
                  <a:pt x="1247" y="563"/>
                  <a:pt x="1247" y="563"/>
                  <a:pt x="1247" y="563"/>
                </a:cubicBezTo>
                <a:cubicBezTo>
                  <a:pt x="1241" y="563"/>
                  <a:pt x="1237" y="567"/>
                  <a:pt x="1237" y="573"/>
                </a:cubicBezTo>
                <a:lnTo>
                  <a:pt x="1237" y="675"/>
                </a:lnTo>
                <a:close/>
                <a:moveTo>
                  <a:pt x="1380" y="685"/>
                </a:moveTo>
                <a:cubicBezTo>
                  <a:pt x="1452" y="685"/>
                  <a:pt x="1452" y="685"/>
                  <a:pt x="1452" y="685"/>
                </a:cubicBezTo>
                <a:cubicBezTo>
                  <a:pt x="1457" y="685"/>
                  <a:pt x="1461" y="681"/>
                  <a:pt x="1461" y="675"/>
                </a:cubicBezTo>
                <a:cubicBezTo>
                  <a:pt x="1461" y="670"/>
                  <a:pt x="1457" y="666"/>
                  <a:pt x="1452" y="666"/>
                </a:cubicBezTo>
                <a:cubicBezTo>
                  <a:pt x="1390" y="666"/>
                  <a:pt x="1390" y="666"/>
                  <a:pt x="1390" y="666"/>
                </a:cubicBezTo>
                <a:cubicBezTo>
                  <a:pt x="1390" y="633"/>
                  <a:pt x="1390" y="633"/>
                  <a:pt x="1390" y="633"/>
                </a:cubicBezTo>
                <a:cubicBezTo>
                  <a:pt x="1443" y="633"/>
                  <a:pt x="1443" y="633"/>
                  <a:pt x="1443" y="633"/>
                </a:cubicBezTo>
                <a:cubicBezTo>
                  <a:pt x="1448" y="633"/>
                  <a:pt x="1452" y="629"/>
                  <a:pt x="1452" y="623"/>
                </a:cubicBezTo>
                <a:cubicBezTo>
                  <a:pt x="1452" y="618"/>
                  <a:pt x="1448" y="614"/>
                  <a:pt x="1443" y="614"/>
                </a:cubicBezTo>
                <a:cubicBezTo>
                  <a:pt x="1390" y="614"/>
                  <a:pt x="1390" y="614"/>
                  <a:pt x="1390" y="614"/>
                </a:cubicBezTo>
                <a:cubicBezTo>
                  <a:pt x="1390" y="582"/>
                  <a:pt x="1390" y="582"/>
                  <a:pt x="1390" y="582"/>
                </a:cubicBezTo>
                <a:cubicBezTo>
                  <a:pt x="1451" y="582"/>
                  <a:pt x="1451" y="582"/>
                  <a:pt x="1451" y="582"/>
                </a:cubicBezTo>
                <a:cubicBezTo>
                  <a:pt x="1456" y="582"/>
                  <a:pt x="1460" y="578"/>
                  <a:pt x="1460" y="572"/>
                </a:cubicBezTo>
                <a:cubicBezTo>
                  <a:pt x="1460" y="567"/>
                  <a:pt x="1456" y="563"/>
                  <a:pt x="1451" y="563"/>
                </a:cubicBezTo>
                <a:cubicBezTo>
                  <a:pt x="1380" y="563"/>
                  <a:pt x="1380" y="563"/>
                  <a:pt x="1380" y="563"/>
                </a:cubicBezTo>
                <a:cubicBezTo>
                  <a:pt x="1373" y="563"/>
                  <a:pt x="1369" y="567"/>
                  <a:pt x="1369" y="573"/>
                </a:cubicBezTo>
                <a:cubicBezTo>
                  <a:pt x="1369" y="674"/>
                  <a:pt x="1369" y="674"/>
                  <a:pt x="1369" y="674"/>
                </a:cubicBezTo>
                <a:cubicBezTo>
                  <a:pt x="1369" y="680"/>
                  <a:pt x="1373" y="685"/>
                  <a:pt x="1380" y="685"/>
                </a:cubicBezTo>
                <a:close/>
                <a:moveTo>
                  <a:pt x="1503" y="675"/>
                </a:moveTo>
                <a:cubicBezTo>
                  <a:pt x="1503" y="681"/>
                  <a:pt x="1508" y="686"/>
                  <a:pt x="1514" y="686"/>
                </a:cubicBezTo>
                <a:cubicBezTo>
                  <a:pt x="1520" y="686"/>
                  <a:pt x="1525" y="681"/>
                  <a:pt x="1525" y="675"/>
                </a:cubicBezTo>
                <a:cubicBezTo>
                  <a:pt x="1525" y="642"/>
                  <a:pt x="1525" y="642"/>
                  <a:pt x="1525" y="642"/>
                </a:cubicBezTo>
                <a:cubicBezTo>
                  <a:pt x="1552" y="642"/>
                  <a:pt x="1552" y="642"/>
                  <a:pt x="1552" y="642"/>
                </a:cubicBezTo>
                <a:cubicBezTo>
                  <a:pt x="1582" y="680"/>
                  <a:pt x="1582" y="680"/>
                  <a:pt x="1582" y="680"/>
                </a:cubicBezTo>
                <a:cubicBezTo>
                  <a:pt x="1584" y="683"/>
                  <a:pt x="1587" y="686"/>
                  <a:pt x="1592" y="686"/>
                </a:cubicBezTo>
                <a:cubicBezTo>
                  <a:pt x="1597" y="686"/>
                  <a:pt x="1602" y="682"/>
                  <a:pt x="1602" y="676"/>
                </a:cubicBezTo>
                <a:cubicBezTo>
                  <a:pt x="1602" y="672"/>
                  <a:pt x="1601" y="670"/>
                  <a:pt x="1599" y="668"/>
                </a:cubicBezTo>
                <a:cubicBezTo>
                  <a:pt x="1576" y="638"/>
                  <a:pt x="1576" y="638"/>
                  <a:pt x="1576" y="638"/>
                </a:cubicBezTo>
                <a:cubicBezTo>
                  <a:pt x="1592" y="633"/>
                  <a:pt x="1603" y="621"/>
                  <a:pt x="1603" y="602"/>
                </a:cubicBezTo>
                <a:cubicBezTo>
                  <a:pt x="1603" y="601"/>
                  <a:pt x="1603" y="601"/>
                  <a:pt x="1603" y="601"/>
                </a:cubicBezTo>
                <a:cubicBezTo>
                  <a:pt x="1603" y="591"/>
                  <a:pt x="1600" y="581"/>
                  <a:pt x="1593" y="575"/>
                </a:cubicBezTo>
                <a:cubicBezTo>
                  <a:pt x="1585" y="567"/>
                  <a:pt x="1573" y="563"/>
                  <a:pt x="1558" y="563"/>
                </a:cubicBezTo>
                <a:cubicBezTo>
                  <a:pt x="1514" y="563"/>
                  <a:pt x="1514" y="563"/>
                  <a:pt x="1514" y="563"/>
                </a:cubicBezTo>
                <a:cubicBezTo>
                  <a:pt x="1508" y="563"/>
                  <a:pt x="1503" y="567"/>
                  <a:pt x="1503" y="573"/>
                </a:cubicBezTo>
                <a:lnTo>
                  <a:pt x="1503" y="675"/>
                </a:lnTo>
                <a:close/>
                <a:moveTo>
                  <a:pt x="1525" y="623"/>
                </a:moveTo>
                <a:cubicBezTo>
                  <a:pt x="1525" y="582"/>
                  <a:pt x="1525" y="582"/>
                  <a:pt x="1525" y="582"/>
                </a:cubicBezTo>
                <a:cubicBezTo>
                  <a:pt x="1556" y="582"/>
                  <a:pt x="1556" y="582"/>
                  <a:pt x="1556" y="582"/>
                </a:cubicBezTo>
                <a:cubicBezTo>
                  <a:pt x="1572" y="582"/>
                  <a:pt x="1581" y="589"/>
                  <a:pt x="1581" y="602"/>
                </a:cubicBezTo>
                <a:cubicBezTo>
                  <a:pt x="1581" y="603"/>
                  <a:pt x="1581" y="603"/>
                  <a:pt x="1581" y="603"/>
                </a:cubicBezTo>
                <a:cubicBezTo>
                  <a:pt x="1581" y="615"/>
                  <a:pt x="1572" y="623"/>
                  <a:pt x="1556" y="623"/>
                </a:cubicBezTo>
                <a:lnTo>
                  <a:pt x="1525" y="623"/>
                </a:lnTo>
                <a:close/>
                <a:moveTo>
                  <a:pt x="1658" y="685"/>
                </a:moveTo>
                <a:cubicBezTo>
                  <a:pt x="1730" y="685"/>
                  <a:pt x="1730" y="685"/>
                  <a:pt x="1730" y="685"/>
                </a:cubicBezTo>
                <a:cubicBezTo>
                  <a:pt x="1735" y="685"/>
                  <a:pt x="1740" y="681"/>
                  <a:pt x="1740" y="675"/>
                </a:cubicBezTo>
                <a:cubicBezTo>
                  <a:pt x="1740" y="670"/>
                  <a:pt x="1735" y="666"/>
                  <a:pt x="1730" y="666"/>
                </a:cubicBezTo>
                <a:cubicBezTo>
                  <a:pt x="1669" y="666"/>
                  <a:pt x="1669" y="666"/>
                  <a:pt x="1669" y="666"/>
                </a:cubicBezTo>
                <a:cubicBezTo>
                  <a:pt x="1669" y="633"/>
                  <a:pt x="1669" y="633"/>
                  <a:pt x="1669" y="633"/>
                </a:cubicBezTo>
                <a:cubicBezTo>
                  <a:pt x="1721" y="633"/>
                  <a:pt x="1721" y="633"/>
                  <a:pt x="1721" y="633"/>
                </a:cubicBezTo>
                <a:cubicBezTo>
                  <a:pt x="1727" y="633"/>
                  <a:pt x="1731" y="629"/>
                  <a:pt x="1731" y="623"/>
                </a:cubicBezTo>
                <a:cubicBezTo>
                  <a:pt x="1731" y="618"/>
                  <a:pt x="1727" y="614"/>
                  <a:pt x="1721" y="614"/>
                </a:cubicBezTo>
                <a:cubicBezTo>
                  <a:pt x="1669" y="614"/>
                  <a:pt x="1669" y="614"/>
                  <a:pt x="1669" y="614"/>
                </a:cubicBezTo>
                <a:cubicBezTo>
                  <a:pt x="1669" y="582"/>
                  <a:pt x="1669" y="582"/>
                  <a:pt x="1669" y="582"/>
                </a:cubicBezTo>
                <a:cubicBezTo>
                  <a:pt x="1729" y="582"/>
                  <a:pt x="1729" y="582"/>
                  <a:pt x="1729" y="582"/>
                </a:cubicBezTo>
                <a:cubicBezTo>
                  <a:pt x="1734" y="582"/>
                  <a:pt x="1739" y="578"/>
                  <a:pt x="1739" y="572"/>
                </a:cubicBezTo>
                <a:cubicBezTo>
                  <a:pt x="1739" y="567"/>
                  <a:pt x="1734" y="563"/>
                  <a:pt x="1729" y="563"/>
                </a:cubicBezTo>
                <a:cubicBezTo>
                  <a:pt x="1658" y="563"/>
                  <a:pt x="1658" y="563"/>
                  <a:pt x="1658" y="563"/>
                </a:cubicBezTo>
                <a:cubicBezTo>
                  <a:pt x="1652" y="563"/>
                  <a:pt x="1647" y="567"/>
                  <a:pt x="1647" y="573"/>
                </a:cubicBezTo>
                <a:cubicBezTo>
                  <a:pt x="1647" y="674"/>
                  <a:pt x="1647" y="674"/>
                  <a:pt x="1647" y="674"/>
                </a:cubicBezTo>
                <a:cubicBezTo>
                  <a:pt x="1647" y="680"/>
                  <a:pt x="1652" y="685"/>
                  <a:pt x="1658" y="685"/>
                </a:cubicBezTo>
                <a:close/>
                <a:moveTo>
                  <a:pt x="1782" y="675"/>
                </a:moveTo>
                <a:cubicBezTo>
                  <a:pt x="1782" y="681"/>
                  <a:pt x="1787" y="686"/>
                  <a:pt x="1793" y="686"/>
                </a:cubicBezTo>
                <a:cubicBezTo>
                  <a:pt x="1798" y="686"/>
                  <a:pt x="1803" y="681"/>
                  <a:pt x="1803" y="675"/>
                </a:cubicBezTo>
                <a:cubicBezTo>
                  <a:pt x="1803" y="598"/>
                  <a:pt x="1803" y="598"/>
                  <a:pt x="1803" y="598"/>
                </a:cubicBezTo>
                <a:cubicBezTo>
                  <a:pt x="1866" y="679"/>
                  <a:pt x="1866" y="679"/>
                  <a:pt x="1866" y="679"/>
                </a:cubicBezTo>
                <a:cubicBezTo>
                  <a:pt x="1869" y="683"/>
                  <a:pt x="1872" y="686"/>
                  <a:pt x="1877" y="686"/>
                </a:cubicBezTo>
                <a:cubicBezTo>
                  <a:pt x="1878" y="686"/>
                  <a:pt x="1878" y="686"/>
                  <a:pt x="1878" y="686"/>
                </a:cubicBezTo>
                <a:cubicBezTo>
                  <a:pt x="1884" y="686"/>
                  <a:pt x="1889" y="681"/>
                  <a:pt x="1889" y="675"/>
                </a:cubicBezTo>
                <a:cubicBezTo>
                  <a:pt x="1889" y="572"/>
                  <a:pt x="1889" y="572"/>
                  <a:pt x="1889" y="572"/>
                </a:cubicBezTo>
                <a:cubicBezTo>
                  <a:pt x="1889" y="566"/>
                  <a:pt x="1884" y="562"/>
                  <a:pt x="1878" y="562"/>
                </a:cubicBezTo>
                <a:cubicBezTo>
                  <a:pt x="1872" y="562"/>
                  <a:pt x="1867" y="566"/>
                  <a:pt x="1867" y="572"/>
                </a:cubicBezTo>
                <a:cubicBezTo>
                  <a:pt x="1867" y="647"/>
                  <a:pt x="1867" y="647"/>
                  <a:pt x="1867" y="647"/>
                </a:cubicBezTo>
                <a:cubicBezTo>
                  <a:pt x="1806" y="568"/>
                  <a:pt x="1806" y="568"/>
                  <a:pt x="1806" y="568"/>
                </a:cubicBezTo>
                <a:cubicBezTo>
                  <a:pt x="1803" y="564"/>
                  <a:pt x="1800" y="562"/>
                  <a:pt x="1795" y="562"/>
                </a:cubicBezTo>
                <a:cubicBezTo>
                  <a:pt x="1793" y="562"/>
                  <a:pt x="1793" y="562"/>
                  <a:pt x="1793" y="562"/>
                </a:cubicBezTo>
                <a:cubicBezTo>
                  <a:pt x="1787" y="562"/>
                  <a:pt x="1782" y="567"/>
                  <a:pt x="1782" y="573"/>
                </a:cubicBezTo>
                <a:lnTo>
                  <a:pt x="1782" y="675"/>
                </a:lnTo>
                <a:close/>
                <a:moveTo>
                  <a:pt x="1994" y="687"/>
                </a:moveTo>
                <a:cubicBezTo>
                  <a:pt x="2014" y="687"/>
                  <a:pt x="2027" y="681"/>
                  <a:pt x="2039" y="671"/>
                </a:cubicBezTo>
                <a:cubicBezTo>
                  <a:pt x="2041" y="669"/>
                  <a:pt x="2042" y="666"/>
                  <a:pt x="2042" y="663"/>
                </a:cubicBezTo>
                <a:cubicBezTo>
                  <a:pt x="2042" y="657"/>
                  <a:pt x="2037" y="653"/>
                  <a:pt x="2032" y="653"/>
                </a:cubicBezTo>
                <a:cubicBezTo>
                  <a:pt x="2029" y="653"/>
                  <a:pt x="2027" y="654"/>
                  <a:pt x="2026" y="655"/>
                </a:cubicBezTo>
                <a:cubicBezTo>
                  <a:pt x="2017" y="663"/>
                  <a:pt x="2008" y="667"/>
                  <a:pt x="1995" y="667"/>
                </a:cubicBezTo>
                <a:cubicBezTo>
                  <a:pt x="1972" y="667"/>
                  <a:pt x="1955" y="648"/>
                  <a:pt x="1955" y="624"/>
                </a:cubicBezTo>
                <a:cubicBezTo>
                  <a:pt x="1955" y="623"/>
                  <a:pt x="1955" y="623"/>
                  <a:pt x="1955" y="623"/>
                </a:cubicBezTo>
                <a:cubicBezTo>
                  <a:pt x="1955" y="599"/>
                  <a:pt x="1972" y="580"/>
                  <a:pt x="1995" y="580"/>
                </a:cubicBezTo>
                <a:cubicBezTo>
                  <a:pt x="2007" y="580"/>
                  <a:pt x="2016" y="584"/>
                  <a:pt x="2024" y="591"/>
                </a:cubicBezTo>
                <a:cubicBezTo>
                  <a:pt x="2026" y="592"/>
                  <a:pt x="2028" y="593"/>
                  <a:pt x="2031" y="593"/>
                </a:cubicBezTo>
                <a:cubicBezTo>
                  <a:pt x="2037" y="593"/>
                  <a:pt x="2041" y="589"/>
                  <a:pt x="2041" y="583"/>
                </a:cubicBezTo>
                <a:cubicBezTo>
                  <a:pt x="2041" y="579"/>
                  <a:pt x="2039" y="576"/>
                  <a:pt x="2037" y="574"/>
                </a:cubicBezTo>
                <a:cubicBezTo>
                  <a:pt x="2026" y="566"/>
                  <a:pt x="2014" y="560"/>
                  <a:pt x="1995" y="560"/>
                </a:cubicBezTo>
                <a:cubicBezTo>
                  <a:pt x="1958" y="560"/>
                  <a:pt x="1932" y="589"/>
                  <a:pt x="1932" y="624"/>
                </a:cubicBezTo>
                <a:cubicBezTo>
                  <a:pt x="1932" y="624"/>
                  <a:pt x="1932" y="624"/>
                  <a:pt x="1932" y="624"/>
                </a:cubicBezTo>
                <a:cubicBezTo>
                  <a:pt x="1932" y="659"/>
                  <a:pt x="1959" y="687"/>
                  <a:pt x="1994" y="687"/>
                </a:cubicBezTo>
                <a:close/>
                <a:moveTo>
                  <a:pt x="2095" y="685"/>
                </a:moveTo>
                <a:cubicBezTo>
                  <a:pt x="2167" y="685"/>
                  <a:pt x="2167" y="685"/>
                  <a:pt x="2167" y="685"/>
                </a:cubicBezTo>
                <a:cubicBezTo>
                  <a:pt x="2172" y="685"/>
                  <a:pt x="2176" y="681"/>
                  <a:pt x="2176" y="675"/>
                </a:cubicBezTo>
                <a:cubicBezTo>
                  <a:pt x="2176" y="670"/>
                  <a:pt x="2172" y="666"/>
                  <a:pt x="2167" y="666"/>
                </a:cubicBezTo>
                <a:cubicBezTo>
                  <a:pt x="2106" y="666"/>
                  <a:pt x="2106" y="666"/>
                  <a:pt x="2106" y="666"/>
                </a:cubicBezTo>
                <a:cubicBezTo>
                  <a:pt x="2106" y="633"/>
                  <a:pt x="2106" y="633"/>
                  <a:pt x="2106" y="633"/>
                </a:cubicBezTo>
                <a:cubicBezTo>
                  <a:pt x="2158" y="633"/>
                  <a:pt x="2158" y="633"/>
                  <a:pt x="2158" y="633"/>
                </a:cubicBezTo>
                <a:cubicBezTo>
                  <a:pt x="2163" y="633"/>
                  <a:pt x="2168" y="629"/>
                  <a:pt x="2168" y="623"/>
                </a:cubicBezTo>
                <a:cubicBezTo>
                  <a:pt x="2168" y="618"/>
                  <a:pt x="2163" y="614"/>
                  <a:pt x="2158" y="614"/>
                </a:cubicBezTo>
                <a:cubicBezTo>
                  <a:pt x="2106" y="614"/>
                  <a:pt x="2106" y="614"/>
                  <a:pt x="2106" y="614"/>
                </a:cubicBezTo>
                <a:cubicBezTo>
                  <a:pt x="2106" y="582"/>
                  <a:pt x="2106" y="582"/>
                  <a:pt x="2106" y="582"/>
                </a:cubicBezTo>
                <a:cubicBezTo>
                  <a:pt x="2166" y="582"/>
                  <a:pt x="2166" y="582"/>
                  <a:pt x="2166" y="582"/>
                </a:cubicBezTo>
                <a:cubicBezTo>
                  <a:pt x="2171" y="582"/>
                  <a:pt x="2176" y="578"/>
                  <a:pt x="2176" y="572"/>
                </a:cubicBezTo>
                <a:cubicBezTo>
                  <a:pt x="2176" y="567"/>
                  <a:pt x="2171" y="563"/>
                  <a:pt x="2166" y="563"/>
                </a:cubicBezTo>
                <a:cubicBezTo>
                  <a:pt x="2095" y="563"/>
                  <a:pt x="2095" y="563"/>
                  <a:pt x="2095" y="563"/>
                </a:cubicBezTo>
                <a:cubicBezTo>
                  <a:pt x="2089" y="563"/>
                  <a:pt x="2084" y="567"/>
                  <a:pt x="2084" y="573"/>
                </a:cubicBezTo>
                <a:cubicBezTo>
                  <a:pt x="2084" y="674"/>
                  <a:pt x="2084" y="674"/>
                  <a:pt x="2084" y="674"/>
                </a:cubicBezTo>
                <a:cubicBezTo>
                  <a:pt x="2084" y="680"/>
                  <a:pt x="2089" y="685"/>
                  <a:pt x="2095" y="685"/>
                </a:cubicBez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en-US" dirty="0"/>
          </a:p>
        </p:txBody>
      </p:sp>
    </p:spTree>
    <p:extLst>
      <p:ext uri="{BB962C8B-B14F-4D97-AF65-F5344CB8AC3E}">
        <p14:creationId xmlns:p14="http://schemas.microsoft.com/office/powerpoint/2010/main" val="2415033985"/>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Lst>
  <p:txStyles>
    <p:titleStyle>
      <a:lvl1pPr algn="l" defTabSz="914400" rtl="0" eaLnBrk="1" latinLnBrk="0" hangingPunct="1">
        <a:lnSpc>
          <a:spcPct val="90000"/>
        </a:lnSpc>
        <a:spcBef>
          <a:spcPct val="0"/>
        </a:spcBef>
        <a:buNone/>
        <a:defRPr sz="3600" kern="1200">
          <a:solidFill>
            <a:schemeClr val="tx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Calibri" panose="020F050202020403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Calibri" panose="020F050202020403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rgbClr val="F2F2F2"/>
        </a:solidFill>
        <a:effectLst/>
      </p:bgPr>
    </p:bg>
    <p:spTree>
      <p:nvGrpSpPr>
        <p:cNvPr id="1" name=""/>
        <p:cNvGrpSpPr/>
        <p:nvPr/>
      </p:nvGrpSpPr>
      <p:grpSpPr>
        <a:xfrm>
          <a:off x="0" y="0"/>
          <a:ext cx="0" cy="0"/>
          <a:chOff x="0" y="0"/>
          <a:chExt cx="0" cy="0"/>
        </a:xfrm>
      </p:grpSpPr>
      <p:sp>
        <p:nvSpPr>
          <p:cNvPr id="3" name="Text Content">
            <a:extLst>
              <a:ext uri="{FF2B5EF4-FFF2-40B4-BE49-F238E27FC236}">
                <a16:creationId xmlns:a16="http://schemas.microsoft.com/office/drawing/2014/main" id="{28D972C8-5779-4779-A80E-ECE30A3ECB57}"/>
              </a:ext>
            </a:extLst>
          </p:cNvPr>
          <p:cNvSpPr>
            <a:spLocks noGrp="1"/>
          </p:cNvSpPr>
          <p:nvPr>
            <p:ph type="body" idx="1"/>
          </p:nvPr>
        </p:nvSpPr>
        <p:spPr>
          <a:xfrm>
            <a:off x="838200" y="2304357"/>
            <a:ext cx="10515600" cy="4225232"/>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Title">
            <a:extLst>
              <a:ext uri="{FF2B5EF4-FFF2-40B4-BE49-F238E27FC236}">
                <a16:creationId xmlns:a16="http://schemas.microsoft.com/office/drawing/2014/main" id="{3D1E63C8-E924-4DF0-82B5-41085E46340F}"/>
              </a:ext>
            </a:extLst>
          </p:cNvPr>
          <p:cNvSpPr>
            <a:spLocks noGrp="1"/>
          </p:cNvSpPr>
          <p:nvPr>
            <p:ph type="title"/>
          </p:nvPr>
        </p:nvSpPr>
        <p:spPr>
          <a:xfrm>
            <a:off x="838200" y="978793"/>
            <a:ext cx="10515600" cy="1223493"/>
          </a:xfrm>
          <a:prstGeom prst="rect">
            <a:avLst/>
          </a:prstGeom>
        </p:spPr>
        <p:txBody>
          <a:bodyPr vert="horz" lIns="91440" tIns="45720" rIns="91440" bIns="45720" rtlCol="0" anchor="ctr">
            <a:normAutofit/>
          </a:bodyPr>
          <a:lstStyle/>
          <a:p>
            <a:r>
              <a:rPr lang="en-US" dirty="0"/>
              <a:t>Click to edit Master title style</a:t>
            </a:r>
          </a:p>
        </p:txBody>
      </p:sp>
      <p:pic>
        <p:nvPicPr>
          <p:cNvPr id="9" name="White Frame">
            <a:extLst>
              <a:ext uri="{FF2B5EF4-FFF2-40B4-BE49-F238E27FC236}">
                <a16:creationId xmlns:a16="http://schemas.microsoft.com/office/drawing/2014/main" id="{7E840A7A-D3CD-4D56-AD53-7CDE700FE6DB}"/>
              </a:ext>
            </a:extLst>
          </p:cNvPr>
          <p:cNvPicPr>
            <a:picLocks noChangeAspect="1"/>
          </p:cNvPicPr>
          <p:nvPr userDrawn="1"/>
        </p:nvPicPr>
        <p:blipFill>
          <a:blip r:embed="rId5">
            <a:extLst>
              <a:ext uri="{96DAC541-7B7A-43D3-8B79-37D633B846F1}">
                <asvg:svgBlip xmlns:asvg="http://schemas.microsoft.com/office/drawing/2016/SVG/main" r:embed="rId6"/>
              </a:ext>
            </a:extLst>
          </a:blip>
          <a:stretch>
            <a:fillRect/>
          </a:stretch>
        </p:blipFill>
        <p:spPr>
          <a:xfrm>
            <a:off x="0" y="2291"/>
            <a:ext cx="12196074" cy="6855709"/>
          </a:xfrm>
          <a:prstGeom prst="rect">
            <a:avLst/>
          </a:prstGeom>
        </p:spPr>
      </p:pic>
      <p:grpSp>
        <p:nvGrpSpPr>
          <p:cNvPr id="17" name="LoFric Sense">
            <a:extLst>
              <a:ext uri="{FF2B5EF4-FFF2-40B4-BE49-F238E27FC236}">
                <a16:creationId xmlns:a16="http://schemas.microsoft.com/office/drawing/2014/main" id="{E1FC1425-0736-4208-AB0C-56C66B325D3D}"/>
              </a:ext>
            </a:extLst>
          </p:cNvPr>
          <p:cNvGrpSpPr/>
          <p:nvPr userDrawn="1"/>
        </p:nvGrpSpPr>
        <p:grpSpPr>
          <a:xfrm>
            <a:off x="9620252" y="6146006"/>
            <a:ext cx="2246312" cy="331788"/>
            <a:chOff x="4335631" y="-809425"/>
            <a:chExt cx="2246312" cy="331788"/>
          </a:xfrm>
        </p:grpSpPr>
        <p:sp>
          <p:nvSpPr>
            <p:cNvPr id="14" name="Freeform 5">
              <a:extLst>
                <a:ext uri="{FF2B5EF4-FFF2-40B4-BE49-F238E27FC236}">
                  <a16:creationId xmlns:a16="http://schemas.microsoft.com/office/drawing/2014/main" id="{9F951B65-DD54-4472-B291-6D7E477946FB}"/>
                </a:ext>
              </a:extLst>
            </p:cNvPr>
            <p:cNvSpPr>
              <a:spLocks noEditPoints="1"/>
            </p:cNvSpPr>
            <p:nvPr userDrawn="1"/>
          </p:nvSpPr>
          <p:spPr bwMode="auto">
            <a:xfrm>
              <a:off x="5631031" y="-722112"/>
              <a:ext cx="950912" cy="241300"/>
            </a:xfrm>
            <a:custGeom>
              <a:avLst/>
              <a:gdLst>
                <a:gd name="T0" fmla="*/ 283 w 299"/>
                <a:gd name="T1" fmla="*/ 4 h 74"/>
                <a:gd name="T2" fmla="*/ 276 w 299"/>
                <a:gd name="T3" fmla="*/ 6 h 74"/>
                <a:gd name="T4" fmla="*/ 279 w 299"/>
                <a:gd name="T5" fmla="*/ 6 h 74"/>
                <a:gd name="T6" fmla="*/ 292 w 299"/>
                <a:gd name="T7" fmla="*/ 15 h 74"/>
                <a:gd name="T8" fmla="*/ 285 w 299"/>
                <a:gd name="T9" fmla="*/ 18 h 74"/>
                <a:gd name="T10" fmla="*/ 287 w 299"/>
                <a:gd name="T11" fmla="*/ 6 h 74"/>
                <a:gd name="T12" fmla="*/ 293 w 299"/>
                <a:gd name="T13" fmla="*/ 18 h 74"/>
                <a:gd name="T14" fmla="*/ 296 w 299"/>
                <a:gd name="T15" fmla="*/ 9 h 74"/>
                <a:gd name="T16" fmla="*/ 299 w 299"/>
                <a:gd name="T17" fmla="*/ 4 h 74"/>
                <a:gd name="T18" fmla="*/ 249 w 299"/>
                <a:gd name="T19" fmla="*/ 27 h 74"/>
                <a:gd name="T20" fmla="*/ 268 w 299"/>
                <a:gd name="T21" fmla="*/ 49 h 74"/>
                <a:gd name="T22" fmla="*/ 256 w 299"/>
                <a:gd name="T23" fmla="*/ 20 h 74"/>
                <a:gd name="T24" fmla="*/ 231 w 299"/>
                <a:gd name="T25" fmla="*/ 67 h 74"/>
                <a:gd name="T26" fmla="*/ 272 w 299"/>
                <a:gd name="T27" fmla="*/ 61 h 74"/>
                <a:gd name="T28" fmla="*/ 262 w 299"/>
                <a:gd name="T29" fmla="*/ 59 h 74"/>
                <a:gd name="T30" fmla="*/ 234 w 299"/>
                <a:gd name="T31" fmla="*/ 49 h 74"/>
                <a:gd name="T32" fmla="*/ 187 w 299"/>
                <a:gd name="T33" fmla="*/ 33 h 74"/>
                <a:gd name="T34" fmla="*/ 207 w 299"/>
                <a:gd name="T35" fmla="*/ 33 h 74"/>
                <a:gd name="T36" fmla="*/ 196 w 299"/>
                <a:gd name="T37" fmla="*/ 19 h 74"/>
                <a:gd name="T38" fmla="*/ 197 w 299"/>
                <a:gd name="T39" fmla="*/ 50 h 74"/>
                <a:gd name="T40" fmla="*/ 186 w 299"/>
                <a:gd name="T41" fmla="*/ 62 h 74"/>
                <a:gd name="T42" fmla="*/ 175 w 299"/>
                <a:gd name="T43" fmla="*/ 58 h 74"/>
                <a:gd name="T44" fmla="*/ 210 w 299"/>
                <a:gd name="T45" fmla="*/ 70 h 74"/>
                <a:gd name="T46" fmla="*/ 195 w 299"/>
                <a:gd name="T47" fmla="*/ 40 h 74"/>
                <a:gd name="T48" fmla="*/ 127 w 299"/>
                <a:gd name="T49" fmla="*/ 73 h 74"/>
                <a:gd name="T50" fmla="*/ 132 w 299"/>
                <a:gd name="T51" fmla="*/ 39 h 74"/>
                <a:gd name="T52" fmla="*/ 156 w 299"/>
                <a:gd name="T53" fmla="*/ 45 h 74"/>
                <a:gd name="T54" fmla="*/ 161 w 299"/>
                <a:gd name="T55" fmla="*/ 73 h 74"/>
                <a:gd name="T56" fmla="*/ 162 w 299"/>
                <a:gd name="T57" fmla="*/ 25 h 74"/>
                <a:gd name="T58" fmla="*/ 129 w 299"/>
                <a:gd name="T59" fmla="*/ 20 h 74"/>
                <a:gd name="T60" fmla="*/ 123 w 299"/>
                <a:gd name="T61" fmla="*/ 69 h 74"/>
                <a:gd name="T62" fmla="*/ 89 w 299"/>
                <a:gd name="T63" fmla="*/ 27 h 74"/>
                <a:gd name="T64" fmla="*/ 108 w 299"/>
                <a:gd name="T65" fmla="*/ 49 h 74"/>
                <a:gd name="T66" fmla="*/ 95 w 299"/>
                <a:gd name="T67" fmla="*/ 20 h 74"/>
                <a:gd name="T68" fmla="*/ 70 w 299"/>
                <a:gd name="T69" fmla="*/ 67 h 74"/>
                <a:gd name="T70" fmla="*/ 111 w 299"/>
                <a:gd name="T71" fmla="*/ 61 h 74"/>
                <a:gd name="T72" fmla="*/ 102 w 299"/>
                <a:gd name="T73" fmla="*/ 59 h 74"/>
                <a:gd name="T74" fmla="*/ 73 w 299"/>
                <a:gd name="T75" fmla="*/ 49 h 74"/>
                <a:gd name="T76" fmla="*/ 16 w 299"/>
                <a:gd name="T77" fmla="*/ 25 h 74"/>
                <a:gd name="T78" fmla="*/ 27 w 299"/>
                <a:gd name="T79" fmla="*/ 8 h 74"/>
                <a:gd name="T80" fmla="*/ 48 w 299"/>
                <a:gd name="T81" fmla="*/ 22 h 74"/>
                <a:gd name="T82" fmla="*/ 28 w 299"/>
                <a:gd name="T83" fmla="*/ 0 h 74"/>
                <a:gd name="T84" fmla="*/ 20 w 299"/>
                <a:gd name="T85" fmla="*/ 38 h 74"/>
                <a:gd name="T86" fmla="*/ 45 w 299"/>
                <a:gd name="T87" fmla="*/ 54 h 74"/>
                <a:gd name="T88" fmla="*/ 16 w 299"/>
                <a:gd name="T89" fmla="*/ 62 h 74"/>
                <a:gd name="T90" fmla="*/ 0 w 299"/>
                <a:gd name="T91" fmla="*/ 54 h 74"/>
                <a:gd name="T92" fmla="*/ 54 w 299"/>
                <a:gd name="T93" fmla="*/ 53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99" h="74">
                  <a:moveTo>
                    <a:pt x="279" y="6"/>
                  </a:moveTo>
                  <a:cubicBezTo>
                    <a:pt x="283" y="6"/>
                    <a:pt x="283" y="6"/>
                    <a:pt x="283" y="6"/>
                  </a:cubicBezTo>
                  <a:cubicBezTo>
                    <a:pt x="283" y="4"/>
                    <a:pt x="283" y="4"/>
                    <a:pt x="283" y="4"/>
                  </a:cubicBezTo>
                  <a:cubicBezTo>
                    <a:pt x="272" y="4"/>
                    <a:pt x="272" y="4"/>
                    <a:pt x="272" y="4"/>
                  </a:cubicBezTo>
                  <a:cubicBezTo>
                    <a:pt x="272" y="6"/>
                    <a:pt x="272" y="6"/>
                    <a:pt x="272" y="6"/>
                  </a:cubicBezTo>
                  <a:cubicBezTo>
                    <a:pt x="276" y="6"/>
                    <a:pt x="276" y="6"/>
                    <a:pt x="276" y="6"/>
                  </a:cubicBezTo>
                  <a:cubicBezTo>
                    <a:pt x="276" y="18"/>
                    <a:pt x="276" y="18"/>
                    <a:pt x="276" y="18"/>
                  </a:cubicBezTo>
                  <a:cubicBezTo>
                    <a:pt x="279" y="18"/>
                    <a:pt x="279" y="18"/>
                    <a:pt x="279" y="18"/>
                  </a:cubicBezTo>
                  <a:lnTo>
                    <a:pt x="279" y="6"/>
                  </a:lnTo>
                  <a:close/>
                  <a:moveTo>
                    <a:pt x="299" y="4"/>
                  </a:moveTo>
                  <a:cubicBezTo>
                    <a:pt x="295" y="4"/>
                    <a:pt x="295" y="4"/>
                    <a:pt x="295" y="4"/>
                  </a:cubicBezTo>
                  <a:cubicBezTo>
                    <a:pt x="292" y="15"/>
                    <a:pt x="292" y="15"/>
                    <a:pt x="292" y="15"/>
                  </a:cubicBezTo>
                  <a:cubicBezTo>
                    <a:pt x="288" y="4"/>
                    <a:pt x="288" y="4"/>
                    <a:pt x="288" y="4"/>
                  </a:cubicBezTo>
                  <a:cubicBezTo>
                    <a:pt x="285" y="4"/>
                    <a:pt x="285" y="4"/>
                    <a:pt x="285" y="4"/>
                  </a:cubicBezTo>
                  <a:cubicBezTo>
                    <a:pt x="285" y="18"/>
                    <a:pt x="285" y="18"/>
                    <a:pt x="285" y="18"/>
                  </a:cubicBezTo>
                  <a:cubicBezTo>
                    <a:pt x="287" y="18"/>
                    <a:pt x="287" y="18"/>
                    <a:pt x="287" y="18"/>
                  </a:cubicBezTo>
                  <a:cubicBezTo>
                    <a:pt x="287" y="9"/>
                    <a:pt x="287" y="9"/>
                    <a:pt x="287" y="9"/>
                  </a:cubicBezTo>
                  <a:cubicBezTo>
                    <a:pt x="287" y="9"/>
                    <a:pt x="287" y="7"/>
                    <a:pt x="287" y="6"/>
                  </a:cubicBezTo>
                  <a:cubicBezTo>
                    <a:pt x="287" y="8"/>
                    <a:pt x="287" y="8"/>
                    <a:pt x="288" y="9"/>
                  </a:cubicBezTo>
                  <a:cubicBezTo>
                    <a:pt x="291" y="18"/>
                    <a:pt x="291" y="18"/>
                    <a:pt x="291" y="18"/>
                  </a:cubicBezTo>
                  <a:cubicBezTo>
                    <a:pt x="293" y="18"/>
                    <a:pt x="293" y="18"/>
                    <a:pt x="293" y="18"/>
                  </a:cubicBezTo>
                  <a:cubicBezTo>
                    <a:pt x="296" y="9"/>
                    <a:pt x="296" y="9"/>
                    <a:pt x="296" y="9"/>
                  </a:cubicBezTo>
                  <a:cubicBezTo>
                    <a:pt x="296" y="7"/>
                    <a:pt x="296" y="7"/>
                    <a:pt x="297" y="6"/>
                  </a:cubicBezTo>
                  <a:cubicBezTo>
                    <a:pt x="296" y="7"/>
                    <a:pt x="296" y="8"/>
                    <a:pt x="296" y="9"/>
                  </a:cubicBezTo>
                  <a:cubicBezTo>
                    <a:pt x="296" y="18"/>
                    <a:pt x="296" y="18"/>
                    <a:pt x="296" y="18"/>
                  </a:cubicBezTo>
                  <a:cubicBezTo>
                    <a:pt x="299" y="18"/>
                    <a:pt x="299" y="18"/>
                    <a:pt x="299" y="18"/>
                  </a:cubicBezTo>
                  <a:lnTo>
                    <a:pt x="299" y="4"/>
                  </a:lnTo>
                  <a:close/>
                  <a:moveTo>
                    <a:pt x="234" y="41"/>
                  </a:moveTo>
                  <a:cubicBezTo>
                    <a:pt x="234" y="39"/>
                    <a:pt x="235" y="34"/>
                    <a:pt x="239" y="31"/>
                  </a:cubicBezTo>
                  <a:cubicBezTo>
                    <a:pt x="243" y="27"/>
                    <a:pt x="247" y="27"/>
                    <a:pt x="249" y="27"/>
                  </a:cubicBezTo>
                  <a:cubicBezTo>
                    <a:pt x="259" y="27"/>
                    <a:pt x="263" y="35"/>
                    <a:pt x="263" y="41"/>
                  </a:cubicBezTo>
                  <a:lnTo>
                    <a:pt x="234" y="41"/>
                  </a:lnTo>
                  <a:close/>
                  <a:moveTo>
                    <a:pt x="268" y="49"/>
                  </a:moveTo>
                  <a:cubicBezTo>
                    <a:pt x="269" y="49"/>
                    <a:pt x="273" y="49"/>
                    <a:pt x="273" y="44"/>
                  </a:cubicBezTo>
                  <a:cubicBezTo>
                    <a:pt x="273" y="39"/>
                    <a:pt x="271" y="32"/>
                    <a:pt x="267" y="27"/>
                  </a:cubicBezTo>
                  <a:cubicBezTo>
                    <a:pt x="264" y="23"/>
                    <a:pt x="260" y="21"/>
                    <a:pt x="256" y="20"/>
                  </a:cubicBezTo>
                  <a:cubicBezTo>
                    <a:pt x="254" y="19"/>
                    <a:pt x="251" y="19"/>
                    <a:pt x="249" y="19"/>
                  </a:cubicBezTo>
                  <a:cubicBezTo>
                    <a:pt x="231" y="19"/>
                    <a:pt x="224" y="34"/>
                    <a:pt x="224" y="47"/>
                  </a:cubicBezTo>
                  <a:cubicBezTo>
                    <a:pt x="224" y="54"/>
                    <a:pt x="226" y="62"/>
                    <a:pt x="231" y="67"/>
                  </a:cubicBezTo>
                  <a:cubicBezTo>
                    <a:pt x="236" y="73"/>
                    <a:pt x="243" y="74"/>
                    <a:pt x="249" y="74"/>
                  </a:cubicBezTo>
                  <a:cubicBezTo>
                    <a:pt x="252" y="74"/>
                    <a:pt x="261" y="74"/>
                    <a:pt x="268" y="66"/>
                  </a:cubicBezTo>
                  <a:cubicBezTo>
                    <a:pt x="270" y="65"/>
                    <a:pt x="271" y="62"/>
                    <a:pt x="272" y="61"/>
                  </a:cubicBezTo>
                  <a:cubicBezTo>
                    <a:pt x="272" y="60"/>
                    <a:pt x="272" y="60"/>
                    <a:pt x="272" y="60"/>
                  </a:cubicBezTo>
                  <a:cubicBezTo>
                    <a:pt x="272" y="57"/>
                    <a:pt x="269" y="55"/>
                    <a:pt x="267" y="55"/>
                  </a:cubicBezTo>
                  <a:cubicBezTo>
                    <a:pt x="264" y="55"/>
                    <a:pt x="264" y="56"/>
                    <a:pt x="262" y="59"/>
                  </a:cubicBezTo>
                  <a:cubicBezTo>
                    <a:pt x="260" y="62"/>
                    <a:pt x="257" y="66"/>
                    <a:pt x="249" y="66"/>
                  </a:cubicBezTo>
                  <a:cubicBezTo>
                    <a:pt x="245" y="66"/>
                    <a:pt x="241" y="65"/>
                    <a:pt x="238" y="61"/>
                  </a:cubicBezTo>
                  <a:cubicBezTo>
                    <a:pt x="235" y="58"/>
                    <a:pt x="234" y="54"/>
                    <a:pt x="234" y="49"/>
                  </a:cubicBezTo>
                  <a:lnTo>
                    <a:pt x="268" y="49"/>
                  </a:lnTo>
                  <a:close/>
                  <a:moveTo>
                    <a:pt x="195" y="40"/>
                  </a:moveTo>
                  <a:cubicBezTo>
                    <a:pt x="191" y="39"/>
                    <a:pt x="187" y="38"/>
                    <a:pt x="187" y="33"/>
                  </a:cubicBezTo>
                  <a:cubicBezTo>
                    <a:pt x="187" y="31"/>
                    <a:pt x="188" y="29"/>
                    <a:pt x="190" y="28"/>
                  </a:cubicBezTo>
                  <a:cubicBezTo>
                    <a:pt x="191" y="26"/>
                    <a:pt x="194" y="26"/>
                    <a:pt x="195" y="26"/>
                  </a:cubicBezTo>
                  <a:cubicBezTo>
                    <a:pt x="204" y="26"/>
                    <a:pt x="206" y="31"/>
                    <a:pt x="207" y="33"/>
                  </a:cubicBezTo>
                  <a:cubicBezTo>
                    <a:pt x="209" y="36"/>
                    <a:pt x="209" y="37"/>
                    <a:pt x="212" y="37"/>
                  </a:cubicBezTo>
                  <a:cubicBezTo>
                    <a:pt x="213" y="37"/>
                    <a:pt x="216" y="36"/>
                    <a:pt x="216" y="33"/>
                  </a:cubicBezTo>
                  <a:cubicBezTo>
                    <a:pt x="216" y="31"/>
                    <a:pt x="213" y="19"/>
                    <a:pt x="196" y="19"/>
                  </a:cubicBezTo>
                  <a:cubicBezTo>
                    <a:pt x="178" y="19"/>
                    <a:pt x="177" y="32"/>
                    <a:pt x="177" y="34"/>
                  </a:cubicBezTo>
                  <a:cubicBezTo>
                    <a:pt x="177" y="44"/>
                    <a:pt x="186" y="47"/>
                    <a:pt x="192" y="49"/>
                  </a:cubicBezTo>
                  <a:cubicBezTo>
                    <a:pt x="197" y="50"/>
                    <a:pt x="197" y="50"/>
                    <a:pt x="197" y="50"/>
                  </a:cubicBezTo>
                  <a:cubicBezTo>
                    <a:pt x="203" y="52"/>
                    <a:pt x="207" y="53"/>
                    <a:pt x="207" y="59"/>
                  </a:cubicBezTo>
                  <a:cubicBezTo>
                    <a:pt x="207" y="63"/>
                    <a:pt x="203" y="67"/>
                    <a:pt x="197" y="67"/>
                  </a:cubicBezTo>
                  <a:cubicBezTo>
                    <a:pt x="193" y="67"/>
                    <a:pt x="188" y="65"/>
                    <a:pt x="186" y="62"/>
                  </a:cubicBezTo>
                  <a:cubicBezTo>
                    <a:pt x="185" y="60"/>
                    <a:pt x="185" y="60"/>
                    <a:pt x="184" y="56"/>
                  </a:cubicBezTo>
                  <a:cubicBezTo>
                    <a:pt x="183" y="55"/>
                    <a:pt x="183" y="54"/>
                    <a:pt x="180" y="54"/>
                  </a:cubicBezTo>
                  <a:cubicBezTo>
                    <a:pt x="179" y="54"/>
                    <a:pt x="175" y="55"/>
                    <a:pt x="175" y="58"/>
                  </a:cubicBezTo>
                  <a:cubicBezTo>
                    <a:pt x="175" y="60"/>
                    <a:pt x="176" y="65"/>
                    <a:pt x="181" y="69"/>
                  </a:cubicBezTo>
                  <a:cubicBezTo>
                    <a:pt x="186" y="74"/>
                    <a:pt x="193" y="74"/>
                    <a:pt x="196" y="74"/>
                  </a:cubicBezTo>
                  <a:cubicBezTo>
                    <a:pt x="201" y="74"/>
                    <a:pt x="206" y="73"/>
                    <a:pt x="210" y="70"/>
                  </a:cubicBezTo>
                  <a:cubicBezTo>
                    <a:pt x="213" y="68"/>
                    <a:pt x="217" y="64"/>
                    <a:pt x="217" y="58"/>
                  </a:cubicBezTo>
                  <a:cubicBezTo>
                    <a:pt x="217" y="47"/>
                    <a:pt x="207" y="44"/>
                    <a:pt x="201" y="42"/>
                  </a:cubicBezTo>
                  <a:lnTo>
                    <a:pt x="195" y="40"/>
                  </a:lnTo>
                  <a:close/>
                  <a:moveTo>
                    <a:pt x="123" y="69"/>
                  </a:moveTo>
                  <a:cubicBezTo>
                    <a:pt x="123" y="70"/>
                    <a:pt x="123" y="72"/>
                    <a:pt x="125" y="73"/>
                  </a:cubicBezTo>
                  <a:cubicBezTo>
                    <a:pt x="126" y="73"/>
                    <a:pt x="126" y="73"/>
                    <a:pt x="127" y="73"/>
                  </a:cubicBezTo>
                  <a:cubicBezTo>
                    <a:pt x="131" y="73"/>
                    <a:pt x="132" y="70"/>
                    <a:pt x="132" y="69"/>
                  </a:cubicBezTo>
                  <a:cubicBezTo>
                    <a:pt x="132" y="47"/>
                    <a:pt x="132" y="47"/>
                    <a:pt x="132" y="47"/>
                  </a:cubicBezTo>
                  <a:cubicBezTo>
                    <a:pt x="132" y="44"/>
                    <a:pt x="132" y="41"/>
                    <a:pt x="132" y="39"/>
                  </a:cubicBezTo>
                  <a:cubicBezTo>
                    <a:pt x="133" y="34"/>
                    <a:pt x="137" y="27"/>
                    <a:pt x="146" y="27"/>
                  </a:cubicBezTo>
                  <a:cubicBezTo>
                    <a:pt x="156" y="27"/>
                    <a:pt x="156" y="35"/>
                    <a:pt x="156" y="37"/>
                  </a:cubicBezTo>
                  <a:cubicBezTo>
                    <a:pt x="156" y="38"/>
                    <a:pt x="156" y="39"/>
                    <a:pt x="156" y="45"/>
                  </a:cubicBezTo>
                  <a:cubicBezTo>
                    <a:pt x="156" y="69"/>
                    <a:pt x="156" y="69"/>
                    <a:pt x="156" y="69"/>
                  </a:cubicBezTo>
                  <a:cubicBezTo>
                    <a:pt x="156" y="70"/>
                    <a:pt x="157" y="72"/>
                    <a:pt x="159" y="73"/>
                  </a:cubicBezTo>
                  <a:cubicBezTo>
                    <a:pt x="159" y="73"/>
                    <a:pt x="160" y="73"/>
                    <a:pt x="161" y="73"/>
                  </a:cubicBezTo>
                  <a:cubicBezTo>
                    <a:pt x="165" y="73"/>
                    <a:pt x="166" y="70"/>
                    <a:pt x="166" y="69"/>
                  </a:cubicBezTo>
                  <a:cubicBezTo>
                    <a:pt x="166" y="40"/>
                    <a:pt x="166" y="40"/>
                    <a:pt x="166" y="40"/>
                  </a:cubicBezTo>
                  <a:cubicBezTo>
                    <a:pt x="166" y="35"/>
                    <a:pt x="166" y="29"/>
                    <a:pt x="162" y="25"/>
                  </a:cubicBezTo>
                  <a:cubicBezTo>
                    <a:pt x="159" y="21"/>
                    <a:pt x="154" y="19"/>
                    <a:pt x="148" y="19"/>
                  </a:cubicBezTo>
                  <a:cubicBezTo>
                    <a:pt x="141" y="19"/>
                    <a:pt x="136" y="21"/>
                    <a:pt x="132" y="27"/>
                  </a:cubicBezTo>
                  <a:cubicBezTo>
                    <a:pt x="132" y="23"/>
                    <a:pt x="132" y="21"/>
                    <a:pt x="129" y="20"/>
                  </a:cubicBezTo>
                  <a:cubicBezTo>
                    <a:pt x="128" y="19"/>
                    <a:pt x="126" y="19"/>
                    <a:pt x="125" y="20"/>
                  </a:cubicBezTo>
                  <a:cubicBezTo>
                    <a:pt x="123" y="21"/>
                    <a:pt x="123" y="22"/>
                    <a:pt x="123" y="24"/>
                  </a:cubicBezTo>
                  <a:lnTo>
                    <a:pt x="123" y="69"/>
                  </a:lnTo>
                  <a:close/>
                  <a:moveTo>
                    <a:pt x="73" y="41"/>
                  </a:moveTo>
                  <a:cubicBezTo>
                    <a:pt x="74" y="39"/>
                    <a:pt x="75" y="34"/>
                    <a:pt x="79" y="31"/>
                  </a:cubicBezTo>
                  <a:cubicBezTo>
                    <a:pt x="82" y="27"/>
                    <a:pt x="87" y="27"/>
                    <a:pt x="89" y="27"/>
                  </a:cubicBezTo>
                  <a:cubicBezTo>
                    <a:pt x="98" y="27"/>
                    <a:pt x="102" y="35"/>
                    <a:pt x="103" y="41"/>
                  </a:cubicBezTo>
                  <a:lnTo>
                    <a:pt x="73" y="41"/>
                  </a:lnTo>
                  <a:close/>
                  <a:moveTo>
                    <a:pt x="108" y="49"/>
                  </a:moveTo>
                  <a:cubicBezTo>
                    <a:pt x="109" y="49"/>
                    <a:pt x="112" y="49"/>
                    <a:pt x="112" y="44"/>
                  </a:cubicBezTo>
                  <a:cubicBezTo>
                    <a:pt x="112" y="39"/>
                    <a:pt x="110" y="32"/>
                    <a:pt x="107" y="27"/>
                  </a:cubicBezTo>
                  <a:cubicBezTo>
                    <a:pt x="104" y="23"/>
                    <a:pt x="100" y="21"/>
                    <a:pt x="95" y="20"/>
                  </a:cubicBezTo>
                  <a:cubicBezTo>
                    <a:pt x="93" y="19"/>
                    <a:pt x="91" y="19"/>
                    <a:pt x="89" y="19"/>
                  </a:cubicBezTo>
                  <a:cubicBezTo>
                    <a:pt x="71" y="19"/>
                    <a:pt x="64" y="34"/>
                    <a:pt x="64" y="47"/>
                  </a:cubicBezTo>
                  <a:cubicBezTo>
                    <a:pt x="64" y="54"/>
                    <a:pt x="66" y="62"/>
                    <a:pt x="70" y="67"/>
                  </a:cubicBezTo>
                  <a:cubicBezTo>
                    <a:pt x="76" y="73"/>
                    <a:pt x="82" y="74"/>
                    <a:pt x="89" y="74"/>
                  </a:cubicBezTo>
                  <a:cubicBezTo>
                    <a:pt x="92" y="74"/>
                    <a:pt x="101" y="74"/>
                    <a:pt x="108" y="66"/>
                  </a:cubicBezTo>
                  <a:cubicBezTo>
                    <a:pt x="109" y="65"/>
                    <a:pt x="111" y="62"/>
                    <a:pt x="111" y="61"/>
                  </a:cubicBezTo>
                  <a:cubicBezTo>
                    <a:pt x="111" y="60"/>
                    <a:pt x="111" y="60"/>
                    <a:pt x="111" y="60"/>
                  </a:cubicBezTo>
                  <a:cubicBezTo>
                    <a:pt x="111" y="57"/>
                    <a:pt x="108" y="55"/>
                    <a:pt x="106" y="55"/>
                  </a:cubicBezTo>
                  <a:cubicBezTo>
                    <a:pt x="104" y="55"/>
                    <a:pt x="103" y="56"/>
                    <a:pt x="102" y="59"/>
                  </a:cubicBezTo>
                  <a:cubicBezTo>
                    <a:pt x="100" y="62"/>
                    <a:pt x="97" y="66"/>
                    <a:pt x="89" y="66"/>
                  </a:cubicBezTo>
                  <a:cubicBezTo>
                    <a:pt x="85" y="66"/>
                    <a:pt x="81" y="65"/>
                    <a:pt x="77" y="61"/>
                  </a:cubicBezTo>
                  <a:cubicBezTo>
                    <a:pt x="74" y="58"/>
                    <a:pt x="73" y="54"/>
                    <a:pt x="73" y="49"/>
                  </a:cubicBezTo>
                  <a:lnTo>
                    <a:pt x="108" y="49"/>
                  </a:lnTo>
                  <a:close/>
                  <a:moveTo>
                    <a:pt x="25" y="29"/>
                  </a:moveTo>
                  <a:cubicBezTo>
                    <a:pt x="22" y="28"/>
                    <a:pt x="18" y="27"/>
                    <a:pt x="16" y="25"/>
                  </a:cubicBezTo>
                  <a:cubicBezTo>
                    <a:pt x="15" y="25"/>
                    <a:pt x="13" y="23"/>
                    <a:pt x="13" y="19"/>
                  </a:cubicBezTo>
                  <a:cubicBezTo>
                    <a:pt x="13" y="15"/>
                    <a:pt x="15" y="12"/>
                    <a:pt x="17" y="10"/>
                  </a:cubicBezTo>
                  <a:cubicBezTo>
                    <a:pt x="20" y="9"/>
                    <a:pt x="23" y="8"/>
                    <a:pt x="27" y="8"/>
                  </a:cubicBezTo>
                  <a:cubicBezTo>
                    <a:pt x="39" y="8"/>
                    <a:pt x="42" y="14"/>
                    <a:pt x="43" y="17"/>
                  </a:cubicBezTo>
                  <a:cubicBezTo>
                    <a:pt x="43" y="18"/>
                    <a:pt x="44" y="20"/>
                    <a:pt x="45" y="20"/>
                  </a:cubicBezTo>
                  <a:cubicBezTo>
                    <a:pt x="46" y="22"/>
                    <a:pt x="47" y="22"/>
                    <a:pt x="48" y="22"/>
                  </a:cubicBezTo>
                  <a:cubicBezTo>
                    <a:pt x="51" y="22"/>
                    <a:pt x="53" y="20"/>
                    <a:pt x="53" y="17"/>
                  </a:cubicBezTo>
                  <a:cubicBezTo>
                    <a:pt x="53" y="15"/>
                    <a:pt x="50" y="9"/>
                    <a:pt x="46" y="5"/>
                  </a:cubicBezTo>
                  <a:cubicBezTo>
                    <a:pt x="40" y="0"/>
                    <a:pt x="32" y="0"/>
                    <a:pt x="28" y="0"/>
                  </a:cubicBezTo>
                  <a:cubicBezTo>
                    <a:pt x="11" y="0"/>
                    <a:pt x="3" y="8"/>
                    <a:pt x="3" y="20"/>
                  </a:cubicBezTo>
                  <a:cubicBezTo>
                    <a:pt x="3" y="31"/>
                    <a:pt x="10" y="34"/>
                    <a:pt x="12" y="35"/>
                  </a:cubicBezTo>
                  <a:cubicBezTo>
                    <a:pt x="14" y="36"/>
                    <a:pt x="18" y="37"/>
                    <a:pt x="20" y="38"/>
                  </a:cubicBezTo>
                  <a:cubicBezTo>
                    <a:pt x="28" y="40"/>
                    <a:pt x="28" y="40"/>
                    <a:pt x="28" y="40"/>
                  </a:cubicBezTo>
                  <a:cubicBezTo>
                    <a:pt x="33" y="42"/>
                    <a:pt x="38" y="43"/>
                    <a:pt x="41" y="46"/>
                  </a:cubicBezTo>
                  <a:cubicBezTo>
                    <a:pt x="42" y="47"/>
                    <a:pt x="45" y="50"/>
                    <a:pt x="45" y="54"/>
                  </a:cubicBezTo>
                  <a:cubicBezTo>
                    <a:pt x="45" y="57"/>
                    <a:pt x="43" y="60"/>
                    <a:pt x="40" y="62"/>
                  </a:cubicBezTo>
                  <a:cubicBezTo>
                    <a:pt x="36" y="65"/>
                    <a:pt x="31" y="65"/>
                    <a:pt x="29" y="65"/>
                  </a:cubicBezTo>
                  <a:cubicBezTo>
                    <a:pt x="26" y="65"/>
                    <a:pt x="20" y="65"/>
                    <a:pt x="16" y="62"/>
                  </a:cubicBezTo>
                  <a:cubicBezTo>
                    <a:pt x="12" y="59"/>
                    <a:pt x="11" y="55"/>
                    <a:pt x="10" y="52"/>
                  </a:cubicBezTo>
                  <a:cubicBezTo>
                    <a:pt x="10" y="50"/>
                    <a:pt x="9" y="49"/>
                    <a:pt x="6" y="49"/>
                  </a:cubicBezTo>
                  <a:cubicBezTo>
                    <a:pt x="4" y="49"/>
                    <a:pt x="0" y="50"/>
                    <a:pt x="0" y="54"/>
                  </a:cubicBezTo>
                  <a:cubicBezTo>
                    <a:pt x="0" y="55"/>
                    <a:pt x="2" y="63"/>
                    <a:pt x="8" y="68"/>
                  </a:cubicBezTo>
                  <a:cubicBezTo>
                    <a:pt x="13" y="72"/>
                    <a:pt x="21" y="74"/>
                    <a:pt x="28" y="74"/>
                  </a:cubicBezTo>
                  <a:cubicBezTo>
                    <a:pt x="40" y="74"/>
                    <a:pt x="54" y="69"/>
                    <a:pt x="54" y="53"/>
                  </a:cubicBezTo>
                  <a:cubicBezTo>
                    <a:pt x="54" y="37"/>
                    <a:pt x="42" y="34"/>
                    <a:pt x="34" y="32"/>
                  </a:cubicBezTo>
                  <a:lnTo>
                    <a:pt x="25" y="29"/>
                  </a:lnTo>
                  <a:close/>
                </a:path>
              </a:pathLst>
            </a:custGeom>
            <a:solidFill>
              <a:schemeClr val="tx2">
                <a:lumMod val="40000"/>
                <a:lumOff val="6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6" name="Freeform 6">
              <a:extLst>
                <a:ext uri="{FF2B5EF4-FFF2-40B4-BE49-F238E27FC236}">
                  <a16:creationId xmlns:a16="http://schemas.microsoft.com/office/drawing/2014/main" id="{A54BBDF3-25F0-476F-BAF0-1FAA2903CFE3}"/>
                </a:ext>
              </a:extLst>
            </p:cNvPr>
            <p:cNvSpPr>
              <a:spLocks noEditPoints="1"/>
            </p:cNvSpPr>
            <p:nvPr userDrawn="1"/>
          </p:nvSpPr>
          <p:spPr bwMode="auto">
            <a:xfrm>
              <a:off x="4335631" y="-809425"/>
              <a:ext cx="1276350" cy="331788"/>
            </a:xfrm>
            <a:custGeom>
              <a:avLst/>
              <a:gdLst>
                <a:gd name="T0" fmla="*/ 388 w 401"/>
                <a:gd name="T1" fmla="*/ 4 h 102"/>
                <a:gd name="T2" fmla="*/ 401 w 401"/>
                <a:gd name="T3" fmla="*/ 15 h 102"/>
                <a:gd name="T4" fmla="*/ 388 w 401"/>
                <a:gd name="T5" fmla="*/ 28 h 102"/>
                <a:gd name="T6" fmla="*/ 387 w 401"/>
                <a:gd name="T7" fmla="*/ 10 h 102"/>
                <a:gd name="T8" fmla="*/ 390 w 401"/>
                <a:gd name="T9" fmla="*/ 13 h 102"/>
                <a:gd name="T10" fmla="*/ 386 w 401"/>
                <a:gd name="T11" fmla="*/ 10 h 102"/>
                <a:gd name="T12" fmla="*/ 386 w 401"/>
                <a:gd name="T13" fmla="*/ 23 h 102"/>
                <a:gd name="T14" fmla="*/ 390 w 401"/>
                <a:gd name="T15" fmla="*/ 23 h 102"/>
                <a:gd name="T16" fmla="*/ 392 w 401"/>
                <a:gd name="T17" fmla="*/ 15 h 102"/>
                <a:gd name="T18" fmla="*/ 388 w 401"/>
                <a:gd name="T19" fmla="*/ 7 h 102"/>
                <a:gd name="T20" fmla="*/ 332 w 401"/>
                <a:gd name="T21" fmla="*/ 65 h 102"/>
                <a:gd name="T22" fmla="*/ 362 w 401"/>
                <a:gd name="T23" fmla="*/ 48 h 102"/>
                <a:gd name="T24" fmla="*/ 381 w 401"/>
                <a:gd name="T25" fmla="*/ 45 h 102"/>
                <a:gd name="T26" fmla="*/ 311 w 401"/>
                <a:gd name="T27" fmla="*/ 65 h 102"/>
                <a:gd name="T28" fmla="*/ 364 w 401"/>
                <a:gd name="T29" fmla="*/ 73 h 102"/>
                <a:gd name="T30" fmla="*/ 304 w 401"/>
                <a:gd name="T31" fmla="*/ 21 h 102"/>
                <a:gd name="T32" fmla="*/ 296 w 401"/>
                <a:gd name="T33" fmla="*/ 10 h 102"/>
                <a:gd name="T34" fmla="*/ 278 w 401"/>
                <a:gd name="T35" fmla="*/ 100 h 102"/>
                <a:gd name="T36" fmla="*/ 296 w 401"/>
                <a:gd name="T37" fmla="*/ 88 h 102"/>
                <a:gd name="T38" fmla="*/ 302 w 401"/>
                <a:gd name="T39" fmla="*/ 28 h 102"/>
                <a:gd name="T40" fmla="*/ 276 w 401"/>
                <a:gd name="T41" fmla="*/ 88 h 102"/>
                <a:gd name="T42" fmla="*/ 232 w 401"/>
                <a:gd name="T43" fmla="*/ 101 h 102"/>
                <a:gd name="T44" fmla="*/ 252 w 401"/>
                <a:gd name="T45" fmla="*/ 66 h 102"/>
                <a:gd name="T46" fmla="*/ 282 w 401"/>
                <a:gd name="T47" fmla="*/ 43 h 102"/>
                <a:gd name="T48" fmla="*/ 261 w 401"/>
                <a:gd name="T49" fmla="*/ 35 h 102"/>
                <a:gd name="T50" fmla="*/ 255 w 401"/>
                <a:gd name="T51" fmla="*/ 29 h 102"/>
                <a:gd name="T52" fmla="*/ 238 w 401"/>
                <a:gd name="T53" fmla="*/ 40 h 102"/>
                <a:gd name="T54" fmla="*/ 240 w 401"/>
                <a:gd name="T55" fmla="*/ 16 h 102"/>
                <a:gd name="T56" fmla="*/ 233 w 401"/>
                <a:gd name="T57" fmla="*/ 2 h 102"/>
                <a:gd name="T58" fmla="*/ 171 w 401"/>
                <a:gd name="T59" fmla="*/ 16 h 102"/>
                <a:gd name="T60" fmla="*/ 159 w 401"/>
                <a:gd name="T61" fmla="*/ 101 h 102"/>
                <a:gd name="T62" fmla="*/ 181 w 401"/>
                <a:gd name="T63" fmla="*/ 59 h 102"/>
                <a:gd name="T64" fmla="*/ 228 w 401"/>
                <a:gd name="T65" fmla="*/ 46 h 102"/>
                <a:gd name="T66" fmla="*/ 192 w 401"/>
                <a:gd name="T67" fmla="*/ 20 h 102"/>
                <a:gd name="T68" fmla="*/ 129 w 401"/>
                <a:gd name="T69" fmla="*/ 51 h 102"/>
                <a:gd name="T70" fmla="*/ 106 w 401"/>
                <a:gd name="T71" fmla="*/ 85 h 102"/>
                <a:gd name="T72" fmla="*/ 118 w 401"/>
                <a:gd name="T73" fmla="*/ 43 h 102"/>
                <a:gd name="T74" fmla="*/ 149 w 401"/>
                <a:gd name="T75" fmla="*/ 64 h 102"/>
                <a:gd name="T76" fmla="*/ 75 w 401"/>
                <a:gd name="T77" fmla="*/ 64 h 102"/>
                <a:gd name="T78" fmla="*/ 36 w 401"/>
                <a:gd name="T79" fmla="*/ 2 h 102"/>
                <a:gd name="T80" fmla="*/ 2 w 401"/>
                <a:gd name="T81" fmla="*/ 86 h 102"/>
                <a:gd name="T82" fmla="*/ 55 w 401"/>
                <a:gd name="T83" fmla="*/ 100 h 102"/>
                <a:gd name="T84" fmla="*/ 68 w 401"/>
                <a:gd name="T85" fmla="*/ 87 h 102"/>
                <a:gd name="T86" fmla="*/ 43 w 401"/>
                <a:gd name="T87" fmla="*/ 15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401" h="102">
                  <a:moveTo>
                    <a:pt x="388" y="27"/>
                  </a:moveTo>
                  <a:cubicBezTo>
                    <a:pt x="381" y="27"/>
                    <a:pt x="376" y="22"/>
                    <a:pt x="376" y="15"/>
                  </a:cubicBezTo>
                  <a:cubicBezTo>
                    <a:pt x="376" y="9"/>
                    <a:pt x="381" y="4"/>
                    <a:pt x="388" y="4"/>
                  </a:cubicBezTo>
                  <a:cubicBezTo>
                    <a:pt x="394" y="4"/>
                    <a:pt x="399" y="9"/>
                    <a:pt x="399" y="15"/>
                  </a:cubicBezTo>
                  <a:cubicBezTo>
                    <a:pt x="399" y="22"/>
                    <a:pt x="394" y="27"/>
                    <a:pt x="388" y="27"/>
                  </a:cubicBezTo>
                  <a:moveTo>
                    <a:pt x="401" y="15"/>
                  </a:moveTo>
                  <a:cubicBezTo>
                    <a:pt x="401" y="8"/>
                    <a:pt x="395" y="2"/>
                    <a:pt x="388" y="2"/>
                  </a:cubicBezTo>
                  <a:cubicBezTo>
                    <a:pt x="381" y="2"/>
                    <a:pt x="375" y="8"/>
                    <a:pt x="375" y="15"/>
                  </a:cubicBezTo>
                  <a:cubicBezTo>
                    <a:pt x="375" y="23"/>
                    <a:pt x="381" y="28"/>
                    <a:pt x="388" y="28"/>
                  </a:cubicBezTo>
                  <a:cubicBezTo>
                    <a:pt x="395" y="28"/>
                    <a:pt x="401" y="22"/>
                    <a:pt x="401" y="15"/>
                  </a:cubicBezTo>
                  <a:moveTo>
                    <a:pt x="386" y="10"/>
                  </a:moveTo>
                  <a:cubicBezTo>
                    <a:pt x="387" y="10"/>
                    <a:pt x="387" y="10"/>
                    <a:pt x="387" y="10"/>
                  </a:cubicBezTo>
                  <a:cubicBezTo>
                    <a:pt x="389" y="10"/>
                    <a:pt x="389" y="10"/>
                    <a:pt x="390" y="10"/>
                  </a:cubicBezTo>
                  <a:cubicBezTo>
                    <a:pt x="390" y="10"/>
                    <a:pt x="390" y="11"/>
                    <a:pt x="390" y="11"/>
                  </a:cubicBezTo>
                  <a:cubicBezTo>
                    <a:pt x="390" y="12"/>
                    <a:pt x="390" y="13"/>
                    <a:pt x="390" y="13"/>
                  </a:cubicBezTo>
                  <a:cubicBezTo>
                    <a:pt x="389" y="13"/>
                    <a:pt x="389" y="13"/>
                    <a:pt x="387" y="13"/>
                  </a:cubicBezTo>
                  <a:cubicBezTo>
                    <a:pt x="386" y="13"/>
                    <a:pt x="386" y="13"/>
                    <a:pt x="386" y="13"/>
                  </a:cubicBezTo>
                  <a:lnTo>
                    <a:pt x="386" y="10"/>
                  </a:lnTo>
                  <a:close/>
                  <a:moveTo>
                    <a:pt x="382" y="7"/>
                  </a:moveTo>
                  <a:cubicBezTo>
                    <a:pt x="382" y="23"/>
                    <a:pt x="382" y="23"/>
                    <a:pt x="382" y="23"/>
                  </a:cubicBezTo>
                  <a:cubicBezTo>
                    <a:pt x="386" y="23"/>
                    <a:pt x="386" y="23"/>
                    <a:pt x="386" y="23"/>
                  </a:cubicBezTo>
                  <a:cubicBezTo>
                    <a:pt x="386" y="16"/>
                    <a:pt x="386" y="16"/>
                    <a:pt x="386" y="16"/>
                  </a:cubicBezTo>
                  <a:cubicBezTo>
                    <a:pt x="389" y="16"/>
                    <a:pt x="389" y="16"/>
                    <a:pt x="389" y="20"/>
                  </a:cubicBezTo>
                  <a:cubicBezTo>
                    <a:pt x="390" y="21"/>
                    <a:pt x="390" y="22"/>
                    <a:pt x="390" y="23"/>
                  </a:cubicBezTo>
                  <a:cubicBezTo>
                    <a:pt x="395" y="23"/>
                    <a:pt x="395" y="23"/>
                    <a:pt x="395" y="23"/>
                  </a:cubicBezTo>
                  <a:cubicBezTo>
                    <a:pt x="394" y="22"/>
                    <a:pt x="394" y="20"/>
                    <a:pt x="393" y="18"/>
                  </a:cubicBezTo>
                  <a:cubicBezTo>
                    <a:pt x="393" y="16"/>
                    <a:pt x="393" y="16"/>
                    <a:pt x="392" y="15"/>
                  </a:cubicBezTo>
                  <a:cubicBezTo>
                    <a:pt x="393" y="15"/>
                    <a:pt x="394" y="14"/>
                    <a:pt x="394" y="11"/>
                  </a:cubicBezTo>
                  <a:cubicBezTo>
                    <a:pt x="394" y="10"/>
                    <a:pt x="394" y="8"/>
                    <a:pt x="392" y="7"/>
                  </a:cubicBezTo>
                  <a:cubicBezTo>
                    <a:pt x="390" y="7"/>
                    <a:pt x="389" y="7"/>
                    <a:pt x="388" y="7"/>
                  </a:cubicBezTo>
                  <a:lnTo>
                    <a:pt x="382" y="7"/>
                  </a:lnTo>
                  <a:close/>
                  <a:moveTo>
                    <a:pt x="342" y="85"/>
                  </a:moveTo>
                  <a:cubicBezTo>
                    <a:pt x="328" y="85"/>
                    <a:pt x="329" y="74"/>
                    <a:pt x="332" y="65"/>
                  </a:cubicBezTo>
                  <a:cubicBezTo>
                    <a:pt x="335" y="51"/>
                    <a:pt x="341" y="47"/>
                    <a:pt x="344" y="45"/>
                  </a:cubicBezTo>
                  <a:cubicBezTo>
                    <a:pt x="347" y="44"/>
                    <a:pt x="350" y="43"/>
                    <a:pt x="353" y="43"/>
                  </a:cubicBezTo>
                  <a:cubicBezTo>
                    <a:pt x="359" y="43"/>
                    <a:pt x="361" y="46"/>
                    <a:pt x="362" y="48"/>
                  </a:cubicBezTo>
                  <a:cubicBezTo>
                    <a:pt x="362" y="49"/>
                    <a:pt x="363" y="50"/>
                    <a:pt x="363" y="51"/>
                  </a:cubicBezTo>
                  <a:cubicBezTo>
                    <a:pt x="364" y="53"/>
                    <a:pt x="366" y="54"/>
                    <a:pt x="369" y="54"/>
                  </a:cubicBezTo>
                  <a:cubicBezTo>
                    <a:pt x="374" y="54"/>
                    <a:pt x="379" y="50"/>
                    <a:pt x="381" y="45"/>
                  </a:cubicBezTo>
                  <a:cubicBezTo>
                    <a:pt x="382" y="41"/>
                    <a:pt x="381" y="38"/>
                    <a:pt x="378" y="34"/>
                  </a:cubicBezTo>
                  <a:cubicBezTo>
                    <a:pt x="372" y="28"/>
                    <a:pt x="365" y="27"/>
                    <a:pt x="357" y="27"/>
                  </a:cubicBezTo>
                  <a:cubicBezTo>
                    <a:pt x="338" y="27"/>
                    <a:pt x="318" y="39"/>
                    <a:pt x="311" y="65"/>
                  </a:cubicBezTo>
                  <a:cubicBezTo>
                    <a:pt x="305" y="85"/>
                    <a:pt x="312" y="102"/>
                    <a:pt x="336" y="102"/>
                  </a:cubicBezTo>
                  <a:cubicBezTo>
                    <a:pt x="356" y="102"/>
                    <a:pt x="369" y="89"/>
                    <a:pt x="371" y="82"/>
                  </a:cubicBezTo>
                  <a:cubicBezTo>
                    <a:pt x="373" y="76"/>
                    <a:pt x="368" y="73"/>
                    <a:pt x="364" y="73"/>
                  </a:cubicBezTo>
                  <a:cubicBezTo>
                    <a:pt x="359" y="73"/>
                    <a:pt x="356" y="76"/>
                    <a:pt x="354" y="78"/>
                  </a:cubicBezTo>
                  <a:cubicBezTo>
                    <a:pt x="352" y="81"/>
                    <a:pt x="349" y="85"/>
                    <a:pt x="342" y="85"/>
                  </a:cubicBezTo>
                  <a:moveTo>
                    <a:pt x="304" y="21"/>
                  </a:moveTo>
                  <a:cubicBezTo>
                    <a:pt x="309" y="21"/>
                    <a:pt x="315" y="16"/>
                    <a:pt x="316" y="10"/>
                  </a:cubicBezTo>
                  <a:cubicBezTo>
                    <a:pt x="318" y="5"/>
                    <a:pt x="315" y="0"/>
                    <a:pt x="309" y="0"/>
                  </a:cubicBezTo>
                  <a:cubicBezTo>
                    <a:pt x="304" y="0"/>
                    <a:pt x="298" y="5"/>
                    <a:pt x="296" y="10"/>
                  </a:cubicBezTo>
                  <a:cubicBezTo>
                    <a:pt x="295" y="16"/>
                    <a:pt x="298" y="21"/>
                    <a:pt x="304" y="21"/>
                  </a:cubicBezTo>
                  <a:moveTo>
                    <a:pt x="276" y="88"/>
                  </a:moveTo>
                  <a:cubicBezTo>
                    <a:pt x="275" y="92"/>
                    <a:pt x="273" y="98"/>
                    <a:pt x="278" y="100"/>
                  </a:cubicBezTo>
                  <a:cubicBezTo>
                    <a:pt x="279" y="100"/>
                    <a:pt x="280" y="101"/>
                    <a:pt x="282" y="101"/>
                  </a:cubicBezTo>
                  <a:cubicBezTo>
                    <a:pt x="285" y="101"/>
                    <a:pt x="288" y="100"/>
                    <a:pt x="291" y="97"/>
                  </a:cubicBezTo>
                  <a:cubicBezTo>
                    <a:pt x="294" y="94"/>
                    <a:pt x="295" y="91"/>
                    <a:pt x="296" y="88"/>
                  </a:cubicBezTo>
                  <a:cubicBezTo>
                    <a:pt x="309" y="40"/>
                    <a:pt x="309" y="40"/>
                    <a:pt x="309" y="40"/>
                  </a:cubicBezTo>
                  <a:cubicBezTo>
                    <a:pt x="309" y="36"/>
                    <a:pt x="311" y="31"/>
                    <a:pt x="306" y="29"/>
                  </a:cubicBezTo>
                  <a:cubicBezTo>
                    <a:pt x="305" y="28"/>
                    <a:pt x="303" y="28"/>
                    <a:pt x="302" y="28"/>
                  </a:cubicBezTo>
                  <a:cubicBezTo>
                    <a:pt x="298" y="28"/>
                    <a:pt x="295" y="29"/>
                    <a:pt x="294" y="30"/>
                  </a:cubicBezTo>
                  <a:cubicBezTo>
                    <a:pt x="292" y="32"/>
                    <a:pt x="290" y="34"/>
                    <a:pt x="289" y="40"/>
                  </a:cubicBezTo>
                  <a:lnTo>
                    <a:pt x="276" y="88"/>
                  </a:lnTo>
                  <a:close/>
                  <a:moveTo>
                    <a:pt x="225" y="88"/>
                  </a:moveTo>
                  <a:cubicBezTo>
                    <a:pt x="224" y="92"/>
                    <a:pt x="222" y="98"/>
                    <a:pt x="229" y="100"/>
                  </a:cubicBezTo>
                  <a:cubicBezTo>
                    <a:pt x="230" y="101"/>
                    <a:pt x="231" y="101"/>
                    <a:pt x="232" y="101"/>
                  </a:cubicBezTo>
                  <a:cubicBezTo>
                    <a:pt x="235" y="101"/>
                    <a:pt x="238" y="100"/>
                    <a:pt x="240" y="98"/>
                  </a:cubicBezTo>
                  <a:cubicBezTo>
                    <a:pt x="244" y="95"/>
                    <a:pt x="245" y="91"/>
                    <a:pt x="246" y="88"/>
                  </a:cubicBezTo>
                  <a:cubicBezTo>
                    <a:pt x="252" y="66"/>
                    <a:pt x="252" y="66"/>
                    <a:pt x="252" y="66"/>
                  </a:cubicBezTo>
                  <a:cubicBezTo>
                    <a:pt x="254" y="58"/>
                    <a:pt x="257" y="48"/>
                    <a:pt x="268" y="46"/>
                  </a:cubicBezTo>
                  <a:cubicBezTo>
                    <a:pt x="270" y="46"/>
                    <a:pt x="272" y="46"/>
                    <a:pt x="274" y="45"/>
                  </a:cubicBezTo>
                  <a:cubicBezTo>
                    <a:pt x="276" y="45"/>
                    <a:pt x="279" y="45"/>
                    <a:pt x="282" y="43"/>
                  </a:cubicBezTo>
                  <a:cubicBezTo>
                    <a:pt x="284" y="41"/>
                    <a:pt x="285" y="39"/>
                    <a:pt x="286" y="36"/>
                  </a:cubicBezTo>
                  <a:cubicBezTo>
                    <a:pt x="287" y="32"/>
                    <a:pt x="285" y="27"/>
                    <a:pt x="278" y="27"/>
                  </a:cubicBezTo>
                  <a:cubicBezTo>
                    <a:pt x="272" y="27"/>
                    <a:pt x="266" y="30"/>
                    <a:pt x="261" y="35"/>
                  </a:cubicBezTo>
                  <a:cubicBezTo>
                    <a:pt x="260" y="37"/>
                    <a:pt x="258" y="39"/>
                    <a:pt x="257" y="41"/>
                  </a:cubicBezTo>
                  <a:cubicBezTo>
                    <a:pt x="257" y="40"/>
                    <a:pt x="257" y="40"/>
                    <a:pt x="257" y="40"/>
                  </a:cubicBezTo>
                  <a:cubicBezTo>
                    <a:pt x="258" y="37"/>
                    <a:pt x="260" y="31"/>
                    <a:pt x="255" y="29"/>
                  </a:cubicBezTo>
                  <a:cubicBezTo>
                    <a:pt x="254" y="28"/>
                    <a:pt x="253" y="28"/>
                    <a:pt x="251" y="28"/>
                  </a:cubicBezTo>
                  <a:cubicBezTo>
                    <a:pt x="248" y="28"/>
                    <a:pt x="245" y="29"/>
                    <a:pt x="244" y="30"/>
                  </a:cubicBezTo>
                  <a:cubicBezTo>
                    <a:pt x="240" y="33"/>
                    <a:pt x="239" y="37"/>
                    <a:pt x="238" y="40"/>
                  </a:cubicBezTo>
                  <a:lnTo>
                    <a:pt x="225" y="88"/>
                  </a:lnTo>
                  <a:close/>
                  <a:moveTo>
                    <a:pt x="228" y="20"/>
                  </a:moveTo>
                  <a:cubicBezTo>
                    <a:pt x="231" y="20"/>
                    <a:pt x="236" y="20"/>
                    <a:pt x="240" y="16"/>
                  </a:cubicBezTo>
                  <a:cubicBezTo>
                    <a:pt x="241" y="15"/>
                    <a:pt x="242" y="12"/>
                    <a:pt x="242" y="11"/>
                  </a:cubicBezTo>
                  <a:cubicBezTo>
                    <a:pt x="243" y="8"/>
                    <a:pt x="242" y="5"/>
                    <a:pt x="239" y="3"/>
                  </a:cubicBezTo>
                  <a:cubicBezTo>
                    <a:pt x="238" y="3"/>
                    <a:pt x="235" y="2"/>
                    <a:pt x="233" y="2"/>
                  </a:cubicBezTo>
                  <a:cubicBezTo>
                    <a:pt x="190" y="2"/>
                    <a:pt x="190" y="2"/>
                    <a:pt x="190" y="2"/>
                  </a:cubicBezTo>
                  <a:cubicBezTo>
                    <a:pt x="187" y="2"/>
                    <a:pt x="182" y="2"/>
                    <a:pt x="179" y="5"/>
                  </a:cubicBezTo>
                  <a:cubicBezTo>
                    <a:pt x="174" y="8"/>
                    <a:pt x="172" y="13"/>
                    <a:pt x="171" y="16"/>
                  </a:cubicBezTo>
                  <a:cubicBezTo>
                    <a:pt x="152" y="88"/>
                    <a:pt x="152" y="88"/>
                    <a:pt x="152" y="88"/>
                  </a:cubicBezTo>
                  <a:cubicBezTo>
                    <a:pt x="151" y="92"/>
                    <a:pt x="150" y="97"/>
                    <a:pt x="154" y="99"/>
                  </a:cubicBezTo>
                  <a:cubicBezTo>
                    <a:pt x="155" y="100"/>
                    <a:pt x="157" y="101"/>
                    <a:pt x="159" y="101"/>
                  </a:cubicBezTo>
                  <a:cubicBezTo>
                    <a:pt x="161" y="101"/>
                    <a:pt x="167" y="101"/>
                    <a:pt x="171" y="95"/>
                  </a:cubicBezTo>
                  <a:cubicBezTo>
                    <a:pt x="172" y="92"/>
                    <a:pt x="173" y="90"/>
                    <a:pt x="174" y="87"/>
                  </a:cubicBezTo>
                  <a:cubicBezTo>
                    <a:pt x="181" y="59"/>
                    <a:pt x="181" y="59"/>
                    <a:pt x="181" y="59"/>
                  </a:cubicBezTo>
                  <a:cubicBezTo>
                    <a:pt x="214" y="59"/>
                    <a:pt x="214" y="59"/>
                    <a:pt x="214" y="59"/>
                  </a:cubicBezTo>
                  <a:cubicBezTo>
                    <a:pt x="217" y="59"/>
                    <a:pt x="225" y="59"/>
                    <a:pt x="228" y="50"/>
                  </a:cubicBezTo>
                  <a:cubicBezTo>
                    <a:pt x="228" y="49"/>
                    <a:pt x="228" y="47"/>
                    <a:pt x="228" y="46"/>
                  </a:cubicBezTo>
                  <a:cubicBezTo>
                    <a:pt x="227" y="41"/>
                    <a:pt x="222" y="41"/>
                    <a:pt x="219" y="41"/>
                  </a:cubicBezTo>
                  <a:cubicBezTo>
                    <a:pt x="186" y="41"/>
                    <a:pt x="186" y="41"/>
                    <a:pt x="186" y="41"/>
                  </a:cubicBezTo>
                  <a:cubicBezTo>
                    <a:pt x="192" y="20"/>
                    <a:pt x="192" y="20"/>
                    <a:pt x="192" y="20"/>
                  </a:cubicBezTo>
                  <a:lnTo>
                    <a:pt x="228" y="20"/>
                  </a:lnTo>
                  <a:close/>
                  <a:moveTo>
                    <a:pt x="118" y="43"/>
                  </a:moveTo>
                  <a:cubicBezTo>
                    <a:pt x="119" y="43"/>
                    <a:pt x="127" y="43"/>
                    <a:pt x="129" y="51"/>
                  </a:cubicBezTo>
                  <a:cubicBezTo>
                    <a:pt x="130" y="54"/>
                    <a:pt x="130" y="59"/>
                    <a:pt x="128" y="63"/>
                  </a:cubicBezTo>
                  <a:cubicBezTo>
                    <a:pt x="127" y="68"/>
                    <a:pt x="125" y="73"/>
                    <a:pt x="121" y="78"/>
                  </a:cubicBezTo>
                  <a:cubicBezTo>
                    <a:pt x="120" y="79"/>
                    <a:pt x="115" y="85"/>
                    <a:pt x="106" y="85"/>
                  </a:cubicBezTo>
                  <a:cubicBezTo>
                    <a:pt x="95" y="85"/>
                    <a:pt x="92" y="77"/>
                    <a:pt x="96" y="64"/>
                  </a:cubicBezTo>
                  <a:cubicBezTo>
                    <a:pt x="96" y="61"/>
                    <a:pt x="99" y="52"/>
                    <a:pt x="107" y="46"/>
                  </a:cubicBezTo>
                  <a:cubicBezTo>
                    <a:pt x="111" y="43"/>
                    <a:pt x="115" y="43"/>
                    <a:pt x="118" y="43"/>
                  </a:cubicBezTo>
                  <a:moveTo>
                    <a:pt x="75" y="64"/>
                  </a:moveTo>
                  <a:cubicBezTo>
                    <a:pt x="70" y="82"/>
                    <a:pt x="76" y="102"/>
                    <a:pt x="102" y="102"/>
                  </a:cubicBezTo>
                  <a:cubicBezTo>
                    <a:pt x="122" y="102"/>
                    <a:pt x="143" y="86"/>
                    <a:pt x="149" y="64"/>
                  </a:cubicBezTo>
                  <a:cubicBezTo>
                    <a:pt x="152" y="53"/>
                    <a:pt x="150" y="43"/>
                    <a:pt x="147" y="38"/>
                  </a:cubicBezTo>
                  <a:cubicBezTo>
                    <a:pt x="142" y="30"/>
                    <a:pt x="133" y="27"/>
                    <a:pt x="123" y="27"/>
                  </a:cubicBezTo>
                  <a:cubicBezTo>
                    <a:pt x="101" y="27"/>
                    <a:pt x="81" y="42"/>
                    <a:pt x="75" y="64"/>
                  </a:cubicBezTo>
                  <a:moveTo>
                    <a:pt x="43" y="15"/>
                  </a:moveTo>
                  <a:cubicBezTo>
                    <a:pt x="44" y="12"/>
                    <a:pt x="45" y="8"/>
                    <a:pt x="43" y="5"/>
                  </a:cubicBezTo>
                  <a:cubicBezTo>
                    <a:pt x="41" y="2"/>
                    <a:pt x="38" y="2"/>
                    <a:pt x="36" y="2"/>
                  </a:cubicBezTo>
                  <a:cubicBezTo>
                    <a:pt x="32" y="2"/>
                    <a:pt x="29" y="3"/>
                    <a:pt x="28" y="4"/>
                  </a:cubicBezTo>
                  <a:cubicBezTo>
                    <a:pt x="23" y="7"/>
                    <a:pt x="22" y="11"/>
                    <a:pt x="21" y="15"/>
                  </a:cubicBezTo>
                  <a:cubicBezTo>
                    <a:pt x="2" y="86"/>
                    <a:pt x="2" y="86"/>
                    <a:pt x="2" y="86"/>
                  </a:cubicBezTo>
                  <a:cubicBezTo>
                    <a:pt x="2" y="90"/>
                    <a:pt x="0" y="94"/>
                    <a:pt x="3" y="97"/>
                  </a:cubicBezTo>
                  <a:cubicBezTo>
                    <a:pt x="5" y="100"/>
                    <a:pt x="9" y="100"/>
                    <a:pt x="13" y="100"/>
                  </a:cubicBezTo>
                  <a:cubicBezTo>
                    <a:pt x="55" y="100"/>
                    <a:pt x="55" y="100"/>
                    <a:pt x="55" y="100"/>
                  </a:cubicBezTo>
                  <a:cubicBezTo>
                    <a:pt x="58" y="100"/>
                    <a:pt x="62" y="100"/>
                    <a:pt x="66" y="96"/>
                  </a:cubicBezTo>
                  <a:cubicBezTo>
                    <a:pt x="67" y="94"/>
                    <a:pt x="68" y="93"/>
                    <a:pt x="68" y="91"/>
                  </a:cubicBezTo>
                  <a:cubicBezTo>
                    <a:pt x="68" y="90"/>
                    <a:pt x="69" y="88"/>
                    <a:pt x="68" y="87"/>
                  </a:cubicBezTo>
                  <a:cubicBezTo>
                    <a:pt x="67" y="82"/>
                    <a:pt x="62" y="82"/>
                    <a:pt x="59" y="82"/>
                  </a:cubicBezTo>
                  <a:cubicBezTo>
                    <a:pt x="25" y="82"/>
                    <a:pt x="25" y="82"/>
                    <a:pt x="25" y="82"/>
                  </a:cubicBezTo>
                  <a:lnTo>
                    <a:pt x="43" y="15"/>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
        <p:nvSpPr>
          <p:cNvPr id="10" name="Wellspect">
            <a:extLst>
              <a:ext uri="{FF2B5EF4-FFF2-40B4-BE49-F238E27FC236}">
                <a16:creationId xmlns:a16="http://schemas.microsoft.com/office/drawing/2014/main" id="{48988171-71BD-490C-815F-659FD4D8FE6C}"/>
              </a:ext>
            </a:extLst>
          </p:cNvPr>
          <p:cNvSpPr>
            <a:spLocks noEditPoints="1"/>
          </p:cNvSpPr>
          <p:nvPr userDrawn="1"/>
        </p:nvSpPr>
        <p:spPr bwMode="auto">
          <a:xfrm>
            <a:off x="10528300" y="219295"/>
            <a:ext cx="1439863" cy="436563"/>
          </a:xfrm>
          <a:custGeom>
            <a:avLst/>
            <a:gdLst>
              <a:gd name="T0" fmla="*/ 142 w 2268"/>
              <a:gd name="T1" fmla="*/ 392 h 687"/>
              <a:gd name="T2" fmla="*/ 147 w 2268"/>
              <a:gd name="T3" fmla="*/ 293 h 687"/>
              <a:gd name="T4" fmla="*/ 451 w 2268"/>
              <a:gd name="T5" fmla="*/ 18 h 687"/>
              <a:gd name="T6" fmla="*/ 677 w 2268"/>
              <a:gd name="T7" fmla="*/ 220 h 687"/>
              <a:gd name="T8" fmla="*/ 505 w 2268"/>
              <a:gd name="T9" fmla="*/ 356 h 687"/>
              <a:gd name="T10" fmla="*/ 542 w 2268"/>
              <a:gd name="T11" fmla="*/ 326 h 687"/>
              <a:gd name="T12" fmla="*/ 813 w 2268"/>
              <a:gd name="T13" fmla="*/ 368 h 687"/>
              <a:gd name="T14" fmla="*/ 919 w 2268"/>
              <a:gd name="T15" fmla="*/ 25 h 687"/>
              <a:gd name="T16" fmla="*/ 1066 w 2268"/>
              <a:gd name="T17" fmla="*/ 101 h 687"/>
              <a:gd name="T18" fmla="*/ 982 w 2268"/>
              <a:gd name="T19" fmla="*/ 287 h 687"/>
              <a:gd name="T20" fmla="*/ 1337 w 2268"/>
              <a:gd name="T21" fmla="*/ 142 h 687"/>
              <a:gd name="T22" fmla="*/ 1234 w 2268"/>
              <a:gd name="T23" fmla="*/ 495 h 687"/>
              <a:gd name="T24" fmla="*/ 1234 w 2268"/>
              <a:gd name="T25" fmla="*/ 103 h 687"/>
              <a:gd name="T26" fmla="*/ 1720 w 2268"/>
              <a:gd name="T27" fmla="*/ 261 h 687"/>
              <a:gd name="T28" fmla="*/ 1723 w 2268"/>
              <a:gd name="T29" fmla="*/ 352 h 687"/>
              <a:gd name="T30" fmla="*/ 1720 w 2268"/>
              <a:gd name="T31" fmla="*/ 261 h 687"/>
              <a:gd name="T32" fmla="*/ 2002 w 2268"/>
              <a:gd name="T33" fmla="*/ 152 h 687"/>
              <a:gd name="T34" fmla="*/ 1969 w 2268"/>
              <a:gd name="T35" fmla="*/ 302 h 687"/>
              <a:gd name="T36" fmla="*/ 2099 w 2268"/>
              <a:gd name="T37" fmla="*/ 331 h 687"/>
              <a:gd name="T38" fmla="*/ 2072 w 2268"/>
              <a:gd name="T39" fmla="*/ 19 h 687"/>
              <a:gd name="T40" fmla="*/ 2216 w 2268"/>
              <a:gd name="T41" fmla="*/ 45 h 687"/>
              <a:gd name="T42" fmla="*/ 2244 w 2268"/>
              <a:gd name="T43" fmla="*/ 64 h 687"/>
              <a:gd name="T44" fmla="*/ 2208 w 2268"/>
              <a:gd name="T45" fmla="*/ 28 h 687"/>
              <a:gd name="T46" fmla="*/ 2224 w 2268"/>
              <a:gd name="T47" fmla="*/ 90 h 687"/>
              <a:gd name="T48" fmla="*/ 29 w 2268"/>
              <a:gd name="T49" fmla="*/ 686 h 687"/>
              <a:gd name="T50" fmla="*/ 93 w 2268"/>
              <a:gd name="T51" fmla="*/ 570 h 687"/>
              <a:gd name="T52" fmla="*/ 101 w 2268"/>
              <a:gd name="T53" fmla="*/ 636 h 687"/>
              <a:gd name="T54" fmla="*/ 339 w 2268"/>
              <a:gd name="T55" fmla="*/ 686 h 687"/>
              <a:gd name="T56" fmla="*/ 261 w 2268"/>
              <a:gd name="T57" fmla="*/ 563 h 687"/>
              <a:gd name="T58" fmla="*/ 303 w 2268"/>
              <a:gd name="T59" fmla="*/ 623 h 687"/>
              <a:gd name="T60" fmla="*/ 468 w 2268"/>
              <a:gd name="T61" fmla="*/ 633 h 687"/>
              <a:gd name="T62" fmla="*/ 405 w 2268"/>
              <a:gd name="T63" fmla="*/ 563 h 687"/>
              <a:gd name="T64" fmla="*/ 610 w 2268"/>
              <a:gd name="T65" fmla="*/ 655 h 687"/>
              <a:gd name="T66" fmla="*/ 567 w 2268"/>
              <a:gd name="T67" fmla="*/ 570 h 687"/>
              <a:gd name="T68" fmla="*/ 692 w 2268"/>
              <a:gd name="T69" fmla="*/ 685 h 687"/>
              <a:gd name="T70" fmla="*/ 682 w 2268"/>
              <a:gd name="T71" fmla="*/ 674 h 687"/>
              <a:gd name="T72" fmla="*/ 877 w 2268"/>
              <a:gd name="T73" fmla="*/ 573 h 687"/>
              <a:gd name="T74" fmla="*/ 899 w 2268"/>
              <a:gd name="T75" fmla="*/ 665 h 687"/>
              <a:gd name="T76" fmla="*/ 1104 w 2268"/>
              <a:gd name="T77" fmla="*/ 675 h 687"/>
              <a:gd name="T78" fmla="*/ 1126 w 2268"/>
              <a:gd name="T79" fmla="*/ 582 h 687"/>
              <a:gd name="T80" fmla="*/ 1247 w 2268"/>
              <a:gd name="T81" fmla="*/ 686 h 687"/>
              <a:gd name="T82" fmla="*/ 1319 w 2268"/>
              <a:gd name="T83" fmla="*/ 582 h 687"/>
              <a:gd name="T84" fmla="*/ 1461 w 2268"/>
              <a:gd name="T85" fmla="*/ 675 h 687"/>
              <a:gd name="T86" fmla="*/ 1390 w 2268"/>
              <a:gd name="T87" fmla="*/ 582 h 687"/>
              <a:gd name="T88" fmla="*/ 1503 w 2268"/>
              <a:gd name="T89" fmla="*/ 675 h 687"/>
              <a:gd name="T90" fmla="*/ 1599 w 2268"/>
              <a:gd name="T91" fmla="*/ 668 h 687"/>
              <a:gd name="T92" fmla="*/ 1503 w 2268"/>
              <a:gd name="T93" fmla="*/ 675 h 687"/>
              <a:gd name="T94" fmla="*/ 1658 w 2268"/>
              <a:gd name="T95" fmla="*/ 685 h 687"/>
              <a:gd name="T96" fmla="*/ 1721 w 2268"/>
              <a:gd name="T97" fmla="*/ 614 h 687"/>
              <a:gd name="T98" fmla="*/ 1647 w 2268"/>
              <a:gd name="T99" fmla="*/ 674 h 687"/>
              <a:gd name="T100" fmla="*/ 1878 w 2268"/>
              <a:gd name="T101" fmla="*/ 686 h 687"/>
              <a:gd name="T102" fmla="*/ 1793 w 2268"/>
              <a:gd name="T103" fmla="*/ 562 h 687"/>
              <a:gd name="T104" fmla="*/ 1995 w 2268"/>
              <a:gd name="T105" fmla="*/ 667 h 687"/>
              <a:gd name="T106" fmla="*/ 1995 w 2268"/>
              <a:gd name="T107" fmla="*/ 560 h 687"/>
              <a:gd name="T108" fmla="*/ 2106 w 2268"/>
              <a:gd name="T109" fmla="*/ 666 h 687"/>
              <a:gd name="T110" fmla="*/ 2176 w 2268"/>
              <a:gd name="T111" fmla="*/ 572 h 6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268" h="687">
                <a:moveTo>
                  <a:pt x="394" y="374"/>
                </a:moveTo>
                <a:cubicBezTo>
                  <a:pt x="391" y="382"/>
                  <a:pt x="388" y="392"/>
                  <a:pt x="364" y="392"/>
                </a:cubicBezTo>
                <a:cubicBezTo>
                  <a:pt x="342" y="392"/>
                  <a:pt x="337" y="383"/>
                  <a:pt x="334" y="374"/>
                </a:cubicBezTo>
                <a:cubicBezTo>
                  <a:pt x="269" y="154"/>
                  <a:pt x="269" y="154"/>
                  <a:pt x="269" y="154"/>
                </a:cubicBezTo>
                <a:cubicBezTo>
                  <a:pt x="260" y="126"/>
                  <a:pt x="254" y="98"/>
                  <a:pt x="250" y="69"/>
                </a:cubicBezTo>
                <a:cubicBezTo>
                  <a:pt x="245" y="103"/>
                  <a:pt x="238" y="133"/>
                  <a:pt x="233" y="152"/>
                </a:cubicBezTo>
                <a:cubicBezTo>
                  <a:pt x="172" y="373"/>
                  <a:pt x="172" y="373"/>
                  <a:pt x="172" y="373"/>
                </a:cubicBezTo>
                <a:cubicBezTo>
                  <a:pt x="170" y="382"/>
                  <a:pt x="166" y="392"/>
                  <a:pt x="142" y="392"/>
                </a:cubicBezTo>
                <a:cubicBezTo>
                  <a:pt x="118" y="392"/>
                  <a:pt x="115" y="382"/>
                  <a:pt x="112" y="374"/>
                </a:cubicBezTo>
                <a:cubicBezTo>
                  <a:pt x="2" y="32"/>
                  <a:pt x="2" y="32"/>
                  <a:pt x="2" y="32"/>
                </a:cubicBezTo>
                <a:cubicBezTo>
                  <a:pt x="0" y="29"/>
                  <a:pt x="0" y="26"/>
                  <a:pt x="0" y="22"/>
                </a:cubicBezTo>
                <a:cubicBezTo>
                  <a:pt x="0" y="12"/>
                  <a:pt x="11" y="1"/>
                  <a:pt x="27" y="1"/>
                </a:cubicBezTo>
                <a:cubicBezTo>
                  <a:pt x="43" y="1"/>
                  <a:pt x="48" y="11"/>
                  <a:pt x="51" y="18"/>
                </a:cubicBezTo>
                <a:cubicBezTo>
                  <a:pt x="124" y="249"/>
                  <a:pt x="124" y="249"/>
                  <a:pt x="124" y="249"/>
                </a:cubicBezTo>
                <a:cubicBezTo>
                  <a:pt x="136" y="290"/>
                  <a:pt x="139" y="306"/>
                  <a:pt x="141" y="321"/>
                </a:cubicBezTo>
                <a:cubicBezTo>
                  <a:pt x="142" y="314"/>
                  <a:pt x="145" y="302"/>
                  <a:pt x="147" y="293"/>
                </a:cubicBezTo>
                <a:cubicBezTo>
                  <a:pt x="148" y="289"/>
                  <a:pt x="152" y="274"/>
                  <a:pt x="153" y="272"/>
                </a:cubicBezTo>
                <a:cubicBezTo>
                  <a:pt x="221" y="19"/>
                  <a:pt x="221" y="19"/>
                  <a:pt x="221" y="19"/>
                </a:cubicBezTo>
                <a:cubicBezTo>
                  <a:pt x="223" y="11"/>
                  <a:pt x="228" y="0"/>
                  <a:pt x="250" y="0"/>
                </a:cubicBezTo>
                <a:cubicBezTo>
                  <a:pt x="272" y="0"/>
                  <a:pt x="277" y="11"/>
                  <a:pt x="280" y="19"/>
                </a:cubicBezTo>
                <a:cubicBezTo>
                  <a:pt x="349" y="260"/>
                  <a:pt x="349" y="260"/>
                  <a:pt x="349" y="260"/>
                </a:cubicBezTo>
                <a:cubicBezTo>
                  <a:pt x="357" y="286"/>
                  <a:pt x="360" y="305"/>
                  <a:pt x="362" y="318"/>
                </a:cubicBezTo>
                <a:cubicBezTo>
                  <a:pt x="365" y="309"/>
                  <a:pt x="379" y="261"/>
                  <a:pt x="382" y="250"/>
                </a:cubicBezTo>
                <a:cubicBezTo>
                  <a:pt x="451" y="18"/>
                  <a:pt x="451" y="18"/>
                  <a:pt x="451" y="18"/>
                </a:cubicBezTo>
                <a:cubicBezTo>
                  <a:pt x="453" y="11"/>
                  <a:pt x="458" y="1"/>
                  <a:pt x="474" y="1"/>
                </a:cubicBezTo>
                <a:cubicBezTo>
                  <a:pt x="487" y="1"/>
                  <a:pt x="500" y="9"/>
                  <a:pt x="500" y="22"/>
                </a:cubicBezTo>
                <a:cubicBezTo>
                  <a:pt x="500" y="26"/>
                  <a:pt x="499" y="28"/>
                  <a:pt x="499" y="31"/>
                </a:cubicBezTo>
                <a:lnTo>
                  <a:pt x="394" y="374"/>
                </a:lnTo>
                <a:close/>
                <a:moveTo>
                  <a:pt x="521" y="220"/>
                </a:moveTo>
                <a:cubicBezTo>
                  <a:pt x="524" y="208"/>
                  <a:pt x="529" y="182"/>
                  <a:pt x="550" y="163"/>
                </a:cubicBezTo>
                <a:cubicBezTo>
                  <a:pt x="570" y="146"/>
                  <a:pt x="592" y="145"/>
                  <a:pt x="603" y="145"/>
                </a:cubicBezTo>
                <a:cubicBezTo>
                  <a:pt x="655" y="145"/>
                  <a:pt x="675" y="184"/>
                  <a:pt x="677" y="220"/>
                </a:cubicBezTo>
                <a:lnTo>
                  <a:pt x="521" y="220"/>
                </a:lnTo>
                <a:close/>
                <a:moveTo>
                  <a:pt x="704" y="261"/>
                </a:moveTo>
                <a:cubicBezTo>
                  <a:pt x="711" y="261"/>
                  <a:pt x="728" y="260"/>
                  <a:pt x="728" y="237"/>
                </a:cubicBezTo>
                <a:cubicBezTo>
                  <a:pt x="728" y="206"/>
                  <a:pt x="719" y="171"/>
                  <a:pt x="701" y="146"/>
                </a:cubicBezTo>
                <a:cubicBezTo>
                  <a:pt x="684" y="123"/>
                  <a:pt x="663" y="111"/>
                  <a:pt x="638" y="105"/>
                </a:cubicBezTo>
                <a:cubicBezTo>
                  <a:pt x="627" y="102"/>
                  <a:pt x="615" y="101"/>
                  <a:pt x="603" y="101"/>
                </a:cubicBezTo>
                <a:cubicBezTo>
                  <a:pt x="506" y="101"/>
                  <a:pt x="469" y="181"/>
                  <a:pt x="469" y="250"/>
                </a:cubicBezTo>
                <a:cubicBezTo>
                  <a:pt x="469" y="289"/>
                  <a:pt x="481" y="328"/>
                  <a:pt x="505" y="356"/>
                </a:cubicBezTo>
                <a:cubicBezTo>
                  <a:pt x="533" y="387"/>
                  <a:pt x="569" y="394"/>
                  <a:pt x="604" y="394"/>
                </a:cubicBezTo>
                <a:cubicBezTo>
                  <a:pt x="620" y="394"/>
                  <a:pt x="669" y="394"/>
                  <a:pt x="706" y="352"/>
                </a:cubicBezTo>
                <a:cubicBezTo>
                  <a:pt x="712" y="345"/>
                  <a:pt x="722" y="333"/>
                  <a:pt x="724" y="323"/>
                </a:cubicBezTo>
                <a:cubicBezTo>
                  <a:pt x="724" y="321"/>
                  <a:pt x="724" y="320"/>
                  <a:pt x="724" y="317"/>
                </a:cubicBezTo>
                <a:cubicBezTo>
                  <a:pt x="724" y="302"/>
                  <a:pt x="708" y="295"/>
                  <a:pt x="696" y="295"/>
                </a:cubicBezTo>
                <a:cubicBezTo>
                  <a:pt x="684" y="295"/>
                  <a:pt x="681" y="300"/>
                  <a:pt x="673" y="315"/>
                </a:cubicBezTo>
                <a:cubicBezTo>
                  <a:pt x="663" y="330"/>
                  <a:pt x="648" y="352"/>
                  <a:pt x="604" y="352"/>
                </a:cubicBezTo>
                <a:cubicBezTo>
                  <a:pt x="583" y="352"/>
                  <a:pt x="560" y="348"/>
                  <a:pt x="542" y="326"/>
                </a:cubicBezTo>
                <a:cubicBezTo>
                  <a:pt x="527" y="308"/>
                  <a:pt x="522" y="286"/>
                  <a:pt x="521" y="261"/>
                </a:cubicBezTo>
                <a:lnTo>
                  <a:pt x="704" y="261"/>
                </a:lnTo>
                <a:close/>
                <a:moveTo>
                  <a:pt x="813" y="25"/>
                </a:moveTo>
                <a:cubicBezTo>
                  <a:pt x="813" y="18"/>
                  <a:pt x="811" y="1"/>
                  <a:pt x="788" y="1"/>
                </a:cubicBezTo>
                <a:cubicBezTo>
                  <a:pt x="766" y="1"/>
                  <a:pt x="763" y="18"/>
                  <a:pt x="763" y="25"/>
                </a:cubicBezTo>
                <a:cubicBezTo>
                  <a:pt x="763" y="368"/>
                  <a:pt x="763" y="368"/>
                  <a:pt x="763" y="368"/>
                </a:cubicBezTo>
                <a:cubicBezTo>
                  <a:pt x="763" y="384"/>
                  <a:pt x="774" y="392"/>
                  <a:pt x="788" y="392"/>
                </a:cubicBezTo>
                <a:cubicBezTo>
                  <a:pt x="811" y="392"/>
                  <a:pt x="813" y="374"/>
                  <a:pt x="813" y="368"/>
                </a:cubicBezTo>
                <a:lnTo>
                  <a:pt x="813" y="25"/>
                </a:lnTo>
                <a:close/>
                <a:moveTo>
                  <a:pt x="919" y="25"/>
                </a:moveTo>
                <a:cubicBezTo>
                  <a:pt x="919" y="18"/>
                  <a:pt x="917" y="1"/>
                  <a:pt x="894" y="1"/>
                </a:cubicBezTo>
                <a:cubicBezTo>
                  <a:pt x="872" y="1"/>
                  <a:pt x="869" y="18"/>
                  <a:pt x="869" y="25"/>
                </a:cubicBezTo>
                <a:cubicBezTo>
                  <a:pt x="869" y="368"/>
                  <a:pt x="869" y="368"/>
                  <a:pt x="869" y="368"/>
                </a:cubicBezTo>
                <a:cubicBezTo>
                  <a:pt x="869" y="384"/>
                  <a:pt x="880" y="392"/>
                  <a:pt x="894" y="392"/>
                </a:cubicBezTo>
                <a:cubicBezTo>
                  <a:pt x="917" y="392"/>
                  <a:pt x="919" y="374"/>
                  <a:pt x="919" y="368"/>
                </a:cubicBezTo>
                <a:lnTo>
                  <a:pt x="919" y="25"/>
                </a:lnTo>
                <a:close/>
                <a:moveTo>
                  <a:pt x="1063" y="215"/>
                </a:moveTo>
                <a:cubicBezTo>
                  <a:pt x="1038" y="207"/>
                  <a:pt x="1016" y="201"/>
                  <a:pt x="1016" y="176"/>
                </a:cubicBezTo>
                <a:cubicBezTo>
                  <a:pt x="1016" y="164"/>
                  <a:pt x="1023" y="153"/>
                  <a:pt x="1032" y="147"/>
                </a:cubicBezTo>
                <a:cubicBezTo>
                  <a:pt x="1042" y="140"/>
                  <a:pt x="1057" y="139"/>
                  <a:pt x="1063" y="139"/>
                </a:cubicBezTo>
                <a:cubicBezTo>
                  <a:pt x="1107" y="139"/>
                  <a:pt x="1121" y="165"/>
                  <a:pt x="1126" y="174"/>
                </a:cubicBezTo>
                <a:cubicBezTo>
                  <a:pt x="1134" y="190"/>
                  <a:pt x="1138" y="196"/>
                  <a:pt x="1150" y="196"/>
                </a:cubicBezTo>
                <a:cubicBezTo>
                  <a:pt x="1158" y="196"/>
                  <a:pt x="1173" y="191"/>
                  <a:pt x="1173" y="175"/>
                </a:cubicBezTo>
                <a:cubicBezTo>
                  <a:pt x="1173" y="164"/>
                  <a:pt x="1158" y="101"/>
                  <a:pt x="1066" y="101"/>
                </a:cubicBezTo>
                <a:cubicBezTo>
                  <a:pt x="972" y="101"/>
                  <a:pt x="966" y="168"/>
                  <a:pt x="966" y="182"/>
                </a:cubicBezTo>
                <a:cubicBezTo>
                  <a:pt x="966" y="235"/>
                  <a:pt x="1013" y="250"/>
                  <a:pt x="1043" y="260"/>
                </a:cubicBezTo>
                <a:cubicBezTo>
                  <a:pt x="1074" y="269"/>
                  <a:pt x="1074" y="269"/>
                  <a:pt x="1074" y="269"/>
                </a:cubicBezTo>
                <a:cubicBezTo>
                  <a:pt x="1102" y="277"/>
                  <a:pt x="1127" y="284"/>
                  <a:pt x="1127" y="313"/>
                </a:cubicBezTo>
                <a:cubicBezTo>
                  <a:pt x="1127" y="338"/>
                  <a:pt x="1103" y="355"/>
                  <a:pt x="1071" y="355"/>
                </a:cubicBezTo>
                <a:cubicBezTo>
                  <a:pt x="1048" y="355"/>
                  <a:pt x="1025" y="347"/>
                  <a:pt x="1013" y="328"/>
                </a:cubicBezTo>
                <a:cubicBezTo>
                  <a:pt x="1009" y="322"/>
                  <a:pt x="1008" y="320"/>
                  <a:pt x="1001" y="299"/>
                </a:cubicBezTo>
                <a:cubicBezTo>
                  <a:pt x="998" y="294"/>
                  <a:pt x="995" y="287"/>
                  <a:pt x="982" y="287"/>
                </a:cubicBezTo>
                <a:cubicBezTo>
                  <a:pt x="974" y="287"/>
                  <a:pt x="956" y="292"/>
                  <a:pt x="956" y="310"/>
                </a:cubicBezTo>
                <a:cubicBezTo>
                  <a:pt x="956" y="318"/>
                  <a:pt x="960" y="348"/>
                  <a:pt x="986" y="369"/>
                </a:cubicBezTo>
                <a:cubicBezTo>
                  <a:pt x="1013" y="393"/>
                  <a:pt x="1052" y="394"/>
                  <a:pt x="1068" y="394"/>
                </a:cubicBezTo>
                <a:cubicBezTo>
                  <a:pt x="1093" y="394"/>
                  <a:pt x="1122" y="389"/>
                  <a:pt x="1143" y="375"/>
                </a:cubicBezTo>
                <a:cubicBezTo>
                  <a:pt x="1159" y="364"/>
                  <a:pt x="1177" y="343"/>
                  <a:pt x="1177" y="308"/>
                </a:cubicBezTo>
                <a:cubicBezTo>
                  <a:pt x="1177" y="249"/>
                  <a:pt x="1124" y="233"/>
                  <a:pt x="1095" y="225"/>
                </a:cubicBezTo>
                <a:lnTo>
                  <a:pt x="1063" y="215"/>
                </a:lnTo>
                <a:close/>
                <a:moveTo>
                  <a:pt x="1337" y="142"/>
                </a:moveTo>
                <a:cubicBezTo>
                  <a:pt x="1411" y="142"/>
                  <a:pt x="1413" y="219"/>
                  <a:pt x="1413" y="248"/>
                </a:cubicBezTo>
                <a:cubicBezTo>
                  <a:pt x="1413" y="274"/>
                  <a:pt x="1410" y="304"/>
                  <a:pt x="1394" y="325"/>
                </a:cubicBezTo>
                <a:cubicBezTo>
                  <a:pt x="1384" y="339"/>
                  <a:pt x="1365" y="354"/>
                  <a:pt x="1337" y="354"/>
                </a:cubicBezTo>
                <a:cubicBezTo>
                  <a:pt x="1284" y="354"/>
                  <a:pt x="1258" y="308"/>
                  <a:pt x="1258" y="244"/>
                </a:cubicBezTo>
                <a:cubicBezTo>
                  <a:pt x="1258" y="182"/>
                  <a:pt x="1286" y="142"/>
                  <a:pt x="1337" y="142"/>
                </a:cubicBezTo>
                <a:moveTo>
                  <a:pt x="1208" y="470"/>
                </a:moveTo>
                <a:cubicBezTo>
                  <a:pt x="1208" y="478"/>
                  <a:pt x="1210" y="486"/>
                  <a:pt x="1221" y="492"/>
                </a:cubicBezTo>
                <a:cubicBezTo>
                  <a:pt x="1225" y="494"/>
                  <a:pt x="1229" y="495"/>
                  <a:pt x="1234" y="495"/>
                </a:cubicBezTo>
                <a:cubicBezTo>
                  <a:pt x="1257" y="495"/>
                  <a:pt x="1259" y="477"/>
                  <a:pt x="1259" y="470"/>
                </a:cubicBezTo>
                <a:cubicBezTo>
                  <a:pt x="1259" y="356"/>
                  <a:pt x="1259" y="356"/>
                  <a:pt x="1259" y="356"/>
                </a:cubicBezTo>
                <a:cubicBezTo>
                  <a:pt x="1283" y="376"/>
                  <a:pt x="1304" y="394"/>
                  <a:pt x="1349" y="394"/>
                </a:cubicBezTo>
                <a:cubicBezTo>
                  <a:pt x="1435" y="394"/>
                  <a:pt x="1465" y="315"/>
                  <a:pt x="1465" y="247"/>
                </a:cubicBezTo>
                <a:cubicBezTo>
                  <a:pt x="1465" y="154"/>
                  <a:pt x="1413" y="100"/>
                  <a:pt x="1343" y="100"/>
                </a:cubicBezTo>
                <a:cubicBezTo>
                  <a:pt x="1308" y="100"/>
                  <a:pt x="1281" y="112"/>
                  <a:pt x="1259" y="139"/>
                </a:cubicBezTo>
                <a:cubicBezTo>
                  <a:pt x="1259" y="122"/>
                  <a:pt x="1259" y="112"/>
                  <a:pt x="1247" y="106"/>
                </a:cubicBezTo>
                <a:cubicBezTo>
                  <a:pt x="1241" y="103"/>
                  <a:pt x="1236" y="103"/>
                  <a:pt x="1234" y="103"/>
                </a:cubicBezTo>
                <a:cubicBezTo>
                  <a:pt x="1211" y="103"/>
                  <a:pt x="1208" y="121"/>
                  <a:pt x="1208" y="128"/>
                </a:cubicBezTo>
                <a:lnTo>
                  <a:pt x="1208" y="470"/>
                </a:lnTo>
                <a:close/>
                <a:moveTo>
                  <a:pt x="1537" y="220"/>
                </a:moveTo>
                <a:cubicBezTo>
                  <a:pt x="1540" y="208"/>
                  <a:pt x="1545" y="182"/>
                  <a:pt x="1567" y="163"/>
                </a:cubicBezTo>
                <a:cubicBezTo>
                  <a:pt x="1586" y="146"/>
                  <a:pt x="1608" y="145"/>
                  <a:pt x="1619" y="145"/>
                </a:cubicBezTo>
                <a:cubicBezTo>
                  <a:pt x="1671" y="145"/>
                  <a:pt x="1691" y="184"/>
                  <a:pt x="1693" y="220"/>
                </a:cubicBezTo>
                <a:lnTo>
                  <a:pt x="1537" y="220"/>
                </a:lnTo>
                <a:close/>
                <a:moveTo>
                  <a:pt x="1720" y="261"/>
                </a:moveTo>
                <a:cubicBezTo>
                  <a:pt x="1727" y="261"/>
                  <a:pt x="1744" y="260"/>
                  <a:pt x="1744" y="237"/>
                </a:cubicBezTo>
                <a:cubicBezTo>
                  <a:pt x="1744" y="206"/>
                  <a:pt x="1735" y="171"/>
                  <a:pt x="1717" y="146"/>
                </a:cubicBezTo>
                <a:cubicBezTo>
                  <a:pt x="1700" y="123"/>
                  <a:pt x="1679" y="111"/>
                  <a:pt x="1654" y="105"/>
                </a:cubicBezTo>
                <a:cubicBezTo>
                  <a:pt x="1643" y="102"/>
                  <a:pt x="1631" y="101"/>
                  <a:pt x="1619" y="101"/>
                </a:cubicBezTo>
                <a:cubicBezTo>
                  <a:pt x="1522" y="101"/>
                  <a:pt x="1485" y="181"/>
                  <a:pt x="1485" y="250"/>
                </a:cubicBezTo>
                <a:cubicBezTo>
                  <a:pt x="1485" y="289"/>
                  <a:pt x="1497" y="328"/>
                  <a:pt x="1521" y="356"/>
                </a:cubicBezTo>
                <a:cubicBezTo>
                  <a:pt x="1549" y="387"/>
                  <a:pt x="1585" y="394"/>
                  <a:pt x="1621" y="394"/>
                </a:cubicBezTo>
                <a:cubicBezTo>
                  <a:pt x="1636" y="394"/>
                  <a:pt x="1685" y="394"/>
                  <a:pt x="1723" y="352"/>
                </a:cubicBezTo>
                <a:cubicBezTo>
                  <a:pt x="1729" y="345"/>
                  <a:pt x="1738" y="333"/>
                  <a:pt x="1740" y="323"/>
                </a:cubicBezTo>
                <a:cubicBezTo>
                  <a:pt x="1741" y="321"/>
                  <a:pt x="1741" y="320"/>
                  <a:pt x="1741" y="317"/>
                </a:cubicBezTo>
                <a:cubicBezTo>
                  <a:pt x="1741" y="302"/>
                  <a:pt x="1724" y="295"/>
                  <a:pt x="1712" y="295"/>
                </a:cubicBezTo>
                <a:cubicBezTo>
                  <a:pt x="1700" y="295"/>
                  <a:pt x="1697" y="300"/>
                  <a:pt x="1689" y="315"/>
                </a:cubicBezTo>
                <a:cubicBezTo>
                  <a:pt x="1679" y="330"/>
                  <a:pt x="1664" y="352"/>
                  <a:pt x="1621" y="352"/>
                </a:cubicBezTo>
                <a:cubicBezTo>
                  <a:pt x="1599" y="352"/>
                  <a:pt x="1576" y="348"/>
                  <a:pt x="1558" y="326"/>
                </a:cubicBezTo>
                <a:cubicBezTo>
                  <a:pt x="1543" y="308"/>
                  <a:pt x="1538" y="286"/>
                  <a:pt x="1537" y="261"/>
                </a:cubicBezTo>
                <a:lnTo>
                  <a:pt x="1720" y="261"/>
                </a:lnTo>
                <a:close/>
                <a:moveTo>
                  <a:pt x="1969" y="302"/>
                </a:moveTo>
                <a:cubicBezTo>
                  <a:pt x="1961" y="320"/>
                  <a:pt x="1947" y="352"/>
                  <a:pt x="1897" y="352"/>
                </a:cubicBezTo>
                <a:cubicBezTo>
                  <a:pt x="1831" y="352"/>
                  <a:pt x="1817" y="292"/>
                  <a:pt x="1817" y="245"/>
                </a:cubicBezTo>
                <a:cubicBezTo>
                  <a:pt x="1817" y="192"/>
                  <a:pt x="1839" y="142"/>
                  <a:pt x="1897" y="142"/>
                </a:cubicBezTo>
                <a:cubicBezTo>
                  <a:pt x="1940" y="142"/>
                  <a:pt x="1955" y="170"/>
                  <a:pt x="1960" y="181"/>
                </a:cubicBezTo>
                <a:cubicBezTo>
                  <a:pt x="1966" y="194"/>
                  <a:pt x="1971" y="204"/>
                  <a:pt x="1986" y="204"/>
                </a:cubicBezTo>
                <a:cubicBezTo>
                  <a:pt x="2001" y="204"/>
                  <a:pt x="2013" y="194"/>
                  <a:pt x="2013" y="180"/>
                </a:cubicBezTo>
                <a:cubicBezTo>
                  <a:pt x="2013" y="176"/>
                  <a:pt x="2013" y="170"/>
                  <a:pt x="2002" y="152"/>
                </a:cubicBezTo>
                <a:cubicBezTo>
                  <a:pt x="1987" y="128"/>
                  <a:pt x="1962" y="101"/>
                  <a:pt x="1899" y="101"/>
                </a:cubicBezTo>
                <a:cubicBezTo>
                  <a:pt x="1878" y="101"/>
                  <a:pt x="1804" y="101"/>
                  <a:pt x="1774" y="184"/>
                </a:cubicBezTo>
                <a:cubicBezTo>
                  <a:pt x="1767" y="204"/>
                  <a:pt x="1764" y="225"/>
                  <a:pt x="1764" y="247"/>
                </a:cubicBezTo>
                <a:cubicBezTo>
                  <a:pt x="1764" y="315"/>
                  <a:pt x="1797" y="394"/>
                  <a:pt x="1896" y="394"/>
                </a:cubicBezTo>
                <a:cubicBezTo>
                  <a:pt x="1973" y="394"/>
                  <a:pt x="1998" y="352"/>
                  <a:pt x="2007" y="337"/>
                </a:cubicBezTo>
                <a:cubicBezTo>
                  <a:pt x="2015" y="323"/>
                  <a:pt x="2019" y="311"/>
                  <a:pt x="2019" y="304"/>
                </a:cubicBezTo>
                <a:cubicBezTo>
                  <a:pt x="2019" y="285"/>
                  <a:pt x="1999" y="281"/>
                  <a:pt x="1992" y="281"/>
                </a:cubicBezTo>
                <a:cubicBezTo>
                  <a:pt x="1978" y="281"/>
                  <a:pt x="1973" y="292"/>
                  <a:pt x="1969" y="302"/>
                </a:cubicBezTo>
                <a:moveTo>
                  <a:pt x="2047" y="149"/>
                </a:moveTo>
                <a:cubicBezTo>
                  <a:pt x="2047" y="309"/>
                  <a:pt x="2047" y="309"/>
                  <a:pt x="2047" y="309"/>
                </a:cubicBezTo>
                <a:cubicBezTo>
                  <a:pt x="2047" y="351"/>
                  <a:pt x="2052" y="392"/>
                  <a:pt x="2127" y="392"/>
                </a:cubicBezTo>
                <a:cubicBezTo>
                  <a:pt x="2132" y="392"/>
                  <a:pt x="2141" y="391"/>
                  <a:pt x="2144" y="391"/>
                </a:cubicBezTo>
                <a:cubicBezTo>
                  <a:pt x="2156" y="389"/>
                  <a:pt x="2174" y="386"/>
                  <a:pt x="2174" y="370"/>
                </a:cubicBezTo>
                <a:cubicBezTo>
                  <a:pt x="2174" y="351"/>
                  <a:pt x="2161" y="350"/>
                  <a:pt x="2148" y="349"/>
                </a:cubicBezTo>
                <a:cubicBezTo>
                  <a:pt x="2144" y="349"/>
                  <a:pt x="2132" y="350"/>
                  <a:pt x="2128" y="350"/>
                </a:cubicBezTo>
                <a:cubicBezTo>
                  <a:pt x="2115" y="349"/>
                  <a:pt x="2103" y="347"/>
                  <a:pt x="2099" y="331"/>
                </a:cubicBezTo>
                <a:cubicBezTo>
                  <a:pt x="2098" y="324"/>
                  <a:pt x="2097" y="320"/>
                  <a:pt x="2097" y="287"/>
                </a:cubicBezTo>
                <a:cubicBezTo>
                  <a:pt x="2097" y="149"/>
                  <a:pt x="2097" y="149"/>
                  <a:pt x="2097" y="149"/>
                </a:cubicBezTo>
                <a:cubicBezTo>
                  <a:pt x="2154" y="149"/>
                  <a:pt x="2154" y="149"/>
                  <a:pt x="2154" y="149"/>
                </a:cubicBezTo>
                <a:cubicBezTo>
                  <a:pt x="2160" y="149"/>
                  <a:pt x="2174" y="147"/>
                  <a:pt x="2174" y="128"/>
                </a:cubicBezTo>
                <a:cubicBezTo>
                  <a:pt x="2174" y="108"/>
                  <a:pt x="2160" y="106"/>
                  <a:pt x="2154" y="106"/>
                </a:cubicBezTo>
                <a:cubicBezTo>
                  <a:pt x="2097" y="106"/>
                  <a:pt x="2097" y="106"/>
                  <a:pt x="2097" y="106"/>
                </a:cubicBezTo>
                <a:cubicBezTo>
                  <a:pt x="2097" y="43"/>
                  <a:pt x="2097" y="43"/>
                  <a:pt x="2097" y="43"/>
                </a:cubicBezTo>
                <a:cubicBezTo>
                  <a:pt x="2097" y="35"/>
                  <a:pt x="2096" y="19"/>
                  <a:pt x="2072" y="19"/>
                </a:cubicBezTo>
                <a:cubicBezTo>
                  <a:pt x="2050" y="19"/>
                  <a:pt x="2048" y="36"/>
                  <a:pt x="2048" y="43"/>
                </a:cubicBezTo>
                <a:cubicBezTo>
                  <a:pt x="2048" y="106"/>
                  <a:pt x="2048" y="106"/>
                  <a:pt x="2048" y="106"/>
                </a:cubicBezTo>
                <a:lnTo>
                  <a:pt x="2047" y="149"/>
                </a:lnTo>
                <a:close/>
                <a:moveTo>
                  <a:pt x="2227" y="45"/>
                </a:moveTo>
                <a:cubicBezTo>
                  <a:pt x="2232" y="45"/>
                  <a:pt x="2236" y="42"/>
                  <a:pt x="2236" y="38"/>
                </a:cubicBezTo>
                <a:cubicBezTo>
                  <a:pt x="2236" y="33"/>
                  <a:pt x="2232" y="31"/>
                  <a:pt x="2227" y="31"/>
                </a:cubicBezTo>
                <a:cubicBezTo>
                  <a:pt x="2216" y="31"/>
                  <a:pt x="2216" y="31"/>
                  <a:pt x="2216" y="31"/>
                </a:cubicBezTo>
                <a:cubicBezTo>
                  <a:pt x="2216" y="45"/>
                  <a:pt x="2216" y="45"/>
                  <a:pt x="2216" y="45"/>
                </a:cubicBezTo>
                <a:lnTo>
                  <a:pt x="2227" y="45"/>
                </a:lnTo>
                <a:close/>
                <a:moveTo>
                  <a:pt x="2208" y="28"/>
                </a:moveTo>
                <a:cubicBezTo>
                  <a:pt x="2208" y="26"/>
                  <a:pt x="2209" y="24"/>
                  <a:pt x="2212" y="24"/>
                </a:cubicBezTo>
                <a:cubicBezTo>
                  <a:pt x="2227" y="24"/>
                  <a:pt x="2227" y="24"/>
                  <a:pt x="2227" y="24"/>
                </a:cubicBezTo>
                <a:cubicBezTo>
                  <a:pt x="2237" y="24"/>
                  <a:pt x="2244" y="28"/>
                  <a:pt x="2244" y="37"/>
                </a:cubicBezTo>
                <a:cubicBezTo>
                  <a:pt x="2244" y="44"/>
                  <a:pt x="2241" y="49"/>
                  <a:pt x="2235" y="51"/>
                </a:cubicBezTo>
                <a:cubicBezTo>
                  <a:pt x="2243" y="61"/>
                  <a:pt x="2243" y="61"/>
                  <a:pt x="2243" y="61"/>
                </a:cubicBezTo>
                <a:cubicBezTo>
                  <a:pt x="2244" y="62"/>
                  <a:pt x="2244" y="63"/>
                  <a:pt x="2244" y="64"/>
                </a:cubicBezTo>
                <a:cubicBezTo>
                  <a:pt x="2244" y="66"/>
                  <a:pt x="2243" y="68"/>
                  <a:pt x="2240" y="68"/>
                </a:cubicBezTo>
                <a:cubicBezTo>
                  <a:pt x="2239" y="68"/>
                  <a:pt x="2237" y="67"/>
                  <a:pt x="2236" y="66"/>
                </a:cubicBezTo>
                <a:cubicBezTo>
                  <a:pt x="2225" y="52"/>
                  <a:pt x="2225" y="52"/>
                  <a:pt x="2225" y="52"/>
                </a:cubicBezTo>
                <a:cubicBezTo>
                  <a:pt x="2216" y="52"/>
                  <a:pt x="2216" y="52"/>
                  <a:pt x="2216" y="52"/>
                </a:cubicBezTo>
                <a:cubicBezTo>
                  <a:pt x="2216" y="64"/>
                  <a:pt x="2216" y="64"/>
                  <a:pt x="2216" y="64"/>
                </a:cubicBezTo>
                <a:cubicBezTo>
                  <a:pt x="2216" y="66"/>
                  <a:pt x="2214" y="68"/>
                  <a:pt x="2212" y="68"/>
                </a:cubicBezTo>
                <a:cubicBezTo>
                  <a:pt x="2209" y="68"/>
                  <a:pt x="2208" y="66"/>
                  <a:pt x="2208" y="64"/>
                </a:cubicBezTo>
                <a:lnTo>
                  <a:pt x="2208" y="28"/>
                </a:lnTo>
                <a:close/>
                <a:moveTo>
                  <a:pt x="2224" y="85"/>
                </a:moveTo>
                <a:cubicBezTo>
                  <a:pt x="2246" y="85"/>
                  <a:pt x="2263" y="67"/>
                  <a:pt x="2263" y="46"/>
                </a:cubicBezTo>
                <a:cubicBezTo>
                  <a:pt x="2263" y="46"/>
                  <a:pt x="2263" y="46"/>
                  <a:pt x="2263" y="46"/>
                </a:cubicBezTo>
                <a:cubicBezTo>
                  <a:pt x="2263" y="25"/>
                  <a:pt x="2246" y="8"/>
                  <a:pt x="2224" y="8"/>
                </a:cubicBezTo>
                <a:cubicBezTo>
                  <a:pt x="2203" y="8"/>
                  <a:pt x="2186" y="25"/>
                  <a:pt x="2186" y="46"/>
                </a:cubicBezTo>
                <a:cubicBezTo>
                  <a:pt x="2186" y="46"/>
                  <a:pt x="2186" y="46"/>
                  <a:pt x="2186" y="46"/>
                </a:cubicBezTo>
                <a:cubicBezTo>
                  <a:pt x="2186" y="68"/>
                  <a:pt x="2203" y="85"/>
                  <a:pt x="2224" y="85"/>
                </a:cubicBezTo>
                <a:moveTo>
                  <a:pt x="2224" y="90"/>
                </a:moveTo>
                <a:cubicBezTo>
                  <a:pt x="2200" y="90"/>
                  <a:pt x="2181" y="70"/>
                  <a:pt x="2181" y="46"/>
                </a:cubicBezTo>
                <a:cubicBezTo>
                  <a:pt x="2181" y="46"/>
                  <a:pt x="2181" y="46"/>
                  <a:pt x="2181" y="46"/>
                </a:cubicBezTo>
                <a:cubicBezTo>
                  <a:pt x="2181" y="23"/>
                  <a:pt x="2200" y="3"/>
                  <a:pt x="2224" y="3"/>
                </a:cubicBezTo>
                <a:cubicBezTo>
                  <a:pt x="2249" y="3"/>
                  <a:pt x="2268" y="23"/>
                  <a:pt x="2268" y="46"/>
                </a:cubicBezTo>
                <a:cubicBezTo>
                  <a:pt x="2268" y="46"/>
                  <a:pt x="2268" y="46"/>
                  <a:pt x="2268" y="46"/>
                </a:cubicBezTo>
                <a:cubicBezTo>
                  <a:pt x="2268" y="70"/>
                  <a:pt x="2249" y="90"/>
                  <a:pt x="2224" y="90"/>
                </a:cubicBezTo>
                <a:moveTo>
                  <a:pt x="19" y="676"/>
                </a:moveTo>
                <a:cubicBezTo>
                  <a:pt x="19" y="681"/>
                  <a:pt x="24" y="686"/>
                  <a:pt x="29" y="686"/>
                </a:cubicBezTo>
                <a:cubicBezTo>
                  <a:pt x="34" y="686"/>
                  <a:pt x="38" y="683"/>
                  <a:pt x="39" y="679"/>
                </a:cubicBezTo>
                <a:cubicBezTo>
                  <a:pt x="50" y="655"/>
                  <a:pt x="50" y="655"/>
                  <a:pt x="50" y="655"/>
                </a:cubicBezTo>
                <a:cubicBezTo>
                  <a:pt x="109" y="655"/>
                  <a:pt x="109" y="655"/>
                  <a:pt x="109" y="655"/>
                </a:cubicBezTo>
                <a:cubicBezTo>
                  <a:pt x="119" y="678"/>
                  <a:pt x="119" y="678"/>
                  <a:pt x="119" y="678"/>
                </a:cubicBezTo>
                <a:cubicBezTo>
                  <a:pt x="121" y="683"/>
                  <a:pt x="124" y="686"/>
                  <a:pt x="129" y="686"/>
                </a:cubicBezTo>
                <a:cubicBezTo>
                  <a:pt x="135" y="686"/>
                  <a:pt x="140" y="681"/>
                  <a:pt x="140" y="675"/>
                </a:cubicBezTo>
                <a:cubicBezTo>
                  <a:pt x="140" y="674"/>
                  <a:pt x="139" y="672"/>
                  <a:pt x="138" y="671"/>
                </a:cubicBezTo>
                <a:cubicBezTo>
                  <a:pt x="93" y="570"/>
                  <a:pt x="93" y="570"/>
                  <a:pt x="93" y="570"/>
                </a:cubicBezTo>
                <a:cubicBezTo>
                  <a:pt x="90" y="564"/>
                  <a:pt x="86" y="561"/>
                  <a:pt x="80" y="561"/>
                </a:cubicBezTo>
                <a:cubicBezTo>
                  <a:pt x="79" y="561"/>
                  <a:pt x="79" y="561"/>
                  <a:pt x="79" y="561"/>
                </a:cubicBezTo>
                <a:cubicBezTo>
                  <a:pt x="73" y="561"/>
                  <a:pt x="69" y="564"/>
                  <a:pt x="66" y="570"/>
                </a:cubicBezTo>
                <a:cubicBezTo>
                  <a:pt x="21" y="671"/>
                  <a:pt x="21" y="671"/>
                  <a:pt x="21" y="671"/>
                </a:cubicBezTo>
                <a:cubicBezTo>
                  <a:pt x="20" y="673"/>
                  <a:pt x="19" y="674"/>
                  <a:pt x="19" y="676"/>
                </a:cubicBezTo>
                <a:close/>
                <a:moveTo>
                  <a:pt x="58" y="636"/>
                </a:moveTo>
                <a:cubicBezTo>
                  <a:pt x="79" y="587"/>
                  <a:pt x="79" y="587"/>
                  <a:pt x="79" y="587"/>
                </a:cubicBezTo>
                <a:cubicBezTo>
                  <a:pt x="101" y="636"/>
                  <a:pt x="101" y="636"/>
                  <a:pt x="101" y="636"/>
                </a:cubicBezTo>
                <a:lnTo>
                  <a:pt x="58" y="636"/>
                </a:lnTo>
                <a:close/>
                <a:moveTo>
                  <a:pt x="250" y="675"/>
                </a:moveTo>
                <a:cubicBezTo>
                  <a:pt x="250" y="681"/>
                  <a:pt x="255" y="686"/>
                  <a:pt x="261" y="686"/>
                </a:cubicBezTo>
                <a:cubicBezTo>
                  <a:pt x="267" y="686"/>
                  <a:pt x="272" y="681"/>
                  <a:pt x="272" y="675"/>
                </a:cubicBezTo>
                <a:cubicBezTo>
                  <a:pt x="272" y="642"/>
                  <a:pt x="272" y="642"/>
                  <a:pt x="272" y="642"/>
                </a:cubicBezTo>
                <a:cubicBezTo>
                  <a:pt x="299" y="642"/>
                  <a:pt x="299" y="642"/>
                  <a:pt x="299" y="642"/>
                </a:cubicBezTo>
                <a:cubicBezTo>
                  <a:pt x="329" y="680"/>
                  <a:pt x="329" y="680"/>
                  <a:pt x="329" y="680"/>
                </a:cubicBezTo>
                <a:cubicBezTo>
                  <a:pt x="331" y="683"/>
                  <a:pt x="334" y="686"/>
                  <a:pt x="339" y="686"/>
                </a:cubicBezTo>
                <a:cubicBezTo>
                  <a:pt x="344" y="686"/>
                  <a:pt x="349" y="682"/>
                  <a:pt x="349" y="676"/>
                </a:cubicBezTo>
                <a:cubicBezTo>
                  <a:pt x="349" y="672"/>
                  <a:pt x="348" y="670"/>
                  <a:pt x="346" y="668"/>
                </a:cubicBezTo>
                <a:cubicBezTo>
                  <a:pt x="323" y="638"/>
                  <a:pt x="323" y="638"/>
                  <a:pt x="323" y="638"/>
                </a:cubicBezTo>
                <a:cubicBezTo>
                  <a:pt x="339" y="633"/>
                  <a:pt x="350" y="621"/>
                  <a:pt x="350" y="602"/>
                </a:cubicBezTo>
                <a:cubicBezTo>
                  <a:pt x="350" y="601"/>
                  <a:pt x="350" y="601"/>
                  <a:pt x="350" y="601"/>
                </a:cubicBezTo>
                <a:cubicBezTo>
                  <a:pt x="350" y="591"/>
                  <a:pt x="347" y="581"/>
                  <a:pt x="340" y="575"/>
                </a:cubicBezTo>
                <a:cubicBezTo>
                  <a:pt x="332" y="567"/>
                  <a:pt x="320" y="563"/>
                  <a:pt x="305" y="563"/>
                </a:cubicBezTo>
                <a:cubicBezTo>
                  <a:pt x="261" y="563"/>
                  <a:pt x="261" y="563"/>
                  <a:pt x="261" y="563"/>
                </a:cubicBezTo>
                <a:cubicBezTo>
                  <a:pt x="255" y="563"/>
                  <a:pt x="250" y="567"/>
                  <a:pt x="250" y="573"/>
                </a:cubicBezTo>
                <a:lnTo>
                  <a:pt x="250" y="675"/>
                </a:lnTo>
                <a:close/>
                <a:moveTo>
                  <a:pt x="272" y="623"/>
                </a:moveTo>
                <a:cubicBezTo>
                  <a:pt x="272" y="582"/>
                  <a:pt x="272" y="582"/>
                  <a:pt x="272" y="582"/>
                </a:cubicBezTo>
                <a:cubicBezTo>
                  <a:pt x="303" y="582"/>
                  <a:pt x="303" y="582"/>
                  <a:pt x="303" y="582"/>
                </a:cubicBezTo>
                <a:cubicBezTo>
                  <a:pt x="319" y="582"/>
                  <a:pt x="328" y="589"/>
                  <a:pt x="328" y="602"/>
                </a:cubicBezTo>
                <a:cubicBezTo>
                  <a:pt x="328" y="603"/>
                  <a:pt x="328" y="603"/>
                  <a:pt x="328" y="603"/>
                </a:cubicBezTo>
                <a:cubicBezTo>
                  <a:pt x="328" y="615"/>
                  <a:pt x="319" y="623"/>
                  <a:pt x="303" y="623"/>
                </a:cubicBezTo>
                <a:lnTo>
                  <a:pt x="272" y="623"/>
                </a:lnTo>
                <a:close/>
                <a:moveTo>
                  <a:pt x="405" y="685"/>
                </a:moveTo>
                <a:cubicBezTo>
                  <a:pt x="477" y="685"/>
                  <a:pt x="477" y="685"/>
                  <a:pt x="477" y="685"/>
                </a:cubicBezTo>
                <a:cubicBezTo>
                  <a:pt x="482" y="685"/>
                  <a:pt x="487" y="681"/>
                  <a:pt x="487" y="675"/>
                </a:cubicBezTo>
                <a:cubicBezTo>
                  <a:pt x="487" y="670"/>
                  <a:pt x="482" y="666"/>
                  <a:pt x="477" y="666"/>
                </a:cubicBezTo>
                <a:cubicBezTo>
                  <a:pt x="416" y="666"/>
                  <a:pt x="416" y="666"/>
                  <a:pt x="416" y="666"/>
                </a:cubicBezTo>
                <a:cubicBezTo>
                  <a:pt x="416" y="633"/>
                  <a:pt x="416" y="633"/>
                  <a:pt x="416" y="633"/>
                </a:cubicBezTo>
                <a:cubicBezTo>
                  <a:pt x="468" y="633"/>
                  <a:pt x="468" y="633"/>
                  <a:pt x="468" y="633"/>
                </a:cubicBezTo>
                <a:cubicBezTo>
                  <a:pt x="474" y="633"/>
                  <a:pt x="478" y="629"/>
                  <a:pt x="478" y="623"/>
                </a:cubicBezTo>
                <a:cubicBezTo>
                  <a:pt x="478" y="618"/>
                  <a:pt x="474" y="614"/>
                  <a:pt x="468" y="614"/>
                </a:cubicBezTo>
                <a:cubicBezTo>
                  <a:pt x="416" y="614"/>
                  <a:pt x="416" y="614"/>
                  <a:pt x="416" y="614"/>
                </a:cubicBezTo>
                <a:cubicBezTo>
                  <a:pt x="416" y="582"/>
                  <a:pt x="416" y="582"/>
                  <a:pt x="416" y="582"/>
                </a:cubicBezTo>
                <a:cubicBezTo>
                  <a:pt x="476" y="582"/>
                  <a:pt x="476" y="582"/>
                  <a:pt x="476" y="582"/>
                </a:cubicBezTo>
                <a:cubicBezTo>
                  <a:pt x="481" y="582"/>
                  <a:pt x="486" y="578"/>
                  <a:pt x="486" y="572"/>
                </a:cubicBezTo>
                <a:cubicBezTo>
                  <a:pt x="486" y="567"/>
                  <a:pt x="481" y="563"/>
                  <a:pt x="476" y="563"/>
                </a:cubicBezTo>
                <a:cubicBezTo>
                  <a:pt x="405" y="563"/>
                  <a:pt x="405" y="563"/>
                  <a:pt x="405" y="563"/>
                </a:cubicBezTo>
                <a:cubicBezTo>
                  <a:pt x="399" y="563"/>
                  <a:pt x="394" y="567"/>
                  <a:pt x="394" y="573"/>
                </a:cubicBezTo>
                <a:cubicBezTo>
                  <a:pt x="394" y="674"/>
                  <a:pt x="394" y="674"/>
                  <a:pt x="394" y="674"/>
                </a:cubicBezTo>
                <a:cubicBezTo>
                  <a:pt x="394" y="680"/>
                  <a:pt x="399" y="685"/>
                  <a:pt x="405" y="685"/>
                </a:cubicBezTo>
                <a:close/>
                <a:moveTo>
                  <a:pt x="521" y="676"/>
                </a:moveTo>
                <a:cubicBezTo>
                  <a:pt x="521" y="681"/>
                  <a:pt x="525" y="686"/>
                  <a:pt x="530" y="686"/>
                </a:cubicBezTo>
                <a:cubicBezTo>
                  <a:pt x="535" y="686"/>
                  <a:pt x="539" y="683"/>
                  <a:pt x="540" y="679"/>
                </a:cubicBezTo>
                <a:cubicBezTo>
                  <a:pt x="551" y="655"/>
                  <a:pt x="551" y="655"/>
                  <a:pt x="551" y="655"/>
                </a:cubicBezTo>
                <a:cubicBezTo>
                  <a:pt x="610" y="655"/>
                  <a:pt x="610" y="655"/>
                  <a:pt x="610" y="655"/>
                </a:cubicBezTo>
                <a:cubicBezTo>
                  <a:pt x="620" y="678"/>
                  <a:pt x="620" y="678"/>
                  <a:pt x="620" y="678"/>
                </a:cubicBezTo>
                <a:cubicBezTo>
                  <a:pt x="622" y="683"/>
                  <a:pt x="626" y="686"/>
                  <a:pt x="631" y="686"/>
                </a:cubicBezTo>
                <a:cubicBezTo>
                  <a:pt x="636" y="686"/>
                  <a:pt x="641" y="681"/>
                  <a:pt x="641" y="675"/>
                </a:cubicBezTo>
                <a:cubicBezTo>
                  <a:pt x="641" y="674"/>
                  <a:pt x="640" y="672"/>
                  <a:pt x="640" y="671"/>
                </a:cubicBezTo>
                <a:cubicBezTo>
                  <a:pt x="594" y="570"/>
                  <a:pt x="594" y="570"/>
                  <a:pt x="594" y="570"/>
                </a:cubicBezTo>
                <a:cubicBezTo>
                  <a:pt x="592" y="564"/>
                  <a:pt x="587" y="561"/>
                  <a:pt x="581" y="561"/>
                </a:cubicBezTo>
                <a:cubicBezTo>
                  <a:pt x="580" y="561"/>
                  <a:pt x="580" y="561"/>
                  <a:pt x="580" y="561"/>
                </a:cubicBezTo>
                <a:cubicBezTo>
                  <a:pt x="574" y="561"/>
                  <a:pt x="570" y="564"/>
                  <a:pt x="567" y="570"/>
                </a:cubicBezTo>
                <a:cubicBezTo>
                  <a:pt x="522" y="671"/>
                  <a:pt x="522" y="671"/>
                  <a:pt x="522" y="671"/>
                </a:cubicBezTo>
                <a:cubicBezTo>
                  <a:pt x="521" y="673"/>
                  <a:pt x="521" y="674"/>
                  <a:pt x="521" y="676"/>
                </a:cubicBezTo>
                <a:close/>
                <a:moveTo>
                  <a:pt x="559" y="636"/>
                </a:moveTo>
                <a:cubicBezTo>
                  <a:pt x="580" y="587"/>
                  <a:pt x="580" y="587"/>
                  <a:pt x="580" y="587"/>
                </a:cubicBezTo>
                <a:cubicBezTo>
                  <a:pt x="602" y="636"/>
                  <a:pt x="602" y="636"/>
                  <a:pt x="602" y="636"/>
                </a:cubicBezTo>
                <a:lnTo>
                  <a:pt x="559" y="636"/>
                </a:lnTo>
                <a:close/>
                <a:moveTo>
                  <a:pt x="682" y="674"/>
                </a:moveTo>
                <a:cubicBezTo>
                  <a:pt x="682" y="680"/>
                  <a:pt x="686" y="685"/>
                  <a:pt x="692" y="685"/>
                </a:cubicBezTo>
                <a:cubicBezTo>
                  <a:pt x="758" y="685"/>
                  <a:pt x="758" y="685"/>
                  <a:pt x="758" y="685"/>
                </a:cubicBezTo>
                <a:cubicBezTo>
                  <a:pt x="764" y="685"/>
                  <a:pt x="768" y="680"/>
                  <a:pt x="768" y="675"/>
                </a:cubicBezTo>
                <a:cubicBezTo>
                  <a:pt x="768" y="670"/>
                  <a:pt x="764" y="665"/>
                  <a:pt x="758" y="665"/>
                </a:cubicBezTo>
                <a:cubicBezTo>
                  <a:pt x="703" y="665"/>
                  <a:pt x="703" y="665"/>
                  <a:pt x="703" y="665"/>
                </a:cubicBezTo>
                <a:cubicBezTo>
                  <a:pt x="703" y="572"/>
                  <a:pt x="703" y="572"/>
                  <a:pt x="703" y="572"/>
                </a:cubicBezTo>
                <a:cubicBezTo>
                  <a:pt x="703" y="566"/>
                  <a:pt x="698" y="562"/>
                  <a:pt x="692" y="562"/>
                </a:cubicBezTo>
                <a:cubicBezTo>
                  <a:pt x="686" y="562"/>
                  <a:pt x="682" y="566"/>
                  <a:pt x="682" y="572"/>
                </a:cubicBezTo>
                <a:lnTo>
                  <a:pt x="682" y="674"/>
                </a:lnTo>
                <a:close/>
                <a:moveTo>
                  <a:pt x="877" y="674"/>
                </a:moveTo>
                <a:cubicBezTo>
                  <a:pt x="877" y="680"/>
                  <a:pt x="882" y="685"/>
                  <a:pt x="888" y="685"/>
                </a:cubicBezTo>
                <a:cubicBezTo>
                  <a:pt x="923" y="685"/>
                  <a:pt x="923" y="685"/>
                  <a:pt x="923" y="685"/>
                </a:cubicBezTo>
                <a:cubicBezTo>
                  <a:pt x="961" y="685"/>
                  <a:pt x="988" y="658"/>
                  <a:pt x="988" y="624"/>
                </a:cubicBezTo>
                <a:cubicBezTo>
                  <a:pt x="988" y="623"/>
                  <a:pt x="988" y="623"/>
                  <a:pt x="988" y="623"/>
                </a:cubicBezTo>
                <a:cubicBezTo>
                  <a:pt x="988" y="589"/>
                  <a:pt x="961" y="563"/>
                  <a:pt x="923" y="563"/>
                </a:cubicBezTo>
                <a:cubicBezTo>
                  <a:pt x="888" y="563"/>
                  <a:pt x="888" y="563"/>
                  <a:pt x="888" y="563"/>
                </a:cubicBezTo>
                <a:cubicBezTo>
                  <a:pt x="882" y="563"/>
                  <a:pt x="877" y="567"/>
                  <a:pt x="877" y="573"/>
                </a:cubicBezTo>
                <a:lnTo>
                  <a:pt x="877" y="674"/>
                </a:lnTo>
                <a:close/>
                <a:moveTo>
                  <a:pt x="899" y="665"/>
                </a:moveTo>
                <a:cubicBezTo>
                  <a:pt x="899" y="582"/>
                  <a:pt x="899" y="582"/>
                  <a:pt x="899" y="582"/>
                </a:cubicBezTo>
                <a:cubicBezTo>
                  <a:pt x="923" y="582"/>
                  <a:pt x="923" y="582"/>
                  <a:pt x="923" y="582"/>
                </a:cubicBezTo>
                <a:cubicBezTo>
                  <a:pt x="949" y="582"/>
                  <a:pt x="965" y="600"/>
                  <a:pt x="965" y="624"/>
                </a:cubicBezTo>
                <a:cubicBezTo>
                  <a:pt x="965" y="624"/>
                  <a:pt x="965" y="624"/>
                  <a:pt x="965" y="624"/>
                </a:cubicBezTo>
                <a:cubicBezTo>
                  <a:pt x="965" y="648"/>
                  <a:pt x="949" y="665"/>
                  <a:pt x="923" y="665"/>
                </a:cubicBezTo>
                <a:lnTo>
                  <a:pt x="899" y="665"/>
                </a:lnTo>
                <a:close/>
                <a:moveTo>
                  <a:pt x="1033" y="675"/>
                </a:moveTo>
                <a:cubicBezTo>
                  <a:pt x="1033" y="681"/>
                  <a:pt x="1037" y="686"/>
                  <a:pt x="1043" y="686"/>
                </a:cubicBezTo>
                <a:cubicBezTo>
                  <a:pt x="1049" y="686"/>
                  <a:pt x="1054" y="681"/>
                  <a:pt x="1054" y="675"/>
                </a:cubicBezTo>
                <a:cubicBezTo>
                  <a:pt x="1054" y="572"/>
                  <a:pt x="1054" y="572"/>
                  <a:pt x="1054" y="572"/>
                </a:cubicBezTo>
                <a:cubicBezTo>
                  <a:pt x="1054" y="566"/>
                  <a:pt x="1049" y="562"/>
                  <a:pt x="1043" y="562"/>
                </a:cubicBezTo>
                <a:cubicBezTo>
                  <a:pt x="1037" y="562"/>
                  <a:pt x="1033" y="566"/>
                  <a:pt x="1033" y="572"/>
                </a:cubicBezTo>
                <a:lnTo>
                  <a:pt x="1033" y="675"/>
                </a:lnTo>
                <a:close/>
                <a:moveTo>
                  <a:pt x="1104" y="675"/>
                </a:moveTo>
                <a:cubicBezTo>
                  <a:pt x="1104" y="681"/>
                  <a:pt x="1109" y="686"/>
                  <a:pt x="1115" y="686"/>
                </a:cubicBezTo>
                <a:cubicBezTo>
                  <a:pt x="1121" y="686"/>
                  <a:pt x="1126" y="681"/>
                  <a:pt x="1126" y="675"/>
                </a:cubicBezTo>
                <a:cubicBezTo>
                  <a:pt x="1126" y="635"/>
                  <a:pt x="1126" y="635"/>
                  <a:pt x="1126" y="635"/>
                </a:cubicBezTo>
                <a:cubicBezTo>
                  <a:pt x="1179" y="635"/>
                  <a:pt x="1179" y="635"/>
                  <a:pt x="1179" y="635"/>
                </a:cubicBezTo>
                <a:cubicBezTo>
                  <a:pt x="1184" y="635"/>
                  <a:pt x="1188" y="631"/>
                  <a:pt x="1188" y="625"/>
                </a:cubicBezTo>
                <a:cubicBezTo>
                  <a:pt x="1188" y="620"/>
                  <a:pt x="1184" y="615"/>
                  <a:pt x="1179" y="615"/>
                </a:cubicBezTo>
                <a:cubicBezTo>
                  <a:pt x="1126" y="615"/>
                  <a:pt x="1126" y="615"/>
                  <a:pt x="1126" y="615"/>
                </a:cubicBezTo>
                <a:cubicBezTo>
                  <a:pt x="1126" y="582"/>
                  <a:pt x="1126" y="582"/>
                  <a:pt x="1126" y="582"/>
                </a:cubicBezTo>
                <a:cubicBezTo>
                  <a:pt x="1186" y="582"/>
                  <a:pt x="1186" y="582"/>
                  <a:pt x="1186" y="582"/>
                </a:cubicBezTo>
                <a:cubicBezTo>
                  <a:pt x="1192" y="582"/>
                  <a:pt x="1196" y="578"/>
                  <a:pt x="1196" y="572"/>
                </a:cubicBezTo>
                <a:cubicBezTo>
                  <a:pt x="1196" y="567"/>
                  <a:pt x="1192" y="563"/>
                  <a:pt x="1186" y="563"/>
                </a:cubicBezTo>
                <a:cubicBezTo>
                  <a:pt x="1115" y="563"/>
                  <a:pt x="1115" y="563"/>
                  <a:pt x="1115" y="563"/>
                </a:cubicBezTo>
                <a:cubicBezTo>
                  <a:pt x="1109" y="563"/>
                  <a:pt x="1104" y="567"/>
                  <a:pt x="1104" y="573"/>
                </a:cubicBezTo>
                <a:lnTo>
                  <a:pt x="1104" y="675"/>
                </a:lnTo>
                <a:close/>
                <a:moveTo>
                  <a:pt x="1237" y="675"/>
                </a:moveTo>
                <a:cubicBezTo>
                  <a:pt x="1237" y="681"/>
                  <a:pt x="1241" y="686"/>
                  <a:pt x="1247" y="686"/>
                </a:cubicBezTo>
                <a:cubicBezTo>
                  <a:pt x="1253" y="686"/>
                  <a:pt x="1258" y="681"/>
                  <a:pt x="1258" y="675"/>
                </a:cubicBezTo>
                <a:cubicBezTo>
                  <a:pt x="1258" y="635"/>
                  <a:pt x="1258" y="635"/>
                  <a:pt x="1258" y="635"/>
                </a:cubicBezTo>
                <a:cubicBezTo>
                  <a:pt x="1311" y="635"/>
                  <a:pt x="1311" y="635"/>
                  <a:pt x="1311" y="635"/>
                </a:cubicBezTo>
                <a:cubicBezTo>
                  <a:pt x="1316" y="635"/>
                  <a:pt x="1321" y="631"/>
                  <a:pt x="1321" y="625"/>
                </a:cubicBezTo>
                <a:cubicBezTo>
                  <a:pt x="1321" y="620"/>
                  <a:pt x="1316" y="615"/>
                  <a:pt x="1311" y="615"/>
                </a:cubicBezTo>
                <a:cubicBezTo>
                  <a:pt x="1258" y="615"/>
                  <a:pt x="1258" y="615"/>
                  <a:pt x="1258" y="615"/>
                </a:cubicBezTo>
                <a:cubicBezTo>
                  <a:pt x="1258" y="582"/>
                  <a:pt x="1258" y="582"/>
                  <a:pt x="1258" y="582"/>
                </a:cubicBezTo>
                <a:cubicBezTo>
                  <a:pt x="1319" y="582"/>
                  <a:pt x="1319" y="582"/>
                  <a:pt x="1319" y="582"/>
                </a:cubicBezTo>
                <a:cubicBezTo>
                  <a:pt x="1324" y="582"/>
                  <a:pt x="1328" y="578"/>
                  <a:pt x="1328" y="572"/>
                </a:cubicBezTo>
                <a:cubicBezTo>
                  <a:pt x="1328" y="567"/>
                  <a:pt x="1324" y="563"/>
                  <a:pt x="1319" y="563"/>
                </a:cubicBezTo>
                <a:cubicBezTo>
                  <a:pt x="1247" y="563"/>
                  <a:pt x="1247" y="563"/>
                  <a:pt x="1247" y="563"/>
                </a:cubicBezTo>
                <a:cubicBezTo>
                  <a:pt x="1241" y="563"/>
                  <a:pt x="1237" y="567"/>
                  <a:pt x="1237" y="573"/>
                </a:cubicBezTo>
                <a:lnTo>
                  <a:pt x="1237" y="675"/>
                </a:lnTo>
                <a:close/>
                <a:moveTo>
                  <a:pt x="1380" y="685"/>
                </a:moveTo>
                <a:cubicBezTo>
                  <a:pt x="1452" y="685"/>
                  <a:pt x="1452" y="685"/>
                  <a:pt x="1452" y="685"/>
                </a:cubicBezTo>
                <a:cubicBezTo>
                  <a:pt x="1457" y="685"/>
                  <a:pt x="1461" y="681"/>
                  <a:pt x="1461" y="675"/>
                </a:cubicBezTo>
                <a:cubicBezTo>
                  <a:pt x="1461" y="670"/>
                  <a:pt x="1457" y="666"/>
                  <a:pt x="1452" y="666"/>
                </a:cubicBezTo>
                <a:cubicBezTo>
                  <a:pt x="1390" y="666"/>
                  <a:pt x="1390" y="666"/>
                  <a:pt x="1390" y="666"/>
                </a:cubicBezTo>
                <a:cubicBezTo>
                  <a:pt x="1390" y="633"/>
                  <a:pt x="1390" y="633"/>
                  <a:pt x="1390" y="633"/>
                </a:cubicBezTo>
                <a:cubicBezTo>
                  <a:pt x="1443" y="633"/>
                  <a:pt x="1443" y="633"/>
                  <a:pt x="1443" y="633"/>
                </a:cubicBezTo>
                <a:cubicBezTo>
                  <a:pt x="1448" y="633"/>
                  <a:pt x="1452" y="629"/>
                  <a:pt x="1452" y="623"/>
                </a:cubicBezTo>
                <a:cubicBezTo>
                  <a:pt x="1452" y="618"/>
                  <a:pt x="1448" y="614"/>
                  <a:pt x="1443" y="614"/>
                </a:cubicBezTo>
                <a:cubicBezTo>
                  <a:pt x="1390" y="614"/>
                  <a:pt x="1390" y="614"/>
                  <a:pt x="1390" y="614"/>
                </a:cubicBezTo>
                <a:cubicBezTo>
                  <a:pt x="1390" y="582"/>
                  <a:pt x="1390" y="582"/>
                  <a:pt x="1390" y="582"/>
                </a:cubicBezTo>
                <a:cubicBezTo>
                  <a:pt x="1451" y="582"/>
                  <a:pt x="1451" y="582"/>
                  <a:pt x="1451" y="582"/>
                </a:cubicBezTo>
                <a:cubicBezTo>
                  <a:pt x="1456" y="582"/>
                  <a:pt x="1460" y="578"/>
                  <a:pt x="1460" y="572"/>
                </a:cubicBezTo>
                <a:cubicBezTo>
                  <a:pt x="1460" y="567"/>
                  <a:pt x="1456" y="563"/>
                  <a:pt x="1451" y="563"/>
                </a:cubicBezTo>
                <a:cubicBezTo>
                  <a:pt x="1380" y="563"/>
                  <a:pt x="1380" y="563"/>
                  <a:pt x="1380" y="563"/>
                </a:cubicBezTo>
                <a:cubicBezTo>
                  <a:pt x="1373" y="563"/>
                  <a:pt x="1369" y="567"/>
                  <a:pt x="1369" y="573"/>
                </a:cubicBezTo>
                <a:cubicBezTo>
                  <a:pt x="1369" y="674"/>
                  <a:pt x="1369" y="674"/>
                  <a:pt x="1369" y="674"/>
                </a:cubicBezTo>
                <a:cubicBezTo>
                  <a:pt x="1369" y="680"/>
                  <a:pt x="1373" y="685"/>
                  <a:pt x="1380" y="685"/>
                </a:cubicBezTo>
                <a:close/>
                <a:moveTo>
                  <a:pt x="1503" y="675"/>
                </a:moveTo>
                <a:cubicBezTo>
                  <a:pt x="1503" y="681"/>
                  <a:pt x="1508" y="686"/>
                  <a:pt x="1514" y="686"/>
                </a:cubicBezTo>
                <a:cubicBezTo>
                  <a:pt x="1520" y="686"/>
                  <a:pt x="1525" y="681"/>
                  <a:pt x="1525" y="675"/>
                </a:cubicBezTo>
                <a:cubicBezTo>
                  <a:pt x="1525" y="642"/>
                  <a:pt x="1525" y="642"/>
                  <a:pt x="1525" y="642"/>
                </a:cubicBezTo>
                <a:cubicBezTo>
                  <a:pt x="1552" y="642"/>
                  <a:pt x="1552" y="642"/>
                  <a:pt x="1552" y="642"/>
                </a:cubicBezTo>
                <a:cubicBezTo>
                  <a:pt x="1582" y="680"/>
                  <a:pt x="1582" y="680"/>
                  <a:pt x="1582" y="680"/>
                </a:cubicBezTo>
                <a:cubicBezTo>
                  <a:pt x="1584" y="683"/>
                  <a:pt x="1587" y="686"/>
                  <a:pt x="1592" y="686"/>
                </a:cubicBezTo>
                <a:cubicBezTo>
                  <a:pt x="1597" y="686"/>
                  <a:pt x="1602" y="682"/>
                  <a:pt x="1602" y="676"/>
                </a:cubicBezTo>
                <a:cubicBezTo>
                  <a:pt x="1602" y="672"/>
                  <a:pt x="1601" y="670"/>
                  <a:pt x="1599" y="668"/>
                </a:cubicBezTo>
                <a:cubicBezTo>
                  <a:pt x="1576" y="638"/>
                  <a:pt x="1576" y="638"/>
                  <a:pt x="1576" y="638"/>
                </a:cubicBezTo>
                <a:cubicBezTo>
                  <a:pt x="1592" y="633"/>
                  <a:pt x="1603" y="621"/>
                  <a:pt x="1603" y="602"/>
                </a:cubicBezTo>
                <a:cubicBezTo>
                  <a:pt x="1603" y="601"/>
                  <a:pt x="1603" y="601"/>
                  <a:pt x="1603" y="601"/>
                </a:cubicBezTo>
                <a:cubicBezTo>
                  <a:pt x="1603" y="591"/>
                  <a:pt x="1600" y="581"/>
                  <a:pt x="1593" y="575"/>
                </a:cubicBezTo>
                <a:cubicBezTo>
                  <a:pt x="1585" y="567"/>
                  <a:pt x="1573" y="563"/>
                  <a:pt x="1558" y="563"/>
                </a:cubicBezTo>
                <a:cubicBezTo>
                  <a:pt x="1514" y="563"/>
                  <a:pt x="1514" y="563"/>
                  <a:pt x="1514" y="563"/>
                </a:cubicBezTo>
                <a:cubicBezTo>
                  <a:pt x="1508" y="563"/>
                  <a:pt x="1503" y="567"/>
                  <a:pt x="1503" y="573"/>
                </a:cubicBezTo>
                <a:lnTo>
                  <a:pt x="1503" y="675"/>
                </a:lnTo>
                <a:close/>
                <a:moveTo>
                  <a:pt x="1525" y="623"/>
                </a:moveTo>
                <a:cubicBezTo>
                  <a:pt x="1525" y="582"/>
                  <a:pt x="1525" y="582"/>
                  <a:pt x="1525" y="582"/>
                </a:cubicBezTo>
                <a:cubicBezTo>
                  <a:pt x="1556" y="582"/>
                  <a:pt x="1556" y="582"/>
                  <a:pt x="1556" y="582"/>
                </a:cubicBezTo>
                <a:cubicBezTo>
                  <a:pt x="1572" y="582"/>
                  <a:pt x="1581" y="589"/>
                  <a:pt x="1581" y="602"/>
                </a:cubicBezTo>
                <a:cubicBezTo>
                  <a:pt x="1581" y="603"/>
                  <a:pt x="1581" y="603"/>
                  <a:pt x="1581" y="603"/>
                </a:cubicBezTo>
                <a:cubicBezTo>
                  <a:pt x="1581" y="615"/>
                  <a:pt x="1572" y="623"/>
                  <a:pt x="1556" y="623"/>
                </a:cubicBezTo>
                <a:lnTo>
                  <a:pt x="1525" y="623"/>
                </a:lnTo>
                <a:close/>
                <a:moveTo>
                  <a:pt x="1658" y="685"/>
                </a:moveTo>
                <a:cubicBezTo>
                  <a:pt x="1730" y="685"/>
                  <a:pt x="1730" y="685"/>
                  <a:pt x="1730" y="685"/>
                </a:cubicBezTo>
                <a:cubicBezTo>
                  <a:pt x="1735" y="685"/>
                  <a:pt x="1740" y="681"/>
                  <a:pt x="1740" y="675"/>
                </a:cubicBezTo>
                <a:cubicBezTo>
                  <a:pt x="1740" y="670"/>
                  <a:pt x="1735" y="666"/>
                  <a:pt x="1730" y="666"/>
                </a:cubicBezTo>
                <a:cubicBezTo>
                  <a:pt x="1669" y="666"/>
                  <a:pt x="1669" y="666"/>
                  <a:pt x="1669" y="666"/>
                </a:cubicBezTo>
                <a:cubicBezTo>
                  <a:pt x="1669" y="633"/>
                  <a:pt x="1669" y="633"/>
                  <a:pt x="1669" y="633"/>
                </a:cubicBezTo>
                <a:cubicBezTo>
                  <a:pt x="1721" y="633"/>
                  <a:pt x="1721" y="633"/>
                  <a:pt x="1721" y="633"/>
                </a:cubicBezTo>
                <a:cubicBezTo>
                  <a:pt x="1727" y="633"/>
                  <a:pt x="1731" y="629"/>
                  <a:pt x="1731" y="623"/>
                </a:cubicBezTo>
                <a:cubicBezTo>
                  <a:pt x="1731" y="618"/>
                  <a:pt x="1727" y="614"/>
                  <a:pt x="1721" y="614"/>
                </a:cubicBezTo>
                <a:cubicBezTo>
                  <a:pt x="1669" y="614"/>
                  <a:pt x="1669" y="614"/>
                  <a:pt x="1669" y="614"/>
                </a:cubicBezTo>
                <a:cubicBezTo>
                  <a:pt x="1669" y="582"/>
                  <a:pt x="1669" y="582"/>
                  <a:pt x="1669" y="582"/>
                </a:cubicBezTo>
                <a:cubicBezTo>
                  <a:pt x="1729" y="582"/>
                  <a:pt x="1729" y="582"/>
                  <a:pt x="1729" y="582"/>
                </a:cubicBezTo>
                <a:cubicBezTo>
                  <a:pt x="1734" y="582"/>
                  <a:pt x="1739" y="578"/>
                  <a:pt x="1739" y="572"/>
                </a:cubicBezTo>
                <a:cubicBezTo>
                  <a:pt x="1739" y="567"/>
                  <a:pt x="1734" y="563"/>
                  <a:pt x="1729" y="563"/>
                </a:cubicBezTo>
                <a:cubicBezTo>
                  <a:pt x="1658" y="563"/>
                  <a:pt x="1658" y="563"/>
                  <a:pt x="1658" y="563"/>
                </a:cubicBezTo>
                <a:cubicBezTo>
                  <a:pt x="1652" y="563"/>
                  <a:pt x="1647" y="567"/>
                  <a:pt x="1647" y="573"/>
                </a:cubicBezTo>
                <a:cubicBezTo>
                  <a:pt x="1647" y="674"/>
                  <a:pt x="1647" y="674"/>
                  <a:pt x="1647" y="674"/>
                </a:cubicBezTo>
                <a:cubicBezTo>
                  <a:pt x="1647" y="680"/>
                  <a:pt x="1652" y="685"/>
                  <a:pt x="1658" y="685"/>
                </a:cubicBezTo>
                <a:close/>
                <a:moveTo>
                  <a:pt x="1782" y="675"/>
                </a:moveTo>
                <a:cubicBezTo>
                  <a:pt x="1782" y="681"/>
                  <a:pt x="1787" y="686"/>
                  <a:pt x="1793" y="686"/>
                </a:cubicBezTo>
                <a:cubicBezTo>
                  <a:pt x="1798" y="686"/>
                  <a:pt x="1803" y="681"/>
                  <a:pt x="1803" y="675"/>
                </a:cubicBezTo>
                <a:cubicBezTo>
                  <a:pt x="1803" y="598"/>
                  <a:pt x="1803" y="598"/>
                  <a:pt x="1803" y="598"/>
                </a:cubicBezTo>
                <a:cubicBezTo>
                  <a:pt x="1866" y="679"/>
                  <a:pt x="1866" y="679"/>
                  <a:pt x="1866" y="679"/>
                </a:cubicBezTo>
                <a:cubicBezTo>
                  <a:pt x="1869" y="683"/>
                  <a:pt x="1872" y="686"/>
                  <a:pt x="1877" y="686"/>
                </a:cubicBezTo>
                <a:cubicBezTo>
                  <a:pt x="1878" y="686"/>
                  <a:pt x="1878" y="686"/>
                  <a:pt x="1878" y="686"/>
                </a:cubicBezTo>
                <a:cubicBezTo>
                  <a:pt x="1884" y="686"/>
                  <a:pt x="1889" y="681"/>
                  <a:pt x="1889" y="675"/>
                </a:cubicBezTo>
                <a:cubicBezTo>
                  <a:pt x="1889" y="572"/>
                  <a:pt x="1889" y="572"/>
                  <a:pt x="1889" y="572"/>
                </a:cubicBezTo>
                <a:cubicBezTo>
                  <a:pt x="1889" y="566"/>
                  <a:pt x="1884" y="562"/>
                  <a:pt x="1878" y="562"/>
                </a:cubicBezTo>
                <a:cubicBezTo>
                  <a:pt x="1872" y="562"/>
                  <a:pt x="1867" y="566"/>
                  <a:pt x="1867" y="572"/>
                </a:cubicBezTo>
                <a:cubicBezTo>
                  <a:pt x="1867" y="647"/>
                  <a:pt x="1867" y="647"/>
                  <a:pt x="1867" y="647"/>
                </a:cubicBezTo>
                <a:cubicBezTo>
                  <a:pt x="1806" y="568"/>
                  <a:pt x="1806" y="568"/>
                  <a:pt x="1806" y="568"/>
                </a:cubicBezTo>
                <a:cubicBezTo>
                  <a:pt x="1803" y="564"/>
                  <a:pt x="1800" y="562"/>
                  <a:pt x="1795" y="562"/>
                </a:cubicBezTo>
                <a:cubicBezTo>
                  <a:pt x="1793" y="562"/>
                  <a:pt x="1793" y="562"/>
                  <a:pt x="1793" y="562"/>
                </a:cubicBezTo>
                <a:cubicBezTo>
                  <a:pt x="1787" y="562"/>
                  <a:pt x="1782" y="567"/>
                  <a:pt x="1782" y="573"/>
                </a:cubicBezTo>
                <a:lnTo>
                  <a:pt x="1782" y="675"/>
                </a:lnTo>
                <a:close/>
                <a:moveTo>
                  <a:pt x="1994" y="687"/>
                </a:moveTo>
                <a:cubicBezTo>
                  <a:pt x="2014" y="687"/>
                  <a:pt x="2027" y="681"/>
                  <a:pt x="2039" y="671"/>
                </a:cubicBezTo>
                <a:cubicBezTo>
                  <a:pt x="2041" y="669"/>
                  <a:pt x="2042" y="666"/>
                  <a:pt x="2042" y="663"/>
                </a:cubicBezTo>
                <a:cubicBezTo>
                  <a:pt x="2042" y="657"/>
                  <a:pt x="2037" y="653"/>
                  <a:pt x="2032" y="653"/>
                </a:cubicBezTo>
                <a:cubicBezTo>
                  <a:pt x="2029" y="653"/>
                  <a:pt x="2027" y="654"/>
                  <a:pt x="2026" y="655"/>
                </a:cubicBezTo>
                <a:cubicBezTo>
                  <a:pt x="2017" y="663"/>
                  <a:pt x="2008" y="667"/>
                  <a:pt x="1995" y="667"/>
                </a:cubicBezTo>
                <a:cubicBezTo>
                  <a:pt x="1972" y="667"/>
                  <a:pt x="1955" y="648"/>
                  <a:pt x="1955" y="624"/>
                </a:cubicBezTo>
                <a:cubicBezTo>
                  <a:pt x="1955" y="623"/>
                  <a:pt x="1955" y="623"/>
                  <a:pt x="1955" y="623"/>
                </a:cubicBezTo>
                <a:cubicBezTo>
                  <a:pt x="1955" y="599"/>
                  <a:pt x="1972" y="580"/>
                  <a:pt x="1995" y="580"/>
                </a:cubicBezTo>
                <a:cubicBezTo>
                  <a:pt x="2007" y="580"/>
                  <a:pt x="2016" y="584"/>
                  <a:pt x="2024" y="591"/>
                </a:cubicBezTo>
                <a:cubicBezTo>
                  <a:pt x="2026" y="592"/>
                  <a:pt x="2028" y="593"/>
                  <a:pt x="2031" y="593"/>
                </a:cubicBezTo>
                <a:cubicBezTo>
                  <a:pt x="2037" y="593"/>
                  <a:pt x="2041" y="589"/>
                  <a:pt x="2041" y="583"/>
                </a:cubicBezTo>
                <a:cubicBezTo>
                  <a:pt x="2041" y="579"/>
                  <a:pt x="2039" y="576"/>
                  <a:pt x="2037" y="574"/>
                </a:cubicBezTo>
                <a:cubicBezTo>
                  <a:pt x="2026" y="566"/>
                  <a:pt x="2014" y="560"/>
                  <a:pt x="1995" y="560"/>
                </a:cubicBezTo>
                <a:cubicBezTo>
                  <a:pt x="1958" y="560"/>
                  <a:pt x="1932" y="589"/>
                  <a:pt x="1932" y="624"/>
                </a:cubicBezTo>
                <a:cubicBezTo>
                  <a:pt x="1932" y="624"/>
                  <a:pt x="1932" y="624"/>
                  <a:pt x="1932" y="624"/>
                </a:cubicBezTo>
                <a:cubicBezTo>
                  <a:pt x="1932" y="659"/>
                  <a:pt x="1959" y="687"/>
                  <a:pt x="1994" y="687"/>
                </a:cubicBezTo>
                <a:close/>
                <a:moveTo>
                  <a:pt x="2095" y="685"/>
                </a:moveTo>
                <a:cubicBezTo>
                  <a:pt x="2167" y="685"/>
                  <a:pt x="2167" y="685"/>
                  <a:pt x="2167" y="685"/>
                </a:cubicBezTo>
                <a:cubicBezTo>
                  <a:pt x="2172" y="685"/>
                  <a:pt x="2176" y="681"/>
                  <a:pt x="2176" y="675"/>
                </a:cubicBezTo>
                <a:cubicBezTo>
                  <a:pt x="2176" y="670"/>
                  <a:pt x="2172" y="666"/>
                  <a:pt x="2167" y="666"/>
                </a:cubicBezTo>
                <a:cubicBezTo>
                  <a:pt x="2106" y="666"/>
                  <a:pt x="2106" y="666"/>
                  <a:pt x="2106" y="666"/>
                </a:cubicBezTo>
                <a:cubicBezTo>
                  <a:pt x="2106" y="633"/>
                  <a:pt x="2106" y="633"/>
                  <a:pt x="2106" y="633"/>
                </a:cubicBezTo>
                <a:cubicBezTo>
                  <a:pt x="2158" y="633"/>
                  <a:pt x="2158" y="633"/>
                  <a:pt x="2158" y="633"/>
                </a:cubicBezTo>
                <a:cubicBezTo>
                  <a:pt x="2163" y="633"/>
                  <a:pt x="2168" y="629"/>
                  <a:pt x="2168" y="623"/>
                </a:cubicBezTo>
                <a:cubicBezTo>
                  <a:pt x="2168" y="618"/>
                  <a:pt x="2163" y="614"/>
                  <a:pt x="2158" y="614"/>
                </a:cubicBezTo>
                <a:cubicBezTo>
                  <a:pt x="2106" y="614"/>
                  <a:pt x="2106" y="614"/>
                  <a:pt x="2106" y="614"/>
                </a:cubicBezTo>
                <a:cubicBezTo>
                  <a:pt x="2106" y="582"/>
                  <a:pt x="2106" y="582"/>
                  <a:pt x="2106" y="582"/>
                </a:cubicBezTo>
                <a:cubicBezTo>
                  <a:pt x="2166" y="582"/>
                  <a:pt x="2166" y="582"/>
                  <a:pt x="2166" y="582"/>
                </a:cubicBezTo>
                <a:cubicBezTo>
                  <a:pt x="2171" y="582"/>
                  <a:pt x="2176" y="578"/>
                  <a:pt x="2176" y="572"/>
                </a:cubicBezTo>
                <a:cubicBezTo>
                  <a:pt x="2176" y="567"/>
                  <a:pt x="2171" y="563"/>
                  <a:pt x="2166" y="563"/>
                </a:cubicBezTo>
                <a:cubicBezTo>
                  <a:pt x="2095" y="563"/>
                  <a:pt x="2095" y="563"/>
                  <a:pt x="2095" y="563"/>
                </a:cubicBezTo>
                <a:cubicBezTo>
                  <a:pt x="2089" y="563"/>
                  <a:pt x="2084" y="567"/>
                  <a:pt x="2084" y="573"/>
                </a:cubicBezTo>
                <a:cubicBezTo>
                  <a:pt x="2084" y="674"/>
                  <a:pt x="2084" y="674"/>
                  <a:pt x="2084" y="674"/>
                </a:cubicBezTo>
                <a:cubicBezTo>
                  <a:pt x="2084" y="680"/>
                  <a:pt x="2089" y="685"/>
                  <a:pt x="2095" y="685"/>
                </a:cubicBez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en-US" dirty="0"/>
          </a:p>
        </p:txBody>
      </p:sp>
    </p:spTree>
    <p:extLst>
      <p:ext uri="{BB962C8B-B14F-4D97-AF65-F5344CB8AC3E}">
        <p14:creationId xmlns:p14="http://schemas.microsoft.com/office/powerpoint/2010/main" val="1114881387"/>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Lst>
  <p:txStyles>
    <p:titleStyle>
      <a:lvl1pPr algn="l" defTabSz="914400" rtl="0" eaLnBrk="1" latinLnBrk="0" hangingPunct="1">
        <a:lnSpc>
          <a:spcPct val="90000"/>
        </a:lnSpc>
        <a:spcBef>
          <a:spcPct val="0"/>
        </a:spcBef>
        <a:buNone/>
        <a:defRPr sz="3600" kern="1200">
          <a:solidFill>
            <a:schemeClr val="tx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Calibri" panose="020F050202020403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Calibri" panose="020F050202020403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rgbClr val="F2F2F2"/>
        </a:solidFill>
        <a:effectLst/>
      </p:bgPr>
    </p:bg>
    <p:spTree>
      <p:nvGrpSpPr>
        <p:cNvPr id="1" name=""/>
        <p:cNvGrpSpPr/>
        <p:nvPr/>
      </p:nvGrpSpPr>
      <p:grpSpPr>
        <a:xfrm>
          <a:off x="0" y="0"/>
          <a:ext cx="0" cy="0"/>
          <a:chOff x="0" y="0"/>
          <a:chExt cx="0" cy="0"/>
        </a:xfrm>
      </p:grpSpPr>
      <p:sp>
        <p:nvSpPr>
          <p:cNvPr id="3" name="Text Content">
            <a:extLst>
              <a:ext uri="{FF2B5EF4-FFF2-40B4-BE49-F238E27FC236}">
                <a16:creationId xmlns:a16="http://schemas.microsoft.com/office/drawing/2014/main" id="{28D972C8-5779-4779-A80E-ECE30A3ECB57}"/>
              </a:ext>
            </a:extLst>
          </p:cNvPr>
          <p:cNvSpPr>
            <a:spLocks noGrp="1"/>
          </p:cNvSpPr>
          <p:nvPr>
            <p:ph type="body" idx="1"/>
          </p:nvPr>
        </p:nvSpPr>
        <p:spPr>
          <a:xfrm>
            <a:off x="838200" y="2304357"/>
            <a:ext cx="10515600" cy="4225232"/>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Title">
            <a:extLst>
              <a:ext uri="{FF2B5EF4-FFF2-40B4-BE49-F238E27FC236}">
                <a16:creationId xmlns:a16="http://schemas.microsoft.com/office/drawing/2014/main" id="{3D1E63C8-E924-4DF0-82B5-41085E46340F}"/>
              </a:ext>
            </a:extLst>
          </p:cNvPr>
          <p:cNvSpPr>
            <a:spLocks noGrp="1"/>
          </p:cNvSpPr>
          <p:nvPr>
            <p:ph type="title"/>
          </p:nvPr>
        </p:nvSpPr>
        <p:spPr>
          <a:xfrm>
            <a:off x="838200" y="978793"/>
            <a:ext cx="10515600" cy="1223493"/>
          </a:xfrm>
          <a:prstGeom prst="rect">
            <a:avLst/>
          </a:prstGeom>
        </p:spPr>
        <p:txBody>
          <a:bodyPr vert="horz" lIns="91440" tIns="45720" rIns="91440" bIns="45720" rtlCol="0" anchor="ctr">
            <a:normAutofit/>
          </a:bodyPr>
          <a:lstStyle/>
          <a:p>
            <a:r>
              <a:rPr lang="en-US" dirty="0"/>
              <a:t>Click to edit Master title style</a:t>
            </a:r>
          </a:p>
        </p:txBody>
      </p:sp>
      <p:pic>
        <p:nvPicPr>
          <p:cNvPr id="9" name="White Frame">
            <a:extLst>
              <a:ext uri="{FF2B5EF4-FFF2-40B4-BE49-F238E27FC236}">
                <a16:creationId xmlns:a16="http://schemas.microsoft.com/office/drawing/2014/main" id="{7E840A7A-D3CD-4D56-AD53-7CDE700FE6DB}"/>
              </a:ext>
            </a:extLst>
          </p:cNvPr>
          <p:cNvPicPr>
            <a:picLocks noChangeAspect="1"/>
          </p:cNvPicPr>
          <p:nvPr userDrawn="1"/>
        </p:nvPicPr>
        <p:blipFill>
          <a:blip r:embed="rId5">
            <a:extLst>
              <a:ext uri="{96DAC541-7B7A-43D3-8B79-37D633B846F1}">
                <asvg:svgBlip xmlns:asvg="http://schemas.microsoft.com/office/drawing/2016/SVG/main" r:embed="rId6"/>
              </a:ext>
            </a:extLst>
          </a:blip>
          <a:stretch>
            <a:fillRect/>
          </a:stretch>
        </p:blipFill>
        <p:spPr>
          <a:xfrm>
            <a:off x="0" y="2291"/>
            <a:ext cx="12196074" cy="6855709"/>
          </a:xfrm>
          <a:prstGeom prst="rect">
            <a:avLst/>
          </a:prstGeom>
        </p:spPr>
      </p:pic>
      <p:sp>
        <p:nvSpPr>
          <p:cNvPr id="10" name="Wellspect">
            <a:extLst>
              <a:ext uri="{FF2B5EF4-FFF2-40B4-BE49-F238E27FC236}">
                <a16:creationId xmlns:a16="http://schemas.microsoft.com/office/drawing/2014/main" id="{48988171-71BD-490C-815F-659FD4D8FE6C}"/>
              </a:ext>
            </a:extLst>
          </p:cNvPr>
          <p:cNvSpPr>
            <a:spLocks noEditPoints="1"/>
          </p:cNvSpPr>
          <p:nvPr userDrawn="1"/>
        </p:nvSpPr>
        <p:spPr bwMode="auto">
          <a:xfrm>
            <a:off x="10528300" y="219295"/>
            <a:ext cx="1439863" cy="436563"/>
          </a:xfrm>
          <a:custGeom>
            <a:avLst/>
            <a:gdLst>
              <a:gd name="T0" fmla="*/ 142 w 2268"/>
              <a:gd name="T1" fmla="*/ 392 h 687"/>
              <a:gd name="T2" fmla="*/ 147 w 2268"/>
              <a:gd name="T3" fmla="*/ 293 h 687"/>
              <a:gd name="T4" fmla="*/ 451 w 2268"/>
              <a:gd name="T5" fmla="*/ 18 h 687"/>
              <a:gd name="T6" fmla="*/ 677 w 2268"/>
              <a:gd name="T7" fmla="*/ 220 h 687"/>
              <a:gd name="T8" fmla="*/ 505 w 2268"/>
              <a:gd name="T9" fmla="*/ 356 h 687"/>
              <a:gd name="T10" fmla="*/ 542 w 2268"/>
              <a:gd name="T11" fmla="*/ 326 h 687"/>
              <a:gd name="T12" fmla="*/ 813 w 2268"/>
              <a:gd name="T13" fmla="*/ 368 h 687"/>
              <a:gd name="T14" fmla="*/ 919 w 2268"/>
              <a:gd name="T15" fmla="*/ 25 h 687"/>
              <a:gd name="T16" fmla="*/ 1066 w 2268"/>
              <a:gd name="T17" fmla="*/ 101 h 687"/>
              <a:gd name="T18" fmla="*/ 982 w 2268"/>
              <a:gd name="T19" fmla="*/ 287 h 687"/>
              <a:gd name="T20" fmla="*/ 1337 w 2268"/>
              <a:gd name="T21" fmla="*/ 142 h 687"/>
              <a:gd name="T22" fmla="*/ 1234 w 2268"/>
              <a:gd name="T23" fmla="*/ 495 h 687"/>
              <a:gd name="T24" fmla="*/ 1234 w 2268"/>
              <a:gd name="T25" fmla="*/ 103 h 687"/>
              <a:gd name="T26" fmla="*/ 1720 w 2268"/>
              <a:gd name="T27" fmla="*/ 261 h 687"/>
              <a:gd name="T28" fmla="*/ 1723 w 2268"/>
              <a:gd name="T29" fmla="*/ 352 h 687"/>
              <a:gd name="T30" fmla="*/ 1720 w 2268"/>
              <a:gd name="T31" fmla="*/ 261 h 687"/>
              <a:gd name="T32" fmla="*/ 2002 w 2268"/>
              <a:gd name="T33" fmla="*/ 152 h 687"/>
              <a:gd name="T34" fmla="*/ 1969 w 2268"/>
              <a:gd name="T35" fmla="*/ 302 h 687"/>
              <a:gd name="T36" fmla="*/ 2099 w 2268"/>
              <a:gd name="T37" fmla="*/ 331 h 687"/>
              <a:gd name="T38" fmla="*/ 2072 w 2268"/>
              <a:gd name="T39" fmla="*/ 19 h 687"/>
              <a:gd name="T40" fmla="*/ 2216 w 2268"/>
              <a:gd name="T41" fmla="*/ 45 h 687"/>
              <a:gd name="T42" fmla="*/ 2244 w 2268"/>
              <a:gd name="T43" fmla="*/ 64 h 687"/>
              <a:gd name="T44" fmla="*/ 2208 w 2268"/>
              <a:gd name="T45" fmla="*/ 28 h 687"/>
              <a:gd name="T46" fmla="*/ 2224 w 2268"/>
              <a:gd name="T47" fmla="*/ 90 h 687"/>
              <a:gd name="T48" fmla="*/ 29 w 2268"/>
              <a:gd name="T49" fmla="*/ 686 h 687"/>
              <a:gd name="T50" fmla="*/ 93 w 2268"/>
              <a:gd name="T51" fmla="*/ 570 h 687"/>
              <a:gd name="T52" fmla="*/ 101 w 2268"/>
              <a:gd name="T53" fmla="*/ 636 h 687"/>
              <a:gd name="T54" fmla="*/ 339 w 2268"/>
              <a:gd name="T55" fmla="*/ 686 h 687"/>
              <a:gd name="T56" fmla="*/ 261 w 2268"/>
              <a:gd name="T57" fmla="*/ 563 h 687"/>
              <a:gd name="T58" fmla="*/ 303 w 2268"/>
              <a:gd name="T59" fmla="*/ 623 h 687"/>
              <a:gd name="T60" fmla="*/ 468 w 2268"/>
              <a:gd name="T61" fmla="*/ 633 h 687"/>
              <a:gd name="T62" fmla="*/ 405 w 2268"/>
              <a:gd name="T63" fmla="*/ 563 h 687"/>
              <a:gd name="T64" fmla="*/ 610 w 2268"/>
              <a:gd name="T65" fmla="*/ 655 h 687"/>
              <a:gd name="T66" fmla="*/ 567 w 2268"/>
              <a:gd name="T67" fmla="*/ 570 h 687"/>
              <a:gd name="T68" fmla="*/ 692 w 2268"/>
              <a:gd name="T69" fmla="*/ 685 h 687"/>
              <a:gd name="T70" fmla="*/ 682 w 2268"/>
              <a:gd name="T71" fmla="*/ 674 h 687"/>
              <a:gd name="T72" fmla="*/ 877 w 2268"/>
              <a:gd name="T73" fmla="*/ 573 h 687"/>
              <a:gd name="T74" fmla="*/ 899 w 2268"/>
              <a:gd name="T75" fmla="*/ 665 h 687"/>
              <a:gd name="T76" fmla="*/ 1104 w 2268"/>
              <a:gd name="T77" fmla="*/ 675 h 687"/>
              <a:gd name="T78" fmla="*/ 1126 w 2268"/>
              <a:gd name="T79" fmla="*/ 582 h 687"/>
              <a:gd name="T80" fmla="*/ 1247 w 2268"/>
              <a:gd name="T81" fmla="*/ 686 h 687"/>
              <a:gd name="T82" fmla="*/ 1319 w 2268"/>
              <a:gd name="T83" fmla="*/ 582 h 687"/>
              <a:gd name="T84" fmla="*/ 1461 w 2268"/>
              <a:gd name="T85" fmla="*/ 675 h 687"/>
              <a:gd name="T86" fmla="*/ 1390 w 2268"/>
              <a:gd name="T87" fmla="*/ 582 h 687"/>
              <a:gd name="T88" fmla="*/ 1503 w 2268"/>
              <a:gd name="T89" fmla="*/ 675 h 687"/>
              <a:gd name="T90" fmla="*/ 1599 w 2268"/>
              <a:gd name="T91" fmla="*/ 668 h 687"/>
              <a:gd name="T92" fmla="*/ 1503 w 2268"/>
              <a:gd name="T93" fmla="*/ 675 h 687"/>
              <a:gd name="T94" fmla="*/ 1658 w 2268"/>
              <a:gd name="T95" fmla="*/ 685 h 687"/>
              <a:gd name="T96" fmla="*/ 1721 w 2268"/>
              <a:gd name="T97" fmla="*/ 614 h 687"/>
              <a:gd name="T98" fmla="*/ 1647 w 2268"/>
              <a:gd name="T99" fmla="*/ 674 h 687"/>
              <a:gd name="T100" fmla="*/ 1878 w 2268"/>
              <a:gd name="T101" fmla="*/ 686 h 687"/>
              <a:gd name="T102" fmla="*/ 1793 w 2268"/>
              <a:gd name="T103" fmla="*/ 562 h 687"/>
              <a:gd name="T104" fmla="*/ 1995 w 2268"/>
              <a:gd name="T105" fmla="*/ 667 h 687"/>
              <a:gd name="T106" fmla="*/ 1995 w 2268"/>
              <a:gd name="T107" fmla="*/ 560 h 687"/>
              <a:gd name="T108" fmla="*/ 2106 w 2268"/>
              <a:gd name="T109" fmla="*/ 666 h 687"/>
              <a:gd name="T110" fmla="*/ 2176 w 2268"/>
              <a:gd name="T111" fmla="*/ 572 h 6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268" h="687">
                <a:moveTo>
                  <a:pt x="394" y="374"/>
                </a:moveTo>
                <a:cubicBezTo>
                  <a:pt x="391" y="382"/>
                  <a:pt x="388" y="392"/>
                  <a:pt x="364" y="392"/>
                </a:cubicBezTo>
                <a:cubicBezTo>
                  <a:pt x="342" y="392"/>
                  <a:pt x="337" y="383"/>
                  <a:pt x="334" y="374"/>
                </a:cubicBezTo>
                <a:cubicBezTo>
                  <a:pt x="269" y="154"/>
                  <a:pt x="269" y="154"/>
                  <a:pt x="269" y="154"/>
                </a:cubicBezTo>
                <a:cubicBezTo>
                  <a:pt x="260" y="126"/>
                  <a:pt x="254" y="98"/>
                  <a:pt x="250" y="69"/>
                </a:cubicBezTo>
                <a:cubicBezTo>
                  <a:pt x="245" y="103"/>
                  <a:pt x="238" y="133"/>
                  <a:pt x="233" y="152"/>
                </a:cubicBezTo>
                <a:cubicBezTo>
                  <a:pt x="172" y="373"/>
                  <a:pt x="172" y="373"/>
                  <a:pt x="172" y="373"/>
                </a:cubicBezTo>
                <a:cubicBezTo>
                  <a:pt x="170" y="382"/>
                  <a:pt x="166" y="392"/>
                  <a:pt x="142" y="392"/>
                </a:cubicBezTo>
                <a:cubicBezTo>
                  <a:pt x="118" y="392"/>
                  <a:pt x="115" y="382"/>
                  <a:pt x="112" y="374"/>
                </a:cubicBezTo>
                <a:cubicBezTo>
                  <a:pt x="2" y="32"/>
                  <a:pt x="2" y="32"/>
                  <a:pt x="2" y="32"/>
                </a:cubicBezTo>
                <a:cubicBezTo>
                  <a:pt x="0" y="29"/>
                  <a:pt x="0" y="26"/>
                  <a:pt x="0" y="22"/>
                </a:cubicBezTo>
                <a:cubicBezTo>
                  <a:pt x="0" y="12"/>
                  <a:pt x="11" y="1"/>
                  <a:pt x="27" y="1"/>
                </a:cubicBezTo>
                <a:cubicBezTo>
                  <a:pt x="43" y="1"/>
                  <a:pt x="48" y="11"/>
                  <a:pt x="51" y="18"/>
                </a:cubicBezTo>
                <a:cubicBezTo>
                  <a:pt x="124" y="249"/>
                  <a:pt x="124" y="249"/>
                  <a:pt x="124" y="249"/>
                </a:cubicBezTo>
                <a:cubicBezTo>
                  <a:pt x="136" y="290"/>
                  <a:pt x="139" y="306"/>
                  <a:pt x="141" y="321"/>
                </a:cubicBezTo>
                <a:cubicBezTo>
                  <a:pt x="142" y="314"/>
                  <a:pt x="145" y="302"/>
                  <a:pt x="147" y="293"/>
                </a:cubicBezTo>
                <a:cubicBezTo>
                  <a:pt x="148" y="289"/>
                  <a:pt x="152" y="274"/>
                  <a:pt x="153" y="272"/>
                </a:cubicBezTo>
                <a:cubicBezTo>
                  <a:pt x="221" y="19"/>
                  <a:pt x="221" y="19"/>
                  <a:pt x="221" y="19"/>
                </a:cubicBezTo>
                <a:cubicBezTo>
                  <a:pt x="223" y="11"/>
                  <a:pt x="228" y="0"/>
                  <a:pt x="250" y="0"/>
                </a:cubicBezTo>
                <a:cubicBezTo>
                  <a:pt x="272" y="0"/>
                  <a:pt x="277" y="11"/>
                  <a:pt x="280" y="19"/>
                </a:cubicBezTo>
                <a:cubicBezTo>
                  <a:pt x="349" y="260"/>
                  <a:pt x="349" y="260"/>
                  <a:pt x="349" y="260"/>
                </a:cubicBezTo>
                <a:cubicBezTo>
                  <a:pt x="357" y="286"/>
                  <a:pt x="360" y="305"/>
                  <a:pt x="362" y="318"/>
                </a:cubicBezTo>
                <a:cubicBezTo>
                  <a:pt x="365" y="309"/>
                  <a:pt x="379" y="261"/>
                  <a:pt x="382" y="250"/>
                </a:cubicBezTo>
                <a:cubicBezTo>
                  <a:pt x="451" y="18"/>
                  <a:pt x="451" y="18"/>
                  <a:pt x="451" y="18"/>
                </a:cubicBezTo>
                <a:cubicBezTo>
                  <a:pt x="453" y="11"/>
                  <a:pt x="458" y="1"/>
                  <a:pt x="474" y="1"/>
                </a:cubicBezTo>
                <a:cubicBezTo>
                  <a:pt x="487" y="1"/>
                  <a:pt x="500" y="9"/>
                  <a:pt x="500" y="22"/>
                </a:cubicBezTo>
                <a:cubicBezTo>
                  <a:pt x="500" y="26"/>
                  <a:pt x="499" y="28"/>
                  <a:pt x="499" y="31"/>
                </a:cubicBezTo>
                <a:lnTo>
                  <a:pt x="394" y="374"/>
                </a:lnTo>
                <a:close/>
                <a:moveTo>
                  <a:pt x="521" y="220"/>
                </a:moveTo>
                <a:cubicBezTo>
                  <a:pt x="524" y="208"/>
                  <a:pt x="529" y="182"/>
                  <a:pt x="550" y="163"/>
                </a:cubicBezTo>
                <a:cubicBezTo>
                  <a:pt x="570" y="146"/>
                  <a:pt x="592" y="145"/>
                  <a:pt x="603" y="145"/>
                </a:cubicBezTo>
                <a:cubicBezTo>
                  <a:pt x="655" y="145"/>
                  <a:pt x="675" y="184"/>
                  <a:pt x="677" y="220"/>
                </a:cubicBezTo>
                <a:lnTo>
                  <a:pt x="521" y="220"/>
                </a:lnTo>
                <a:close/>
                <a:moveTo>
                  <a:pt x="704" y="261"/>
                </a:moveTo>
                <a:cubicBezTo>
                  <a:pt x="711" y="261"/>
                  <a:pt x="728" y="260"/>
                  <a:pt x="728" y="237"/>
                </a:cubicBezTo>
                <a:cubicBezTo>
                  <a:pt x="728" y="206"/>
                  <a:pt x="719" y="171"/>
                  <a:pt x="701" y="146"/>
                </a:cubicBezTo>
                <a:cubicBezTo>
                  <a:pt x="684" y="123"/>
                  <a:pt x="663" y="111"/>
                  <a:pt x="638" y="105"/>
                </a:cubicBezTo>
                <a:cubicBezTo>
                  <a:pt x="627" y="102"/>
                  <a:pt x="615" y="101"/>
                  <a:pt x="603" y="101"/>
                </a:cubicBezTo>
                <a:cubicBezTo>
                  <a:pt x="506" y="101"/>
                  <a:pt x="469" y="181"/>
                  <a:pt x="469" y="250"/>
                </a:cubicBezTo>
                <a:cubicBezTo>
                  <a:pt x="469" y="289"/>
                  <a:pt x="481" y="328"/>
                  <a:pt x="505" y="356"/>
                </a:cubicBezTo>
                <a:cubicBezTo>
                  <a:pt x="533" y="387"/>
                  <a:pt x="569" y="394"/>
                  <a:pt x="604" y="394"/>
                </a:cubicBezTo>
                <a:cubicBezTo>
                  <a:pt x="620" y="394"/>
                  <a:pt x="669" y="394"/>
                  <a:pt x="706" y="352"/>
                </a:cubicBezTo>
                <a:cubicBezTo>
                  <a:pt x="712" y="345"/>
                  <a:pt x="722" y="333"/>
                  <a:pt x="724" y="323"/>
                </a:cubicBezTo>
                <a:cubicBezTo>
                  <a:pt x="724" y="321"/>
                  <a:pt x="724" y="320"/>
                  <a:pt x="724" y="317"/>
                </a:cubicBezTo>
                <a:cubicBezTo>
                  <a:pt x="724" y="302"/>
                  <a:pt x="708" y="295"/>
                  <a:pt x="696" y="295"/>
                </a:cubicBezTo>
                <a:cubicBezTo>
                  <a:pt x="684" y="295"/>
                  <a:pt x="681" y="300"/>
                  <a:pt x="673" y="315"/>
                </a:cubicBezTo>
                <a:cubicBezTo>
                  <a:pt x="663" y="330"/>
                  <a:pt x="648" y="352"/>
                  <a:pt x="604" y="352"/>
                </a:cubicBezTo>
                <a:cubicBezTo>
                  <a:pt x="583" y="352"/>
                  <a:pt x="560" y="348"/>
                  <a:pt x="542" y="326"/>
                </a:cubicBezTo>
                <a:cubicBezTo>
                  <a:pt x="527" y="308"/>
                  <a:pt x="522" y="286"/>
                  <a:pt x="521" y="261"/>
                </a:cubicBezTo>
                <a:lnTo>
                  <a:pt x="704" y="261"/>
                </a:lnTo>
                <a:close/>
                <a:moveTo>
                  <a:pt x="813" y="25"/>
                </a:moveTo>
                <a:cubicBezTo>
                  <a:pt x="813" y="18"/>
                  <a:pt x="811" y="1"/>
                  <a:pt x="788" y="1"/>
                </a:cubicBezTo>
                <a:cubicBezTo>
                  <a:pt x="766" y="1"/>
                  <a:pt x="763" y="18"/>
                  <a:pt x="763" y="25"/>
                </a:cubicBezTo>
                <a:cubicBezTo>
                  <a:pt x="763" y="368"/>
                  <a:pt x="763" y="368"/>
                  <a:pt x="763" y="368"/>
                </a:cubicBezTo>
                <a:cubicBezTo>
                  <a:pt x="763" y="384"/>
                  <a:pt x="774" y="392"/>
                  <a:pt x="788" y="392"/>
                </a:cubicBezTo>
                <a:cubicBezTo>
                  <a:pt x="811" y="392"/>
                  <a:pt x="813" y="374"/>
                  <a:pt x="813" y="368"/>
                </a:cubicBezTo>
                <a:lnTo>
                  <a:pt x="813" y="25"/>
                </a:lnTo>
                <a:close/>
                <a:moveTo>
                  <a:pt x="919" y="25"/>
                </a:moveTo>
                <a:cubicBezTo>
                  <a:pt x="919" y="18"/>
                  <a:pt x="917" y="1"/>
                  <a:pt x="894" y="1"/>
                </a:cubicBezTo>
                <a:cubicBezTo>
                  <a:pt x="872" y="1"/>
                  <a:pt x="869" y="18"/>
                  <a:pt x="869" y="25"/>
                </a:cubicBezTo>
                <a:cubicBezTo>
                  <a:pt x="869" y="368"/>
                  <a:pt x="869" y="368"/>
                  <a:pt x="869" y="368"/>
                </a:cubicBezTo>
                <a:cubicBezTo>
                  <a:pt x="869" y="384"/>
                  <a:pt x="880" y="392"/>
                  <a:pt x="894" y="392"/>
                </a:cubicBezTo>
                <a:cubicBezTo>
                  <a:pt x="917" y="392"/>
                  <a:pt x="919" y="374"/>
                  <a:pt x="919" y="368"/>
                </a:cubicBezTo>
                <a:lnTo>
                  <a:pt x="919" y="25"/>
                </a:lnTo>
                <a:close/>
                <a:moveTo>
                  <a:pt x="1063" y="215"/>
                </a:moveTo>
                <a:cubicBezTo>
                  <a:pt x="1038" y="207"/>
                  <a:pt x="1016" y="201"/>
                  <a:pt x="1016" y="176"/>
                </a:cubicBezTo>
                <a:cubicBezTo>
                  <a:pt x="1016" y="164"/>
                  <a:pt x="1023" y="153"/>
                  <a:pt x="1032" y="147"/>
                </a:cubicBezTo>
                <a:cubicBezTo>
                  <a:pt x="1042" y="140"/>
                  <a:pt x="1057" y="139"/>
                  <a:pt x="1063" y="139"/>
                </a:cubicBezTo>
                <a:cubicBezTo>
                  <a:pt x="1107" y="139"/>
                  <a:pt x="1121" y="165"/>
                  <a:pt x="1126" y="174"/>
                </a:cubicBezTo>
                <a:cubicBezTo>
                  <a:pt x="1134" y="190"/>
                  <a:pt x="1138" y="196"/>
                  <a:pt x="1150" y="196"/>
                </a:cubicBezTo>
                <a:cubicBezTo>
                  <a:pt x="1158" y="196"/>
                  <a:pt x="1173" y="191"/>
                  <a:pt x="1173" y="175"/>
                </a:cubicBezTo>
                <a:cubicBezTo>
                  <a:pt x="1173" y="164"/>
                  <a:pt x="1158" y="101"/>
                  <a:pt x="1066" y="101"/>
                </a:cubicBezTo>
                <a:cubicBezTo>
                  <a:pt x="972" y="101"/>
                  <a:pt x="966" y="168"/>
                  <a:pt x="966" y="182"/>
                </a:cubicBezTo>
                <a:cubicBezTo>
                  <a:pt x="966" y="235"/>
                  <a:pt x="1013" y="250"/>
                  <a:pt x="1043" y="260"/>
                </a:cubicBezTo>
                <a:cubicBezTo>
                  <a:pt x="1074" y="269"/>
                  <a:pt x="1074" y="269"/>
                  <a:pt x="1074" y="269"/>
                </a:cubicBezTo>
                <a:cubicBezTo>
                  <a:pt x="1102" y="277"/>
                  <a:pt x="1127" y="284"/>
                  <a:pt x="1127" y="313"/>
                </a:cubicBezTo>
                <a:cubicBezTo>
                  <a:pt x="1127" y="338"/>
                  <a:pt x="1103" y="355"/>
                  <a:pt x="1071" y="355"/>
                </a:cubicBezTo>
                <a:cubicBezTo>
                  <a:pt x="1048" y="355"/>
                  <a:pt x="1025" y="347"/>
                  <a:pt x="1013" y="328"/>
                </a:cubicBezTo>
                <a:cubicBezTo>
                  <a:pt x="1009" y="322"/>
                  <a:pt x="1008" y="320"/>
                  <a:pt x="1001" y="299"/>
                </a:cubicBezTo>
                <a:cubicBezTo>
                  <a:pt x="998" y="294"/>
                  <a:pt x="995" y="287"/>
                  <a:pt x="982" y="287"/>
                </a:cubicBezTo>
                <a:cubicBezTo>
                  <a:pt x="974" y="287"/>
                  <a:pt x="956" y="292"/>
                  <a:pt x="956" y="310"/>
                </a:cubicBezTo>
                <a:cubicBezTo>
                  <a:pt x="956" y="318"/>
                  <a:pt x="960" y="348"/>
                  <a:pt x="986" y="369"/>
                </a:cubicBezTo>
                <a:cubicBezTo>
                  <a:pt x="1013" y="393"/>
                  <a:pt x="1052" y="394"/>
                  <a:pt x="1068" y="394"/>
                </a:cubicBezTo>
                <a:cubicBezTo>
                  <a:pt x="1093" y="394"/>
                  <a:pt x="1122" y="389"/>
                  <a:pt x="1143" y="375"/>
                </a:cubicBezTo>
                <a:cubicBezTo>
                  <a:pt x="1159" y="364"/>
                  <a:pt x="1177" y="343"/>
                  <a:pt x="1177" y="308"/>
                </a:cubicBezTo>
                <a:cubicBezTo>
                  <a:pt x="1177" y="249"/>
                  <a:pt x="1124" y="233"/>
                  <a:pt x="1095" y="225"/>
                </a:cubicBezTo>
                <a:lnTo>
                  <a:pt x="1063" y="215"/>
                </a:lnTo>
                <a:close/>
                <a:moveTo>
                  <a:pt x="1337" y="142"/>
                </a:moveTo>
                <a:cubicBezTo>
                  <a:pt x="1411" y="142"/>
                  <a:pt x="1413" y="219"/>
                  <a:pt x="1413" y="248"/>
                </a:cubicBezTo>
                <a:cubicBezTo>
                  <a:pt x="1413" y="274"/>
                  <a:pt x="1410" y="304"/>
                  <a:pt x="1394" y="325"/>
                </a:cubicBezTo>
                <a:cubicBezTo>
                  <a:pt x="1384" y="339"/>
                  <a:pt x="1365" y="354"/>
                  <a:pt x="1337" y="354"/>
                </a:cubicBezTo>
                <a:cubicBezTo>
                  <a:pt x="1284" y="354"/>
                  <a:pt x="1258" y="308"/>
                  <a:pt x="1258" y="244"/>
                </a:cubicBezTo>
                <a:cubicBezTo>
                  <a:pt x="1258" y="182"/>
                  <a:pt x="1286" y="142"/>
                  <a:pt x="1337" y="142"/>
                </a:cubicBezTo>
                <a:moveTo>
                  <a:pt x="1208" y="470"/>
                </a:moveTo>
                <a:cubicBezTo>
                  <a:pt x="1208" y="478"/>
                  <a:pt x="1210" y="486"/>
                  <a:pt x="1221" y="492"/>
                </a:cubicBezTo>
                <a:cubicBezTo>
                  <a:pt x="1225" y="494"/>
                  <a:pt x="1229" y="495"/>
                  <a:pt x="1234" y="495"/>
                </a:cubicBezTo>
                <a:cubicBezTo>
                  <a:pt x="1257" y="495"/>
                  <a:pt x="1259" y="477"/>
                  <a:pt x="1259" y="470"/>
                </a:cubicBezTo>
                <a:cubicBezTo>
                  <a:pt x="1259" y="356"/>
                  <a:pt x="1259" y="356"/>
                  <a:pt x="1259" y="356"/>
                </a:cubicBezTo>
                <a:cubicBezTo>
                  <a:pt x="1283" y="376"/>
                  <a:pt x="1304" y="394"/>
                  <a:pt x="1349" y="394"/>
                </a:cubicBezTo>
                <a:cubicBezTo>
                  <a:pt x="1435" y="394"/>
                  <a:pt x="1465" y="315"/>
                  <a:pt x="1465" y="247"/>
                </a:cubicBezTo>
                <a:cubicBezTo>
                  <a:pt x="1465" y="154"/>
                  <a:pt x="1413" y="100"/>
                  <a:pt x="1343" y="100"/>
                </a:cubicBezTo>
                <a:cubicBezTo>
                  <a:pt x="1308" y="100"/>
                  <a:pt x="1281" y="112"/>
                  <a:pt x="1259" y="139"/>
                </a:cubicBezTo>
                <a:cubicBezTo>
                  <a:pt x="1259" y="122"/>
                  <a:pt x="1259" y="112"/>
                  <a:pt x="1247" y="106"/>
                </a:cubicBezTo>
                <a:cubicBezTo>
                  <a:pt x="1241" y="103"/>
                  <a:pt x="1236" y="103"/>
                  <a:pt x="1234" y="103"/>
                </a:cubicBezTo>
                <a:cubicBezTo>
                  <a:pt x="1211" y="103"/>
                  <a:pt x="1208" y="121"/>
                  <a:pt x="1208" y="128"/>
                </a:cubicBezTo>
                <a:lnTo>
                  <a:pt x="1208" y="470"/>
                </a:lnTo>
                <a:close/>
                <a:moveTo>
                  <a:pt x="1537" y="220"/>
                </a:moveTo>
                <a:cubicBezTo>
                  <a:pt x="1540" y="208"/>
                  <a:pt x="1545" y="182"/>
                  <a:pt x="1567" y="163"/>
                </a:cubicBezTo>
                <a:cubicBezTo>
                  <a:pt x="1586" y="146"/>
                  <a:pt x="1608" y="145"/>
                  <a:pt x="1619" y="145"/>
                </a:cubicBezTo>
                <a:cubicBezTo>
                  <a:pt x="1671" y="145"/>
                  <a:pt x="1691" y="184"/>
                  <a:pt x="1693" y="220"/>
                </a:cubicBezTo>
                <a:lnTo>
                  <a:pt x="1537" y="220"/>
                </a:lnTo>
                <a:close/>
                <a:moveTo>
                  <a:pt x="1720" y="261"/>
                </a:moveTo>
                <a:cubicBezTo>
                  <a:pt x="1727" y="261"/>
                  <a:pt x="1744" y="260"/>
                  <a:pt x="1744" y="237"/>
                </a:cubicBezTo>
                <a:cubicBezTo>
                  <a:pt x="1744" y="206"/>
                  <a:pt x="1735" y="171"/>
                  <a:pt x="1717" y="146"/>
                </a:cubicBezTo>
                <a:cubicBezTo>
                  <a:pt x="1700" y="123"/>
                  <a:pt x="1679" y="111"/>
                  <a:pt x="1654" y="105"/>
                </a:cubicBezTo>
                <a:cubicBezTo>
                  <a:pt x="1643" y="102"/>
                  <a:pt x="1631" y="101"/>
                  <a:pt x="1619" y="101"/>
                </a:cubicBezTo>
                <a:cubicBezTo>
                  <a:pt x="1522" y="101"/>
                  <a:pt x="1485" y="181"/>
                  <a:pt x="1485" y="250"/>
                </a:cubicBezTo>
                <a:cubicBezTo>
                  <a:pt x="1485" y="289"/>
                  <a:pt x="1497" y="328"/>
                  <a:pt x="1521" y="356"/>
                </a:cubicBezTo>
                <a:cubicBezTo>
                  <a:pt x="1549" y="387"/>
                  <a:pt x="1585" y="394"/>
                  <a:pt x="1621" y="394"/>
                </a:cubicBezTo>
                <a:cubicBezTo>
                  <a:pt x="1636" y="394"/>
                  <a:pt x="1685" y="394"/>
                  <a:pt x="1723" y="352"/>
                </a:cubicBezTo>
                <a:cubicBezTo>
                  <a:pt x="1729" y="345"/>
                  <a:pt x="1738" y="333"/>
                  <a:pt x="1740" y="323"/>
                </a:cubicBezTo>
                <a:cubicBezTo>
                  <a:pt x="1741" y="321"/>
                  <a:pt x="1741" y="320"/>
                  <a:pt x="1741" y="317"/>
                </a:cubicBezTo>
                <a:cubicBezTo>
                  <a:pt x="1741" y="302"/>
                  <a:pt x="1724" y="295"/>
                  <a:pt x="1712" y="295"/>
                </a:cubicBezTo>
                <a:cubicBezTo>
                  <a:pt x="1700" y="295"/>
                  <a:pt x="1697" y="300"/>
                  <a:pt x="1689" y="315"/>
                </a:cubicBezTo>
                <a:cubicBezTo>
                  <a:pt x="1679" y="330"/>
                  <a:pt x="1664" y="352"/>
                  <a:pt x="1621" y="352"/>
                </a:cubicBezTo>
                <a:cubicBezTo>
                  <a:pt x="1599" y="352"/>
                  <a:pt x="1576" y="348"/>
                  <a:pt x="1558" y="326"/>
                </a:cubicBezTo>
                <a:cubicBezTo>
                  <a:pt x="1543" y="308"/>
                  <a:pt x="1538" y="286"/>
                  <a:pt x="1537" y="261"/>
                </a:cubicBezTo>
                <a:lnTo>
                  <a:pt x="1720" y="261"/>
                </a:lnTo>
                <a:close/>
                <a:moveTo>
                  <a:pt x="1969" y="302"/>
                </a:moveTo>
                <a:cubicBezTo>
                  <a:pt x="1961" y="320"/>
                  <a:pt x="1947" y="352"/>
                  <a:pt x="1897" y="352"/>
                </a:cubicBezTo>
                <a:cubicBezTo>
                  <a:pt x="1831" y="352"/>
                  <a:pt x="1817" y="292"/>
                  <a:pt x="1817" y="245"/>
                </a:cubicBezTo>
                <a:cubicBezTo>
                  <a:pt x="1817" y="192"/>
                  <a:pt x="1839" y="142"/>
                  <a:pt x="1897" y="142"/>
                </a:cubicBezTo>
                <a:cubicBezTo>
                  <a:pt x="1940" y="142"/>
                  <a:pt x="1955" y="170"/>
                  <a:pt x="1960" y="181"/>
                </a:cubicBezTo>
                <a:cubicBezTo>
                  <a:pt x="1966" y="194"/>
                  <a:pt x="1971" y="204"/>
                  <a:pt x="1986" y="204"/>
                </a:cubicBezTo>
                <a:cubicBezTo>
                  <a:pt x="2001" y="204"/>
                  <a:pt x="2013" y="194"/>
                  <a:pt x="2013" y="180"/>
                </a:cubicBezTo>
                <a:cubicBezTo>
                  <a:pt x="2013" y="176"/>
                  <a:pt x="2013" y="170"/>
                  <a:pt x="2002" y="152"/>
                </a:cubicBezTo>
                <a:cubicBezTo>
                  <a:pt x="1987" y="128"/>
                  <a:pt x="1962" y="101"/>
                  <a:pt x="1899" y="101"/>
                </a:cubicBezTo>
                <a:cubicBezTo>
                  <a:pt x="1878" y="101"/>
                  <a:pt x="1804" y="101"/>
                  <a:pt x="1774" y="184"/>
                </a:cubicBezTo>
                <a:cubicBezTo>
                  <a:pt x="1767" y="204"/>
                  <a:pt x="1764" y="225"/>
                  <a:pt x="1764" y="247"/>
                </a:cubicBezTo>
                <a:cubicBezTo>
                  <a:pt x="1764" y="315"/>
                  <a:pt x="1797" y="394"/>
                  <a:pt x="1896" y="394"/>
                </a:cubicBezTo>
                <a:cubicBezTo>
                  <a:pt x="1973" y="394"/>
                  <a:pt x="1998" y="352"/>
                  <a:pt x="2007" y="337"/>
                </a:cubicBezTo>
                <a:cubicBezTo>
                  <a:pt x="2015" y="323"/>
                  <a:pt x="2019" y="311"/>
                  <a:pt x="2019" y="304"/>
                </a:cubicBezTo>
                <a:cubicBezTo>
                  <a:pt x="2019" y="285"/>
                  <a:pt x="1999" y="281"/>
                  <a:pt x="1992" y="281"/>
                </a:cubicBezTo>
                <a:cubicBezTo>
                  <a:pt x="1978" y="281"/>
                  <a:pt x="1973" y="292"/>
                  <a:pt x="1969" y="302"/>
                </a:cubicBezTo>
                <a:moveTo>
                  <a:pt x="2047" y="149"/>
                </a:moveTo>
                <a:cubicBezTo>
                  <a:pt x="2047" y="309"/>
                  <a:pt x="2047" y="309"/>
                  <a:pt x="2047" y="309"/>
                </a:cubicBezTo>
                <a:cubicBezTo>
                  <a:pt x="2047" y="351"/>
                  <a:pt x="2052" y="392"/>
                  <a:pt x="2127" y="392"/>
                </a:cubicBezTo>
                <a:cubicBezTo>
                  <a:pt x="2132" y="392"/>
                  <a:pt x="2141" y="391"/>
                  <a:pt x="2144" y="391"/>
                </a:cubicBezTo>
                <a:cubicBezTo>
                  <a:pt x="2156" y="389"/>
                  <a:pt x="2174" y="386"/>
                  <a:pt x="2174" y="370"/>
                </a:cubicBezTo>
                <a:cubicBezTo>
                  <a:pt x="2174" y="351"/>
                  <a:pt x="2161" y="350"/>
                  <a:pt x="2148" y="349"/>
                </a:cubicBezTo>
                <a:cubicBezTo>
                  <a:pt x="2144" y="349"/>
                  <a:pt x="2132" y="350"/>
                  <a:pt x="2128" y="350"/>
                </a:cubicBezTo>
                <a:cubicBezTo>
                  <a:pt x="2115" y="349"/>
                  <a:pt x="2103" y="347"/>
                  <a:pt x="2099" y="331"/>
                </a:cubicBezTo>
                <a:cubicBezTo>
                  <a:pt x="2098" y="324"/>
                  <a:pt x="2097" y="320"/>
                  <a:pt x="2097" y="287"/>
                </a:cubicBezTo>
                <a:cubicBezTo>
                  <a:pt x="2097" y="149"/>
                  <a:pt x="2097" y="149"/>
                  <a:pt x="2097" y="149"/>
                </a:cubicBezTo>
                <a:cubicBezTo>
                  <a:pt x="2154" y="149"/>
                  <a:pt x="2154" y="149"/>
                  <a:pt x="2154" y="149"/>
                </a:cubicBezTo>
                <a:cubicBezTo>
                  <a:pt x="2160" y="149"/>
                  <a:pt x="2174" y="147"/>
                  <a:pt x="2174" y="128"/>
                </a:cubicBezTo>
                <a:cubicBezTo>
                  <a:pt x="2174" y="108"/>
                  <a:pt x="2160" y="106"/>
                  <a:pt x="2154" y="106"/>
                </a:cubicBezTo>
                <a:cubicBezTo>
                  <a:pt x="2097" y="106"/>
                  <a:pt x="2097" y="106"/>
                  <a:pt x="2097" y="106"/>
                </a:cubicBezTo>
                <a:cubicBezTo>
                  <a:pt x="2097" y="43"/>
                  <a:pt x="2097" y="43"/>
                  <a:pt x="2097" y="43"/>
                </a:cubicBezTo>
                <a:cubicBezTo>
                  <a:pt x="2097" y="35"/>
                  <a:pt x="2096" y="19"/>
                  <a:pt x="2072" y="19"/>
                </a:cubicBezTo>
                <a:cubicBezTo>
                  <a:pt x="2050" y="19"/>
                  <a:pt x="2048" y="36"/>
                  <a:pt x="2048" y="43"/>
                </a:cubicBezTo>
                <a:cubicBezTo>
                  <a:pt x="2048" y="106"/>
                  <a:pt x="2048" y="106"/>
                  <a:pt x="2048" y="106"/>
                </a:cubicBezTo>
                <a:lnTo>
                  <a:pt x="2047" y="149"/>
                </a:lnTo>
                <a:close/>
                <a:moveTo>
                  <a:pt x="2227" y="45"/>
                </a:moveTo>
                <a:cubicBezTo>
                  <a:pt x="2232" y="45"/>
                  <a:pt x="2236" y="42"/>
                  <a:pt x="2236" y="38"/>
                </a:cubicBezTo>
                <a:cubicBezTo>
                  <a:pt x="2236" y="33"/>
                  <a:pt x="2232" y="31"/>
                  <a:pt x="2227" y="31"/>
                </a:cubicBezTo>
                <a:cubicBezTo>
                  <a:pt x="2216" y="31"/>
                  <a:pt x="2216" y="31"/>
                  <a:pt x="2216" y="31"/>
                </a:cubicBezTo>
                <a:cubicBezTo>
                  <a:pt x="2216" y="45"/>
                  <a:pt x="2216" y="45"/>
                  <a:pt x="2216" y="45"/>
                </a:cubicBezTo>
                <a:lnTo>
                  <a:pt x="2227" y="45"/>
                </a:lnTo>
                <a:close/>
                <a:moveTo>
                  <a:pt x="2208" y="28"/>
                </a:moveTo>
                <a:cubicBezTo>
                  <a:pt x="2208" y="26"/>
                  <a:pt x="2209" y="24"/>
                  <a:pt x="2212" y="24"/>
                </a:cubicBezTo>
                <a:cubicBezTo>
                  <a:pt x="2227" y="24"/>
                  <a:pt x="2227" y="24"/>
                  <a:pt x="2227" y="24"/>
                </a:cubicBezTo>
                <a:cubicBezTo>
                  <a:pt x="2237" y="24"/>
                  <a:pt x="2244" y="28"/>
                  <a:pt x="2244" y="37"/>
                </a:cubicBezTo>
                <a:cubicBezTo>
                  <a:pt x="2244" y="44"/>
                  <a:pt x="2241" y="49"/>
                  <a:pt x="2235" y="51"/>
                </a:cubicBezTo>
                <a:cubicBezTo>
                  <a:pt x="2243" y="61"/>
                  <a:pt x="2243" y="61"/>
                  <a:pt x="2243" y="61"/>
                </a:cubicBezTo>
                <a:cubicBezTo>
                  <a:pt x="2244" y="62"/>
                  <a:pt x="2244" y="63"/>
                  <a:pt x="2244" y="64"/>
                </a:cubicBezTo>
                <a:cubicBezTo>
                  <a:pt x="2244" y="66"/>
                  <a:pt x="2243" y="68"/>
                  <a:pt x="2240" y="68"/>
                </a:cubicBezTo>
                <a:cubicBezTo>
                  <a:pt x="2239" y="68"/>
                  <a:pt x="2237" y="67"/>
                  <a:pt x="2236" y="66"/>
                </a:cubicBezTo>
                <a:cubicBezTo>
                  <a:pt x="2225" y="52"/>
                  <a:pt x="2225" y="52"/>
                  <a:pt x="2225" y="52"/>
                </a:cubicBezTo>
                <a:cubicBezTo>
                  <a:pt x="2216" y="52"/>
                  <a:pt x="2216" y="52"/>
                  <a:pt x="2216" y="52"/>
                </a:cubicBezTo>
                <a:cubicBezTo>
                  <a:pt x="2216" y="64"/>
                  <a:pt x="2216" y="64"/>
                  <a:pt x="2216" y="64"/>
                </a:cubicBezTo>
                <a:cubicBezTo>
                  <a:pt x="2216" y="66"/>
                  <a:pt x="2214" y="68"/>
                  <a:pt x="2212" y="68"/>
                </a:cubicBezTo>
                <a:cubicBezTo>
                  <a:pt x="2209" y="68"/>
                  <a:pt x="2208" y="66"/>
                  <a:pt x="2208" y="64"/>
                </a:cubicBezTo>
                <a:lnTo>
                  <a:pt x="2208" y="28"/>
                </a:lnTo>
                <a:close/>
                <a:moveTo>
                  <a:pt x="2224" y="85"/>
                </a:moveTo>
                <a:cubicBezTo>
                  <a:pt x="2246" y="85"/>
                  <a:pt x="2263" y="67"/>
                  <a:pt x="2263" y="46"/>
                </a:cubicBezTo>
                <a:cubicBezTo>
                  <a:pt x="2263" y="46"/>
                  <a:pt x="2263" y="46"/>
                  <a:pt x="2263" y="46"/>
                </a:cubicBezTo>
                <a:cubicBezTo>
                  <a:pt x="2263" y="25"/>
                  <a:pt x="2246" y="8"/>
                  <a:pt x="2224" y="8"/>
                </a:cubicBezTo>
                <a:cubicBezTo>
                  <a:pt x="2203" y="8"/>
                  <a:pt x="2186" y="25"/>
                  <a:pt x="2186" y="46"/>
                </a:cubicBezTo>
                <a:cubicBezTo>
                  <a:pt x="2186" y="46"/>
                  <a:pt x="2186" y="46"/>
                  <a:pt x="2186" y="46"/>
                </a:cubicBezTo>
                <a:cubicBezTo>
                  <a:pt x="2186" y="68"/>
                  <a:pt x="2203" y="85"/>
                  <a:pt x="2224" y="85"/>
                </a:cubicBezTo>
                <a:moveTo>
                  <a:pt x="2224" y="90"/>
                </a:moveTo>
                <a:cubicBezTo>
                  <a:pt x="2200" y="90"/>
                  <a:pt x="2181" y="70"/>
                  <a:pt x="2181" y="46"/>
                </a:cubicBezTo>
                <a:cubicBezTo>
                  <a:pt x="2181" y="46"/>
                  <a:pt x="2181" y="46"/>
                  <a:pt x="2181" y="46"/>
                </a:cubicBezTo>
                <a:cubicBezTo>
                  <a:pt x="2181" y="23"/>
                  <a:pt x="2200" y="3"/>
                  <a:pt x="2224" y="3"/>
                </a:cubicBezTo>
                <a:cubicBezTo>
                  <a:pt x="2249" y="3"/>
                  <a:pt x="2268" y="23"/>
                  <a:pt x="2268" y="46"/>
                </a:cubicBezTo>
                <a:cubicBezTo>
                  <a:pt x="2268" y="46"/>
                  <a:pt x="2268" y="46"/>
                  <a:pt x="2268" y="46"/>
                </a:cubicBezTo>
                <a:cubicBezTo>
                  <a:pt x="2268" y="70"/>
                  <a:pt x="2249" y="90"/>
                  <a:pt x="2224" y="90"/>
                </a:cubicBezTo>
                <a:moveTo>
                  <a:pt x="19" y="676"/>
                </a:moveTo>
                <a:cubicBezTo>
                  <a:pt x="19" y="681"/>
                  <a:pt x="24" y="686"/>
                  <a:pt x="29" y="686"/>
                </a:cubicBezTo>
                <a:cubicBezTo>
                  <a:pt x="34" y="686"/>
                  <a:pt x="38" y="683"/>
                  <a:pt x="39" y="679"/>
                </a:cubicBezTo>
                <a:cubicBezTo>
                  <a:pt x="50" y="655"/>
                  <a:pt x="50" y="655"/>
                  <a:pt x="50" y="655"/>
                </a:cubicBezTo>
                <a:cubicBezTo>
                  <a:pt x="109" y="655"/>
                  <a:pt x="109" y="655"/>
                  <a:pt x="109" y="655"/>
                </a:cubicBezTo>
                <a:cubicBezTo>
                  <a:pt x="119" y="678"/>
                  <a:pt x="119" y="678"/>
                  <a:pt x="119" y="678"/>
                </a:cubicBezTo>
                <a:cubicBezTo>
                  <a:pt x="121" y="683"/>
                  <a:pt x="124" y="686"/>
                  <a:pt x="129" y="686"/>
                </a:cubicBezTo>
                <a:cubicBezTo>
                  <a:pt x="135" y="686"/>
                  <a:pt x="140" y="681"/>
                  <a:pt x="140" y="675"/>
                </a:cubicBezTo>
                <a:cubicBezTo>
                  <a:pt x="140" y="674"/>
                  <a:pt x="139" y="672"/>
                  <a:pt x="138" y="671"/>
                </a:cubicBezTo>
                <a:cubicBezTo>
                  <a:pt x="93" y="570"/>
                  <a:pt x="93" y="570"/>
                  <a:pt x="93" y="570"/>
                </a:cubicBezTo>
                <a:cubicBezTo>
                  <a:pt x="90" y="564"/>
                  <a:pt x="86" y="561"/>
                  <a:pt x="80" y="561"/>
                </a:cubicBezTo>
                <a:cubicBezTo>
                  <a:pt x="79" y="561"/>
                  <a:pt x="79" y="561"/>
                  <a:pt x="79" y="561"/>
                </a:cubicBezTo>
                <a:cubicBezTo>
                  <a:pt x="73" y="561"/>
                  <a:pt x="69" y="564"/>
                  <a:pt x="66" y="570"/>
                </a:cubicBezTo>
                <a:cubicBezTo>
                  <a:pt x="21" y="671"/>
                  <a:pt x="21" y="671"/>
                  <a:pt x="21" y="671"/>
                </a:cubicBezTo>
                <a:cubicBezTo>
                  <a:pt x="20" y="673"/>
                  <a:pt x="19" y="674"/>
                  <a:pt x="19" y="676"/>
                </a:cubicBezTo>
                <a:close/>
                <a:moveTo>
                  <a:pt x="58" y="636"/>
                </a:moveTo>
                <a:cubicBezTo>
                  <a:pt x="79" y="587"/>
                  <a:pt x="79" y="587"/>
                  <a:pt x="79" y="587"/>
                </a:cubicBezTo>
                <a:cubicBezTo>
                  <a:pt x="101" y="636"/>
                  <a:pt x="101" y="636"/>
                  <a:pt x="101" y="636"/>
                </a:cubicBezTo>
                <a:lnTo>
                  <a:pt x="58" y="636"/>
                </a:lnTo>
                <a:close/>
                <a:moveTo>
                  <a:pt x="250" y="675"/>
                </a:moveTo>
                <a:cubicBezTo>
                  <a:pt x="250" y="681"/>
                  <a:pt x="255" y="686"/>
                  <a:pt x="261" y="686"/>
                </a:cubicBezTo>
                <a:cubicBezTo>
                  <a:pt x="267" y="686"/>
                  <a:pt x="272" y="681"/>
                  <a:pt x="272" y="675"/>
                </a:cubicBezTo>
                <a:cubicBezTo>
                  <a:pt x="272" y="642"/>
                  <a:pt x="272" y="642"/>
                  <a:pt x="272" y="642"/>
                </a:cubicBezTo>
                <a:cubicBezTo>
                  <a:pt x="299" y="642"/>
                  <a:pt x="299" y="642"/>
                  <a:pt x="299" y="642"/>
                </a:cubicBezTo>
                <a:cubicBezTo>
                  <a:pt x="329" y="680"/>
                  <a:pt x="329" y="680"/>
                  <a:pt x="329" y="680"/>
                </a:cubicBezTo>
                <a:cubicBezTo>
                  <a:pt x="331" y="683"/>
                  <a:pt x="334" y="686"/>
                  <a:pt x="339" y="686"/>
                </a:cubicBezTo>
                <a:cubicBezTo>
                  <a:pt x="344" y="686"/>
                  <a:pt x="349" y="682"/>
                  <a:pt x="349" y="676"/>
                </a:cubicBezTo>
                <a:cubicBezTo>
                  <a:pt x="349" y="672"/>
                  <a:pt x="348" y="670"/>
                  <a:pt x="346" y="668"/>
                </a:cubicBezTo>
                <a:cubicBezTo>
                  <a:pt x="323" y="638"/>
                  <a:pt x="323" y="638"/>
                  <a:pt x="323" y="638"/>
                </a:cubicBezTo>
                <a:cubicBezTo>
                  <a:pt x="339" y="633"/>
                  <a:pt x="350" y="621"/>
                  <a:pt x="350" y="602"/>
                </a:cubicBezTo>
                <a:cubicBezTo>
                  <a:pt x="350" y="601"/>
                  <a:pt x="350" y="601"/>
                  <a:pt x="350" y="601"/>
                </a:cubicBezTo>
                <a:cubicBezTo>
                  <a:pt x="350" y="591"/>
                  <a:pt x="347" y="581"/>
                  <a:pt x="340" y="575"/>
                </a:cubicBezTo>
                <a:cubicBezTo>
                  <a:pt x="332" y="567"/>
                  <a:pt x="320" y="563"/>
                  <a:pt x="305" y="563"/>
                </a:cubicBezTo>
                <a:cubicBezTo>
                  <a:pt x="261" y="563"/>
                  <a:pt x="261" y="563"/>
                  <a:pt x="261" y="563"/>
                </a:cubicBezTo>
                <a:cubicBezTo>
                  <a:pt x="255" y="563"/>
                  <a:pt x="250" y="567"/>
                  <a:pt x="250" y="573"/>
                </a:cubicBezTo>
                <a:lnTo>
                  <a:pt x="250" y="675"/>
                </a:lnTo>
                <a:close/>
                <a:moveTo>
                  <a:pt x="272" y="623"/>
                </a:moveTo>
                <a:cubicBezTo>
                  <a:pt x="272" y="582"/>
                  <a:pt x="272" y="582"/>
                  <a:pt x="272" y="582"/>
                </a:cubicBezTo>
                <a:cubicBezTo>
                  <a:pt x="303" y="582"/>
                  <a:pt x="303" y="582"/>
                  <a:pt x="303" y="582"/>
                </a:cubicBezTo>
                <a:cubicBezTo>
                  <a:pt x="319" y="582"/>
                  <a:pt x="328" y="589"/>
                  <a:pt x="328" y="602"/>
                </a:cubicBezTo>
                <a:cubicBezTo>
                  <a:pt x="328" y="603"/>
                  <a:pt x="328" y="603"/>
                  <a:pt x="328" y="603"/>
                </a:cubicBezTo>
                <a:cubicBezTo>
                  <a:pt x="328" y="615"/>
                  <a:pt x="319" y="623"/>
                  <a:pt x="303" y="623"/>
                </a:cubicBezTo>
                <a:lnTo>
                  <a:pt x="272" y="623"/>
                </a:lnTo>
                <a:close/>
                <a:moveTo>
                  <a:pt x="405" y="685"/>
                </a:moveTo>
                <a:cubicBezTo>
                  <a:pt x="477" y="685"/>
                  <a:pt x="477" y="685"/>
                  <a:pt x="477" y="685"/>
                </a:cubicBezTo>
                <a:cubicBezTo>
                  <a:pt x="482" y="685"/>
                  <a:pt x="487" y="681"/>
                  <a:pt x="487" y="675"/>
                </a:cubicBezTo>
                <a:cubicBezTo>
                  <a:pt x="487" y="670"/>
                  <a:pt x="482" y="666"/>
                  <a:pt x="477" y="666"/>
                </a:cubicBezTo>
                <a:cubicBezTo>
                  <a:pt x="416" y="666"/>
                  <a:pt x="416" y="666"/>
                  <a:pt x="416" y="666"/>
                </a:cubicBezTo>
                <a:cubicBezTo>
                  <a:pt x="416" y="633"/>
                  <a:pt x="416" y="633"/>
                  <a:pt x="416" y="633"/>
                </a:cubicBezTo>
                <a:cubicBezTo>
                  <a:pt x="468" y="633"/>
                  <a:pt x="468" y="633"/>
                  <a:pt x="468" y="633"/>
                </a:cubicBezTo>
                <a:cubicBezTo>
                  <a:pt x="474" y="633"/>
                  <a:pt x="478" y="629"/>
                  <a:pt x="478" y="623"/>
                </a:cubicBezTo>
                <a:cubicBezTo>
                  <a:pt x="478" y="618"/>
                  <a:pt x="474" y="614"/>
                  <a:pt x="468" y="614"/>
                </a:cubicBezTo>
                <a:cubicBezTo>
                  <a:pt x="416" y="614"/>
                  <a:pt x="416" y="614"/>
                  <a:pt x="416" y="614"/>
                </a:cubicBezTo>
                <a:cubicBezTo>
                  <a:pt x="416" y="582"/>
                  <a:pt x="416" y="582"/>
                  <a:pt x="416" y="582"/>
                </a:cubicBezTo>
                <a:cubicBezTo>
                  <a:pt x="476" y="582"/>
                  <a:pt x="476" y="582"/>
                  <a:pt x="476" y="582"/>
                </a:cubicBezTo>
                <a:cubicBezTo>
                  <a:pt x="481" y="582"/>
                  <a:pt x="486" y="578"/>
                  <a:pt x="486" y="572"/>
                </a:cubicBezTo>
                <a:cubicBezTo>
                  <a:pt x="486" y="567"/>
                  <a:pt x="481" y="563"/>
                  <a:pt x="476" y="563"/>
                </a:cubicBezTo>
                <a:cubicBezTo>
                  <a:pt x="405" y="563"/>
                  <a:pt x="405" y="563"/>
                  <a:pt x="405" y="563"/>
                </a:cubicBezTo>
                <a:cubicBezTo>
                  <a:pt x="399" y="563"/>
                  <a:pt x="394" y="567"/>
                  <a:pt x="394" y="573"/>
                </a:cubicBezTo>
                <a:cubicBezTo>
                  <a:pt x="394" y="674"/>
                  <a:pt x="394" y="674"/>
                  <a:pt x="394" y="674"/>
                </a:cubicBezTo>
                <a:cubicBezTo>
                  <a:pt x="394" y="680"/>
                  <a:pt x="399" y="685"/>
                  <a:pt x="405" y="685"/>
                </a:cubicBezTo>
                <a:close/>
                <a:moveTo>
                  <a:pt x="521" y="676"/>
                </a:moveTo>
                <a:cubicBezTo>
                  <a:pt x="521" y="681"/>
                  <a:pt x="525" y="686"/>
                  <a:pt x="530" y="686"/>
                </a:cubicBezTo>
                <a:cubicBezTo>
                  <a:pt x="535" y="686"/>
                  <a:pt x="539" y="683"/>
                  <a:pt x="540" y="679"/>
                </a:cubicBezTo>
                <a:cubicBezTo>
                  <a:pt x="551" y="655"/>
                  <a:pt x="551" y="655"/>
                  <a:pt x="551" y="655"/>
                </a:cubicBezTo>
                <a:cubicBezTo>
                  <a:pt x="610" y="655"/>
                  <a:pt x="610" y="655"/>
                  <a:pt x="610" y="655"/>
                </a:cubicBezTo>
                <a:cubicBezTo>
                  <a:pt x="620" y="678"/>
                  <a:pt x="620" y="678"/>
                  <a:pt x="620" y="678"/>
                </a:cubicBezTo>
                <a:cubicBezTo>
                  <a:pt x="622" y="683"/>
                  <a:pt x="626" y="686"/>
                  <a:pt x="631" y="686"/>
                </a:cubicBezTo>
                <a:cubicBezTo>
                  <a:pt x="636" y="686"/>
                  <a:pt x="641" y="681"/>
                  <a:pt x="641" y="675"/>
                </a:cubicBezTo>
                <a:cubicBezTo>
                  <a:pt x="641" y="674"/>
                  <a:pt x="640" y="672"/>
                  <a:pt x="640" y="671"/>
                </a:cubicBezTo>
                <a:cubicBezTo>
                  <a:pt x="594" y="570"/>
                  <a:pt x="594" y="570"/>
                  <a:pt x="594" y="570"/>
                </a:cubicBezTo>
                <a:cubicBezTo>
                  <a:pt x="592" y="564"/>
                  <a:pt x="587" y="561"/>
                  <a:pt x="581" y="561"/>
                </a:cubicBezTo>
                <a:cubicBezTo>
                  <a:pt x="580" y="561"/>
                  <a:pt x="580" y="561"/>
                  <a:pt x="580" y="561"/>
                </a:cubicBezTo>
                <a:cubicBezTo>
                  <a:pt x="574" y="561"/>
                  <a:pt x="570" y="564"/>
                  <a:pt x="567" y="570"/>
                </a:cubicBezTo>
                <a:cubicBezTo>
                  <a:pt x="522" y="671"/>
                  <a:pt x="522" y="671"/>
                  <a:pt x="522" y="671"/>
                </a:cubicBezTo>
                <a:cubicBezTo>
                  <a:pt x="521" y="673"/>
                  <a:pt x="521" y="674"/>
                  <a:pt x="521" y="676"/>
                </a:cubicBezTo>
                <a:close/>
                <a:moveTo>
                  <a:pt x="559" y="636"/>
                </a:moveTo>
                <a:cubicBezTo>
                  <a:pt x="580" y="587"/>
                  <a:pt x="580" y="587"/>
                  <a:pt x="580" y="587"/>
                </a:cubicBezTo>
                <a:cubicBezTo>
                  <a:pt x="602" y="636"/>
                  <a:pt x="602" y="636"/>
                  <a:pt x="602" y="636"/>
                </a:cubicBezTo>
                <a:lnTo>
                  <a:pt x="559" y="636"/>
                </a:lnTo>
                <a:close/>
                <a:moveTo>
                  <a:pt x="682" y="674"/>
                </a:moveTo>
                <a:cubicBezTo>
                  <a:pt x="682" y="680"/>
                  <a:pt x="686" y="685"/>
                  <a:pt x="692" y="685"/>
                </a:cubicBezTo>
                <a:cubicBezTo>
                  <a:pt x="758" y="685"/>
                  <a:pt x="758" y="685"/>
                  <a:pt x="758" y="685"/>
                </a:cubicBezTo>
                <a:cubicBezTo>
                  <a:pt x="764" y="685"/>
                  <a:pt x="768" y="680"/>
                  <a:pt x="768" y="675"/>
                </a:cubicBezTo>
                <a:cubicBezTo>
                  <a:pt x="768" y="670"/>
                  <a:pt x="764" y="665"/>
                  <a:pt x="758" y="665"/>
                </a:cubicBezTo>
                <a:cubicBezTo>
                  <a:pt x="703" y="665"/>
                  <a:pt x="703" y="665"/>
                  <a:pt x="703" y="665"/>
                </a:cubicBezTo>
                <a:cubicBezTo>
                  <a:pt x="703" y="572"/>
                  <a:pt x="703" y="572"/>
                  <a:pt x="703" y="572"/>
                </a:cubicBezTo>
                <a:cubicBezTo>
                  <a:pt x="703" y="566"/>
                  <a:pt x="698" y="562"/>
                  <a:pt x="692" y="562"/>
                </a:cubicBezTo>
                <a:cubicBezTo>
                  <a:pt x="686" y="562"/>
                  <a:pt x="682" y="566"/>
                  <a:pt x="682" y="572"/>
                </a:cubicBezTo>
                <a:lnTo>
                  <a:pt x="682" y="674"/>
                </a:lnTo>
                <a:close/>
                <a:moveTo>
                  <a:pt x="877" y="674"/>
                </a:moveTo>
                <a:cubicBezTo>
                  <a:pt x="877" y="680"/>
                  <a:pt x="882" y="685"/>
                  <a:pt x="888" y="685"/>
                </a:cubicBezTo>
                <a:cubicBezTo>
                  <a:pt x="923" y="685"/>
                  <a:pt x="923" y="685"/>
                  <a:pt x="923" y="685"/>
                </a:cubicBezTo>
                <a:cubicBezTo>
                  <a:pt x="961" y="685"/>
                  <a:pt x="988" y="658"/>
                  <a:pt x="988" y="624"/>
                </a:cubicBezTo>
                <a:cubicBezTo>
                  <a:pt x="988" y="623"/>
                  <a:pt x="988" y="623"/>
                  <a:pt x="988" y="623"/>
                </a:cubicBezTo>
                <a:cubicBezTo>
                  <a:pt x="988" y="589"/>
                  <a:pt x="961" y="563"/>
                  <a:pt x="923" y="563"/>
                </a:cubicBezTo>
                <a:cubicBezTo>
                  <a:pt x="888" y="563"/>
                  <a:pt x="888" y="563"/>
                  <a:pt x="888" y="563"/>
                </a:cubicBezTo>
                <a:cubicBezTo>
                  <a:pt x="882" y="563"/>
                  <a:pt x="877" y="567"/>
                  <a:pt x="877" y="573"/>
                </a:cubicBezTo>
                <a:lnTo>
                  <a:pt x="877" y="674"/>
                </a:lnTo>
                <a:close/>
                <a:moveTo>
                  <a:pt x="899" y="665"/>
                </a:moveTo>
                <a:cubicBezTo>
                  <a:pt x="899" y="582"/>
                  <a:pt x="899" y="582"/>
                  <a:pt x="899" y="582"/>
                </a:cubicBezTo>
                <a:cubicBezTo>
                  <a:pt x="923" y="582"/>
                  <a:pt x="923" y="582"/>
                  <a:pt x="923" y="582"/>
                </a:cubicBezTo>
                <a:cubicBezTo>
                  <a:pt x="949" y="582"/>
                  <a:pt x="965" y="600"/>
                  <a:pt x="965" y="624"/>
                </a:cubicBezTo>
                <a:cubicBezTo>
                  <a:pt x="965" y="624"/>
                  <a:pt x="965" y="624"/>
                  <a:pt x="965" y="624"/>
                </a:cubicBezTo>
                <a:cubicBezTo>
                  <a:pt x="965" y="648"/>
                  <a:pt x="949" y="665"/>
                  <a:pt x="923" y="665"/>
                </a:cubicBezTo>
                <a:lnTo>
                  <a:pt x="899" y="665"/>
                </a:lnTo>
                <a:close/>
                <a:moveTo>
                  <a:pt x="1033" y="675"/>
                </a:moveTo>
                <a:cubicBezTo>
                  <a:pt x="1033" y="681"/>
                  <a:pt x="1037" y="686"/>
                  <a:pt x="1043" y="686"/>
                </a:cubicBezTo>
                <a:cubicBezTo>
                  <a:pt x="1049" y="686"/>
                  <a:pt x="1054" y="681"/>
                  <a:pt x="1054" y="675"/>
                </a:cubicBezTo>
                <a:cubicBezTo>
                  <a:pt x="1054" y="572"/>
                  <a:pt x="1054" y="572"/>
                  <a:pt x="1054" y="572"/>
                </a:cubicBezTo>
                <a:cubicBezTo>
                  <a:pt x="1054" y="566"/>
                  <a:pt x="1049" y="562"/>
                  <a:pt x="1043" y="562"/>
                </a:cubicBezTo>
                <a:cubicBezTo>
                  <a:pt x="1037" y="562"/>
                  <a:pt x="1033" y="566"/>
                  <a:pt x="1033" y="572"/>
                </a:cubicBezTo>
                <a:lnTo>
                  <a:pt x="1033" y="675"/>
                </a:lnTo>
                <a:close/>
                <a:moveTo>
                  <a:pt x="1104" y="675"/>
                </a:moveTo>
                <a:cubicBezTo>
                  <a:pt x="1104" y="681"/>
                  <a:pt x="1109" y="686"/>
                  <a:pt x="1115" y="686"/>
                </a:cubicBezTo>
                <a:cubicBezTo>
                  <a:pt x="1121" y="686"/>
                  <a:pt x="1126" y="681"/>
                  <a:pt x="1126" y="675"/>
                </a:cubicBezTo>
                <a:cubicBezTo>
                  <a:pt x="1126" y="635"/>
                  <a:pt x="1126" y="635"/>
                  <a:pt x="1126" y="635"/>
                </a:cubicBezTo>
                <a:cubicBezTo>
                  <a:pt x="1179" y="635"/>
                  <a:pt x="1179" y="635"/>
                  <a:pt x="1179" y="635"/>
                </a:cubicBezTo>
                <a:cubicBezTo>
                  <a:pt x="1184" y="635"/>
                  <a:pt x="1188" y="631"/>
                  <a:pt x="1188" y="625"/>
                </a:cubicBezTo>
                <a:cubicBezTo>
                  <a:pt x="1188" y="620"/>
                  <a:pt x="1184" y="615"/>
                  <a:pt x="1179" y="615"/>
                </a:cubicBezTo>
                <a:cubicBezTo>
                  <a:pt x="1126" y="615"/>
                  <a:pt x="1126" y="615"/>
                  <a:pt x="1126" y="615"/>
                </a:cubicBezTo>
                <a:cubicBezTo>
                  <a:pt x="1126" y="582"/>
                  <a:pt x="1126" y="582"/>
                  <a:pt x="1126" y="582"/>
                </a:cubicBezTo>
                <a:cubicBezTo>
                  <a:pt x="1186" y="582"/>
                  <a:pt x="1186" y="582"/>
                  <a:pt x="1186" y="582"/>
                </a:cubicBezTo>
                <a:cubicBezTo>
                  <a:pt x="1192" y="582"/>
                  <a:pt x="1196" y="578"/>
                  <a:pt x="1196" y="572"/>
                </a:cubicBezTo>
                <a:cubicBezTo>
                  <a:pt x="1196" y="567"/>
                  <a:pt x="1192" y="563"/>
                  <a:pt x="1186" y="563"/>
                </a:cubicBezTo>
                <a:cubicBezTo>
                  <a:pt x="1115" y="563"/>
                  <a:pt x="1115" y="563"/>
                  <a:pt x="1115" y="563"/>
                </a:cubicBezTo>
                <a:cubicBezTo>
                  <a:pt x="1109" y="563"/>
                  <a:pt x="1104" y="567"/>
                  <a:pt x="1104" y="573"/>
                </a:cubicBezTo>
                <a:lnTo>
                  <a:pt x="1104" y="675"/>
                </a:lnTo>
                <a:close/>
                <a:moveTo>
                  <a:pt x="1237" y="675"/>
                </a:moveTo>
                <a:cubicBezTo>
                  <a:pt x="1237" y="681"/>
                  <a:pt x="1241" y="686"/>
                  <a:pt x="1247" y="686"/>
                </a:cubicBezTo>
                <a:cubicBezTo>
                  <a:pt x="1253" y="686"/>
                  <a:pt x="1258" y="681"/>
                  <a:pt x="1258" y="675"/>
                </a:cubicBezTo>
                <a:cubicBezTo>
                  <a:pt x="1258" y="635"/>
                  <a:pt x="1258" y="635"/>
                  <a:pt x="1258" y="635"/>
                </a:cubicBezTo>
                <a:cubicBezTo>
                  <a:pt x="1311" y="635"/>
                  <a:pt x="1311" y="635"/>
                  <a:pt x="1311" y="635"/>
                </a:cubicBezTo>
                <a:cubicBezTo>
                  <a:pt x="1316" y="635"/>
                  <a:pt x="1321" y="631"/>
                  <a:pt x="1321" y="625"/>
                </a:cubicBezTo>
                <a:cubicBezTo>
                  <a:pt x="1321" y="620"/>
                  <a:pt x="1316" y="615"/>
                  <a:pt x="1311" y="615"/>
                </a:cubicBezTo>
                <a:cubicBezTo>
                  <a:pt x="1258" y="615"/>
                  <a:pt x="1258" y="615"/>
                  <a:pt x="1258" y="615"/>
                </a:cubicBezTo>
                <a:cubicBezTo>
                  <a:pt x="1258" y="582"/>
                  <a:pt x="1258" y="582"/>
                  <a:pt x="1258" y="582"/>
                </a:cubicBezTo>
                <a:cubicBezTo>
                  <a:pt x="1319" y="582"/>
                  <a:pt x="1319" y="582"/>
                  <a:pt x="1319" y="582"/>
                </a:cubicBezTo>
                <a:cubicBezTo>
                  <a:pt x="1324" y="582"/>
                  <a:pt x="1328" y="578"/>
                  <a:pt x="1328" y="572"/>
                </a:cubicBezTo>
                <a:cubicBezTo>
                  <a:pt x="1328" y="567"/>
                  <a:pt x="1324" y="563"/>
                  <a:pt x="1319" y="563"/>
                </a:cubicBezTo>
                <a:cubicBezTo>
                  <a:pt x="1247" y="563"/>
                  <a:pt x="1247" y="563"/>
                  <a:pt x="1247" y="563"/>
                </a:cubicBezTo>
                <a:cubicBezTo>
                  <a:pt x="1241" y="563"/>
                  <a:pt x="1237" y="567"/>
                  <a:pt x="1237" y="573"/>
                </a:cubicBezTo>
                <a:lnTo>
                  <a:pt x="1237" y="675"/>
                </a:lnTo>
                <a:close/>
                <a:moveTo>
                  <a:pt x="1380" y="685"/>
                </a:moveTo>
                <a:cubicBezTo>
                  <a:pt x="1452" y="685"/>
                  <a:pt x="1452" y="685"/>
                  <a:pt x="1452" y="685"/>
                </a:cubicBezTo>
                <a:cubicBezTo>
                  <a:pt x="1457" y="685"/>
                  <a:pt x="1461" y="681"/>
                  <a:pt x="1461" y="675"/>
                </a:cubicBezTo>
                <a:cubicBezTo>
                  <a:pt x="1461" y="670"/>
                  <a:pt x="1457" y="666"/>
                  <a:pt x="1452" y="666"/>
                </a:cubicBezTo>
                <a:cubicBezTo>
                  <a:pt x="1390" y="666"/>
                  <a:pt x="1390" y="666"/>
                  <a:pt x="1390" y="666"/>
                </a:cubicBezTo>
                <a:cubicBezTo>
                  <a:pt x="1390" y="633"/>
                  <a:pt x="1390" y="633"/>
                  <a:pt x="1390" y="633"/>
                </a:cubicBezTo>
                <a:cubicBezTo>
                  <a:pt x="1443" y="633"/>
                  <a:pt x="1443" y="633"/>
                  <a:pt x="1443" y="633"/>
                </a:cubicBezTo>
                <a:cubicBezTo>
                  <a:pt x="1448" y="633"/>
                  <a:pt x="1452" y="629"/>
                  <a:pt x="1452" y="623"/>
                </a:cubicBezTo>
                <a:cubicBezTo>
                  <a:pt x="1452" y="618"/>
                  <a:pt x="1448" y="614"/>
                  <a:pt x="1443" y="614"/>
                </a:cubicBezTo>
                <a:cubicBezTo>
                  <a:pt x="1390" y="614"/>
                  <a:pt x="1390" y="614"/>
                  <a:pt x="1390" y="614"/>
                </a:cubicBezTo>
                <a:cubicBezTo>
                  <a:pt x="1390" y="582"/>
                  <a:pt x="1390" y="582"/>
                  <a:pt x="1390" y="582"/>
                </a:cubicBezTo>
                <a:cubicBezTo>
                  <a:pt x="1451" y="582"/>
                  <a:pt x="1451" y="582"/>
                  <a:pt x="1451" y="582"/>
                </a:cubicBezTo>
                <a:cubicBezTo>
                  <a:pt x="1456" y="582"/>
                  <a:pt x="1460" y="578"/>
                  <a:pt x="1460" y="572"/>
                </a:cubicBezTo>
                <a:cubicBezTo>
                  <a:pt x="1460" y="567"/>
                  <a:pt x="1456" y="563"/>
                  <a:pt x="1451" y="563"/>
                </a:cubicBezTo>
                <a:cubicBezTo>
                  <a:pt x="1380" y="563"/>
                  <a:pt x="1380" y="563"/>
                  <a:pt x="1380" y="563"/>
                </a:cubicBezTo>
                <a:cubicBezTo>
                  <a:pt x="1373" y="563"/>
                  <a:pt x="1369" y="567"/>
                  <a:pt x="1369" y="573"/>
                </a:cubicBezTo>
                <a:cubicBezTo>
                  <a:pt x="1369" y="674"/>
                  <a:pt x="1369" y="674"/>
                  <a:pt x="1369" y="674"/>
                </a:cubicBezTo>
                <a:cubicBezTo>
                  <a:pt x="1369" y="680"/>
                  <a:pt x="1373" y="685"/>
                  <a:pt x="1380" y="685"/>
                </a:cubicBezTo>
                <a:close/>
                <a:moveTo>
                  <a:pt x="1503" y="675"/>
                </a:moveTo>
                <a:cubicBezTo>
                  <a:pt x="1503" y="681"/>
                  <a:pt x="1508" y="686"/>
                  <a:pt x="1514" y="686"/>
                </a:cubicBezTo>
                <a:cubicBezTo>
                  <a:pt x="1520" y="686"/>
                  <a:pt x="1525" y="681"/>
                  <a:pt x="1525" y="675"/>
                </a:cubicBezTo>
                <a:cubicBezTo>
                  <a:pt x="1525" y="642"/>
                  <a:pt x="1525" y="642"/>
                  <a:pt x="1525" y="642"/>
                </a:cubicBezTo>
                <a:cubicBezTo>
                  <a:pt x="1552" y="642"/>
                  <a:pt x="1552" y="642"/>
                  <a:pt x="1552" y="642"/>
                </a:cubicBezTo>
                <a:cubicBezTo>
                  <a:pt x="1582" y="680"/>
                  <a:pt x="1582" y="680"/>
                  <a:pt x="1582" y="680"/>
                </a:cubicBezTo>
                <a:cubicBezTo>
                  <a:pt x="1584" y="683"/>
                  <a:pt x="1587" y="686"/>
                  <a:pt x="1592" y="686"/>
                </a:cubicBezTo>
                <a:cubicBezTo>
                  <a:pt x="1597" y="686"/>
                  <a:pt x="1602" y="682"/>
                  <a:pt x="1602" y="676"/>
                </a:cubicBezTo>
                <a:cubicBezTo>
                  <a:pt x="1602" y="672"/>
                  <a:pt x="1601" y="670"/>
                  <a:pt x="1599" y="668"/>
                </a:cubicBezTo>
                <a:cubicBezTo>
                  <a:pt x="1576" y="638"/>
                  <a:pt x="1576" y="638"/>
                  <a:pt x="1576" y="638"/>
                </a:cubicBezTo>
                <a:cubicBezTo>
                  <a:pt x="1592" y="633"/>
                  <a:pt x="1603" y="621"/>
                  <a:pt x="1603" y="602"/>
                </a:cubicBezTo>
                <a:cubicBezTo>
                  <a:pt x="1603" y="601"/>
                  <a:pt x="1603" y="601"/>
                  <a:pt x="1603" y="601"/>
                </a:cubicBezTo>
                <a:cubicBezTo>
                  <a:pt x="1603" y="591"/>
                  <a:pt x="1600" y="581"/>
                  <a:pt x="1593" y="575"/>
                </a:cubicBezTo>
                <a:cubicBezTo>
                  <a:pt x="1585" y="567"/>
                  <a:pt x="1573" y="563"/>
                  <a:pt x="1558" y="563"/>
                </a:cubicBezTo>
                <a:cubicBezTo>
                  <a:pt x="1514" y="563"/>
                  <a:pt x="1514" y="563"/>
                  <a:pt x="1514" y="563"/>
                </a:cubicBezTo>
                <a:cubicBezTo>
                  <a:pt x="1508" y="563"/>
                  <a:pt x="1503" y="567"/>
                  <a:pt x="1503" y="573"/>
                </a:cubicBezTo>
                <a:lnTo>
                  <a:pt x="1503" y="675"/>
                </a:lnTo>
                <a:close/>
                <a:moveTo>
                  <a:pt x="1525" y="623"/>
                </a:moveTo>
                <a:cubicBezTo>
                  <a:pt x="1525" y="582"/>
                  <a:pt x="1525" y="582"/>
                  <a:pt x="1525" y="582"/>
                </a:cubicBezTo>
                <a:cubicBezTo>
                  <a:pt x="1556" y="582"/>
                  <a:pt x="1556" y="582"/>
                  <a:pt x="1556" y="582"/>
                </a:cubicBezTo>
                <a:cubicBezTo>
                  <a:pt x="1572" y="582"/>
                  <a:pt x="1581" y="589"/>
                  <a:pt x="1581" y="602"/>
                </a:cubicBezTo>
                <a:cubicBezTo>
                  <a:pt x="1581" y="603"/>
                  <a:pt x="1581" y="603"/>
                  <a:pt x="1581" y="603"/>
                </a:cubicBezTo>
                <a:cubicBezTo>
                  <a:pt x="1581" y="615"/>
                  <a:pt x="1572" y="623"/>
                  <a:pt x="1556" y="623"/>
                </a:cubicBezTo>
                <a:lnTo>
                  <a:pt x="1525" y="623"/>
                </a:lnTo>
                <a:close/>
                <a:moveTo>
                  <a:pt x="1658" y="685"/>
                </a:moveTo>
                <a:cubicBezTo>
                  <a:pt x="1730" y="685"/>
                  <a:pt x="1730" y="685"/>
                  <a:pt x="1730" y="685"/>
                </a:cubicBezTo>
                <a:cubicBezTo>
                  <a:pt x="1735" y="685"/>
                  <a:pt x="1740" y="681"/>
                  <a:pt x="1740" y="675"/>
                </a:cubicBezTo>
                <a:cubicBezTo>
                  <a:pt x="1740" y="670"/>
                  <a:pt x="1735" y="666"/>
                  <a:pt x="1730" y="666"/>
                </a:cubicBezTo>
                <a:cubicBezTo>
                  <a:pt x="1669" y="666"/>
                  <a:pt x="1669" y="666"/>
                  <a:pt x="1669" y="666"/>
                </a:cubicBezTo>
                <a:cubicBezTo>
                  <a:pt x="1669" y="633"/>
                  <a:pt x="1669" y="633"/>
                  <a:pt x="1669" y="633"/>
                </a:cubicBezTo>
                <a:cubicBezTo>
                  <a:pt x="1721" y="633"/>
                  <a:pt x="1721" y="633"/>
                  <a:pt x="1721" y="633"/>
                </a:cubicBezTo>
                <a:cubicBezTo>
                  <a:pt x="1727" y="633"/>
                  <a:pt x="1731" y="629"/>
                  <a:pt x="1731" y="623"/>
                </a:cubicBezTo>
                <a:cubicBezTo>
                  <a:pt x="1731" y="618"/>
                  <a:pt x="1727" y="614"/>
                  <a:pt x="1721" y="614"/>
                </a:cubicBezTo>
                <a:cubicBezTo>
                  <a:pt x="1669" y="614"/>
                  <a:pt x="1669" y="614"/>
                  <a:pt x="1669" y="614"/>
                </a:cubicBezTo>
                <a:cubicBezTo>
                  <a:pt x="1669" y="582"/>
                  <a:pt x="1669" y="582"/>
                  <a:pt x="1669" y="582"/>
                </a:cubicBezTo>
                <a:cubicBezTo>
                  <a:pt x="1729" y="582"/>
                  <a:pt x="1729" y="582"/>
                  <a:pt x="1729" y="582"/>
                </a:cubicBezTo>
                <a:cubicBezTo>
                  <a:pt x="1734" y="582"/>
                  <a:pt x="1739" y="578"/>
                  <a:pt x="1739" y="572"/>
                </a:cubicBezTo>
                <a:cubicBezTo>
                  <a:pt x="1739" y="567"/>
                  <a:pt x="1734" y="563"/>
                  <a:pt x="1729" y="563"/>
                </a:cubicBezTo>
                <a:cubicBezTo>
                  <a:pt x="1658" y="563"/>
                  <a:pt x="1658" y="563"/>
                  <a:pt x="1658" y="563"/>
                </a:cubicBezTo>
                <a:cubicBezTo>
                  <a:pt x="1652" y="563"/>
                  <a:pt x="1647" y="567"/>
                  <a:pt x="1647" y="573"/>
                </a:cubicBezTo>
                <a:cubicBezTo>
                  <a:pt x="1647" y="674"/>
                  <a:pt x="1647" y="674"/>
                  <a:pt x="1647" y="674"/>
                </a:cubicBezTo>
                <a:cubicBezTo>
                  <a:pt x="1647" y="680"/>
                  <a:pt x="1652" y="685"/>
                  <a:pt x="1658" y="685"/>
                </a:cubicBezTo>
                <a:close/>
                <a:moveTo>
                  <a:pt x="1782" y="675"/>
                </a:moveTo>
                <a:cubicBezTo>
                  <a:pt x="1782" y="681"/>
                  <a:pt x="1787" y="686"/>
                  <a:pt x="1793" y="686"/>
                </a:cubicBezTo>
                <a:cubicBezTo>
                  <a:pt x="1798" y="686"/>
                  <a:pt x="1803" y="681"/>
                  <a:pt x="1803" y="675"/>
                </a:cubicBezTo>
                <a:cubicBezTo>
                  <a:pt x="1803" y="598"/>
                  <a:pt x="1803" y="598"/>
                  <a:pt x="1803" y="598"/>
                </a:cubicBezTo>
                <a:cubicBezTo>
                  <a:pt x="1866" y="679"/>
                  <a:pt x="1866" y="679"/>
                  <a:pt x="1866" y="679"/>
                </a:cubicBezTo>
                <a:cubicBezTo>
                  <a:pt x="1869" y="683"/>
                  <a:pt x="1872" y="686"/>
                  <a:pt x="1877" y="686"/>
                </a:cubicBezTo>
                <a:cubicBezTo>
                  <a:pt x="1878" y="686"/>
                  <a:pt x="1878" y="686"/>
                  <a:pt x="1878" y="686"/>
                </a:cubicBezTo>
                <a:cubicBezTo>
                  <a:pt x="1884" y="686"/>
                  <a:pt x="1889" y="681"/>
                  <a:pt x="1889" y="675"/>
                </a:cubicBezTo>
                <a:cubicBezTo>
                  <a:pt x="1889" y="572"/>
                  <a:pt x="1889" y="572"/>
                  <a:pt x="1889" y="572"/>
                </a:cubicBezTo>
                <a:cubicBezTo>
                  <a:pt x="1889" y="566"/>
                  <a:pt x="1884" y="562"/>
                  <a:pt x="1878" y="562"/>
                </a:cubicBezTo>
                <a:cubicBezTo>
                  <a:pt x="1872" y="562"/>
                  <a:pt x="1867" y="566"/>
                  <a:pt x="1867" y="572"/>
                </a:cubicBezTo>
                <a:cubicBezTo>
                  <a:pt x="1867" y="647"/>
                  <a:pt x="1867" y="647"/>
                  <a:pt x="1867" y="647"/>
                </a:cubicBezTo>
                <a:cubicBezTo>
                  <a:pt x="1806" y="568"/>
                  <a:pt x="1806" y="568"/>
                  <a:pt x="1806" y="568"/>
                </a:cubicBezTo>
                <a:cubicBezTo>
                  <a:pt x="1803" y="564"/>
                  <a:pt x="1800" y="562"/>
                  <a:pt x="1795" y="562"/>
                </a:cubicBezTo>
                <a:cubicBezTo>
                  <a:pt x="1793" y="562"/>
                  <a:pt x="1793" y="562"/>
                  <a:pt x="1793" y="562"/>
                </a:cubicBezTo>
                <a:cubicBezTo>
                  <a:pt x="1787" y="562"/>
                  <a:pt x="1782" y="567"/>
                  <a:pt x="1782" y="573"/>
                </a:cubicBezTo>
                <a:lnTo>
                  <a:pt x="1782" y="675"/>
                </a:lnTo>
                <a:close/>
                <a:moveTo>
                  <a:pt x="1994" y="687"/>
                </a:moveTo>
                <a:cubicBezTo>
                  <a:pt x="2014" y="687"/>
                  <a:pt x="2027" y="681"/>
                  <a:pt x="2039" y="671"/>
                </a:cubicBezTo>
                <a:cubicBezTo>
                  <a:pt x="2041" y="669"/>
                  <a:pt x="2042" y="666"/>
                  <a:pt x="2042" y="663"/>
                </a:cubicBezTo>
                <a:cubicBezTo>
                  <a:pt x="2042" y="657"/>
                  <a:pt x="2037" y="653"/>
                  <a:pt x="2032" y="653"/>
                </a:cubicBezTo>
                <a:cubicBezTo>
                  <a:pt x="2029" y="653"/>
                  <a:pt x="2027" y="654"/>
                  <a:pt x="2026" y="655"/>
                </a:cubicBezTo>
                <a:cubicBezTo>
                  <a:pt x="2017" y="663"/>
                  <a:pt x="2008" y="667"/>
                  <a:pt x="1995" y="667"/>
                </a:cubicBezTo>
                <a:cubicBezTo>
                  <a:pt x="1972" y="667"/>
                  <a:pt x="1955" y="648"/>
                  <a:pt x="1955" y="624"/>
                </a:cubicBezTo>
                <a:cubicBezTo>
                  <a:pt x="1955" y="623"/>
                  <a:pt x="1955" y="623"/>
                  <a:pt x="1955" y="623"/>
                </a:cubicBezTo>
                <a:cubicBezTo>
                  <a:pt x="1955" y="599"/>
                  <a:pt x="1972" y="580"/>
                  <a:pt x="1995" y="580"/>
                </a:cubicBezTo>
                <a:cubicBezTo>
                  <a:pt x="2007" y="580"/>
                  <a:pt x="2016" y="584"/>
                  <a:pt x="2024" y="591"/>
                </a:cubicBezTo>
                <a:cubicBezTo>
                  <a:pt x="2026" y="592"/>
                  <a:pt x="2028" y="593"/>
                  <a:pt x="2031" y="593"/>
                </a:cubicBezTo>
                <a:cubicBezTo>
                  <a:pt x="2037" y="593"/>
                  <a:pt x="2041" y="589"/>
                  <a:pt x="2041" y="583"/>
                </a:cubicBezTo>
                <a:cubicBezTo>
                  <a:pt x="2041" y="579"/>
                  <a:pt x="2039" y="576"/>
                  <a:pt x="2037" y="574"/>
                </a:cubicBezTo>
                <a:cubicBezTo>
                  <a:pt x="2026" y="566"/>
                  <a:pt x="2014" y="560"/>
                  <a:pt x="1995" y="560"/>
                </a:cubicBezTo>
                <a:cubicBezTo>
                  <a:pt x="1958" y="560"/>
                  <a:pt x="1932" y="589"/>
                  <a:pt x="1932" y="624"/>
                </a:cubicBezTo>
                <a:cubicBezTo>
                  <a:pt x="1932" y="624"/>
                  <a:pt x="1932" y="624"/>
                  <a:pt x="1932" y="624"/>
                </a:cubicBezTo>
                <a:cubicBezTo>
                  <a:pt x="1932" y="659"/>
                  <a:pt x="1959" y="687"/>
                  <a:pt x="1994" y="687"/>
                </a:cubicBezTo>
                <a:close/>
                <a:moveTo>
                  <a:pt x="2095" y="685"/>
                </a:moveTo>
                <a:cubicBezTo>
                  <a:pt x="2167" y="685"/>
                  <a:pt x="2167" y="685"/>
                  <a:pt x="2167" y="685"/>
                </a:cubicBezTo>
                <a:cubicBezTo>
                  <a:pt x="2172" y="685"/>
                  <a:pt x="2176" y="681"/>
                  <a:pt x="2176" y="675"/>
                </a:cubicBezTo>
                <a:cubicBezTo>
                  <a:pt x="2176" y="670"/>
                  <a:pt x="2172" y="666"/>
                  <a:pt x="2167" y="666"/>
                </a:cubicBezTo>
                <a:cubicBezTo>
                  <a:pt x="2106" y="666"/>
                  <a:pt x="2106" y="666"/>
                  <a:pt x="2106" y="666"/>
                </a:cubicBezTo>
                <a:cubicBezTo>
                  <a:pt x="2106" y="633"/>
                  <a:pt x="2106" y="633"/>
                  <a:pt x="2106" y="633"/>
                </a:cubicBezTo>
                <a:cubicBezTo>
                  <a:pt x="2158" y="633"/>
                  <a:pt x="2158" y="633"/>
                  <a:pt x="2158" y="633"/>
                </a:cubicBezTo>
                <a:cubicBezTo>
                  <a:pt x="2163" y="633"/>
                  <a:pt x="2168" y="629"/>
                  <a:pt x="2168" y="623"/>
                </a:cubicBezTo>
                <a:cubicBezTo>
                  <a:pt x="2168" y="618"/>
                  <a:pt x="2163" y="614"/>
                  <a:pt x="2158" y="614"/>
                </a:cubicBezTo>
                <a:cubicBezTo>
                  <a:pt x="2106" y="614"/>
                  <a:pt x="2106" y="614"/>
                  <a:pt x="2106" y="614"/>
                </a:cubicBezTo>
                <a:cubicBezTo>
                  <a:pt x="2106" y="582"/>
                  <a:pt x="2106" y="582"/>
                  <a:pt x="2106" y="582"/>
                </a:cubicBezTo>
                <a:cubicBezTo>
                  <a:pt x="2166" y="582"/>
                  <a:pt x="2166" y="582"/>
                  <a:pt x="2166" y="582"/>
                </a:cubicBezTo>
                <a:cubicBezTo>
                  <a:pt x="2171" y="582"/>
                  <a:pt x="2176" y="578"/>
                  <a:pt x="2176" y="572"/>
                </a:cubicBezTo>
                <a:cubicBezTo>
                  <a:pt x="2176" y="567"/>
                  <a:pt x="2171" y="563"/>
                  <a:pt x="2166" y="563"/>
                </a:cubicBezTo>
                <a:cubicBezTo>
                  <a:pt x="2095" y="563"/>
                  <a:pt x="2095" y="563"/>
                  <a:pt x="2095" y="563"/>
                </a:cubicBezTo>
                <a:cubicBezTo>
                  <a:pt x="2089" y="563"/>
                  <a:pt x="2084" y="567"/>
                  <a:pt x="2084" y="573"/>
                </a:cubicBezTo>
                <a:cubicBezTo>
                  <a:pt x="2084" y="674"/>
                  <a:pt x="2084" y="674"/>
                  <a:pt x="2084" y="674"/>
                </a:cubicBezTo>
                <a:cubicBezTo>
                  <a:pt x="2084" y="680"/>
                  <a:pt x="2089" y="685"/>
                  <a:pt x="2095" y="685"/>
                </a:cubicBez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en-US" dirty="0"/>
          </a:p>
        </p:txBody>
      </p:sp>
      <p:grpSp>
        <p:nvGrpSpPr>
          <p:cNvPr id="6" name="Group 4">
            <a:extLst>
              <a:ext uri="{FF2B5EF4-FFF2-40B4-BE49-F238E27FC236}">
                <a16:creationId xmlns:a16="http://schemas.microsoft.com/office/drawing/2014/main" id="{FE9882A9-B06A-4F63-BB9D-527537944B49}"/>
              </a:ext>
            </a:extLst>
          </p:cNvPr>
          <p:cNvGrpSpPr>
            <a:grpSpLocks noChangeAspect="1"/>
          </p:cNvGrpSpPr>
          <p:nvPr userDrawn="1"/>
        </p:nvGrpSpPr>
        <p:grpSpPr bwMode="auto">
          <a:xfrm>
            <a:off x="9975811" y="6146006"/>
            <a:ext cx="1890753" cy="336424"/>
            <a:chOff x="3477" y="2095"/>
            <a:chExt cx="725" cy="129"/>
          </a:xfrm>
        </p:grpSpPr>
        <p:sp>
          <p:nvSpPr>
            <p:cNvPr id="7" name="AutoShape 3">
              <a:extLst>
                <a:ext uri="{FF2B5EF4-FFF2-40B4-BE49-F238E27FC236}">
                  <a16:creationId xmlns:a16="http://schemas.microsoft.com/office/drawing/2014/main" id="{38DA5D97-5891-4D80-972E-38C7F4B21FD1}"/>
                </a:ext>
              </a:extLst>
            </p:cNvPr>
            <p:cNvSpPr>
              <a:spLocks noChangeAspect="1" noChangeArrowheads="1" noTextEdit="1"/>
            </p:cNvSpPr>
            <p:nvPr userDrawn="1"/>
          </p:nvSpPr>
          <p:spPr bwMode="auto">
            <a:xfrm>
              <a:off x="3479" y="2096"/>
              <a:ext cx="722" cy="1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 name="Freeform 5">
              <a:extLst>
                <a:ext uri="{FF2B5EF4-FFF2-40B4-BE49-F238E27FC236}">
                  <a16:creationId xmlns:a16="http://schemas.microsoft.com/office/drawing/2014/main" id="{0AEE7640-E1CB-4DB7-95A2-A8B106364755}"/>
                </a:ext>
              </a:extLst>
            </p:cNvPr>
            <p:cNvSpPr>
              <a:spLocks/>
            </p:cNvSpPr>
            <p:nvPr userDrawn="1"/>
          </p:nvSpPr>
          <p:spPr bwMode="auto">
            <a:xfrm>
              <a:off x="3976" y="2129"/>
              <a:ext cx="63" cy="91"/>
            </a:xfrm>
            <a:custGeom>
              <a:avLst/>
              <a:gdLst>
                <a:gd name="T0" fmla="*/ 10 w 51"/>
                <a:gd name="T1" fmla="*/ 9 h 73"/>
                <a:gd name="T2" fmla="*/ 10 w 51"/>
                <a:gd name="T3" fmla="*/ 31 h 73"/>
                <a:gd name="T4" fmla="*/ 43 w 51"/>
                <a:gd name="T5" fmla="*/ 31 h 73"/>
                <a:gd name="T6" fmla="*/ 47 w 51"/>
                <a:gd name="T7" fmla="*/ 36 h 73"/>
                <a:gd name="T8" fmla="*/ 43 w 51"/>
                <a:gd name="T9" fmla="*/ 40 h 73"/>
                <a:gd name="T10" fmla="*/ 10 w 51"/>
                <a:gd name="T11" fmla="*/ 40 h 73"/>
                <a:gd name="T12" fmla="*/ 10 w 51"/>
                <a:gd name="T13" fmla="*/ 64 h 73"/>
                <a:gd name="T14" fmla="*/ 47 w 51"/>
                <a:gd name="T15" fmla="*/ 64 h 73"/>
                <a:gd name="T16" fmla="*/ 51 w 51"/>
                <a:gd name="T17" fmla="*/ 69 h 73"/>
                <a:gd name="T18" fmla="*/ 47 w 51"/>
                <a:gd name="T19" fmla="*/ 73 h 73"/>
                <a:gd name="T20" fmla="*/ 5 w 51"/>
                <a:gd name="T21" fmla="*/ 73 h 73"/>
                <a:gd name="T22" fmla="*/ 0 w 51"/>
                <a:gd name="T23" fmla="*/ 68 h 73"/>
                <a:gd name="T24" fmla="*/ 0 w 51"/>
                <a:gd name="T25" fmla="*/ 5 h 73"/>
                <a:gd name="T26" fmla="*/ 5 w 51"/>
                <a:gd name="T27" fmla="*/ 0 h 73"/>
                <a:gd name="T28" fmla="*/ 45 w 51"/>
                <a:gd name="T29" fmla="*/ 0 h 73"/>
                <a:gd name="T30" fmla="*/ 49 w 51"/>
                <a:gd name="T31" fmla="*/ 5 h 73"/>
                <a:gd name="T32" fmla="*/ 45 w 51"/>
                <a:gd name="T33" fmla="*/ 9 h 73"/>
                <a:gd name="T34" fmla="*/ 10 w 51"/>
                <a:gd name="T35" fmla="*/ 9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51" h="73">
                  <a:moveTo>
                    <a:pt x="10" y="9"/>
                  </a:moveTo>
                  <a:cubicBezTo>
                    <a:pt x="10" y="31"/>
                    <a:pt x="10" y="31"/>
                    <a:pt x="10" y="31"/>
                  </a:cubicBezTo>
                  <a:cubicBezTo>
                    <a:pt x="43" y="31"/>
                    <a:pt x="43" y="31"/>
                    <a:pt x="43" y="31"/>
                  </a:cubicBezTo>
                  <a:cubicBezTo>
                    <a:pt x="44" y="31"/>
                    <a:pt x="47" y="32"/>
                    <a:pt x="47" y="36"/>
                  </a:cubicBezTo>
                  <a:cubicBezTo>
                    <a:pt x="47" y="40"/>
                    <a:pt x="44" y="40"/>
                    <a:pt x="43" y="40"/>
                  </a:cubicBezTo>
                  <a:cubicBezTo>
                    <a:pt x="10" y="40"/>
                    <a:pt x="10" y="40"/>
                    <a:pt x="10" y="40"/>
                  </a:cubicBezTo>
                  <a:cubicBezTo>
                    <a:pt x="10" y="64"/>
                    <a:pt x="10" y="64"/>
                    <a:pt x="10" y="64"/>
                  </a:cubicBezTo>
                  <a:cubicBezTo>
                    <a:pt x="47" y="64"/>
                    <a:pt x="47" y="64"/>
                    <a:pt x="47" y="64"/>
                  </a:cubicBezTo>
                  <a:cubicBezTo>
                    <a:pt x="48" y="64"/>
                    <a:pt x="51" y="65"/>
                    <a:pt x="51" y="69"/>
                  </a:cubicBezTo>
                  <a:cubicBezTo>
                    <a:pt x="51" y="73"/>
                    <a:pt x="48" y="73"/>
                    <a:pt x="47" y="73"/>
                  </a:cubicBezTo>
                  <a:cubicBezTo>
                    <a:pt x="5" y="73"/>
                    <a:pt x="5" y="73"/>
                    <a:pt x="5" y="73"/>
                  </a:cubicBezTo>
                  <a:cubicBezTo>
                    <a:pt x="1" y="73"/>
                    <a:pt x="0" y="71"/>
                    <a:pt x="0" y="68"/>
                  </a:cubicBezTo>
                  <a:cubicBezTo>
                    <a:pt x="0" y="5"/>
                    <a:pt x="0" y="5"/>
                    <a:pt x="0" y="5"/>
                  </a:cubicBezTo>
                  <a:cubicBezTo>
                    <a:pt x="0" y="2"/>
                    <a:pt x="1" y="0"/>
                    <a:pt x="5" y="0"/>
                  </a:cubicBezTo>
                  <a:cubicBezTo>
                    <a:pt x="45" y="0"/>
                    <a:pt x="45" y="0"/>
                    <a:pt x="45" y="0"/>
                  </a:cubicBezTo>
                  <a:cubicBezTo>
                    <a:pt x="46" y="0"/>
                    <a:pt x="49" y="1"/>
                    <a:pt x="49" y="5"/>
                  </a:cubicBezTo>
                  <a:cubicBezTo>
                    <a:pt x="49" y="9"/>
                    <a:pt x="46" y="9"/>
                    <a:pt x="45" y="9"/>
                  </a:cubicBezTo>
                  <a:lnTo>
                    <a:pt x="10" y="9"/>
                  </a:lnTo>
                  <a:close/>
                </a:path>
              </a:pathLst>
            </a:custGeom>
            <a:solidFill>
              <a:srgbClr val="A878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 name="Freeform 6">
              <a:extLst>
                <a:ext uri="{FF2B5EF4-FFF2-40B4-BE49-F238E27FC236}">
                  <a16:creationId xmlns:a16="http://schemas.microsoft.com/office/drawing/2014/main" id="{AB29E576-21F9-4975-B766-5C9F335ADF9F}"/>
                </a:ext>
              </a:extLst>
            </p:cNvPr>
            <p:cNvSpPr>
              <a:spLocks/>
            </p:cNvSpPr>
            <p:nvPr userDrawn="1"/>
          </p:nvSpPr>
          <p:spPr bwMode="auto">
            <a:xfrm>
              <a:off x="4051" y="2127"/>
              <a:ext cx="12" cy="94"/>
            </a:xfrm>
            <a:custGeom>
              <a:avLst/>
              <a:gdLst>
                <a:gd name="T0" fmla="*/ 10 w 10"/>
                <a:gd name="T1" fmla="*/ 70 h 75"/>
                <a:gd name="T2" fmla="*/ 5 w 10"/>
                <a:gd name="T3" fmla="*/ 75 h 75"/>
                <a:gd name="T4" fmla="*/ 0 w 10"/>
                <a:gd name="T5" fmla="*/ 70 h 75"/>
                <a:gd name="T6" fmla="*/ 0 w 10"/>
                <a:gd name="T7" fmla="*/ 5 h 75"/>
                <a:gd name="T8" fmla="*/ 5 w 10"/>
                <a:gd name="T9" fmla="*/ 0 h 75"/>
                <a:gd name="T10" fmla="*/ 10 w 10"/>
                <a:gd name="T11" fmla="*/ 5 h 75"/>
                <a:gd name="T12" fmla="*/ 10 w 10"/>
                <a:gd name="T13" fmla="*/ 70 h 75"/>
              </a:gdLst>
              <a:ahLst/>
              <a:cxnLst>
                <a:cxn ang="0">
                  <a:pos x="T0" y="T1"/>
                </a:cxn>
                <a:cxn ang="0">
                  <a:pos x="T2" y="T3"/>
                </a:cxn>
                <a:cxn ang="0">
                  <a:pos x="T4" y="T5"/>
                </a:cxn>
                <a:cxn ang="0">
                  <a:pos x="T6" y="T7"/>
                </a:cxn>
                <a:cxn ang="0">
                  <a:pos x="T8" y="T9"/>
                </a:cxn>
                <a:cxn ang="0">
                  <a:pos x="T10" y="T11"/>
                </a:cxn>
                <a:cxn ang="0">
                  <a:pos x="T12" y="T13"/>
                </a:cxn>
              </a:cxnLst>
              <a:rect l="0" t="0" r="r" b="b"/>
              <a:pathLst>
                <a:path w="10" h="75">
                  <a:moveTo>
                    <a:pt x="10" y="70"/>
                  </a:moveTo>
                  <a:cubicBezTo>
                    <a:pt x="10" y="71"/>
                    <a:pt x="9" y="75"/>
                    <a:pt x="5" y="75"/>
                  </a:cubicBezTo>
                  <a:cubicBezTo>
                    <a:pt x="2" y="75"/>
                    <a:pt x="0" y="73"/>
                    <a:pt x="0" y="70"/>
                  </a:cubicBezTo>
                  <a:cubicBezTo>
                    <a:pt x="0" y="5"/>
                    <a:pt x="0" y="5"/>
                    <a:pt x="0" y="5"/>
                  </a:cubicBezTo>
                  <a:cubicBezTo>
                    <a:pt x="0" y="4"/>
                    <a:pt x="1" y="0"/>
                    <a:pt x="5" y="0"/>
                  </a:cubicBezTo>
                  <a:cubicBezTo>
                    <a:pt x="9" y="0"/>
                    <a:pt x="10" y="4"/>
                    <a:pt x="10" y="5"/>
                  </a:cubicBezTo>
                  <a:lnTo>
                    <a:pt x="10" y="70"/>
                  </a:lnTo>
                  <a:close/>
                </a:path>
              </a:pathLst>
            </a:custGeom>
            <a:solidFill>
              <a:srgbClr val="A878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 name="Freeform 7">
              <a:extLst>
                <a:ext uri="{FF2B5EF4-FFF2-40B4-BE49-F238E27FC236}">
                  <a16:creationId xmlns:a16="http://schemas.microsoft.com/office/drawing/2014/main" id="{98625D53-A40F-4BB4-882E-4FC30E85D027}"/>
                </a:ext>
              </a:extLst>
            </p:cNvPr>
            <p:cNvSpPr>
              <a:spLocks/>
            </p:cNvSpPr>
            <p:nvPr userDrawn="1"/>
          </p:nvSpPr>
          <p:spPr bwMode="auto">
            <a:xfrm>
              <a:off x="4080" y="2127"/>
              <a:ext cx="12" cy="94"/>
            </a:xfrm>
            <a:custGeom>
              <a:avLst/>
              <a:gdLst>
                <a:gd name="T0" fmla="*/ 10 w 10"/>
                <a:gd name="T1" fmla="*/ 70 h 75"/>
                <a:gd name="T2" fmla="*/ 5 w 10"/>
                <a:gd name="T3" fmla="*/ 75 h 75"/>
                <a:gd name="T4" fmla="*/ 0 w 10"/>
                <a:gd name="T5" fmla="*/ 70 h 75"/>
                <a:gd name="T6" fmla="*/ 0 w 10"/>
                <a:gd name="T7" fmla="*/ 5 h 75"/>
                <a:gd name="T8" fmla="*/ 5 w 10"/>
                <a:gd name="T9" fmla="*/ 0 h 75"/>
                <a:gd name="T10" fmla="*/ 10 w 10"/>
                <a:gd name="T11" fmla="*/ 5 h 75"/>
                <a:gd name="T12" fmla="*/ 10 w 10"/>
                <a:gd name="T13" fmla="*/ 70 h 75"/>
              </a:gdLst>
              <a:ahLst/>
              <a:cxnLst>
                <a:cxn ang="0">
                  <a:pos x="T0" y="T1"/>
                </a:cxn>
                <a:cxn ang="0">
                  <a:pos x="T2" y="T3"/>
                </a:cxn>
                <a:cxn ang="0">
                  <a:pos x="T4" y="T5"/>
                </a:cxn>
                <a:cxn ang="0">
                  <a:pos x="T6" y="T7"/>
                </a:cxn>
                <a:cxn ang="0">
                  <a:pos x="T8" y="T9"/>
                </a:cxn>
                <a:cxn ang="0">
                  <a:pos x="T10" y="T11"/>
                </a:cxn>
                <a:cxn ang="0">
                  <a:pos x="T12" y="T13"/>
                </a:cxn>
              </a:cxnLst>
              <a:rect l="0" t="0" r="r" b="b"/>
              <a:pathLst>
                <a:path w="10" h="75">
                  <a:moveTo>
                    <a:pt x="10" y="70"/>
                  </a:moveTo>
                  <a:cubicBezTo>
                    <a:pt x="10" y="71"/>
                    <a:pt x="9" y="75"/>
                    <a:pt x="5" y="75"/>
                  </a:cubicBezTo>
                  <a:cubicBezTo>
                    <a:pt x="2" y="75"/>
                    <a:pt x="0" y="73"/>
                    <a:pt x="0" y="70"/>
                  </a:cubicBezTo>
                  <a:cubicBezTo>
                    <a:pt x="0" y="5"/>
                    <a:pt x="0" y="5"/>
                    <a:pt x="0" y="5"/>
                  </a:cubicBezTo>
                  <a:cubicBezTo>
                    <a:pt x="0" y="4"/>
                    <a:pt x="1" y="0"/>
                    <a:pt x="5" y="0"/>
                  </a:cubicBezTo>
                  <a:cubicBezTo>
                    <a:pt x="9" y="0"/>
                    <a:pt x="10" y="4"/>
                    <a:pt x="10" y="5"/>
                  </a:cubicBezTo>
                  <a:lnTo>
                    <a:pt x="10" y="70"/>
                  </a:lnTo>
                  <a:close/>
                </a:path>
              </a:pathLst>
            </a:custGeom>
            <a:solidFill>
              <a:srgbClr val="A878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 name="Freeform 8">
              <a:extLst>
                <a:ext uri="{FF2B5EF4-FFF2-40B4-BE49-F238E27FC236}">
                  <a16:creationId xmlns:a16="http://schemas.microsoft.com/office/drawing/2014/main" id="{2DA55325-8ADD-44EB-BA52-B6504290417B}"/>
                </a:ext>
              </a:extLst>
            </p:cNvPr>
            <p:cNvSpPr>
              <a:spLocks noEditPoints="1"/>
            </p:cNvSpPr>
            <p:nvPr userDrawn="1"/>
          </p:nvSpPr>
          <p:spPr bwMode="auto">
            <a:xfrm>
              <a:off x="4106" y="2152"/>
              <a:ext cx="60" cy="69"/>
            </a:xfrm>
            <a:custGeom>
              <a:avLst/>
              <a:gdLst>
                <a:gd name="T0" fmla="*/ 10 w 49"/>
                <a:gd name="T1" fmla="*/ 30 h 55"/>
                <a:gd name="T2" fmla="*/ 14 w 49"/>
                <a:gd name="T3" fmla="*/ 42 h 55"/>
                <a:gd name="T4" fmla="*/ 26 w 49"/>
                <a:gd name="T5" fmla="*/ 47 h 55"/>
                <a:gd name="T6" fmla="*/ 39 w 49"/>
                <a:gd name="T7" fmla="*/ 40 h 55"/>
                <a:gd name="T8" fmla="*/ 43 w 49"/>
                <a:gd name="T9" fmla="*/ 36 h 55"/>
                <a:gd name="T10" fmla="*/ 49 w 49"/>
                <a:gd name="T11" fmla="*/ 41 h 55"/>
                <a:gd name="T12" fmla="*/ 49 w 49"/>
                <a:gd name="T13" fmla="*/ 42 h 55"/>
                <a:gd name="T14" fmla="*/ 45 w 49"/>
                <a:gd name="T15" fmla="*/ 47 h 55"/>
                <a:gd name="T16" fmla="*/ 26 w 49"/>
                <a:gd name="T17" fmla="*/ 55 h 55"/>
                <a:gd name="T18" fmla="*/ 7 w 49"/>
                <a:gd name="T19" fmla="*/ 48 h 55"/>
                <a:gd name="T20" fmla="*/ 0 w 49"/>
                <a:gd name="T21" fmla="*/ 28 h 55"/>
                <a:gd name="T22" fmla="*/ 26 w 49"/>
                <a:gd name="T23" fmla="*/ 0 h 55"/>
                <a:gd name="T24" fmla="*/ 32 w 49"/>
                <a:gd name="T25" fmla="*/ 0 h 55"/>
                <a:gd name="T26" fmla="*/ 44 w 49"/>
                <a:gd name="T27" fmla="*/ 8 h 55"/>
                <a:gd name="T28" fmla="*/ 49 w 49"/>
                <a:gd name="T29" fmla="*/ 25 h 55"/>
                <a:gd name="T30" fmla="*/ 45 w 49"/>
                <a:gd name="T31" fmla="*/ 30 h 55"/>
                <a:gd name="T32" fmla="*/ 10 w 49"/>
                <a:gd name="T33" fmla="*/ 30 h 55"/>
                <a:gd name="T34" fmla="*/ 40 w 49"/>
                <a:gd name="T35" fmla="*/ 22 h 55"/>
                <a:gd name="T36" fmla="*/ 26 w 49"/>
                <a:gd name="T37" fmla="*/ 8 h 55"/>
                <a:gd name="T38" fmla="*/ 16 w 49"/>
                <a:gd name="T39" fmla="*/ 11 h 55"/>
                <a:gd name="T40" fmla="*/ 10 w 49"/>
                <a:gd name="T41" fmla="*/ 22 h 55"/>
                <a:gd name="T42" fmla="*/ 40 w 49"/>
                <a:gd name="T43" fmla="*/ 22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49" h="55">
                  <a:moveTo>
                    <a:pt x="10" y="30"/>
                  </a:moveTo>
                  <a:cubicBezTo>
                    <a:pt x="10" y="35"/>
                    <a:pt x="11" y="39"/>
                    <a:pt x="14" y="42"/>
                  </a:cubicBezTo>
                  <a:cubicBezTo>
                    <a:pt x="18" y="46"/>
                    <a:pt x="22" y="47"/>
                    <a:pt x="26" y="47"/>
                  </a:cubicBezTo>
                  <a:cubicBezTo>
                    <a:pt x="34" y="47"/>
                    <a:pt x="37" y="43"/>
                    <a:pt x="39" y="40"/>
                  </a:cubicBezTo>
                  <a:cubicBezTo>
                    <a:pt x="40" y="37"/>
                    <a:pt x="41" y="36"/>
                    <a:pt x="43" y="36"/>
                  </a:cubicBezTo>
                  <a:cubicBezTo>
                    <a:pt x="46" y="36"/>
                    <a:pt x="49" y="38"/>
                    <a:pt x="49" y="41"/>
                  </a:cubicBezTo>
                  <a:cubicBezTo>
                    <a:pt x="49" y="41"/>
                    <a:pt x="49" y="41"/>
                    <a:pt x="49" y="42"/>
                  </a:cubicBezTo>
                  <a:cubicBezTo>
                    <a:pt x="48" y="44"/>
                    <a:pt x="46" y="46"/>
                    <a:pt x="45" y="47"/>
                  </a:cubicBezTo>
                  <a:cubicBezTo>
                    <a:pt x="38" y="55"/>
                    <a:pt x="29" y="55"/>
                    <a:pt x="26" y="55"/>
                  </a:cubicBezTo>
                  <a:cubicBezTo>
                    <a:pt x="19" y="55"/>
                    <a:pt x="12" y="54"/>
                    <a:pt x="7" y="48"/>
                  </a:cubicBezTo>
                  <a:cubicBezTo>
                    <a:pt x="2" y="43"/>
                    <a:pt x="0" y="35"/>
                    <a:pt x="0" y="28"/>
                  </a:cubicBezTo>
                  <a:cubicBezTo>
                    <a:pt x="0" y="15"/>
                    <a:pt x="7" y="0"/>
                    <a:pt x="26" y="0"/>
                  </a:cubicBezTo>
                  <a:cubicBezTo>
                    <a:pt x="28" y="0"/>
                    <a:pt x="30" y="0"/>
                    <a:pt x="32" y="0"/>
                  </a:cubicBezTo>
                  <a:cubicBezTo>
                    <a:pt x="37" y="1"/>
                    <a:pt x="41" y="4"/>
                    <a:pt x="44" y="8"/>
                  </a:cubicBezTo>
                  <a:cubicBezTo>
                    <a:pt x="48" y="13"/>
                    <a:pt x="49" y="19"/>
                    <a:pt x="49" y="25"/>
                  </a:cubicBezTo>
                  <a:cubicBezTo>
                    <a:pt x="49" y="30"/>
                    <a:pt x="46" y="30"/>
                    <a:pt x="45" y="30"/>
                  </a:cubicBezTo>
                  <a:lnTo>
                    <a:pt x="10" y="30"/>
                  </a:lnTo>
                  <a:close/>
                  <a:moveTo>
                    <a:pt x="40" y="22"/>
                  </a:moveTo>
                  <a:cubicBezTo>
                    <a:pt x="39" y="15"/>
                    <a:pt x="36" y="8"/>
                    <a:pt x="26" y="8"/>
                  </a:cubicBezTo>
                  <a:cubicBezTo>
                    <a:pt x="24" y="8"/>
                    <a:pt x="19" y="8"/>
                    <a:pt x="16" y="11"/>
                  </a:cubicBezTo>
                  <a:cubicBezTo>
                    <a:pt x="12" y="15"/>
                    <a:pt x="11" y="20"/>
                    <a:pt x="10" y="22"/>
                  </a:cubicBezTo>
                  <a:lnTo>
                    <a:pt x="40" y="22"/>
                  </a:lnTo>
                  <a:close/>
                </a:path>
              </a:pathLst>
            </a:custGeom>
            <a:solidFill>
              <a:srgbClr val="A878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 name="Freeform 9">
              <a:extLst>
                <a:ext uri="{FF2B5EF4-FFF2-40B4-BE49-F238E27FC236}">
                  <a16:creationId xmlns:a16="http://schemas.microsoft.com/office/drawing/2014/main" id="{366A8A00-74C8-4193-9B34-F00A4E8F0A6A}"/>
                </a:ext>
              </a:extLst>
            </p:cNvPr>
            <p:cNvSpPr>
              <a:spLocks noEditPoints="1"/>
            </p:cNvSpPr>
            <p:nvPr userDrawn="1"/>
          </p:nvSpPr>
          <p:spPr bwMode="auto">
            <a:xfrm>
              <a:off x="4169" y="2134"/>
              <a:ext cx="33" cy="17"/>
            </a:xfrm>
            <a:custGeom>
              <a:avLst/>
              <a:gdLst>
                <a:gd name="T0" fmla="*/ 11 w 27"/>
                <a:gd name="T1" fmla="*/ 0 h 14"/>
                <a:gd name="T2" fmla="*/ 0 w 27"/>
                <a:gd name="T3" fmla="*/ 0 h 14"/>
                <a:gd name="T4" fmla="*/ 0 w 27"/>
                <a:gd name="T5" fmla="*/ 2 h 14"/>
                <a:gd name="T6" fmla="*/ 4 w 27"/>
                <a:gd name="T7" fmla="*/ 2 h 14"/>
                <a:gd name="T8" fmla="*/ 4 w 27"/>
                <a:gd name="T9" fmla="*/ 14 h 14"/>
                <a:gd name="T10" fmla="*/ 7 w 27"/>
                <a:gd name="T11" fmla="*/ 14 h 14"/>
                <a:gd name="T12" fmla="*/ 7 w 27"/>
                <a:gd name="T13" fmla="*/ 2 h 14"/>
                <a:gd name="T14" fmla="*/ 11 w 27"/>
                <a:gd name="T15" fmla="*/ 2 h 14"/>
                <a:gd name="T16" fmla="*/ 11 w 27"/>
                <a:gd name="T17" fmla="*/ 0 h 14"/>
                <a:gd name="T18" fmla="*/ 27 w 27"/>
                <a:gd name="T19" fmla="*/ 0 h 14"/>
                <a:gd name="T20" fmla="*/ 23 w 27"/>
                <a:gd name="T21" fmla="*/ 0 h 14"/>
                <a:gd name="T22" fmla="*/ 20 w 27"/>
                <a:gd name="T23" fmla="*/ 11 h 14"/>
                <a:gd name="T24" fmla="*/ 16 w 27"/>
                <a:gd name="T25" fmla="*/ 0 h 14"/>
                <a:gd name="T26" fmla="*/ 13 w 27"/>
                <a:gd name="T27" fmla="*/ 0 h 14"/>
                <a:gd name="T28" fmla="*/ 13 w 27"/>
                <a:gd name="T29" fmla="*/ 14 h 14"/>
                <a:gd name="T30" fmla="*/ 15 w 27"/>
                <a:gd name="T31" fmla="*/ 14 h 14"/>
                <a:gd name="T32" fmla="*/ 15 w 27"/>
                <a:gd name="T33" fmla="*/ 5 h 14"/>
                <a:gd name="T34" fmla="*/ 15 w 27"/>
                <a:gd name="T35" fmla="*/ 2 h 14"/>
                <a:gd name="T36" fmla="*/ 16 w 27"/>
                <a:gd name="T37" fmla="*/ 5 h 14"/>
                <a:gd name="T38" fmla="*/ 19 w 27"/>
                <a:gd name="T39" fmla="*/ 14 h 14"/>
                <a:gd name="T40" fmla="*/ 21 w 27"/>
                <a:gd name="T41" fmla="*/ 14 h 14"/>
                <a:gd name="T42" fmla="*/ 24 w 27"/>
                <a:gd name="T43" fmla="*/ 5 h 14"/>
                <a:gd name="T44" fmla="*/ 25 w 27"/>
                <a:gd name="T45" fmla="*/ 2 h 14"/>
                <a:gd name="T46" fmla="*/ 24 w 27"/>
                <a:gd name="T47" fmla="*/ 5 h 14"/>
                <a:gd name="T48" fmla="*/ 24 w 27"/>
                <a:gd name="T49" fmla="*/ 14 h 14"/>
                <a:gd name="T50" fmla="*/ 27 w 27"/>
                <a:gd name="T51" fmla="*/ 14 h 14"/>
                <a:gd name="T52" fmla="*/ 27 w 27"/>
                <a:gd name="T53" fmla="*/ 0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7" h="14">
                  <a:moveTo>
                    <a:pt x="11" y="0"/>
                  </a:moveTo>
                  <a:cubicBezTo>
                    <a:pt x="0" y="0"/>
                    <a:pt x="0" y="0"/>
                    <a:pt x="0" y="0"/>
                  </a:cubicBezTo>
                  <a:cubicBezTo>
                    <a:pt x="0" y="2"/>
                    <a:pt x="0" y="2"/>
                    <a:pt x="0" y="2"/>
                  </a:cubicBezTo>
                  <a:cubicBezTo>
                    <a:pt x="4" y="2"/>
                    <a:pt x="4" y="2"/>
                    <a:pt x="4" y="2"/>
                  </a:cubicBezTo>
                  <a:cubicBezTo>
                    <a:pt x="4" y="14"/>
                    <a:pt x="4" y="14"/>
                    <a:pt x="4" y="14"/>
                  </a:cubicBezTo>
                  <a:cubicBezTo>
                    <a:pt x="7" y="14"/>
                    <a:pt x="7" y="14"/>
                    <a:pt x="7" y="14"/>
                  </a:cubicBezTo>
                  <a:cubicBezTo>
                    <a:pt x="7" y="2"/>
                    <a:pt x="7" y="2"/>
                    <a:pt x="7" y="2"/>
                  </a:cubicBezTo>
                  <a:cubicBezTo>
                    <a:pt x="11" y="2"/>
                    <a:pt x="11" y="2"/>
                    <a:pt x="11" y="2"/>
                  </a:cubicBezTo>
                  <a:cubicBezTo>
                    <a:pt x="11" y="0"/>
                    <a:pt x="11" y="0"/>
                    <a:pt x="11" y="0"/>
                  </a:cubicBezTo>
                  <a:moveTo>
                    <a:pt x="27" y="0"/>
                  </a:moveTo>
                  <a:cubicBezTo>
                    <a:pt x="23" y="0"/>
                    <a:pt x="23" y="0"/>
                    <a:pt x="23" y="0"/>
                  </a:cubicBezTo>
                  <a:cubicBezTo>
                    <a:pt x="20" y="11"/>
                    <a:pt x="20" y="11"/>
                    <a:pt x="20" y="11"/>
                  </a:cubicBezTo>
                  <a:cubicBezTo>
                    <a:pt x="16" y="0"/>
                    <a:pt x="16" y="0"/>
                    <a:pt x="16" y="0"/>
                  </a:cubicBezTo>
                  <a:cubicBezTo>
                    <a:pt x="13" y="0"/>
                    <a:pt x="13" y="0"/>
                    <a:pt x="13" y="0"/>
                  </a:cubicBezTo>
                  <a:cubicBezTo>
                    <a:pt x="13" y="14"/>
                    <a:pt x="13" y="14"/>
                    <a:pt x="13" y="14"/>
                  </a:cubicBezTo>
                  <a:cubicBezTo>
                    <a:pt x="15" y="14"/>
                    <a:pt x="15" y="14"/>
                    <a:pt x="15" y="14"/>
                  </a:cubicBezTo>
                  <a:cubicBezTo>
                    <a:pt x="15" y="5"/>
                    <a:pt x="15" y="5"/>
                    <a:pt x="15" y="5"/>
                  </a:cubicBezTo>
                  <a:cubicBezTo>
                    <a:pt x="15" y="5"/>
                    <a:pt x="15" y="3"/>
                    <a:pt x="15" y="2"/>
                  </a:cubicBezTo>
                  <a:cubicBezTo>
                    <a:pt x="15" y="4"/>
                    <a:pt x="15" y="4"/>
                    <a:pt x="16" y="5"/>
                  </a:cubicBezTo>
                  <a:cubicBezTo>
                    <a:pt x="19" y="14"/>
                    <a:pt x="19" y="14"/>
                    <a:pt x="19" y="14"/>
                  </a:cubicBezTo>
                  <a:cubicBezTo>
                    <a:pt x="21" y="14"/>
                    <a:pt x="21" y="14"/>
                    <a:pt x="21" y="14"/>
                  </a:cubicBezTo>
                  <a:cubicBezTo>
                    <a:pt x="24" y="5"/>
                    <a:pt x="24" y="5"/>
                    <a:pt x="24" y="5"/>
                  </a:cubicBezTo>
                  <a:cubicBezTo>
                    <a:pt x="24" y="3"/>
                    <a:pt x="24" y="3"/>
                    <a:pt x="25" y="2"/>
                  </a:cubicBezTo>
                  <a:cubicBezTo>
                    <a:pt x="24" y="3"/>
                    <a:pt x="24" y="4"/>
                    <a:pt x="24" y="5"/>
                  </a:cubicBezTo>
                  <a:cubicBezTo>
                    <a:pt x="24" y="14"/>
                    <a:pt x="24" y="14"/>
                    <a:pt x="24" y="14"/>
                  </a:cubicBezTo>
                  <a:cubicBezTo>
                    <a:pt x="27" y="14"/>
                    <a:pt x="27" y="14"/>
                    <a:pt x="27" y="14"/>
                  </a:cubicBezTo>
                  <a:cubicBezTo>
                    <a:pt x="27" y="0"/>
                    <a:pt x="27" y="0"/>
                    <a:pt x="27" y="0"/>
                  </a:cubicBezTo>
                </a:path>
              </a:pathLst>
            </a:custGeom>
            <a:solidFill>
              <a:srgbClr val="A878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 name="Freeform 10">
              <a:extLst>
                <a:ext uri="{FF2B5EF4-FFF2-40B4-BE49-F238E27FC236}">
                  <a16:creationId xmlns:a16="http://schemas.microsoft.com/office/drawing/2014/main" id="{3393B43B-557A-4175-8E45-0BD264623F00}"/>
                </a:ext>
              </a:extLst>
            </p:cNvPr>
            <p:cNvSpPr>
              <a:spLocks noEditPoints="1"/>
            </p:cNvSpPr>
            <p:nvPr userDrawn="1"/>
          </p:nvSpPr>
          <p:spPr bwMode="auto">
            <a:xfrm>
              <a:off x="3477" y="2095"/>
              <a:ext cx="489" cy="128"/>
            </a:xfrm>
            <a:custGeom>
              <a:avLst/>
              <a:gdLst>
                <a:gd name="T0" fmla="*/ 388 w 401"/>
                <a:gd name="T1" fmla="*/ 4 h 102"/>
                <a:gd name="T2" fmla="*/ 401 w 401"/>
                <a:gd name="T3" fmla="*/ 15 h 102"/>
                <a:gd name="T4" fmla="*/ 388 w 401"/>
                <a:gd name="T5" fmla="*/ 28 h 102"/>
                <a:gd name="T6" fmla="*/ 387 w 401"/>
                <a:gd name="T7" fmla="*/ 10 h 102"/>
                <a:gd name="T8" fmla="*/ 390 w 401"/>
                <a:gd name="T9" fmla="*/ 13 h 102"/>
                <a:gd name="T10" fmla="*/ 386 w 401"/>
                <a:gd name="T11" fmla="*/ 10 h 102"/>
                <a:gd name="T12" fmla="*/ 386 w 401"/>
                <a:gd name="T13" fmla="*/ 23 h 102"/>
                <a:gd name="T14" fmla="*/ 390 w 401"/>
                <a:gd name="T15" fmla="*/ 23 h 102"/>
                <a:gd name="T16" fmla="*/ 392 w 401"/>
                <a:gd name="T17" fmla="*/ 15 h 102"/>
                <a:gd name="T18" fmla="*/ 388 w 401"/>
                <a:gd name="T19" fmla="*/ 7 h 102"/>
                <a:gd name="T20" fmla="*/ 332 w 401"/>
                <a:gd name="T21" fmla="*/ 65 h 102"/>
                <a:gd name="T22" fmla="*/ 362 w 401"/>
                <a:gd name="T23" fmla="*/ 48 h 102"/>
                <a:gd name="T24" fmla="*/ 381 w 401"/>
                <a:gd name="T25" fmla="*/ 45 h 102"/>
                <a:gd name="T26" fmla="*/ 311 w 401"/>
                <a:gd name="T27" fmla="*/ 65 h 102"/>
                <a:gd name="T28" fmla="*/ 364 w 401"/>
                <a:gd name="T29" fmla="*/ 73 h 102"/>
                <a:gd name="T30" fmla="*/ 304 w 401"/>
                <a:gd name="T31" fmla="*/ 21 h 102"/>
                <a:gd name="T32" fmla="*/ 296 w 401"/>
                <a:gd name="T33" fmla="*/ 10 h 102"/>
                <a:gd name="T34" fmla="*/ 278 w 401"/>
                <a:gd name="T35" fmla="*/ 100 h 102"/>
                <a:gd name="T36" fmla="*/ 296 w 401"/>
                <a:gd name="T37" fmla="*/ 88 h 102"/>
                <a:gd name="T38" fmla="*/ 302 w 401"/>
                <a:gd name="T39" fmla="*/ 28 h 102"/>
                <a:gd name="T40" fmla="*/ 276 w 401"/>
                <a:gd name="T41" fmla="*/ 88 h 102"/>
                <a:gd name="T42" fmla="*/ 232 w 401"/>
                <a:gd name="T43" fmla="*/ 101 h 102"/>
                <a:gd name="T44" fmla="*/ 252 w 401"/>
                <a:gd name="T45" fmla="*/ 66 h 102"/>
                <a:gd name="T46" fmla="*/ 282 w 401"/>
                <a:gd name="T47" fmla="*/ 43 h 102"/>
                <a:gd name="T48" fmla="*/ 261 w 401"/>
                <a:gd name="T49" fmla="*/ 35 h 102"/>
                <a:gd name="T50" fmla="*/ 255 w 401"/>
                <a:gd name="T51" fmla="*/ 29 h 102"/>
                <a:gd name="T52" fmla="*/ 238 w 401"/>
                <a:gd name="T53" fmla="*/ 40 h 102"/>
                <a:gd name="T54" fmla="*/ 240 w 401"/>
                <a:gd name="T55" fmla="*/ 16 h 102"/>
                <a:gd name="T56" fmla="*/ 233 w 401"/>
                <a:gd name="T57" fmla="*/ 2 h 102"/>
                <a:gd name="T58" fmla="*/ 171 w 401"/>
                <a:gd name="T59" fmla="*/ 16 h 102"/>
                <a:gd name="T60" fmla="*/ 159 w 401"/>
                <a:gd name="T61" fmla="*/ 101 h 102"/>
                <a:gd name="T62" fmla="*/ 181 w 401"/>
                <a:gd name="T63" fmla="*/ 59 h 102"/>
                <a:gd name="T64" fmla="*/ 228 w 401"/>
                <a:gd name="T65" fmla="*/ 46 h 102"/>
                <a:gd name="T66" fmla="*/ 192 w 401"/>
                <a:gd name="T67" fmla="*/ 20 h 102"/>
                <a:gd name="T68" fmla="*/ 129 w 401"/>
                <a:gd name="T69" fmla="*/ 51 h 102"/>
                <a:gd name="T70" fmla="*/ 106 w 401"/>
                <a:gd name="T71" fmla="*/ 85 h 102"/>
                <a:gd name="T72" fmla="*/ 118 w 401"/>
                <a:gd name="T73" fmla="*/ 43 h 102"/>
                <a:gd name="T74" fmla="*/ 149 w 401"/>
                <a:gd name="T75" fmla="*/ 64 h 102"/>
                <a:gd name="T76" fmla="*/ 75 w 401"/>
                <a:gd name="T77" fmla="*/ 64 h 102"/>
                <a:gd name="T78" fmla="*/ 36 w 401"/>
                <a:gd name="T79" fmla="*/ 2 h 102"/>
                <a:gd name="T80" fmla="*/ 2 w 401"/>
                <a:gd name="T81" fmla="*/ 86 h 102"/>
                <a:gd name="T82" fmla="*/ 55 w 401"/>
                <a:gd name="T83" fmla="*/ 100 h 102"/>
                <a:gd name="T84" fmla="*/ 68 w 401"/>
                <a:gd name="T85" fmla="*/ 87 h 102"/>
                <a:gd name="T86" fmla="*/ 43 w 401"/>
                <a:gd name="T87" fmla="*/ 15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401" h="102">
                  <a:moveTo>
                    <a:pt x="388" y="27"/>
                  </a:moveTo>
                  <a:cubicBezTo>
                    <a:pt x="381" y="27"/>
                    <a:pt x="376" y="22"/>
                    <a:pt x="376" y="15"/>
                  </a:cubicBezTo>
                  <a:cubicBezTo>
                    <a:pt x="376" y="9"/>
                    <a:pt x="381" y="4"/>
                    <a:pt x="388" y="4"/>
                  </a:cubicBezTo>
                  <a:cubicBezTo>
                    <a:pt x="394" y="4"/>
                    <a:pt x="399" y="9"/>
                    <a:pt x="399" y="15"/>
                  </a:cubicBezTo>
                  <a:cubicBezTo>
                    <a:pt x="399" y="22"/>
                    <a:pt x="394" y="27"/>
                    <a:pt x="388" y="27"/>
                  </a:cubicBezTo>
                  <a:moveTo>
                    <a:pt x="401" y="15"/>
                  </a:moveTo>
                  <a:cubicBezTo>
                    <a:pt x="401" y="8"/>
                    <a:pt x="395" y="2"/>
                    <a:pt x="388" y="2"/>
                  </a:cubicBezTo>
                  <a:cubicBezTo>
                    <a:pt x="381" y="2"/>
                    <a:pt x="375" y="8"/>
                    <a:pt x="375" y="15"/>
                  </a:cubicBezTo>
                  <a:cubicBezTo>
                    <a:pt x="375" y="23"/>
                    <a:pt x="381" y="28"/>
                    <a:pt x="388" y="28"/>
                  </a:cubicBezTo>
                  <a:cubicBezTo>
                    <a:pt x="395" y="28"/>
                    <a:pt x="401" y="22"/>
                    <a:pt x="401" y="15"/>
                  </a:cubicBezTo>
                  <a:moveTo>
                    <a:pt x="386" y="10"/>
                  </a:moveTo>
                  <a:cubicBezTo>
                    <a:pt x="387" y="10"/>
                    <a:pt x="387" y="10"/>
                    <a:pt x="387" y="10"/>
                  </a:cubicBezTo>
                  <a:cubicBezTo>
                    <a:pt x="389" y="10"/>
                    <a:pt x="389" y="10"/>
                    <a:pt x="390" y="10"/>
                  </a:cubicBezTo>
                  <a:cubicBezTo>
                    <a:pt x="390" y="10"/>
                    <a:pt x="390" y="11"/>
                    <a:pt x="390" y="11"/>
                  </a:cubicBezTo>
                  <a:cubicBezTo>
                    <a:pt x="390" y="12"/>
                    <a:pt x="390" y="13"/>
                    <a:pt x="390" y="13"/>
                  </a:cubicBezTo>
                  <a:cubicBezTo>
                    <a:pt x="389" y="13"/>
                    <a:pt x="389" y="13"/>
                    <a:pt x="387" y="13"/>
                  </a:cubicBezTo>
                  <a:cubicBezTo>
                    <a:pt x="386" y="13"/>
                    <a:pt x="386" y="13"/>
                    <a:pt x="386" y="13"/>
                  </a:cubicBezTo>
                  <a:lnTo>
                    <a:pt x="386" y="10"/>
                  </a:lnTo>
                  <a:close/>
                  <a:moveTo>
                    <a:pt x="382" y="7"/>
                  </a:moveTo>
                  <a:cubicBezTo>
                    <a:pt x="382" y="23"/>
                    <a:pt x="382" y="23"/>
                    <a:pt x="382" y="23"/>
                  </a:cubicBezTo>
                  <a:cubicBezTo>
                    <a:pt x="386" y="23"/>
                    <a:pt x="386" y="23"/>
                    <a:pt x="386" y="23"/>
                  </a:cubicBezTo>
                  <a:cubicBezTo>
                    <a:pt x="386" y="16"/>
                    <a:pt x="386" y="16"/>
                    <a:pt x="386" y="16"/>
                  </a:cubicBezTo>
                  <a:cubicBezTo>
                    <a:pt x="389" y="16"/>
                    <a:pt x="389" y="16"/>
                    <a:pt x="389" y="20"/>
                  </a:cubicBezTo>
                  <a:cubicBezTo>
                    <a:pt x="390" y="21"/>
                    <a:pt x="390" y="22"/>
                    <a:pt x="390" y="23"/>
                  </a:cubicBezTo>
                  <a:cubicBezTo>
                    <a:pt x="395" y="23"/>
                    <a:pt x="395" y="23"/>
                    <a:pt x="395" y="23"/>
                  </a:cubicBezTo>
                  <a:cubicBezTo>
                    <a:pt x="394" y="22"/>
                    <a:pt x="394" y="20"/>
                    <a:pt x="393" y="18"/>
                  </a:cubicBezTo>
                  <a:cubicBezTo>
                    <a:pt x="393" y="16"/>
                    <a:pt x="393" y="16"/>
                    <a:pt x="392" y="15"/>
                  </a:cubicBezTo>
                  <a:cubicBezTo>
                    <a:pt x="393" y="15"/>
                    <a:pt x="394" y="14"/>
                    <a:pt x="394" y="11"/>
                  </a:cubicBezTo>
                  <a:cubicBezTo>
                    <a:pt x="394" y="10"/>
                    <a:pt x="394" y="8"/>
                    <a:pt x="392" y="7"/>
                  </a:cubicBezTo>
                  <a:cubicBezTo>
                    <a:pt x="390" y="7"/>
                    <a:pt x="389" y="7"/>
                    <a:pt x="388" y="7"/>
                  </a:cubicBezTo>
                  <a:lnTo>
                    <a:pt x="382" y="7"/>
                  </a:lnTo>
                  <a:close/>
                  <a:moveTo>
                    <a:pt x="342" y="85"/>
                  </a:moveTo>
                  <a:cubicBezTo>
                    <a:pt x="328" y="85"/>
                    <a:pt x="329" y="74"/>
                    <a:pt x="332" y="65"/>
                  </a:cubicBezTo>
                  <a:cubicBezTo>
                    <a:pt x="335" y="51"/>
                    <a:pt x="341" y="47"/>
                    <a:pt x="344" y="45"/>
                  </a:cubicBezTo>
                  <a:cubicBezTo>
                    <a:pt x="347" y="44"/>
                    <a:pt x="350" y="43"/>
                    <a:pt x="353" y="43"/>
                  </a:cubicBezTo>
                  <a:cubicBezTo>
                    <a:pt x="359" y="43"/>
                    <a:pt x="361" y="46"/>
                    <a:pt x="362" y="48"/>
                  </a:cubicBezTo>
                  <a:cubicBezTo>
                    <a:pt x="362" y="49"/>
                    <a:pt x="363" y="50"/>
                    <a:pt x="363" y="51"/>
                  </a:cubicBezTo>
                  <a:cubicBezTo>
                    <a:pt x="364" y="53"/>
                    <a:pt x="366" y="54"/>
                    <a:pt x="369" y="54"/>
                  </a:cubicBezTo>
                  <a:cubicBezTo>
                    <a:pt x="374" y="54"/>
                    <a:pt x="379" y="50"/>
                    <a:pt x="381" y="45"/>
                  </a:cubicBezTo>
                  <a:cubicBezTo>
                    <a:pt x="382" y="41"/>
                    <a:pt x="381" y="38"/>
                    <a:pt x="378" y="34"/>
                  </a:cubicBezTo>
                  <a:cubicBezTo>
                    <a:pt x="372" y="28"/>
                    <a:pt x="365" y="27"/>
                    <a:pt x="357" y="27"/>
                  </a:cubicBezTo>
                  <a:cubicBezTo>
                    <a:pt x="338" y="27"/>
                    <a:pt x="318" y="39"/>
                    <a:pt x="311" y="65"/>
                  </a:cubicBezTo>
                  <a:cubicBezTo>
                    <a:pt x="305" y="85"/>
                    <a:pt x="312" y="102"/>
                    <a:pt x="336" y="102"/>
                  </a:cubicBezTo>
                  <a:cubicBezTo>
                    <a:pt x="356" y="102"/>
                    <a:pt x="369" y="89"/>
                    <a:pt x="371" y="82"/>
                  </a:cubicBezTo>
                  <a:cubicBezTo>
                    <a:pt x="373" y="76"/>
                    <a:pt x="368" y="73"/>
                    <a:pt x="364" y="73"/>
                  </a:cubicBezTo>
                  <a:cubicBezTo>
                    <a:pt x="359" y="73"/>
                    <a:pt x="356" y="76"/>
                    <a:pt x="354" y="78"/>
                  </a:cubicBezTo>
                  <a:cubicBezTo>
                    <a:pt x="352" y="81"/>
                    <a:pt x="349" y="85"/>
                    <a:pt x="342" y="85"/>
                  </a:cubicBezTo>
                  <a:moveTo>
                    <a:pt x="304" y="21"/>
                  </a:moveTo>
                  <a:cubicBezTo>
                    <a:pt x="309" y="21"/>
                    <a:pt x="315" y="16"/>
                    <a:pt x="316" y="10"/>
                  </a:cubicBezTo>
                  <a:cubicBezTo>
                    <a:pt x="318" y="5"/>
                    <a:pt x="315" y="0"/>
                    <a:pt x="309" y="0"/>
                  </a:cubicBezTo>
                  <a:cubicBezTo>
                    <a:pt x="304" y="0"/>
                    <a:pt x="298" y="5"/>
                    <a:pt x="296" y="10"/>
                  </a:cubicBezTo>
                  <a:cubicBezTo>
                    <a:pt x="295" y="16"/>
                    <a:pt x="298" y="21"/>
                    <a:pt x="304" y="21"/>
                  </a:cubicBezTo>
                  <a:moveTo>
                    <a:pt x="276" y="88"/>
                  </a:moveTo>
                  <a:cubicBezTo>
                    <a:pt x="275" y="92"/>
                    <a:pt x="273" y="98"/>
                    <a:pt x="278" y="100"/>
                  </a:cubicBezTo>
                  <a:cubicBezTo>
                    <a:pt x="279" y="100"/>
                    <a:pt x="280" y="101"/>
                    <a:pt x="282" y="101"/>
                  </a:cubicBezTo>
                  <a:cubicBezTo>
                    <a:pt x="285" y="101"/>
                    <a:pt x="288" y="100"/>
                    <a:pt x="291" y="97"/>
                  </a:cubicBezTo>
                  <a:cubicBezTo>
                    <a:pt x="294" y="94"/>
                    <a:pt x="295" y="91"/>
                    <a:pt x="296" y="88"/>
                  </a:cubicBezTo>
                  <a:cubicBezTo>
                    <a:pt x="309" y="40"/>
                    <a:pt x="309" y="40"/>
                    <a:pt x="309" y="40"/>
                  </a:cubicBezTo>
                  <a:cubicBezTo>
                    <a:pt x="309" y="36"/>
                    <a:pt x="311" y="31"/>
                    <a:pt x="306" y="29"/>
                  </a:cubicBezTo>
                  <a:cubicBezTo>
                    <a:pt x="305" y="28"/>
                    <a:pt x="303" y="28"/>
                    <a:pt x="302" y="28"/>
                  </a:cubicBezTo>
                  <a:cubicBezTo>
                    <a:pt x="298" y="28"/>
                    <a:pt x="295" y="29"/>
                    <a:pt x="294" y="30"/>
                  </a:cubicBezTo>
                  <a:cubicBezTo>
                    <a:pt x="292" y="32"/>
                    <a:pt x="290" y="34"/>
                    <a:pt x="289" y="40"/>
                  </a:cubicBezTo>
                  <a:lnTo>
                    <a:pt x="276" y="88"/>
                  </a:lnTo>
                  <a:close/>
                  <a:moveTo>
                    <a:pt x="225" y="88"/>
                  </a:moveTo>
                  <a:cubicBezTo>
                    <a:pt x="224" y="92"/>
                    <a:pt x="222" y="98"/>
                    <a:pt x="229" y="100"/>
                  </a:cubicBezTo>
                  <a:cubicBezTo>
                    <a:pt x="230" y="101"/>
                    <a:pt x="231" y="101"/>
                    <a:pt x="232" y="101"/>
                  </a:cubicBezTo>
                  <a:cubicBezTo>
                    <a:pt x="235" y="101"/>
                    <a:pt x="238" y="100"/>
                    <a:pt x="240" y="98"/>
                  </a:cubicBezTo>
                  <a:cubicBezTo>
                    <a:pt x="244" y="95"/>
                    <a:pt x="245" y="91"/>
                    <a:pt x="246" y="88"/>
                  </a:cubicBezTo>
                  <a:cubicBezTo>
                    <a:pt x="252" y="66"/>
                    <a:pt x="252" y="66"/>
                    <a:pt x="252" y="66"/>
                  </a:cubicBezTo>
                  <a:cubicBezTo>
                    <a:pt x="254" y="58"/>
                    <a:pt x="257" y="48"/>
                    <a:pt x="268" y="46"/>
                  </a:cubicBezTo>
                  <a:cubicBezTo>
                    <a:pt x="270" y="46"/>
                    <a:pt x="272" y="46"/>
                    <a:pt x="274" y="45"/>
                  </a:cubicBezTo>
                  <a:cubicBezTo>
                    <a:pt x="276" y="45"/>
                    <a:pt x="279" y="45"/>
                    <a:pt x="282" y="43"/>
                  </a:cubicBezTo>
                  <a:cubicBezTo>
                    <a:pt x="284" y="41"/>
                    <a:pt x="285" y="39"/>
                    <a:pt x="286" y="36"/>
                  </a:cubicBezTo>
                  <a:cubicBezTo>
                    <a:pt x="287" y="32"/>
                    <a:pt x="285" y="27"/>
                    <a:pt x="278" y="27"/>
                  </a:cubicBezTo>
                  <a:cubicBezTo>
                    <a:pt x="272" y="27"/>
                    <a:pt x="266" y="30"/>
                    <a:pt x="261" y="35"/>
                  </a:cubicBezTo>
                  <a:cubicBezTo>
                    <a:pt x="260" y="37"/>
                    <a:pt x="258" y="39"/>
                    <a:pt x="257" y="41"/>
                  </a:cubicBezTo>
                  <a:cubicBezTo>
                    <a:pt x="257" y="40"/>
                    <a:pt x="257" y="40"/>
                    <a:pt x="257" y="40"/>
                  </a:cubicBezTo>
                  <a:cubicBezTo>
                    <a:pt x="258" y="37"/>
                    <a:pt x="260" y="31"/>
                    <a:pt x="255" y="29"/>
                  </a:cubicBezTo>
                  <a:cubicBezTo>
                    <a:pt x="254" y="28"/>
                    <a:pt x="253" y="28"/>
                    <a:pt x="251" y="28"/>
                  </a:cubicBezTo>
                  <a:cubicBezTo>
                    <a:pt x="248" y="28"/>
                    <a:pt x="245" y="29"/>
                    <a:pt x="244" y="30"/>
                  </a:cubicBezTo>
                  <a:cubicBezTo>
                    <a:pt x="240" y="33"/>
                    <a:pt x="239" y="37"/>
                    <a:pt x="238" y="40"/>
                  </a:cubicBezTo>
                  <a:lnTo>
                    <a:pt x="225" y="88"/>
                  </a:lnTo>
                  <a:close/>
                  <a:moveTo>
                    <a:pt x="228" y="20"/>
                  </a:moveTo>
                  <a:cubicBezTo>
                    <a:pt x="231" y="20"/>
                    <a:pt x="236" y="20"/>
                    <a:pt x="240" y="16"/>
                  </a:cubicBezTo>
                  <a:cubicBezTo>
                    <a:pt x="241" y="15"/>
                    <a:pt x="242" y="12"/>
                    <a:pt x="242" y="11"/>
                  </a:cubicBezTo>
                  <a:cubicBezTo>
                    <a:pt x="243" y="8"/>
                    <a:pt x="242" y="5"/>
                    <a:pt x="239" y="3"/>
                  </a:cubicBezTo>
                  <a:cubicBezTo>
                    <a:pt x="238" y="3"/>
                    <a:pt x="235" y="2"/>
                    <a:pt x="233" y="2"/>
                  </a:cubicBezTo>
                  <a:cubicBezTo>
                    <a:pt x="190" y="2"/>
                    <a:pt x="190" y="2"/>
                    <a:pt x="190" y="2"/>
                  </a:cubicBezTo>
                  <a:cubicBezTo>
                    <a:pt x="187" y="2"/>
                    <a:pt x="182" y="2"/>
                    <a:pt x="179" y="5"/>
                  </a:cubicBezTo>
                  <a:cubicBezTo>
                    <a:pt x="174" y="8"/>
                    <a:pt x="172" y="13"/>
                    <a:pt x="171" y="16"/>
                  </a:cubicBezTo>
                  <a:cubicBezTo>
                    <a:pt x="152" y="88"/>
                    <a:pt x="152" y="88"/>
                    <a:pt x="152" y="88"/>
                  </a:cubicBezTo>
                  <a:cubicBezTo>
                    <a:pt x="151" y="92"/>
                    <a:pt x="150" y="97"/>
                    <a:pt x="154" y="99"/>
                  </a:cubicBezTo>
                  <a:cubicBezTo>
                    <a:pt x="155" y="100"/>
                    <a:pt x="157" y="101"/>
                    <a:pt x="159" y="101"/>
                  </a:cubicBezTo>
                  <a:cubicBezTo>
                    <a:pt x="161" y="101"/>
                    <a:pt x="167" y="101"/>
                    <a:pt x="171" y="95"/>
                  </a:cubicBezTo>
                  <a:cubicBezTo>
                    <a:pt x="172" y="92"/>
                    <a:pt x="173" y="90"/>
                    <a:pt x="174" y="87"/>
                  </a:cubicBezTo>
                  <a:cubicBezTo>
                    <a:pt x="181" y="59"/>
                    <a:pt x="181" y="59"/>
                    <a:pt x="181" y="59"/>
                  </a:cubicBezTo>
                  <a:cubicBezTo>
                    <a:pt x="214" y="59"/>
                    <a:pt x="214" y="59"/>
                    <a:pt x="214" y="59"/>
                  </a:cubicBezTo>
                  <a:cubicBezTo>
                    <a:pt x="217" y="59"/>
                    <a:pt x="225" y="59"/>
                    <a:pt x="228" y="50"/>
                  </a:cubicBezTo>
                  <a:cubicBezTo>
                    <a:pt x="228" y="49"/>
                    <a:pt x="228" y="47"/>
                    <a:pt x="228" y="46"/>
                  </a:cubicBezTo>
                  <a:cubicBezTo>
                    <a:pt x="227" y="41"/>
                    <a:pt x="222" y="41"/>
                    <a:pt x="219" y="41"/>
                  </a:cubicBezTo>
                  <a:cubicBezTo>
                    <a:pt x="186" y="41"/>
                    <a:pt x="186" y="41"/>
                    <a:pt x="186" y="41"/>
                  </a:cubicBezTo>
                  <a:cubicBezTo>
                    <a:pt x="192" y="20"/>
                    <a:pt x="192" y="20"/>
                    <a:pt x="192" y="20"/>
                  </a:cubicBezTo>
                  <a:lnTo>
                    <a:pt x="228" y="20"/>
                  </a:lnTo>
                  <a:close/>
                  <a:moveTo>
                    <a:pt x="118" y="43"/>
                  </a:moveTo>
                  <a:cubicBezTo>
                    <a:pt x="119" y="43"/>
                    <a:pt x="127" y="43"/>
                    <a:pt x="129" y="51"/>
                  </a:cubicBezTo>
                  <a:cubicBezTo>
                    <a:pt x="130" y="54"/>
                    <a:pt x="130" y="59"/>
                    <a:pt x="128" y="63"/>
                  </a:cubicBezTo>
                  <a:cubicBezTo>
                    <a:pt x="127" y="68"/>
                    <a:pt x="125" y="73"/>
                    <a:pt x="121" y="78"/>
                  </a:cubicBezTo>
                  <a:cubicBezTo>
                    <a:pt x="120" y="79"/>
                    <a:pt x="115" y="85"/>
                    <a:pt x="106" y="85"/>
                  </a:cubicBezTo>
                  <a:cubicBezTo>
                    <a:pt x="95" y="85"/>
                    <a:pt x="92" y="77"/>
                    <a:pt x="96" y="64"/>
                  </a:cubicBezTo>
                  <a:cubicBezTo>
                    <a:pt x="96" y="61"/>
                    <a:pt x="99" y="52"/>
                    <a:pt x="107" y="46"/>
                  </a:cubicBezTo>
                  <a:cubicBezTo>
                    <a:pt x="111" y="43"/>
                    <a:pt x="115" y="43"/>
                    <a:pt x="118" y="43"/>
                  </a:cubicBezTo>
                  <a:moveTo>
                    <a:pt x="75" y="64"/>
                  </a:moveTo>
                  <a:cubicBezTo>
                    <a:pt x="70" y="82"/>
                    <a:pt x="76" y="102"/>
                    <a:pt x="102" y="102"/>
                  </a:cubicBezTo>
                  <a:cubicBezTo>
                    <a:pt x="122" y="102"/>
                    <a:pt x="143" y="86"/>
                    <a:pt x="149" y="64"/>
                  </a:cubicBezTo>
                  <a:cubicBezTo>
                    <a:pt x="152" y="53"/>
                    <a:pt x="150" y="43"/>
                    <a:pt x="147" y="38"/>
                  </a:cubicBezTo>
                  <a:cubicBezTo>
                    <a:pt x="142" y="30"/>
                    <a:pt x="133" y="27"/>
                    <a:pt x="123" y="27"/>
                  </a:cubicBezTo>
                  <a:cubicBezTo>
                    <a:pt x="101" y="27"/>
                    <a:pt x="81" y="42"/>
                    <a:pt x="75" y="64"/>
                  </a:cubicBezTo>
                  <a:moveTo>
                    <a:pt x="43" y="15"/>
                  </a:moveTo>
                  <a:cubicBezTo>
                    <a:pt x="44" y="12"/>
                    <a:pt x="45" y="8"/>
                    <a:pt x="43" y="5"/>
                  </a:cubicBezTo>
                  <a:cubicBezTo>
                    <a:pt x="41" y="2"/>
                    <a:pt x="38" y="2"/>
                    <a:pt x="36" y="2"/>
                  </a:cubicBezTo>
                  <a:cubicBezTo>
                    <a:pt x="32" y="2"/>
                    <a:pt x="29" y="3"/>
                    <a:pt x="28" y="4"/>
                  </a:cubicBezTo>
                  <a:cubicBezTo>
                    <a:pt x="23" y="7"/>
                    <a:pt x="22" y="11"/>
                    <a:pt x="21" y="15"/>
                  </a:cubicBezTo>
                  <a:cubicBezTo>
                    <a:pt x="2" y="86"/>
                    <a:pt x="2" y="86"/>
                    <a:pt x="2" y="86"/>
                  </a:cubicBezTo>
                  <a:cubicBezTo>
                    <a:pt x="2" y="90"/>
                    <a:pt x="0" y="94"/>
                    <a:pt x="3" y="97"/>
                  </a:cubicBezTo>
                  <a:cubicBezTo>
                    <a:pt x="5" y="100"/>
                    <a:pt x="9" y="100"/>
                    <a:pt x="13" y="100"/>
                  </a:cubicBezTo>
                  <a:cubicBezTo>
                    <a:pt x="55" y="100"/>
                    <a:pt x="55" y="100"/>
                    <a:pt x="55" y="100"/>
                  </a:cubicBezTo>
                  <a:cubicBezTo>
                    <a:pt x="58" y="100"/>
                    <a:pt x="62" y="100"/>
                    <a:pt x="66" y="96"/>
                  </a:cubicBezTo>
                  <a:cubicBezTo>
                    <a:pt x="67" y="94"/>
                    <a:pt x="68" y="93"/>
                    <a:pt x="68" y="91"/>
                  </a:cubicBezTo>
                  <a:cubicBezTo>
                    <a:pt x="68" y="90"/>
                    <a:pt x="69" y="88"/>
                    <a:pt x="68" y="87"/>
                  </a:cubicBezTo>
                  <a:cubicBezTo>
                    <a:pt x="67" y="82"/>
                    <a:pt x="62" y="82"/>
                    <a:pt x="59" y="82"/>
                  </a:cubicBezTo>
                  <a:cubicBezTo>
                    <a:pt x="25" y="82"/>
                    <a:pt x="25" y="82"/>
                    <a:pt x="25" y="82"/>
                  </a:cubicBezTo>
                  <a:lnTo>
                    <a:pt x="43" y="15"/>
                  </a:lnTo>
                  <a:close/>
                </a:path>
              </a:pathLst>
            </a:custGeom>
            <a:solidFill>
              <a:srgbClr val="6E1EA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Tree>
    <p:extLst>
      <p:ext uri="{BB962C8B-B14F-4D97-AF65-F5344CB8AC3E}">
        <p14:creationId xmlns:p14="http://schemas.microsoft.com/office/powerpoint/2010/main" val="1879987069"/>
      </p:ext>
    </p:extLst>
  </p:cSld>
  <p:clrMap bg1="lt1" tx1="dk1" bg2="lt2" tx2="dk2" accent1="accent1" accent2="accent2" accent3="accent3" accent4="accent4" accent5="accent5" accent6="accent6" hlink="hlink" folHlink="folHlink"/>
  <p:sldLayoutIdLst>
    <p:sldLayoutId id="2147483742" r:id="rId1"/>
    <p:sldLayoutId id="2147483743" r:id="rId2"/>
    <p:sldLayoutId id="2147483744" r:id="rId3"/>
  </p:sldLayoutIdLst>
  <p:txStyles>
    <p:titleStyle>
      <a:lvl1pPr algn="l" defTabSz="914400" rtl="0" eaLnBrk="1" latinLnBrk="0" hangingPunct="1">
        <a:lnSpc>
          <a:spcPct val="90000"/>
        </a:lnSpc>
        <a:spcBef>
          <a:spcPct val="0"/>
        </a:spcBef>
        <a:buNone/>
        <a:defRPr sz="3600" kern="1200">
          <a:solidFill>
            <a:schemeClr val="tx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Calibri" panose="020F050202020403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Calibri" panose="020F050202020403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rgbClr val="F2F2F2"/>
        </a:solidFill>
        <a:effectLst/>
      </p:bgPr>
    </p:bg>
    <p:spTree>
      <p:nvGrpSpPr>
        <p:cNvPr id="1" name=""/>
        <p:cNvGrpSpPr/>
        <p:nvPr/>
      </p:nvGrpSpPr>
      <p:grpSpPr>
        <a:xfrm>
          <a:off x="0" y="0"/>
          <a:ext cx="0" cy="0"/>
          <a:chOff x="0" y="0"/>
          <a:chExt cx="0" cy="0"/>
        </a:xfrm>
      </p:grpSpPr>
      <p:sp>
        <p:nvSpPr>
          <p:cNvPr id="3" name="Text Content">
            <a:extLst>
              <a:ext uri="{FF2B5EF4-FFF2-40B4-BE49-F238E27FC236}">
                <a16:creationId xmlns:a16="http://schemas.microsoft.com/office/drawing/2014/main" id="{28D972C8-5779-4779-A80E-ECE30A3ECB57}"/>
              </a:ext>
            </a:extLst>
          </p:cNvPr>
          <p:cNvSpPr>
            <a:spLocks noGrp="1"/>
          </p:cNvSpPr>
          <p:nvPr>
            <p:ph type="body" idx="1"/>
          </p:nvPr>
        </p:nvSpPr>
        <p:spPr>
          <a:xfrm>
            <a:off x="838200" y="2304357"/>
            <a:ext cx="10515600" cy="4225232"/>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Title">
            <a:extLst>
              <a:ext uri="{FF2B5EF4-FFF2-40B4-BE49-F238E27FC236}">
                <a16:creationId xmlns:a16="http://schemas.microsoft.com/office/drawing/2014/main" id="{3D1E63C8-E924-4DF0-82B5-41085E46340F}"/>
              </a:ext>
            </a:extLst>
          </p:cNvPr>
          <p:cNvSpPr>
            <a:spLocks noGrp="1"/>
          </p:cNvSpPr>
          <p:nvPr>
            <p:ph type="title"/>
          </p:nvPr>
        </p:nvSpPr>
        <p:spPr>
          <a:xfrm>
            <a:off x="838200" y="978793"/>
            <a:ext cx="10515600" cy="1223493"/>
          </a:xfrm>
          <a:prstGeom prst="rect">
            <a:avLst/>
          </a:prstGeom>
        </p:spPr>
        <p:txBody>
          <a:bodyPr vert="horz" lIns="91440" tIns="45720" rIns="91440" bIns="45720" rtlCol="0" anchor="ctr">
            <a:normAutofit/>
          </a:bodyPr>
          <a:lstStyle/>
          <a:p>
            <a:r>
              <a:rPr lang="en-US" dirty="0"/>
              <a:t>Click to edit Master title style</a:t>
            </a:r>
          </a:p>
        </p:txBody>
      </p:sp>
      <p:grpSp>
        <p:nvGrpSpPr>
          <p:cNvPr id="4" name="Lofric Hydro-Kit">
            <a:extLst>
              <a:ext uri="{FF2B5EF4-FFF2-40B4-BE49-F238E27FC236}">
                <a16:creationId xmlns:a16="http://schemas.microsoft.com/office/drawing/2014/main" id="{97ACD038-ED65-4FF3-9676-7E849B9718F2}"/>
              </a:ext>
            </a:extLst>
          </p:cNvPr>
          <p:cNvGrpSpPr/>
          <p:nvPr userDrawn="1"/>
        </p:nvGrpSpPr>
        <p:grpSpPr>
          <a:xfrm>
            <a:off x="9193213" y="6146800"/>
            <a:ext cx="2673351" cy="382588"/>
            <a:chOff x="9193213" y="6146800"/>
            <a:chExt cx="2673351" cy="382588"/>
          </a:xfrm>
        </p:grpSpPr>
        <p:sp>
          <p:nvSpPr>
            <p:cNvPr id="12" name="Freeform 13">
              <a:extLst>
                <a:ext uri="{FF2B5EF4-FFF2-40B4-BE49-F238E27FC236}">
                  <a16:creationId xmlns:a16="http://schemas.microsoft.com/office/drawing/2014/main" id="{74EEED3C-0BB7-44AB-BC83-C30974A65DE3}"/>
                </a:ext>
              </a:extLst>
            </p:cNvPr>
            <p:cNvSpPr>
              <a:spLocks noEditPoints="1"/>
            </p:cNvSpPr>
            <p:nvPr/>
          </p:nvSpPr>
          <p:spPr bwMode="auto">
            <a:xfrm>
              <a:off x="10499726" y="6234113"/>
              <a:ext cx="1366838" cy="295275"/>
            </a:xfrm>
            <a:custGeom>
              <a:avLst/>
              <a:gdLst>
                <a:gd name="T0" fmla="*/ 414 w 430"/>
                <a:gd name="T1" fmla="*/ 4 h 91"/>
                <a:gd name="T2" fmla="*/ 407 w 430"/>
                <a:gd name="T3" fmla="*/ 6 h 91"/>
                <a:gd name="T4" fmla="*/ 410 w 430"/>
                <a:gd name="T5" fmla="*/ 6 h 91"/>
                <a:gd name="T6" fmla="*/ 423 w 430"/>
                <a:gd name="T7" fmla="*/ 15 h 91"/>
                <a:gd name="T8" fmla="*/ 416 w 430"/>
                <a:gd name="T9" fmla="*/ 18 h 91"/>
                <a:gd name="T10" fmla="*/ 418 w 430"/>
                <a:gd name="T11" fmla="*/ 6 h 91"/>
                <a:gd name="T12" fmla="*/ 424 w 430"/>
                <a:gd name="T13" fmla="*/ 18 h 91"/>
                <a:gd name="T14" fmla="*/ 427 w 430"/>
                <a:gd name="T15" fmla="*/ 9 h 91"/>
                <a:gd name="T16" fmla="*/ 430 w 430"/>
                <a:gd name="T17" fmla="*/ 4 h 91"/>
                <a:gd name="T18" fmla="*/ 401 w 430"/>
                <a:gd name="T19" fmla="*/ 70 h 91"/>
                <a:gd name="T20" fmla="*/ 390 w 430"/>
                <a:gd name="T21" fmla="*/ 54 h 91"/>
                <a:gd name="T22" fmla="*/ 400 w 430"/>
                <a:gd name="T23" fmla="*/ 24 h 91"/>
                <a:gd name="T24" fmla="*/ 390 w 430"/>
                <a:gd name="T25" fmla="*/ 8 h 91"/>
                <a:gd name="T26" fmla="*/ 381 w 430"/>
                <a:gd name="T27" fmla="*/ 20 h 91"/>
                <a:gd name="T28" fmla="*/ 375 w 430"/>
                <a:gd name="T29" fmla="*/ 28 h 91"/>
                <a:gd name="T30" fmla="*/ 357 w 430"/>
                <a:gd name="T31" fmla="*/ 6 h 91"/>
                <a:gd name="T32" fmla="*/ 362 w 430"/>
                <a:gd name="T33" fmla="*/ 0 h 91"/>
                <a:gd name="T34" fmla="*/ 362 w 430"/>
                <a:gd name="T35" fmla="*/ 19 h 91"/>
                <a:gd name="T36" fmla="*/ 363 w 430"/>
                <a:gd name="T37" fmla="*/ 73 h 91"/>
                <a:gd name="T38" fmla="*/ 367 w 430"/>
                <a:gd name="T39" fmla="*/ 24 h 91"/>
                <a:gd name="T40" fmla="*/ 296 w 430"/>
                <a:gd name="T41" fmla="*/ 5 h 91"/>
                <a:gd name="T42" fmla="*/ 306 w 430"/>
                <a:gd name="T43" fmla="*/ 69 h 91"/>
                <a:gd name="T44" fmla="*/ 343 w 430"/>
                <a:gd name="T45" fmla="*/ 71 h 91"/>
                <a:gd name="T46" fmla="*/ 352 w 430"/>
                <a:gd name="T47" fmla="*/ 66 h 91"/>
                <a:gd name="T48" fmla="*/ 349 w 430"/>
                <a:gd name="T49" fmla="*/ 5 h 91"/>
                <a:gd name="T50" fmla="*/ 306 w 430"/>
                <a:gd name="T51" fmla="*/ 37 h 91"/>
                <a:gd name="T52" fmla="*/ 260 w 430"/>
                <a:gd name="T53" fmla="*/ 39 h 91"/>
                <a:gd name="T54" fmla="*/ 286 w 430"/>
                <a:gd name="T55" fmla="*/ 39 h 91"/>
                <a:gd name="T56" fmla="*/ 228 w 430"/>
                <a:gd name="T57" fmla="*/ 66 h 91"/>
                <a:gd name="T58" fmla="*/ 216 w 430"/>
                <a:gd name="T59" fmla="*/ 33 h 91"/>
                <a:gd name="T60" fmla="*/ 240 w 430"/>
                <a:gd name="T61" fmla="*/ 61 h 91"/>
                <a:gd name="T62" fmla="*/ 229 w 430"/>
                <a:gd name="T63" fmla="*/ 19 h 91"/>
                <a:gd name="T64" fmla="*/ 210 w 430"/>
                <a:gd name="T65" fmla="*/ 67 h 91"/>
                <a:gd name="T66" fmla="*/ 254 w 430"/>
                <a:gd name="T67" fmla="*/ 46 h 91"/>
                <a:gd name="T68" fmla="*/ 173 w 430"/>
                <a:gd name="T69" fmla="*/ 24 h 91"/>
                <a:gd name="T70" fmla="*/ 182 w 430"/>
                <a:gd name="T71" fmla="*/ 69 h 91"/>
                <a:gd name="T72" fmla="*/ 197 w 430"/>
                <a:gd name="T73" fmla="*/ 28 h 91"/>
                <a:gd name="T74" fmla="*/ 182 w 430"/>
                <a:gd name="T75" fmla="*/ 29 h 91"/>
                <a:gd name="T76" fmla="*/ 142 w 430"/>
                <a:gd name="T77" fmla="*/ 65 h 91"/>
                <a:gd name="T78" fmla="*/ 122 w 430"/>
                <a:gd name="T79" fmla="*/ 40 h 91"/>
                <a:gd name="T80" fmla="*/ 151 w 430"/>
                <a:gd name="T81" fmla="*/ 47 h 91"/>
                <a:gd name="T82" fmla="*/ 155 w 430"/>
                <a:gd name="T83" fmla="*/ 0 h 91"/>
                <a:gd name="T84" fmla="*/ 151 w 430"/>
                <a:gd name="T85" fmla="*/ 27 h 91"/>
                <a:gd name="T86" fmla="*/ 134 w 430"/>
                <a:gd name="T87" fmla="*/ 74 h 91"/>
                <a:gd name="T88" fmla="*/ 151 w 430"/>
                <a:gd name="T89" fmla="*/ 71 h 91"/>
                <a:gd name="T90" fmla="*/ 160 w 430"/>
                <a:gd name="T91" fmla="*/ 5 h 91"/>
                <a:gd name="T92" fmla="*/ 64 w 430"/>
                <a:gd name="T93" fmla="*/ 24 h 91"/>
                <a:gd name="T94" fmla="*/ 79 w 430"/>
                <a:gd name="T95" fmla="*/ 80 h 91"/>
                <a:gd name="T96" fmla="*/ 67 w 430"/>
                <a:gd name="T97" fmla="*/ 83 h 91"/>
                <a:gd name="T98" fmla="*/ 91 w 430"/>
                <a:gd name="T99" fmla="*/ 74 h 91"/>
                <a:gd name="T100" fmla="*/ 103 w 430"/>
                <a:gd name="T101" fmla="*/ 19 h 91"/>
                <a:gd name="T102" fmla="*/ 89 w 430"/>
                <a:gd name="T103" fmla="*/ 54 h 91"/>
                <a:gd name="T104" fmla="*/ 73 w 430"/>
                <a:gd name="T105" fmla="*/ 22 h 91"/>
                <a:gd name="T106" fmla="*/ 56 w 430"/>
                <a:gd name="T107" fmla="*/ 71 h 91"/>
                <a:gd name="T108" fmla="*/ 52 w 430"/>
                <a:gd name="T109" fmla="*/ 0 h 91"/>
                <a:gd name="T110" fmla="*/ 47 w 430"/>
                <a:gd name="T111" fmla="*/ 32 h 91"/>
                <a:gd name="T112" fmla="*/ 8 w 430"/>
                <a:gd name="T113" fmla="*/ 1 h 91"/>
                <a:gd name="T114" fmla="*/ 0 w 430"/>
                <a:gd name="T115" fmla="*/ 69 h 91"/>
                <a:gd name="T116" fmla="*/ 10 w 430"/>
                <a:gd name="T117" fmla="*/ 69 h 91"/>
                <a:gd name="T118" fmla="*/ 47 w 430"/>
                <a:gd name="T119" fmla="*/ 69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430" h="91">
                  <a:moveTo>
                    <a:pt x="410" y="6"/>
                  </a:moveTo>
                  <a:cubicBezTo>
                    <a:pt x="414" y="6"/>
                    <a:pt x="414" y="6"/>
                    <a:pt x="414" y="6"/>
                  </a:cubicBezTo>
                  <a:cubicBezTo>
                    <a:pt x="414" y="4"/>
                    <a:pt x="414" y="4"/>
                    <a:pt x="414" y="4"/>
                  </a:cubicBezTo>
                  <a:cubicBezTo>
                    <a:pt x="403" y="4"/>
                    <a:pt x="403" y="4"/>
                    <a:pt x="403" y="4"/>
                  </a:cubicBezTo>
                  <a:cubicBezTo>
                    <a:pt x="403" y="6"/>
                    <a:pt x="403" y="6"/>
                    <a:pt x="403" y="6"/>
                  </a:cubicBezTo>
                  <a:cubicBezTo>
                    <a:pt x="407" y="6"/>
                    <a:pt x="407" y="6"/>
                    <a:pt x="407" y="6"/>
                  </a:cubicBezTo>
                  <a:cubicBezTo>
                    <a:pt x="407" y="18"/>
                    <a:pt x="407" y="18"/>
                    <a:pt x="407" y="18"/>
                  </a:cubicBezTo>
                  <a:cubicBezTo>
                    <a:pt x="410" y="18"/>
                    <a:pt x="410" y="18"/>
                    <a:pt x="410" y="18"/>
                  </a:cubicBezTo>
                  <a:lnTo>
                    <a:pt x="410" y="6"/>
                  </a:lnTo>
                  <a:close/>
                  <a:moveTo>
                    <a:pt x="430" y="4"/>
                  </a:moveTo>
                  <a:cubicBezTo>
                    <a:pt x="426" y="4"/>
                    <a:pt x="426" y="4"/>
                    <a:pt x="426" y="4"/>
                  </a:cubicBezTo>
                  <a:cubicBezTo>
                    <a:pt x="423" y="15"/>
                    <a:pt x="423" y="15"/>
                    <a:pt x="423" y="15"/>
                  </a:cubicBezTo>
                  <a:cubicBezTo>
                    <a:pt x="419" y="4"/>
                    <a:pt x="419" y="4"/>
                    <a:pt x="419" y="4"/>
                  </a:cubicBezTo>
                  <a:cubicBezTo>
                    <a:pt x="416" y="4"/>
                    <a:pt x="416" y="4"/>
                    <a:pt x="416" y="4"/>
                  </a:cubicBezTo>
                  <a:cubicBezTo>
                    <a:pt x="416" y="18"/>
                    <a:pt x="416" y="18"/>
                    <a:pt x="416" y="18"/>
                  </a:cubicBezTo>
                  <a:cubicBezTo>
                    <a:pt x="418" y="18"/>
                    <a:pt x="418" y="18"/>
                    <a:pt x="418" y="18"/>
                  </a:cubicBezTo>
                  <a:cubicBezTo>
                    <a:pt x="418" y="9"/>
                    <a:pt x="418" y="9"/>
                    <a:pt x="418" y="9"/>
                  </a:cubicBezTo>
                  <a:cubicBezTo>
                    <a:pt x="418" y="9"/>
                    <a:pt x="418" y="7"/>
                    <a:pt x="418" y="6"/>
                  </a:cubicBezTo>
                  <a:cubicBezTo>
                    <a:pt x="418" y="8"/>
                    <a:pt x="419" y="8"/>
                    <a:pt x="419" y="9"/>
                  </a:cubicBezTo>
                  <a:cubicBezTo>
                    <a:pt x="422" y="18"/>
                    <a:pt x="422" y="18"/>
                    <a:pt x="422" y="18"/>
                  </a:cubicBezTo>
                  <a:cubicBezTo>
                    <a:pt x="424" y="18"/>
                    <a:pt x="424" y="18"/>
                    <a:pt x="424" y="18"/>
                  </a:cubicBezTo>
                  <a:cubicBezTo>
                    <a:pt x="427" y="9"/>
                    <a:pt x="427" y="9"/>
                    <a:pt x="427" y="9"/>
                  </a:cubicBezTo>
                  <a:cubicBezTo>
                    <a:pt x="427" y="7"/>
                    <a:pt x="427" y="7"/>
                    <a:pt x="428" y="6"/>
                  </a:cubicBezTo>
                  <a:cubicBezTo>
                    <a:pt x="428" y="7"/>
                    <a:pt x="427" y="8"/>
                    <a:pt x="427" y="9"/>
                  </a:cubicBezTo>
                  <a:cubicBezTo>
                    <a:pt x="427" y="18"/>
                    <a:pt x="427" y="18"/>
                    <a:pt x="427" y="18"/>
                  </a:cubicBezTo>
                  <a:cubicBezTo>
                    <a:pt x="430" y="18"/>
                    <a:pt x="430" y="18"/>
                    <a:pt x="430" y="18"/>
                  </a:cubicBezTo>
                  <a:lnTo>
                    <a:pt x="430" y="4"/>
                  </a:lnTo>
                  <a:close/>
                  <a:moveTo>
                    <a:pt x="381" y="58"/>
                  </a:moveTo>
                  <a:cubicBezTo>
                    <a:pt x="381" y="66"/>
                    <a:pt x="381" y="73"/>
                    <a:pt x="395" y="73"/>
                  </a:cubicBezTo>
                  <a:cubicBezTo>
                    <a:pt x="398" y="73"/>
                    <a:pt x="401" y="73"/>
                    <a:pt x="401" y="70"/>
                  </a:cubicBezTo>
                  <a:cubicBezTo>
                    <a:pt x="401" y="66"/>
                    <a:pt x="399" y="66"/>
                    <a:pt x="396" y="66"/>
                  </a:cubicBezTo>
                  <a:cubicBezTo>
                    <a:pt x="393" y="65"/>
                    <a:pt x="391" y="65"/>
                    <a:pt x="391" y="62"/>
                  </a:cubicBezTo>
                  <a:cubicBezTo>
                    <a:pt x="390" y="61"/>
                    <a:pt x="390" y="60"/>
                    <a:pt x="390" y="54"/>
                  </a:cubicBezTo>
                  <a:cubicBezTo>
                    <a:pt x="390" y="28"/>
                    <a:pt x="390" y="28"/>
                    <a:pt x="390" y="28"/>
                  </a:cubicBezTo>
                  <a:cubicBezTo>
                    <a:pt x="397" y="28"/>
                    <a:pt x="397" y="28"/>
                    <a:pt x="397" y="28"/>
                  </a:cubicBezTo>
                  <a:cubicBezTo>
                    <a:pt x="398" y="28"/>
                    <a:pt x="400" y="28"/>
                    <a:pt x="400" y="24"/>
                  </a:cubicBezTo>
                  <a:cubicBezTo>
                    <a:pt x="400" y="20"/>
                    <a:pt x="398" y="20"/>
                    <a:pt x="397" y="20"/>
                  </a:cubicBezTo>
                  <a:cubicBezTo>
                    <a:pt x="390" y="20"/>
                    <a:pt x="390" y="20"/>
                    <a:pt x="390" y="20"/>
                  </a:cubicBezTo>
                  <a:cubicBezTo>
                    <a:pt x="390" y="8"/>
                    <a:pt x="390" y="8"/>
                    <a:pt x="390" y="8"/>
                  </a:cubicBezTo>
                  <a:cubicBezTo>
                    <a:pt x="390" y="7"/>
                    <a:pt x="390" y="4"/>
                    <a:pt x="386" y="4"/>
                  </a:cubicBezTo>
                  <a:cubicBezTo>
                    <a:pt x="381" y="4"/>
                    <a:pt x="381" y="7"/>
                    <a:pt x="381" y="8"/>
                  </a:cubicBezTo>
                  <a:cubicBezTo>
                    <a:pt x="381" y="20"/>
                    <a:pt x="381" y="20"/>
                    <a:pt x="381" y="20"/>
                  </a:cubicBezTo>
                  <a:cubicBezTo>
                    <a:pt x="375" y="20"/>
                    <a:pt x="375" y="20"/>
                    <a:pt x="375" y="20"/>
                  </a:cubicBezTo>
                  <a:cubicBezTo>
                    <a:pt x="374" y="20"/>
                    <a:pt x="372" y="20"/>
                    <a:pt x="372" y="24"/>
                  </a:cubicBezTo>
                  <a:cubicBezTo>
                    <a:pt x="372" y="28"/>
                    <a:pt x="374" y="28"/>
                    <a:pt x="375" y="28"/>
                  </a:cubicBezTo>
                  <a:cubicBezTo>
                    <a:pt x="381" y="28"/>
                    <a:pt x="381" y="28"/>
                    <a:pt x="381" y="28"/>
                  </a:cubicBezTo>
                  <a:lnTo>
                    <a:pt x="381" y="58"/>
                  </a:lnTo>
                  <a:close/>
                  <a:moveTo>
                    <a:pt x="357" y="6"/>
                  </a:moveTo>
                  <a:cubicBezTo>
                    <a:pt x="357" y="9"/>
                    <a:pt x="359" y="12"/>
                    <a:pt x="362" y="12"/>
                  </a:cubicBezTo>
                  <a:cubicBezTo>
                    <a:pt x="366" y="12"/>
                    <a:pt x="368" y="10"/>
                    <a:pt x="368" y="6"/>
                  </a:cubicBezTo>
                  <a:cubicBezTo>
                    <a:pt x="368" y="2"/>
                    <a:pt x="365" y="0"/>
                    <a:pt x="362" y="0"/>
                  </a:cubicBezTo>
                  <a:cubicBezTo>
                    <a:pt x="359" y="0"/>
                    <a:pt x="357" y="2"/>
                    <a:pt x="357" y="6"/>
                  </a:cubicBezTo>
                  <a:moveTo>
                    <a:pt x="367" y="24"/>
                  </a:moveTo>
                  <a:cubicBezTo>
                    <a:pt x="367" y="23"/>
                    <a:pt x="367" y="19"/>
                    <a:pt x="362" y="19"/>
                  </a:cubicBezTo>
                  <a:cubicBezTo>
                    <a:pt x="358" y="19"/>
                    <a:pt x="358" y="23"/>
                    <a:pt x="358" y="24"/>
                  </a:cubicBezTo>
                  <a:cubicBezTo>
                    <a:pt x="358" y="69"/>
                    <a:pt x="358" y="69"/>
                    <a:pt x="358" y="69"/>
                  </a:cubicBezTo>
                  <a:cubicBezTo>
                    <a:pt x="358" y="72"/>
                    <a:pt x="360" y="73"/>
                    <a:pt x="363" y="73"/>
                  </a:cubicBezTo>
                  <a:cubicBezTo>
                    <a:pt x="365" y="73"/>
                    <a:pt x="366" y="72"/>
                    <a:pt x="367" y="71"/>
                  </a:cubicBezTo>
                  <a:cubicBezTo>
                    <a:pt x="367" y="71"/>
                    <a:pt x="367" y="70"/>
                    <a:pt x="367" y="69"/>
                  </a:cubicBezTo>
                  <a:lnTo>
                    <a:pt x="367" y="24"/>
                  </a:lnTo>
                  <a:close/>
                  <a:moveTo>
                    <a:pt x="306" y="5"/>
                  </a:moveTo>
                  <a:cubicBezTo>
                    <a:pt x="306" y="3"/>
                    <a:pt x="305" y="0"/>
                    <a:pt x="301" y="0"/>
                  </a:cubicBezTo>
                  <a:cubicBezTo>
                    <a:pt x="296" y="0"/>
                    <a:pt x="296" y="4"/>
                    <a:pt x="296" y="5"/>
                  </a:cubicBezTo>
                  <a:cubicBezTo>
                    <a:pt x="296" y="69"/>
                    <a:pt x="296" y="69"/>
                    <a:pt x="296" y="69"/>
                  </a:cubicBezTo>
                  <a:cubicBezTo>
                    <a:pt x="296" y="70"/>
                    <a:pt x="297" y="73"/>
                    <a:pt x="301" y="73"/>
                  </a:cubicBezTo>
                  <a:cubicBezTo>
                    <a:pt x="305" y="73"/>
                    <a:pt x="306" y="70"/>
                    <a:pt x="306" y="69"/>
                  </a:cubicBezTo>
                  <a:cubicBezTo>
                    <a:pt x="306" y="49"/>
                    <a:pt x="306" y="49"/>
                    <a:pt x="306" y="49"/>
                  </a:cubicBezTo>
                  <a:cubicBezTo>
                    <a:pt x="317" y="37"/>
                    <a:pt x="317" y="37"/>
                    <a:pt x="317" y="37"/>
                  </a:cubicBezTo>
                  <a:cubicBezTo>
                    <a:pt x="343" y="71"/>
                    <a:pt x="343" y="71"/>
                    <a:pt x="343" y="71"/>
                  </a:cubicBezTo>
                  <a:cubicBezTo>
                    <a:pt x="344" y="72"/>
                    <a:pt x="345" y="73"/>
                    <a:pt x="348" y="73"/>
                  </a:cubicBezTo>
                  <a:cubicBezTo>
                    <a:pt x="351" y="73"/>
                    <a:pt x="353" y="71"/>
                    <a:pt x="353" y="68"/>
                  </a:cubicBezTo>
                  <a:cubicBezTo>
                    <a:pt x="353" y="67"/>
                    <a:pt x="353" y="67"/>
                    <a:pt x="352" y="66"/>
                  </a:cubicBezTo>
                  <a:cubicBezTo>
                    <a:pt x="324" y="31"/>
                    <a:pt x="324" y="31"/>
                    <a:pt x="324" y="31"/>
                  </a:cubicBezTo>
                  <a:cubicBezTo>
                    <a:pt x="347" y="8"/>
                    <a:pt x="347" y="8"/>
                    <a:pt x="347" y="8"/>
                  </a:cubicBezTo>
                  <a:cubicBezTo>
                    <a:pt x="348" y="7"/>
                    <a:pt x="349" y="6"/>
                    <a:pt x="349" y="5"/>
                  </a:cubicBezTo>
                  <a:cubicBezTo>
                    <a:pt x="349" y="3"/>
                    <a:pt x="347" y="0"/>
                    <a:pt x="344" y="0"/>
                  </a:cubicBezTo>
                  <a:cubicBezTo>
                    <a:pt x="342" y="0"/>
                    <a:pt x="341" y="1"/>
                    <a:pt x="341" y="2"/>
                  </a:cubicBezTo>
                  <a:cubicBezTo>
                    <a:pt x="306" y="37"/>
                    <a:pt x="306" y="37"/>
                    <a:pt x="306" y="37"/>
                  </a:cubicBezTo>
                  <a:lnTo>
                    <a:pt x="306" y="5"/>
                  </a:lnTo>
                  <a:close/>
                  <a:moveTo>
                    <a:pt x="264" y="35"/>
                  </a:moveTo>
                  <a:cubicBezTo>
                    <a:pt x="263" y="35"/>
                    <a:pt x="260" y="35"/>
                    <a:pt x="260" y="39"/>
                  </a:cubicBezTo>
                  <a:cubicBezTo>
                    <a:pt x="260" y="43"/>
                    <a:pt x="263" y="43"/>
                    <a:pt x="264" y="43"/>
                  </a:cubicBezTo>
                  <a:cubicBezTo>
                    <a:pt x="282" y="43"/>
                    <a:pt x="282" y="43"/>
                    <a:pt x="282" y="43"/>
                  </a:cubicBezTo>
                  <a:cubicBezTo>
                    <a:pt x="285" y="43"/>
                    <a:pt x="286" y="42"/>
                    <a:pt x="286" y="39"/>
                  </a:cubicBezTo>
                  <a:cubicBezTo>
                    <a:pt x="286" y="35"/>
                    <a:pt x="283" y="35"/>
                    <a:pt x="282" y="35"/>
                  </a:cubicBezTo>
                  <a:lnTo>
                    <a:pt x="264" y="35"/>
                  </a:lnTo>
                  <a:close/>
                  <a:moveTo>
                    <a:pt x="228" y="66"/>
                  </a:moveTo>
                  <a:cubicBezTo>
                    <a:pt x="223" y="66"/>
                    <a:pt x="219" y="64"/>
                    <a:pt x="217" y="61"/>
                  </a:cubicBezTo>
                  <a:cubicBezTo>
                    <a:pt x="214" y="57"/>
                    <a:pt x="213" y="52"/>
                    <a:pt x="213" y="47"/>
                  </a:cubicBezTo>
                  <a:cubicBezTo>
                    <a:pt x="213" y="42"/>
                    <a:pt x="214" y="36"/>
                    <a:pt x="216" y="33"/>
                  </a:cubicBezTo>
                  <a:cubicBezTo>
                    <a:pt x="220" y="27"/>
                    <a:pt x="226" y="27"/>
                    <a:pt x="228" y="27"/>
                  </a:cubicBezTo>
                  <a:cubicBezTo>
                    <a:pt x="241" y="27"/>
                    <a:pt x="244" y="37"/>
                    <a:pt x="244" y="47"/>
                  </a:cubicBezTo>
                  <a:cubicBezTo>
                    <a:pt x="244" y="50"/>
                    <a:pt x="244" y="56"/>
                    <a:pt x="240" y="61"/>
                  </a:cubicBezTo>
                  <a:cubicBezTo>
                    <a:pt x="237" y="65"/>
                    <a:pt x="233" y="66"/>
                    <a:pt x="228" y="66"/>
                  </a:cubicBezTo>
                  <a:moveTo>
                    <a:pt x="254" y="46"/>
                  </a:moveTo>
                  <a:cubicBezTo>
                    <a:pt x="254" y="29"/>
                    <a:pt x="244" y="19"/>
                    <a:pt x="229" y="19"/>
                  </a:cubicBezTo>
                  <a:cubicBezTo>
                    <a:pt x="224" y="19"/>
                    <a:pt x="216" y="20"/>
                    <a:pt x="210" y="27"/>
                  </a:cubicBezTo>
                  <a:cubicBezTo>
                    <a:pt x="204" y="33"/>
                    <a:pt x="203" y="42"/>
                    <a:pt x="203" y="47"/>
                  </a:cubicBezTo>
                  <a:cubicBezTo>
                    <a:pt x="203" y="50"/>
                    <a:pt x="203" y="60"/>
                    <a:pt x="210" y="67"/>
                  </a:cubicBezTo>
                  <a:cubicBezTo>
                    <a:pt x="216" y="73"/>
                    <a:pt x="223" y="74"/>
                    <a:pt x="228" y="74"/>
                  </a:cubicBezTo>
                  <a:cubicBezTo>
                    <a:pt x="233" y="74"/>
                    <a:pt x="241" y="73"/>
                    <a:pt x="247" y="66"/>
                  </a:cubicBezTo>
                  <a:cubicBezTo>
                    <a:pt x="253" y="60"/>
                    <a:pt x="254" y="51"/>
                    <a:pt x="254" y="46"/>
                  </a:cubicBezTo>
                  <a:moveTo>
                    <a:pt x="182" y="24"/>
                  </a:moveTo>
                  <a:cubicBezTo>
                    <a:pt x="182" y="22"/>
                    <a:pt x="181" y="19"/>
                    <a:pt x="177" y="19"/>
                  </a:cubicBezTo>
                  <a:cubicBezTo>
                    <a:pt x="173" y="19"/>
                    <a:pt x="173" y="22"/>
                    <a:pt x="173" y="24"/>
                  </a:cubicBezTo>
                  <a:cubicBezTo>
                    <a:pt x="173" y="69"/>
                    <a:pt x="173" y="69"/>
                    <a:pt x="173" y="69"/>
                  </a:cubicBezTo>
                  <a:cubicBezTo>
                    <a:pt x="173" y="71"/>
                    <a:pt x="173" y="73"/>
                    <a:pt x="177" y="73"/>
                  </a:cubicBezTo>
                  <a:cubicBezTo>
                    <a:pt x="182" y="73"/>
                    <a:pt x="182" y="71"/>
                    <a:pt x="182" y="69"/>
                  </a:cubicBezTo>
                  <a:cubicBezTo>
                    <a:pt x="182" y="49"/>
                    <a:pt x="182" y="49"/>
                    <a:pt x="182" y="49"/>
                  </a:cubicBezTo>
                  <a:cubicBezTo>
                    <a:pt x="182" y="43"/>
                    <a:pt x="182" y="36"/>
                    <a:pt x="189" y="31"/>
                  </a:cubicBezTo>
                  <a:cubicBezTo>
                    <a:pt x="191" y="29"/>
                    <a:pt x="194" y="29"/>
                    <a:pt x="197" y="28"/>
                  </a:cubicBezTo>
                  <a:cubicBezTo>
                    <a:pt x="198" y="28"/>
                    <a:pt x="201" y="28"/>
                    <a:pt x="201" y="24"/>
                  </a:cubicBezTo>
                  <a:cubicBezTo>
                    <a:pt x="201" y="19"/>
                    <a:pt x="196" y="19"/>
                    <a:pt x="195" y="19"/>
                  </a:cubicBezTo>
                  <a:cubicBezTo>
                    <a:pt x="189" y="19"/>
                    <a:pt x="183" y="23"/>
                    <a:pt x="182" y="29"/>
                  </a:cubicBezTo>
                  <a:lnTo>
                    <a:pt x="182" y="24"/>
                  </a:lnTo>
                  <a:close/>
                  <a:moveTo>
                    <a:pt x="151" y="47"/>
                  </a:moveTo>
                  <a:cubicBezTo>
                    <a:pt x="151" y="49"/>
                    <a:pt x="151" y="60"/>
                    <a:pt x="142" y="65"/>
                  </a:cubicBezTo>
                  <a:cubicBezTo>
                    <a:pt x="140" y="66"/>
                    <a:pt x="138" y="66"/>
                    <a:pt x="136" y="66"/>
                  </a:cubicBezTo>
                  <a:cubicBezTo>
                    <a:pt x="124" y="66"/>
                    <a:pt x="121" y="55"/>
                    <a:pt x="121" y="47"/>
                  </a:cubicBezTo>
                  <a:cubicBezTo>
                    <a:pt x="121" y="44"/>
                    <a:pt x="122" y="42"/>
                    <a:pt x="122" y="40"/>
                  </a:cubicBezTo>
                  <a:cubicBezTo>
                    <a:pt x="123" y="32"/>
                    <a:pt x="127" y="27"/>
                    <a:pt x="135" y="27"/>
                  </a:cubicBezTo>
                  <a:cubicBezTo>
                    <a:pt x="139" y="27"/>
                    <a:pt x="144" y="28"/>
                    <a:pt x="148" y="33"/>
                  </a:cubicBezTo>
                  <a:cubicBezTo>
                    <a:pt x="150" y="37"/>
                    <a:pt x="151" y="42"/>
                    <a:pt x="151" y="47"/>
                  </a:cubicBezTo>
                  <a:moveTo>
                    <a:pt x="160" y="5"/>
                  </a:moveTo>
                  <a:cubicBezTo>
                    <a:pt x="160" y="3"/>
                    <a:pt x="159" y="2"/>
                    <a:pt x="157" y="1"/>
                  </a:cubicBezTo>
                  <a:cubicBezTo>
                    <a:pt x="156" y="0"/>
                    <a:pt x="155" y="0"/>
                    <a:pt x="155" y="0"/>
                  </a:cubicBezTo>
                  <a:cubicBezTo>
                    <a:pt x="153" y="0"/>
                    <a:pt x="152" y="1"/>
                    <a:pt x="151" y="3"/>
                  </a:cubicBezTo>
                  <a:cubicBezTo>
                    <a:pt x="151" y="3"/>
                    <a:pt x="151" y="4"/>
                    <a:pt x="151" y="5"/>
                  </a:cubicBezTo>
                  <a:cubicBezTo>
                    <a:pt x="151" y="27"/>
                    <a:pt x="151" y="27"/>
                    <a:pt x="151" y="27"/>
                  </a:cubicBezTo>
                  <a:cubicBezTo>
                    <a:pt x="149" y="25"/>
                    <a:pt x="145" y="19"/>
                    <a:pt x="134" y="19"/>
                  </a:cubicBezTo>
                  <a:cubicBezTo>
                    <a:pt x="117" y="19"/>
                    <a:pt x="112" y="33"/>
                    <a:pt x="112" y="46"/>
                  </a:cubicBezTo>
                  <a:cubicBezTo>
                    <a:pt x="112" y="61"/>
                    <a:pt x="118" y="74"/>
                    <a:pt x="134" y="74"/>
                  </a:cubicBezTo>
                  <a:cubicBezTo>
                    <a:pt x="139" y="74"/>
                    <a:pt x="143" y="73"/>
                    <a:pt x="146" y="71"/>
                  </a:cubicBezTo>
                  <a:cubicBezTo>
                    <a:pt x="149" y="69"/>
                    <a:pt x="150" y="68"/>
                    <a:pt x="151" y="67"/>
                  </a:cubicBezTo>
                  <a:cubicBezTo>
                    <a:pt x="151" y="69"/>
                    <a:pt x="151" y="70"/>
                    <a:pt x="151" y="71"/>
                  </a:cubicBezTo>
                  <a:cubicBezTo>
                    <a:pt x="151" y="72"/>
                    <a:pt x="153" y="73"/>
                    <a:pt x="155" y="73"/>
                  </a:cubicBezTo>
                  <a:cubicBezTo>
                    <a:pt x="159" y="73"/>
                    <a:pt x="160" y="70"/>
                    <a:pt x="160" y="69"/>
                  </a:cubicBezTo>
                  <a:lnTo>
                    <a:pt x="160" y="5"/>
                  </a:lnTo>
                  <a:close/>
                  <a:moveTo>
                    <a:pt x="73" y="22"/>
                  </a:moveTo>
                  <a:cubicBezTo>
                    <a:pt x="73" y="21"/>
                    <a:pt x="72" y="19"/>
                    <a:pt x="69" y="19"/>
                  </a:cubicBezTo>
                  <a:cubicBezTo>
                    <a:pt x="66" y="19"/>
                    <a:pt x="64" y="21"/>
                    <a:pt x="64" y="24"/>
                  </a:cubicBezTo>
                  <a:cubicBezTo>
                    <a:pt x="64" y="25"/>
                    <a:pt x="64" y="25"/>
                    <a:pt x="64" y="26"/>
                  </a:cubicBezTo>
                  <a:cubicBezTo>
                    <a:pt x="83" y="73"/>
                    <a:pt x="83" y="73"/>
                    <a:pt x="83" y="73"/>
                  </a:cubicBezTo>
                  <a:cubicBezTo>
                    <a:pt x="81" y="77"/>
                    <a:pt x="81" y="78"/>
                    <a:pt x="79" y="80"/>
                  </a:cubicBezTo>
                  <a:cubicBezTo>
                    <a:pt x="78" y="82"/>
                    <a:pt x="75" y="83"/>
                    <a:pt x="73" y="83"/>
                  </a:cubicBezTo>
                  <a:cubicBezTo>
                    <a:pt x="72" y="83"/>
                    <a:pt x="69" y="82"/>
                    <a:pt x="69" y="82"/>
                  </a:cubicBezTo>
                  <a:cubicBezTo>
                    <a:pt x="68" y="82"/>
                    <a:pt x="67" y="82"/>
                    <a:pt x="67" y="83"/>
                  </a:cubicBezTo>
                  <a:cubicBezTo>
                    <a:pt x="66" y="83"/>
                    <a:pt x="66" y="85"/>
                    <a:pt x="66" y="86"/>
                  </a:cubicBezTo>
                  <a:cubicBezTo>
                    <a:pt x="66" y="90"/>
                    <a:pt x="68" y="91"/>
                    <a:pt x="73" y="91"/>
                  </a:cubicBezTo>
                  <a:cubicBezTo>
                    <a:pt x="85" y="91"/>
                    <a:pt x="88" y="84"/>
                    <a:pt x="91" y="74"/>
                  </a:cubicBezTo>
                  <a:cubicBezTo>
                    <a:pt x="108" y="25"/>
                    <a:pt x="108" y="25"/>
                    <a:pt x="108" y="25"/>
                  </a:cubicBezTo>
                  <a:cubicBezTo>
                    <a:pt x="108" y="25"/>
                    <a:pt x="108" y="24"/>
                    <a:pt x="108" y="24"/>
                  </a:cubicBezTo>
                  <a:cubicBezTo>
                    <a:pt x="108" y="21"/>
                    <a:pt x="106" y="19"/>
                    <a:pt x="103" y="19"/>
                  </a:cubicBezTo>
                  <a:cubicBezTo>
                    <a:pt x="100" y="19"/>
                    <a:pt x="99" y="21"/>
                    <a:pt x="99" y="22"/>
                  </a:cubicBezTo>
                  <a:cubicBezTo>
                    <a:pt x="91" y="47"/>
                    <a:pt x="91" y="47"/>
                    <a:pt x="91" y="47"/>
                  </a:cubicBezTo>
                  <a:cubicBezTo>
                    <a:pt x="91" y="48"/>
                    <a:pt x="89" y="53"/>
                    <a:pt x="89" y="54"/>
                  </a:cubicBezTo>
                  <a:cubicBezTo>
                    <a:pt x="88" y="57"/>
                    <a:pt x="87" y="59"/>
                    <a:pt x="87" y="62"/>
                  </a:cubicBezTo>
                  <a:cubicBezTo>
                    <a:pt x="86" y="60"/>
                    <a:pt x="86" y="58"/>
                    <a:pt x="85" y="54"/>
                  </a:cubicBezTo>
                  <a:lnTo>
                    <a:pt x="73" y="22"/>
                  </a:lnTo>
                  <a:close/>
                  <a:moveTo>
                    <a:pt x="47" y="69"/>
                  </a:moveTo>
                  <a:cubicBezTo>
                    <a:pt x="47" y="70"/>
                    <a:pt x="48" y="73"/>
                    <a:pt x="52" y="73"/>
                  </a:cubicBezTo>
                  <a:cubicBezTo>
                    <a:pt x="54" y="73"/>
                    <a:pt x="56" y="72"/>
                    <a:pt x="56" y="71"/>
                  </a:cubicBezTo>
                  <a:cubicBezTo>
                    <a:pt x="57" y="70"/>
                    <a:pt x="57" y="70"/>
                    <a:pt x="57" y="69"/>
                  </a:cubicBezTo>
                  <a:cubicBezTo>
                    <a:pt x="57" y="5"/>
                    <a:pt x="57" y="5"/>
                    <a:pt x="57" y="5"/>
                  </a:cubicBezTo>
                  <a:cubicBezTo>
                    <a:pt x="57" y="4"/>
                    <a:pt x="56" y="0"/>
                    <a:pt x="52" y="0"/>
                  </a:cubicBezTo>
                  <a:cubicBezTo>
                    <a:pt x="49" y="0"/>
                    <a:pt x="48" y="2"/>
                    <a:pt x="48" y="3"/>
                  </a:cubicBezTo>
                  <a:cubicBezTo>
                    <a:pt x="47" y="3"/>
                    <a:pt x="47" y="4"/>
                    <a:pt x="47" y="5"/>
                  </a:cubicBezTo>
                  <a:cubicBezTo>
                    <a:pt x="47" y="32"/>
                    <a:pt x="47" y="32"/>
                    <a:pt x="47" y="32"/>
                  </a:cubicBezTo>
                  <a:cubicBezTo>
                    <a:pt x="10" y="32"/>
                    <a:pt x="10" y="32"/>
                    <a:pt x="10" y="32"/>
                  </a:cubicBezTo>
                  <a:cubicBezTo>
                    <a:pt x="10" y="5"/>
                    <a:pt x="10" y="5"/>
                    <a:pt x="10" y="5"/>
                  </a:cubicBezTo>
                  <a:cubicBezTo>
                    <a:pt x="10" y="3"/>
                    <a:pt x="10" y="2"/>
                    <a:pt x="8" y="1"/>
                  </a:cubicBezTo>
                  <a:cubicBezTo>
                    <a:pt x="7" y="0"/>
                    <a:pt x="6" y="0"/>
                    <a:pt x="5" y="0"/>
                  </a:cubicBezTo>
                  <a:cubicBezTo>
                    <a:pt x="1" y="0"/>
                    <a:pt x="0" y="4"/>
                    <a:pt x="0" y="5"/>
                  </a:cubicBezTo>
                  <a:cubicBezTo>
                    <a:pt x="0" y="69"/>
                    <a:pt x="0" y="69"/>
                    <a:pt x="0" y="69"/>
                  </a:cubicBezTo>
                  <a:cubicBezTo>
                    <a:pt x="0" y="70"/>
                    <a:pt x="1" y="72"/>
                    <a:pt x="3" y="73"/>
                  </a:cubicBezTo>
                  <a:cubicBezTo>
                    <a:pt x="3" y="73"/>
                    <a:pt x="4" y="73"/>
                    <a:pt x="5" y="73"/>
                  </a:cubicBezTo>
                  <a:cubicBezTo>
                    <a:pt x="9" y="73"/>
                    <a:pt x="10" y="70"/>
                    <a:pt x="10" y="69"/>
                  </a:cubicBezTo>
                  <a:cubicBezTo>
                    <a:pt x="10" y="40"/>
                    <a:pt x="10" y="40"/>
                    <a:pt x="10" y="40"/>
                  </a:cubicBezTo>
                  <a:cubicBezTo>
                    <a:pt x="47" y="40"/>
                    <a:pt x="47" y="40"/>
                    <a:pt x="47" y="40"/>
                  </a:cubicBezTo>
                  <a:lnTo>
                    <a:pt x="47" y="69"/>
                  </a:lnTo>
                  <a:close/>
                </a:path>
              </a:pathLst>
            </a:custGeom>
            <a:solidFill>
              <a:schemeClr val="tx2">
                <a:lumMod val="40000"/>
                <a:lumOff val="6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3" name="Freeform 14">
              <a:extLst>
                <a:ext uri="{FF2B5EF4-FFF2-40B4-BE49-F238E27FC236}">
                  <a16:creationId xmlns:a16="http://schemas.microsoft.com/office/drawing/2014/main" id="{428B5FFB-98B0-4849-9E8F-1CE8E38839B6}"/>
                </a:ext>
              </a:extLst>
            </p:cNvPr>
            <p:cNvSpPr>
              <a:spLocks noEditPoints="1"/>
            </p:cNvSpPr>
            <p:nvPr/>
          </p:nvSpPr>
          <p:spPr bwMode="auto">
            <a:xfrm>
              <a:off x="9193213" y="6146800"/>
              <a:ext cx="1274763" cy="330200"/>
            </a:xfrm>
            <a:custGeom>
              <a:avLst/>
              <a:gdLst>
                <a:gd name="T0" fmla="*/ 388 w 401"/>
                <a:gd name="T1" fmla="*/ 4 h 102"/>
                <a:gd name="T2" fmla="*/ 401 w 401"/>
                <a:gd name="T3" fmla="*/ 15 h 102"/>
                <a:gd name="T4" fmla="*/ 388 w 401"/>
                <a:gd name="T5" fmla="*/ 28 h 102"/>
                <a:gd name="T6" fmla="*/ 387 w 401"/>
                <a:gd name="T7" fmla="*/ 10 h 102"/>
                <a:gd name="T8" fmla="*/ 390 w 401"/>
                <a:gd name="T9" fmla="*/ 13 h 102"/>
                <a:gd name="T10" fmla="*/ 386 w 401"/>
                <a:gd name="T11" fmla="*/ 10 h 102"/>
                <a:gd name="T12" fmla="*/ 386 w 401"/>
                <a:gd name="T13" fmla="*/ 23 h 102"/>
                <a:gd name="T14" fmla="*/ 390 w 401"/>
                <a:gd name="T15" fmla="*/ 23 h 102"/>
                <a:gd name="T16" fmla="*/ 392 w 401"/>
                <a:gd name="T17" fmla="*/ 15 h 102"/>
                <a:gd name="T18" fmla="*/ 388 w 401"/>
                <a:gd name="T19" fmla="*/ 7 h 102"/>
                <a:gd name="T20" fmla="*/ 332 w 401"/>
                <a:gd name="T21" fmla="*/ 65 h 102"/>
                <a:gd name="T22" fmla="*/ 362 w 401"/>
                <a:gd name="T23" fmla="*/ 48 h 102"/>
                <a:gd name="T24" fmla="*/ 381 w 401"/>
                <a:gd name="T25" fmla="*/ 45 h 102"/>
                <a:gd name="T26" fmla="*/ 311 w 401"/>
                <a:gd name="T27" fmla="*/ 65 h 102"/>
                <a:gd name="T28" fmla="*/ 364 w 401"/>
                <a:gd name="T29" fmla="*/ 73 h 102"/>
                <a:gd name="T30" fmla="*/ 304 w 401"/>
                <a:gd name="T31" fmla="*/ 21 h 102"/>
                <a:gd name="T32" fmla="*/ 296 w 401"/>
                <a:gd name="T33" fmla="*/ 10 h 102"/>
                <a:gd name="T34" fmla="*/ 278 w 401"/>
                <a:gd name="T35" fmla="*/ 100 h 102"/>
                <a:gd name="T36" fmla="*/ 296 w 401"/>
                <a:gd name="T37" fmla="*/ 88 h 102"/>
                <a:gd name="T38" fmla="*/ 302 w 401"/>
                <a:gd name="T39" fmla="*/ 28 h 102"/>
                <a:gd name="T40" fmla="*/ 276 w 401"/>
                <a:gd name="T41" fmla="*/ 88 h 102"/>
                <a:gd name="T42" fmla="*/ 232 w 401"/>
                <a:gd name="T43" fmla="*/ 101 h 102"/>
                <a:gd name="T44" fmla="*/ 252 w 401"/>
                <a:gd name="T45" fmla="*/ 66 h 102"/>
                <a:gd name="T46" fmla="*/ 282 w 401"/>
                <a:gd name="T47" fmla="*/ 43 h 102"/>
                <a:gd name="T48" fmla="*/ 261 w 401"/>
                <a:gd name="T49" fmla="*/ 35 h 102"/>
                <a:gd name="T50" fmla="*/ 255 w 401"/>
                <a:gd name="T51" fmla="*/ 29 h 102"/>
                <a:gd name="T52" fmla="*/ 238 w 401"/>
                <a:gd name="T53" fmla="*/ 40 h 102"/>
                <a:gd name="T54" fmla="*/ 240 w 401"/>
                <a:gd name="T55" fmla="*/ 16 h 102"/>
                <a:gd name="T56" fmla="*/ 233 w 401"/>
                <a:gd name="T57" fmla="*/ 2 h 102"/>
                <a:gd name="T58" fmla="*/ 171 w 401"/>
                <a:gd name="T59" fmla="*/ 16 h 102"/>
                <a:gd name="T60" fmla="*/ 159 w 401"/>
                <a:gd name="T61" fmla="*/ 101 h 102"/>
                <a:gd name="T62" fmla="*/ 181 w 401"/>
                <a:gd name="T63" fmla="*/ 59 h 102"/>
                <a:gd name="T64" fmla="*/ 228 w 401"/>
                <a:gd name="T65" fmla="*/ 46 h 102"/>
                <a:gd name="T66" fmla="*/ 192 w 401"/>
                <a:gd name="T67" fmla="*/ 20 h 102"/>
                <a:gd name="T68" fmla="*/ 129 w 401"/>
                <a:gd name="T69" fmla="*/ 51 h 102"/>
                <a:gd name="T70" fmla="*/ 106 w 401"/>
                <a:gd name="T71" fmla="*/ 85 h 102"/>
                <a:gd name="T72" fmla="*/ 118 w 401"/>
                <a:gd name="T73" fmla="*/ 43 h 102"/>
                <a:gd name="T74" fmla="*/ 149 w 401"/>
                <a:gd name="T75" fmla="*/ 64 h 102"/>
                <a:gd name="T76" fmla="*/ 75 w 401"/>
                <a:gd name="T77" fmla="*/ 64 h 102"/>
                <a:gd name="T78" fmla="*/ 36 w 401"/>
                <a:gd name="T79" fmla="*/ 2 h 102"/>
                <a:gd name="T80" fmla="*/ 2 w 401"/>
                <a:gd name="T81" fmla="*/ 86 h 102"/>
                <a:gd name="T82" fmla="*/ 55 w 401"/>
                <a:gd name="T83" fmla="*/ 100 h 102"/>
                <a:gd name="T84" fmla="*/ 68 w 401"/>
                <a:gd name="T85" fmla="*/ 87 h 102"/>
                <a:gd name="T86" fmla="*/ 43 w 401"/>
                <a:gd name="T87" fmla="*/ 15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401" h="102">
                  <a:moveTo>
                    <a:pt x="388" y="27"/>
                  </a:moveTo>
                  <a:cubicBezTo>
                    <a:pt x="381" y="27"/>
                    <a:pt x="376" y="22"/>
                    <a:pt x="376" y="15"/>
                  </a:cubicBezTo>
                  <a:cubicBezTo>
                    <a:pt x="376" y="9"/>
                    <a:pt x="381" y="4"/>
                    <a:pt x="388" y="4"/>
                  </a:cubicBezTo>
                  <a:cubicBezTo>
                    <a:pt x="394" y="4"/>
                    <a:pt x="399" y="9"/>
                    <a:pt x="399" y="15"/>
                  </a:cubicBezTo>
                  <a:cubicBezTo>
                    <a:pt x="399" y="22"/>
                    <a:pt x="394" y="27"/>
                    <a:pt x="388" y="27"/>
                  </a:cubicBezTo>
                  <a:moveTo>
                    <a:pt x="401" y="15"/>
                  </a:moveTo>
                  <a:cubicBezTo>
                    <a:pt x="401" y="8"/>
                    <a:pt x="395" y="2"/>
                    <a:pt x="388" y="2"/>
                  </a:cubicBezTo>
                  <a:cubicBezTo>
                    <a:pt x="381" y="2"/>
                    <a:pt x="375" y="8"/>
                    <a:pt x="375" y="15"/>
                  </a:cubicBezTo>
                  <a:cubicBezTo>
                    <a:pt x="375" y="23"/>
                    <a:pt x="381" y="28"/>
                    <a:pt x="388" y="28"/>
                  </a:cubicBezTo>
                  <a:cubicBezTo>
                    <a:pt x="395" y="28"/>
                    <a:pt x="401" y="22"/>
                    <a:pt x="401" y="15"/>
                  </a:cubicBezTo>
                  <a:moveTo>
                    <a:pt x="386" y="10"/>
                  </a:moveTo>
                  <a:cubicBezTo>
                    <a:pt x="387" y="10"/>
                    <a:pt x="387" y="10"/>
                    <a:pt x="387" y="10"/>
                  </a:cubicBezTo>
                  <a:cubicBezTo>
                    <a:pt x="389" y="10"/>
                    <a:pt x="389" y="10"/>
                    <a:pt x="390" y="10"/>
                  </a:cubicBezTo>
                  <a:cubicBezTo>
                    <a:pt x="390" y="10"/>
                    <a:pt x="390" y="11"/>
                    <a:pt x="390" y="11"/>
                  </a:cubicBezTo>
                  <a:cubicBezTo>
                    <a:pt x="390" y="12"/>
                    <a:pt x="390" y="13"/>
                    <a:pt x="390" y="13"/>
                  </a:cubicBezTo>
                  <a:cubicBezTo>
                    <a:pt x="389" y="13"/>
                    <a:pt x="389" y="13"/>
                    <a:pt x="387" y="13"/>
                  </a:cubicBezTo>
                  <a:cubicBezTo>
                    <a:pt x="386" y="13"/>
                    <a:pt x="386" y="13"/>
                    <a:pt x="386" y="13"/>
                  </a:cubicBezTo>
                  <a:lnTo>
                    <a:pt x="386" y="10"/>
                  </a:lnTo>
                  <a:close/>
                  <a:moveTo>
                    <a:pt x="382" y="7"/>
                  </a:moveTo>
                  <a:cubicBezTo>
                    <a:pt x="382" y="23"/>
                    <a:pt x="382" y="23"/>
                    <a:pt x="382" y="23"/>
                  </a:cubicBezTo>
                  <a:cubicBezTo>
                    <a:pt x="386" y="23"/>
                    <a:pt x="386" y="23"/>
                    <a:pt x="386" y="23"/>
                  </a:cubicBezTo>
                  <a:cubicBezTo>
                    <a:pt x="386" y="16"/>
                    <a:pt x="386" y="16"/>
                    <a:pt x="386" y="16"/>
                  </a:cubicBezTo>
                  <a:cubicBezTo>
                    <a:pt x="389" y="16"/>
                    <a:pt x="389" y="16"/>
                    <a:pt x="389" y="20"/>
                  </a:cubicBezTo>
                  <a:cubicBezTo>
                    <a:pt x="390" y="21"/>
                    <a:pt x="390" y="22"/>
                    <a:pt x="390" y="23"/>
                  </a:cubicBezTo>
                  <a:cubicBezTo>
                    <a:pt x="395" y="23"/>
                    <a:pt x="395" y="23"/>
                    <a:pt x="395" y="23"/>
                  </a:cubicBezTo>
                  <a:cubicBezTo>
                    <a:pt x="394" y="22"/>
                    <a:pt x="394" y="20"/>
                    <a:pt x="393" y="18"/>
                  </a:cubicBezTo>
                  <a:cubicBezTo>
                    <a:pt x="393" y="16"/>
                    <a:pt x="393" y="16"/>
                    <a:pt x="392" y="15"/>
                  </a:cubicBezTo>
                  <a:cubicBezTo>
                    <a:pt x="393" y="15"/>
                    <a:pt x="394" y="14"/>
                    <a:pt x="394" y="11"/>
                  </a:cubicBezTo>
                  <a:cubicBezTo>
                    <a:pt x="394" y="10"/>
                    <a:pt x="394" y="8"/>
                    <a:pt x="392" y="7"/>
                  </a:cubicBezTo>
                  <a:cubicBezTo>
                    <a:pt x="390" y="7"/>
                    <a:pt x="389" y="7"/>
                    <a:pt x="388" y="7"/>
                  </a:cubicBezTo>
                  <a:lnTo>
                    <a:pt x="382" y="7"/>
                  </a:lnTo>
                  <a:close/>
                  <a:moveTo>
                    <a:pt x="342" y="85"/>
                  </a:moveTo>
                  <a:cubicBezTo>
                    <a:pt x="328" y="85"/>
                    <a:pt x="329" y="74"/>
                    <a:pt x="332" y="65"/>
                  </a:cubicBezTo>
                  <a:cubicBezTo>
                    <a:pt x="335" y="51"/>
                    <a:pt x="341" y="47"/>
                    <a:pt x="344" y="45"/>
                  </a:cubicBezTo>
                  <a:cubicBezTo>
                    <a:pt x="347" y="44"/>
                    <a:pt x="350" y="43"/>
                    <a:pt x="353" y="43"/>
                  </a:cubicBezTo>
                  <a:cubicBezTo>
                    <a:pt x="359" y="43"/>
                    <a:pt x="361" y="46"/>
                    <a:pt x="362" y="48"/>
                  </a:cubicBezTo>
                  <a:cubicBezTo>
                    <a:pt x="362" y="49"/>
                    <a:pt x="363" y="50"/>
                    <a:pt x="363" y="51"/>
                  </a:cubicBezTo>
                  <a:cubicBezTo>
                    <a:pt x="364" y="53"/>
                    <a:pt x="366" y="54"/>
                    <a:pt x="369" y="54"/>
                  </a:cubicBezTo>
                  <a:cubicBezTo>
                    <a:pt x="374" y="54"/>
                    <a:pt x="379" y="50"/>
                    <a:pt x="381" y="45"/>
                  </a:cubicBezTo>
                  <a:cubicBezTo>
                    <a:pt x="382" y="41"/>
                    <a:pt x="381" y="38"/>
                    <a:pt x="378" y="34"/>
                  </a:cubicBezTo>
                  <a:cubicBezTo>
                    <a:pt x="372" y="28"/>
                    <a:pt x="365" y="27"/>
                    <a:pt x="357" y="27"/>
                  </a:cubicBezTo>
                  <a:cubicBezTo>
                    <a:pt x="338" y="27"/>
                    <a:pt x="318" y="39"/>
                    <a:pt x="311" y="65"/>
                  </a:cubicBezTo>
                  <a:cubicBezTo>
                    <a:pt x="305" y="85"/>
                    <a:pt x="312" y="102"/>
                    <a:pt x="336" y="102"/>
                  </a:cubicBezTo>
                  <a:cubicBezTo>
                    <a:pt x="356" y="102"/>
                    <a:pt x="369" y="89"/>
                    <a:pt x="371" y="82"/>
                  </a:cubicBezTo>
                  <a:cubicBezTo>
                    <a:pt x="373" y="76"/>
                    <a:pt x="368" y="73"/>
                    <a:pt x="364" y="73"/>
                  </a:cubicBezTo>
                  <a:cubicBezTo>
                    <a:pt x="359" y="73"/>
                    <a:pt x="356" y="76"/>
                    <a:pt x="354" y="78"/>
                  </a:cubicBezTo>
                  <a:cubicBezTo>
                    <a:pt x="352" y="81"/>
                    <a:pt x="349" y="85"/>
                    <a:pt x="342" y="85"/>
                  </a:cubicBezTo>
                  <a:moveTo>
                    <a:pt x="304" y="21"/>
                  </a:moveTo>
                  <a:cubicBezTo>
                    <a:pt x="309" y="21"/>
                    <a:pt x="315" y="16"/>
                    <a:pt x="316" y="10"/>
                  </a:cubicBezTo>
                  <a:cubicBezTo>
                    <a:pt x="318" y="5"/>
                    <a:pt x="315" y="0"/>
                    <a:pt x="309" y="0"/>
                  </a:cubicBezTo>
                  <a:cubicBezTo>
                    <a:pt x="304" y="0"/>
                    <a:pt x="298" y="5"/>
                    <a:pt x="296" y="10"/>
                  </a:cubicBezTo>
                  <a:cubicBezTo>
                    <a:pt x="295" y="16"/>
                    <a:pt x="298" y="21"/>
                    <a:pt x="304" y="21"/>
                  </a:cubicBezTo>
                  <a:moveTo>
                    <a:pt x="276" y="88"/>
                  </a:moveTo>
                  <a:cubicBezTo>
                    <a:pt x="275" y="92"/>
                    <a:pt x="273" y="98"/>
                    <a:pt x="278" y="100"/>
                  </a:cubicBezTo>
                  <a:cubicBezTo>
                    <a:pt x="279" y="100"/>
                    <a:pt x="280" y="101"/>
                    <a:pt x="282" y="101"/>
                  </a:cubicBezTo>
                  <a:cubicBezTo>
                    <a:pt x="285" y="101"/>
                    <a:pt x="288" y="100"/>
                    <a:pt x="291" y="97"/>
                  </a:cubicBezTo>
                  <a:cubicBezTo>
                    <a:pt x="294" y="94"/>
                    <a:pt x="295" y="91"/>
                    <a:pt x="296" y="88"/>
                  </a:cubicBezTo>
                  <a:cubicBezTo>
                    <a:pt x="309" y="40"/>
                    <a:pt x="309" y="40"/>
                    <a:pt x="309" y="40"/>
                  </a:cubicBezTo>
                  <a:cubicBezTo>
                    <a:pt x="309" y="36"/>
                    <a:pt x="311" y="31"/>
                    <a:pt x="306" y="29"/>
                  </a:cubicBezTo>
                  <a:cubicBezTo>
                    <a:pt x="305" y="28"/>
                    <a:pt x="303" y="28"/>
                    <a:pt x="302" y="28"/>
                  </a:cubicBezTo>
                  <a:cubicBezTo>
                    <a:pt x="298" y="28"/>
                    <a:pt x="295" y="29"/>
                    <a:pt x="294" y="30"/>
                  </a:cubicBezTo>
                  <a:cubicBezTo>
                    <a:pt x="292" y="32"/>
                    <a:pt x="290" y="34"/>
                    <a:pt x="289" y="40"/>
                  </a:cubicBezTo>
                  <a:lnTo>
                    <a:pt x="276" y="88"/>
                  </a:lnTo>
                  <a:close/>
                  <a:moveTo>
                    <a:pt x="225" y="88"/>
                  </a:moveTo>
                  <a:cubicBezTo>
                    <a:pt x="224" y="92"/>
                    <a:pt x="222" y="98"/>
                    <a:pt x="229" y="100"/>
                  </a:cubicBezTo>
                  <a:cubicBezTo>
                    <a:pt x="230" y="101"/>
                    <a:pt x="231" y="101"/>
                    <a:pt x="232" y="101"/>
                  </a:cubicBezTo>
                  <a:cubicBezTo>
                    <a:pt x="235" y="101"/>
                    <a:pt x="238" y="100"/>
                    <a:pt x="240" y="98"/>
                  </a:cubicBezTo>
                  <a:cubicBezTo>
                    <a:pt x="244" y="95"/>
                    <a:pt x="245" y="91"/>
                    <a:pt x="246" y="88"/>
                  </a:cubicBezTo>
                  <a:cubicBezTo>
                    <a:pt x="252" y="66"/>
                    <a:pt x="252" y="66"/>
                    <a:pt x="252" y="66"/>
                  </a:cubicBezTo>
                  <a:cubicBezTo>
                    <a:pt x="254" y="58"/>
                    <a:pt x="257" y="48"/>
                    <a:pt x="268" y="46"/>
                  </a:cubicBezTo>
                  <a:cubicBezTo>
                    <a:pt x="270" y="46"/>
                    <a:pt x="272" y="46"/>
                    <a:pt x="274" y="45"/>
                  </a:cubicBezTo>
                  <a:cubicBezTo>
                    <a:pt x="276" y="45"/>
                    <a:pt x="279" y="45"/>
                    <a:pt x="282" y="43"/>
                  </a:cubicBezTo>
                  <a:cubicBezTo>
                    <a:pt x="284" y="41"/>
                    <a:pt x="285" y="39"/>
                    <a:pt x="286" y="36"/>
                  </a:cubicBezTo>
                  <a:cubicBezTo>
                    <a:pt x="287" y="32"/>
                    <a:pt x="285" y="27"/>
                    <a:pt x="278" y="27"/>
                  </a:cubicBezTo>
                  <a:cubicBezTo>
                    <a:pt x="272" y="27"/>
                    <a:pt x="266" y="30"/>
                    <a:pt x="261" y="35"/>
                  </a:cubicBezTo>
                  <a:cubicBezTo>
                    <a:pt x="260" y="37"/>
                    <a:pt x="258" y="39"/>
                    <a:pt x="257" y="41"/>
                  </a:cubicBezTo>
                  <a:cubicBezTo>
                    <a:pt x="257" y="40"/>
                    <a:pt x="257" y="40"/>
                    <a:pt x="257" y="40"/>
                  </a:cubicBezTo>
                  <a:cubicBezTo>
                    <a:pt x="258" y="37"/>
                    <a:pt x="260" y="31"/>
                    <a:pt x="255" y="29"/>
                  </a:cubicBezTo>
                  <a:cubicBezTo>
                    <a:pt x="254" y="28"/>
                    <a:pt x="253" y="28"/>
                    <a:pt x="251" y="28"/>
                  </a:cubicBezTo>
                  <a:cubicBezTo>
                    <a:pt x="248" y="28"/>
                    <a:pt x="245" y="29"/>
                    <a:pt x="244" y="30"/>
                  </a:cubicBezTo>
                  <a:cubicBezTo>
                    <a:pt x="240" y="33"/>
                    <a:pt x="239" y="37"/>
                    <a:pt x="238" y="40"/>
                  </a:cubicBezTo>
                  <a:lnTo>
                    <a:pt x="225" y="88"/>
                  </a:lnTo>
                  <a:close/>
                  <a:moveTo>
                    <a:pt x="228" y="20"/>
                  </a:moveTo>
                  <a:cubicBezTo>
                    <a:pt x="231" y="20"/>
                    <a:pt x="236" y="20"/>
                    <a:pt x="240" y="16"/>
                  </a:cubicBezTo>
                  <a:cubicBezTo>
                    <a:pt x="241" y="15"/>
                    <a:pt x="242" y="12"/>
                    <a:pt x="242" y="11"/>
                  </a:cubicBezTo>
                  <a:cubicBezTo>
                    <a:pt x="243" y="8"/>
                    <a:pt x="242" y="5"/>
                    <a:pt x="239" y="3"/>
                  </a:cubicBezTo>
                  <a:cubicBezTo>
                    <a:pt x="238" y="3"/>
                    <a:pt x="235" y="2"/>
                    <a:pt x="233" y="2"/>
                  </a:cubicBezTo>
                  <a:cubicBezTo>
                    <a:pt x="190" y="2"/>
                    <a:pt x="190" y="2"/>
                    <a:pt x="190" y="2"/>
                  </a:cubicBezTo>
                  <a:cubicBezTo>
                    <a:pt x="187" y="2"/>
                    <a:pt x="182" y="2"/>
                    <a:pt x="179" y="5"/>
                  </a:cubicBezTo>
                  <a:cubicBezTo>
                    <a:pt x="174" y="8"/>
                    <a:pt x="172" y="13"/>
                    <a:pt x="171" y="16"/>
                  </a:cubicBezTo>
                  <a:cubicBezTo>
                    <a:pt x="152" y="88"/>
                    <a:pt x="152" y="88"/>
                    <a:pt x="152" y="88"/>
                  </a:cubicBezTo>
                  <a:cubicBezTo>
                    <a:pt x="151" y="92"/>
                    <a:pt x="150" y="97"/>
                    <a:pt x="154" y="99"/>
                  </a:cubicBezTo>
                  <a:cubicBezTo>
                    <a:pt x="155" y="100"/>
                    <a:pt x="157" y="101"/>
                    <a:pt x="159" y="101"/>
                  </a:cubicBezTo>
                  <a:cubicBezTo>
                    <a:pt x="161" y="101"/>
                    <a:pt x="167" y="101"/>
                    <a:pt x="171" y="95"/>
                  </a:cubicBezTo>
                  <a:cubicBezTo>
                    <a:pt x="172" y="92"/>
                    <a:pt x="173" y="90"/>
                    <a:pt x="174" y="87"/>
                  </a:cubicBezTo>
                  <a:cubicBezTo>
                    <a:pt x="181" y="59"/>
                    <a:pt x="181" y="59"/>
                    <a:pt x="181" y="59"/>
                  </a:cubicBezTo>
                  <a:cubicBezTo>
                    <a:pt x="214" y="59"/>
                    <a:pt x="214" y="59"/>
                    <a:pt x="214" y="59"/>
                  </a:cubicBezTo>
                  <a:cubicBezTo>
                    <a:pt x="217" y="59"/>
                    <a:pt x="225" y="59"/>
                    <a:pt x="228" y="50"/>
                  </a:cubicBezTo>
                  <a:cubicBezTo>
                    <a:pt x="228" y="49"/>
                    <a:pt x="228" y="47"/>
                    <a:pt x="228" y="46"/>
                  </a:cubicBezTo>
                  <a:cubicBezTo>
                    <a:pt x="227" y="41"/>
                    <a:pt x="222" y="41"/>
                    <a:pt x="219" y="41"/>
                  </a:cubicBezTo>
                  <a:cubicBezTo>
                    <a:pt x="186" y="41"/>
                    <a:pt x="186" y="41"/>
                    <a:pt x="186" y="41"/>
                  </a:cubicBezTo>
                  <a:cubicBezTo>
                    <a:pt x="192" y="20"/>
                    <a:pt x="192" y="20"/>
                    <a:pt x="192" y="20"/>
                  </a:cubicBezTo>
                  <a:lnTo>
                    <a:pt x="228" y="20"/>
                  </a:lnTo>
                  <a:close/>
                  <a:moveTo>
                    <a:pt x="118" y="43"/>
                  </a:moveTo>
                  <a:cubicBezTo>
                    <a:pt x="119" y="43"/>
                    <a:pt x="127" y="43"/>
                    <a:pt x="129" y="51"/>
                  </a:cubicBezTo>
                  <a:cubicBezTo>
                    <a:pt x="130" y="54"/>
                    <a:pt x="130" y="59"/>
                    <a:pt x="128" y="63"/>
                  </a:cubicBezTo>
                  <a:cubicBezTo>
                    <a:pt x="127" y="68"/>
                    <a:pt x="125" y="73"/>
                    <a:pt x="121" y="78"/>
                  </a:cubicBezTo>
                  <a:cubicBezTo>
                    <a:pt x="120" y="79"/>
                    <a:pt x="115" y="85"/>
                    <a:pt x="106" y="85"/>
                  </a:cubicBezTo>
                  <a:cubicBezTo>
                    <a:pt x="95" y="85"/>
                    <a:pt x="92" y="77"/>
                    <a:pt x="96" y="64"/>
                  </a:cubicBezTo>
                  <a:cubicBezTo>
                    <a:pt x="96" y="61"/>
                    <a:pt x="99" y="52"/>
                    <a:pt x="107" y="46"/>
                  </a:cubicBezTo>
                  <a:cubicBezTo>
                    <a:pt x="111" y="43"/>
                    <a:pt x="115" y="43"/>
                    <a:pt x="118" y="43"/>
                  </a:cubicBezTo>
                  <a:moveTo>
                    <a:pt x="75" y="64"/>
                  </a:moveTo>
                  <a:cubicBezTo>
                    <a:pt x="70" y="82"/>
                    <a:pt x="76" y="102"/>
                    <a:pt x="102" y="102"/>
                  </a:cubicBezTo>
                  <a:cubicBezTo>
                    <a:pt x="122" y="102"/>
                    <a:pt x="143" y="86"/>
                    <a:pt x="149" y="64"/>
                  </a:cubicBezTo>
                  <a:cubicBezTo>
                    <a:pt x="152" y="53"/>
                    <a:pt x="150" y="43"/>
                    <a:pt x="147" y="38"/>
                  </a:cubicBezTo>
                  <a:cubicBezTo>
                    <a:pt x="142" y="30"/>
                    <a:pt x="133" y="27"/>
                    <a:pt x="123" y="27"/>
                  </a:cubicBezTo>
                  <a:cubicBezTo>
                    <a:pt x="101" y="27"/>
                    <a:pt x="81" y="42"/>
                    <a:pt x="75" y="64"/>
                  </a:cubicBezTo>
                  <a:moveTo>
                    <a:pt x="43" y="15"/>
                  </a:moveTo>
                  <a:cubicBezTo>
                    <a:pt x="44" y="12"/>
                    <a:pt x="45" y="8"/>
                    <a:pt x="43" y="5"/>
                  </a:cubicBezTo>
                  <a:cubicBezTo>
                    <a:pt x="41" y="2"/>
                    <a:pt x="38" y="2"/>
                    <a:pt x="36" y="2"/>
                  </a:cubicBezTo>
                  <a:cubicBezTo>
                    <a:pt x="32" y="2"/>
                    <a:pt x="29" y="3"/>
                    <a:pt x="28" y="4"/>
                  </a:cubicBezTo>
                  <a:cubicBezTo>
                    <a:pt x="23" y="7"/>
                    <a:pt x="22" y="11"/>
                    <a:pt x="21" y="15"/>
                  </a:cubicBezTo>
                  <a:cubicBezTo>
                    <a:pt x="2" y="86"/>
                    <a:pt x="2" y="86"/>
                    <a:pt x="2" y="86"/>
                  </a:cubicBezTo>
                  <a:cubicBezTo>
                    <a:pt x="2" y="90"/>
                    <a:pt x="0" y="94"/>
                    <a:pt x="3" y="97"/>
                  </a:cubicBezTo>
                  <a:cubicBezTo>
                    <a:pt x="5" y="100"/>
                    <a:pt x="9" y="100"/>
                    <a:pt x="13" y="100"/>
                  </a:cubicBezTo>
                  <a:cubicBezTo>
                    <a:pt x="55" y="100"/>
                    <a:pt x="55" y="100"/>
                    <a:pt x="55" y="100"/>
                  </a:cubicBezTo>
                  <a:cubicBezTo>
                    <a:pt x="58" y="100"/>
                    <a:pt x="62" y="100"/>
                    <a:pt x="66" y="96"/>
                  </a:cubicBezTo>
                  <a:cubicBezTo>
                    <a:pt x="67" y="94"/>
                    <a:pt x="68" y="93"/>
                    <a:pt x="68" y="91"/>
                  </a:cubicBezTo>
                  <a:cubicBezTo>
                    <a:pt x="68" y="90"/>
                    <a:pt x="69" y="88"/>
                    <a:pt x="68" y="87"/>
                  </a:cubicBezTo>
                  <a:cubicBezTo>
                    <a:pt x="67" y="82"/>
                    <a:pt x="62" y="82"/>
                    <a:pt x="59" y="82"/>
                  </a:cubicBezTo>
                  <a:cubicBezTo>
                    <a:pt x="25" y="82"/>
                    <a:pt x="25" y="82"/>
                    <a:pt x="25" y="82"/>
                  </a:cubicBezTo>
                  <a:lnTo>
                    <a:pt x="43" y="15"/>
                  </a:ln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en-US"/>
            </a:p>
          </p:txBody>
        </p:sp>
      </p:grpSp>
      <p:pic>
        <p:nvPicPr>
          <p:cNvPr id="9" name="White Frame">
            <a:extLst>
              <a:ext uri="{FF2B5EF4-FFF2-40B4-BE49-F238E27FC236}">
                <a16:creationId xmlns:a16="http://schemas.microsoft.com/office/drawing/2014/main" id="{911D8F2E-FB75-4F86-AC54-1A1EAC1A89D1}"/>
              </a:ext>
            </a:extLst>
          </p:cNvPr>
          <p:cNvPicPr>
            <a:picLocks noChangeAspect="1"/>
          </p:cNvPicPr>
          <p:nvPr userDrawn="1"/>
        </p:nvPicPr>
        <p:blipFill>
          <a:blip r:embed="rId5">
            <a:extLst>
              <a:ext uri="{96DAC541-7B7A-43D3-8B79-37D633B846F1}">
                <asvg:svgBlip xmlns:asvg="http://schemas.microsoft.com/office/drawing/2016/SVG/main" r:embed="rId6"/>
              </a:ext>
            </a:extLst>
          </a:blip>
          <a:stretch>
            <a:fillRect/>
          </a:stretch>
        </p:blipFill>
        <p:spPr>
          <a:xfrm>
            <a:off x="0" y="2291"/>
            <a:ext cx="12196074" cy="6855709"/>
          </a:xfrm>
          <a:prstGeom prst="rect">
            <a:avLst/>
          </a:prstGeom>
        </p:spPr>
      </p:pic>
      <p:sp>
        <p:nvSpPr>
          <p:cNvPr id="15" name="Wellspect">
            <a:extLst>
              <a:ext uri="{FF2B5EF4-FFF2-40B4-BE49-F238E27FC236}">
                <a16:creationId xmlns:a16="http://schemas.microsoft.com/office/drawing/2014/main" id="{9D44FDAC-07C9-4888-8618-7FDEFF1ADA78}"/>
              </a:ext>
            </a:extLst>
          </p:cNvPr>
          <p:cNvSpPr>
            <a:spLocks noEditPoints="1"/>
          </p:cNvSpPr>
          <p:nvPr/>
        </p:nvSpPr>
        <p:spPr bwMode="auto">
          <a:xfrm>
            <a:off x="10528300" y="219295"/>
            <a:ext cx="1439863" cy="436563"/>
          </a:xfrm>
          <a:custGeom>
            <a:avLst/>
            <a:gdLst>
              <a:gd name="T0" fmla="*/ 142 w 2268"/>
              <a:gd name="T1" fmla="*/ 392 h 687"/>
              <a:gd name="T2" fmla="*/ 147 w 2268"/>
              <a:gd name="T3" fmla="*/ 293 h 687"/>
              <a:gd name="T4" fmla="*/ 451 w 2268"/>
              <a:gd name="T5" fmla="*/ 18 h 687"/>
              <a:gd name="T6" fmla="*/ 677 w 2268"/>
              <a:gd name="T7" fmla="*/ 220 h 687"/>
              <a:gd name="T8" fmla="*/ 505 w 2268"/>
              <a:gd name="T9" fmla="*/ 356 h 687"/>
              <a:gd name="T10" fmla="*/ 542 w 2268"/>
              <a:gd name="T11" fmla="*/ 326 h 687"/>
              <a:gd name="T12" fmla="*/ 813 w 2268"/>
              <a:gd name="T13" fmla="*/ 368 h 687"/>
              <a:gd name="T14" fmla="*/ 919 w 2268"/>
              <a:gd name="T15" fmla="*/ 25 h 687"/>
              <a:gd name="T16" fmla="*/ 1066 w 2268"/>
              <a:gd name="T17" fmla="*/ 101 h 687"/>
              <a:gd name="T18" fmla="*/ 982 w 2268"/>
              <a:gd name="T19" fmla="*/ 287 h 687"/>
              <a:gd name="T20" fmla="*/ 1337 w 2268"/>
              <a:gd name="T21" fmla="*/ 142 h 687"/>
              <a:gd name="T22" fmla="*/ 1234 w 2268"/>
              <a:gd name="T23" fmla="*/ 495 h 687"/>
              <a:gd name="T24" fmla="*/ 1234 w 2268"/>
              <a:gd name="T25" fmla="*/ 103 h 687"/>
              <a:gd name="T26" fmla="*/ 1720 w 2268"/>
              <a:gd name="T27" fmla="*/ 261 h 687"/>
              <a:gd name="T28" fmla="*/ 1723 w 2268"/>
              <a:gd name="T29" fmla="*/ 352 h 687"/>
              <a:gd name="T30" fmla="*/ 1720 w 2268"/>
              <a:gd name="T31" fmla="*/ 261 h 687"/>
              <a:gd name="T32" fmla="*/ 2002 w 2268"/>
              <a:gd name="T33" fmla="*/ 152 h 687"/>
              <a:gd name="T34" fmla="*/ 1969 w 2268"/>
              <a:gd name="T35" fmla="*/ 302 h 687"/>
              <a:gd name="T36" fmla="*/ 2099 w 2268"/>
              <a:gd name="T37" fmla="*/ 331 h 687"/>
              <a:gd name="T38" fmla="*/ 2072 w 2268"/>
              <a:gd name="T39" fmla="*/ 19 h 687"/>
              <a:gd name="T40" fmla="*/ 2216 w 2268"/>
              <a:gd name="T41" fmla="*/ 45 h 687"/>
              <a:gd name="T42" fmla="*/ 2244 w 2268"/>
              <a:gd name="T43" fmla="*/ 64 h 687"/>
              <a:gd name="T44" fmla="*/ 2208 w 2268"/>
              <a:gd name="T45" fmla="*/ 28 h 687"/>
              <a:gd name="T46" fmla="*/ 2224 w 2268"/>
              <a:gd name="T47" fmla="*/ 90 h 687"/>
              <a:gd name="T48" fmla="*/ 29 w 2268"/>
              <a:gd name="T49" fmla="*/ 686 h 687"/>
              <a:gd name="T50" fmla="*/ 93 w 2268"/>
              <a:gd name="T51" fmla="*/ 570 h 687"/>
              <a:gd name="T52" fmla="*/ 101 w 2268"/>
              <a:gd name="T53" fmla="*/ 636 h 687"/>
              <a:gd name="T54" fmla="*/ 339 w 2268"/>
              <a:gd name="T55" fmla="*/ 686 h 687"/>
              <a:gd name="T56" fmla="*/ 261 w 2268"/>
              <a:gd name="T57" fmla="*/ 563 h 687"/>
              <a:gd name="T58" fmla="*/ 303 w 2268"/>
              <a:gd name="T59" fmla="*/ 623 h 687"/>
              <a:gd name="T60" fmla="*/ 468 w 2268"/>
              <a:gd name="T61" fmla="*/ 633 h 687"/>
              <a:gd name="T62" fmla="*/ 405 w 2268"/>
              <a:gd name="T63" fmla="*/ 563 h 687"/>
              <a:gd name="T64" fmla="*/ 610 w 2268"/>
              <a:gd name="T65" fmla="*/ 655 h 687"/>
              <a:gd name="T66" fmla="*/ 567 w 2268"/>
              <a:gd name="T67" fmla="*/ 570 h 687"/>
              <a:gd name="T68" fmla="*/ 692 w 2268"/>
              <a:gd name="T69" fmla="*/ 685 h 687"/>
              <a:gd name="T70" fmla="*/ 682 w 2268"/>
              <a:gd name="T71" fmla="*/ 674 h 687"/>
              <a:gd name="T72" fmla="*/ 877 w 2268"/>
              <a:gd name="T73" fmla="*/ 573 h 687"/>
              <a:gd name="T74" fmla="*/ 899 w 2268"/>
              <a:gd name="T75" fmla="*/ 665 h 687"/>
              <a:gd name="T76" fmla="*/ 1104 w 2268"/>
              <a:gd name="T77" fmla="*/ 675 h 687"/>
              <a:gd name="T78" fmla="*/ 1126 w 2268"/>
              <a:gd name="T79" fmla="*/ 582 h 687"/>
              <a:gd name="T80" fmla="*/ 1247 w 2268"/>
              <a:gd name="T81" fmla="*/ 686 h 687"/>
              <a:gd name="T82" fmla="*/ 1319 w 2268"/>
              <a:gd name="T83" fmla="*/ 582 h 687"/>
              <a:gd name="T84" fmla="*/ 1461 w 2268"/>
              <a:gd name="T85" fmla="*/ 675 h 687"/>
              <a:gd name="T86" fmla="*/ 1390 w 2268"/>
              <a:gd name="T87" fmla="*/ 582 h 687"/>
              <a:gd name="T88" fmla="*/ 1503 w 2268"/>
              <a:gd name="T89" fmla="*/ 675 h 687"/>
              <a:gd name="T90" fmla="*/ 1599 w 2268"/>
              <a:gd name="T91" fmla="*/ 668 h 687"/>
              <a:gd name="T92" fmla="*/ 1503 w 2268"/>
              <a:gd name="T93" fmla="*/ 675 h 687"/>
              <a:gd name="T94" fmla="*/ 1658 w 2268"/>
              <a:gd name="T95" fmla="*/ 685 h 687"/>
              <a:gd name="T96" fmla="*/ 1721 w 2268"/>
              <a:gd name="T97" fmla="*/ 614 h 687"/>
              <a:gd name="T98" fmla="*/ 1647 w 2268"/>
              <a:gd name="T99" fmla="*/ 674 h 687"/>
              <a:gd name="T100" fmla="*/ 1878 w 2268"/>
              <a:gd name="T101" fmla="*/ 686 h 687"/>
              <a:gd name="T102" fmla="*/ 1793 w 2268"/>
              <a:gd name="T103" fmla="*/ 562 h 687"/>
              <a:gd name="T104" fmla="*/ 1995 w 2268"/>
              <a:gd name="T105" fmla="*/ 667 h 687"/>
              <a:gd name="T106" fmla="*/ 1995 w 2268"/>
              <a:gd name="T107" fmla="*/ 560 h 687"/>
              <a:gd name="T108" fmla="*/ 2106 w 2268"/>
              <a:gd name="T109" fmla="*/ 666 h 687"/>
              <a:gd name="T110" fmla="*/ 2176 w 2268"/>
              <a:gd name="T111" fmla="*/ 572 h 6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268" h="687">
                <a:moveTo>
                  <a:pt x="394" y="374"/>
                </a:moveTo>
                <a:cubicBezTo>
                  <a:pt x="391" y="382"/>
                  <a:pt x="388" y="392"/>
                  <a:pt x="364" y="392"/>
                </a:cubicBezTo>
                <a:cubicBezTo>
                  <a:pt x="342" y="392"/>
                  <a:pt x="337" y="383"/>
                  <a:pt x="334" y="374"/>
                </a:cubicBezTo>
                <a:cubicBezTo>
                  <a:pt x="269" y="154"/>
                  <a:pt x="269" y="154"/>
                  <a:pt x="269" y="154"/>
                </a:cubicBezTo>
                <a:cubicBezTo>
                  <a:pt x="260" y="126"/>
                  <a:pt x="254" y="98"/>
                  <a:pt x="250" y="69"/>
                </a:cubicBezTo>
                <a:cubicBezTo>
                  <a:pt x="245" y="103"/>
                  <a:pt x="238" y="133"/>
                  <a:pt x="233" y="152"/>
                </a:cubicBezTo>
                <a:cubicBezTo>
                  <a:pt x="172" y="373"/>
                  <a:pt x="172" y="373"/>
                  <a:pt x="172" y="373"/>
                </a:cubicBezTo>
                <a:cubicBezTo>
                  <a:pt x="170" y="382"/>
                  <a:pt x="166" y="392"/>
                  <a:pt x="142" y="392"/>
                </a:cubicBezTo>
                <a:cubicBezTo>
                  <a:pt x="118" y="392"/>
                  <a:pt x="115" y="382"/>
                  <a:pt x="112" y="374"/>
                </a:cubicBezTo>
                <a:cubicBezTo>
                  <a:pt x="2" y="32"/>
                  <a:pt x="2" y="32"/>
                  <a:pt x="2" y="32"/>
                </a:cubicBezTo>
                <a:cubicBezTo>
                  <a:pt x="0" y="29"/>
                  <a:pt x="0" y="26"/>
                  <a:pt x="0" y="22"/>
                </a:cubicBezTo>
                <a:cubicBezTo>
                  <a:pt x="0" y="12"/>
                  <a:pt x="11" y="1"/>
                  <a:pt x="27" y="1"/>
                </a:cubicBezTo>
                <a:cubicBezTo>
                  <a:pt x="43" y="1"/>
                  <a:pt x="48" y="11"/>
                  <a:pt x="51" y="18"/>
                </a:cubicBezTo>
                <a:cubicBezTo>
                  <a:pt x="124" y="249"/>
                  <a:pt x="124" y="249"/>
                  <a:pt x="124" y="249"/>
                </a:cubicBezTo>
                <a:cubicBezTo>
                  <a:pt x="136" y="290"/>
                  <a:pt x="139" y="306"/>
                  <a:pt x="141" y="321"/>
                </a:cubicBezTo>
                <a:cubicBezTo>
                  <a:pt x="142" y="314"/>
                  <a:pt x="145" y="302"/>
                  <a:pt x="147" y="293"/>
                </a:cubicBezTo>
                <a:cubicBezTo>
                  <a:pt x="148" y="289"/>
                  <a:pt x="152" y="274"/>
                  <a:pt x="153" y="272"/>
                </a:cubicBezTo>
                <a:cubicBezTo>
                  <a:pt x="221" y="19"/>
                  <a:pt x="221" y="19"/>
                  <a:pt x="221" y="19"/>
                </a:cubicBezTo>
                <a:cubicBezTo>
                  <a:pt x="223" y="11"/>
                  <a:pt x="228" y="0"/>
                  <a:pt x="250" y="0"/>
                </a:cubicBezTo>
                <a:cubicBezTo>
                  <a:pt x="272" y="0"/>
                  <a:pt x="277" y="11"/>
                  <a:pt x="280" y="19"/>
                </a:cubicBezTo>
                <a:cubicBezTo>
                  <a:pt x="349" y="260"/>
                  <a:pt x="349" y="260"/>
                  <a:pt x="349" y="260"/>
                </a:cubicBezTo>
                <a:cubicBezTo>
                  <a:pt x="357" y="286"/>
                  <a:pt x="360" y="305"/>
                  <a:pt x="362" y="318"/>
                </a:cubicBezTo>
                <a:cubicBezTo>
                  <a:pt x="365" y="309"/>
                  <a:pt x="379" y="261"/>
                  <a:pt x="382" y="250"/>
                </a:cubicBezTo>
                <a:cubicBezTo>
                  <a:pt x="451" y="18"/>
                  <a:pt x="451" y="18"/>
                  <a:pt x="451" y="18"/>
                </a:cubicBezTo>
                <a:cubicBezTo>
                  <a:pt x="453" y="11"/>
                  <a:pt x="458" y="1"/>
                  <a:pt x="474" y="1"/>
                </a:cubicBezTo>
                <a:cubicBezTo>
                  <a:pt x="487" y="1"/>
                  <a:pt x="500" y="9"/>
                  <a:pt x="500" y="22"/>
                </a:cubicBezTo>
                <a:cubicBezTo>
                  <a:pt x="500" y="26"/>
                  <a:pt x="499" y="28"/>
                  <a:pt x="499" y="31"/>
                </a:cubicBezTo>
                <a:lnTo>
                  <a:pt x="394" y="374"/>
                </a:lnTo>
                <a:close/>
                <a:moveTo>
                  <a:pt x="521" y="220"/>
                </a:moveTo>
                <a:cubicBezTo>
                  <a:pt x="524" y="208"/>
                  <a:pt x="529" y="182"/>
                  <a:pt x="550" y="163"/>
                </a:cubicBezTo>
                <a:cubicBezTo>
                  <a:pt x="570" y="146"/>
                  <a:pt x="592" y="145"/>
                  <a:pt x="603" y="145"/>
                </a:cubicBezTo>
                <a:cubicBezTo>
                  <a:pt x="655" y="145"/>
                  <a:pt x="675" y="184"/>
                  <a:pt x="677" y="220"/>
                </a:cubicBezTo>
                <a:lnTo>
                  <a:pt x="521" y="220"/>
                </a:lnTo>
                <a:close/>
                <a:moveTo>
                  <a:pt x="704" y="261"/>
                </a:moveTo>
                <a:cubicBezTo>
                  <a:pt x="711" y="261"/>
                  <a:pt x="728" y="260"/>
                  <a:pt x="728" y="237"/>
                </a:cubicBezTo>
                <a:cubicBezTo>
                  <a:pt x="728" y="206"/>
                  <a:pt x="719" y="171"/>
                  <a:pt x="701" y="146"/>
                </a:cubicBezTo>
                <a:cubicBezTo>
                  <a:pt x="684" y="123"/>
                  <a:pt x="663" y="111"/>
                  <a:pt x="638" y="105"/>
                </a:cubicBezTo>
                <a:cubicBezTo>
                  <a:pt x="627" y="102"/>
                  <a:pt x="615" y="101"/>
                  <a:pt x="603" y="101"/>
                </a:cubicBezTo>
                <a:cubicBezTo>
                  <a:pt x="506" y="101"/>
                  <a:pt x="469" y="181"/>
                  <a:pt x="469" y="250"/>
                </a:cubicBezTo>
                <a:cubicBezTo>
                  <a:pt x="469" y="289"/>
                  <a:pt x="481" y="328"/>
                  <a:pt x="505" y="356"/>
                </a:cubicBezTo>
                <a:cubicBezTo>
                  <a:pt x="533" y="387"/>
                  <a:pt x="569" y="394"/>
                  <a:pt x="604" y="394"/>
                </a:cubicBezTo>
                <a:cubicBezTo>
                  <a:pt x="620" y="394"/>
                  <a:pt x="669" y="394"/>
                  <a:pt x="706" y="352"/>
                </a:cubicBezTo>
                <a:cubicBezTo>
                  <a:pt x="712" y="345"/>
                  <a:pt x="722" y="333"/>
                  <a:pt x="724" y="323"/>
                </a:cubicBezTo>
                <a:cubicBezTo>
                  <a:pt x="724" y="321"/>
                  <a:pt x="724" y="320"/>
                  <a:pt x="724" y="317"/>
                </a:cubicBezTo>
                <a:cubicBezTo>
                  <a:pt x="724" y="302"/>
                  <a:pt x="708" y="295"/>
                  <a:pt x="696" y="295"/>
                </a:cubicBezTo>
                <a:cubicBezTo>
                  <a:pt x="684" y="295"/>
                  <a:pt x="681" y="300"/>
                  <a:pt x="673" y="315"/>
                </a:cubicBezTo>
                <a:cubicBezTo>
                  <a:pt x="663" y="330"/>
                  <a:pt x="648" y="352"/>
                  <a:pt x="604" y="352"/>
                </a:cubicBezTo>
                <a:cubicBezTo>
                  <a:pt x="583" y="352"/>
                  <a:pt x="560" y="348"/>
                  <a:pt x="542" y="326"/>
                </a:cubicBezTo>
                <a:cubicBezTo>
                  <a:pt x="527" y="308"/>
                  <a:pt x="522" y="286"/>
                  <a:pt x="521" y="261"/>
                </a:cubicBezTo>
                <a:lnTo>
                  <a:pt x="704" y="261"/>
                </a:lnTo>
                <a:close/>
                <a:moveTo>
                  <a:pt x="813" y="25"/>
                </a:moveTo>
                <a:cubicBezTo>
                  <a:pt x="813" y="18"/>
                  <a:pt x="811" y="1"/>
                  <a:pt x="788" y="1"/>
                </a:cubicBezTo>
                <a:cubicBezTo>
                  <a:pt x="766" y="1"/>
                  <a:pt x="763" y="18"/>
                  <a:pt x="763" y="25"/>
                </a:cubicBezTo>
                <a:cubicBezTo>
                  <a:pt x="763" y="368"/>
                  <a:pt x="763" y="368"/>
                  <a:pt x="763" y="368"/>
                </a:cubicBezTo>
                <a:cubicBezTo>
                  <a:pt x="763" y="384"/>
                  <a:pt x="774" y="392"/>
                  <a:pt x="788" y="392"/>
                </a:cubicBezTo>
                <a:cubicBezTo>
                  <a:pt x="811" y="392"/>
                  <a:pt x="813" y="374"/>
                  <a:pt x="813" y="368"/>
                </a:cubicBezTo>
                <a:lnTo>
                  <a:pt x="813" y="25"/>
                </a:lnTo>
                <a:close/>
                <a:moveTo>
                  <a:pt x="919" y="25"/>
                </a:moveTo>
                <a:cubicBezTo>
                  <a:pt x="919" y="18"/>
                  <a:pt x="917" y="1"/>
                  <a:pt x="894" y="1"/>
                </a:cubicBezTo>
                <a:cubicBezTo>
                  <a:pt x="872" y="1"/>
                  <a:pt x="869" y="18"/>
                  <a:pt x="869" y="25"/>
                </a:cubicBezTo>
                <a:cubicBezTo>
                  <a:pt x="869" y="368"/>
                  <a:pt x="869" y="368"/>
                  <a:pt x="869" y="368"/>
                </a:cubicBezTo>
                <a:cubicBezTo>
                  <a:pt x="869" y="384"/>
                  <a:pt x="880" y="392"/>
                  <a:pt x="894" y="392"/>
                </a:cubicBezTo>
                <a:cubicBezTo>
                  <a:pt x="917" y="392"/>
                  <a:pt x="919" y="374"/>
                  <a:pt x="919" y="368"/>
                </a:cubicBezTo>
                <a:lnTo>
                  <a:pt x="919" y="25"/>
                </a:lnTo>
                <a:close/>
                <a:moveTo>
                  <a:pt x="1063" y="215"/>
                </a:moveTo>
                <a:cubicBezTo>
                  <a:pt x="1038" y="207"/>
                  <a:pt x="1016" y="201"/>
                  <a:pt x="1016" y="176"/>
                </a:cubicBezTo>
                <a:cubicBezTo>
                  <a:pt x="1016" y="164"/>
                  <a:pt x="1023" y="153"/>
                  <a:pt x="1032" y="147"/>
                </a:cubicBezTo>
                <a:cubicBezTo>
                  <a:pt x="1042" y="140"/>
                  <a:pt x="1057" y="139"/>
                  <a:pt x="1063" y="139"/>
                </a:cubicBezTo>
                <a:cubicBezTo>
                  <a:pt x="1107" y="139"/>
                  <a:pt x="1121" y="165"/>
                  <a:pt x="1126" y="174"/>
                </a:cubicBezTo>
                <a:cubicBezTo>
                  <a:pt x="1134" y="190"/>
                  <a:pt x="1138" y="196"/>
                  <a:pt x="1150" y="196"/>
                </a:cubicBezTo>
                <a:cubicBezTo>
                  <a:pt x="1158" y="196"/>
                  <a:pt x="1173" y="191"/>
                  <a:pt x="1173" y="175"/>
                </a:cubicBezTo>
                <a:cubicBezTo>
                  <a:pt x="1173" y="164"/>
                  <a:pt x="1158" y="101"/>
                  <a:pt x="1066" y="101"/>
                </a:cubicBezTo>
                <a:cubicBezTo>
                  <a:pt x="972" y="101"/>
                  <a:pt x="966" y="168"/>
                  <a:pt x="966" y="182"/>
                </a:cubicBezTo>
                <a:cubicBezTo>
                  <a:pt x="966" y="235"/>
                  <a:pt x="1013" y="250"/>
                  <a:pt x="1043" y="260"/>
                </a:cubicBezTo>
                <a:cubicBezTo>
                  <a:pt x="1074" y="269"/>
                  <a:pt x="1074" y="269"/>
                  <a:pt x="1074" y="269"/>
                </a:cubicBezTo>
                <a:cubicBezTo>
                  <a:pt x="1102" y="277"/>
                  <a:pt x="1127" y="284"/>
                  <a:pt x="1127" y="313"/>
                </a:cubicBezTo>
                <a:cubicBezTo>
                  <a:pt x="1127" y="338"/>
                  <a:pt x="1103" y="355"/>
                  <a:pt x="1071" y="355"/>
                </a:cubicBezTo>
                <a:cubicBezTo>
                  <a:pt x="1048" y="355"/>
                  <a:pt x="1025" y="347"/>
                  <a:pt x="1013" y="328"/>
                </a:cubicBezTo>
                <a:cubicBezTo>
                  <a:pt x="1009" y="322"/>
                  <a:pt x="1008" y="320"/>
                  <a:pt x="1001" y="299"/>
                </a:cubicBezTo>
                <a:cubicBezTo>
                  <a:pt x="998" y="294"/>
                  <a:pt x="995" y="287"/>
                  <a:pt x="982" y="287"/>
                </a:cubicBezTo>
                <a:cubicBezTo>
                  <a:pt x="974" y="287"/>
                  <a:pt x="956" y="292"/>
                  <a:pt x="956" y="310"/>
                </a:cubicBezTo>
                <a:cubicBezTo>
                  <a:pt x="956" y="318"/>
                  <a:pt x="960" y="348"/>
                  <a:pt x="986" y="369"/>
                </a:cubicBezTo>
                <a:cubicBezTo>
                  <a:pt x="1013" y="393"/>
                  <a:pt x="1052" y="394"/>
                  <a:pt x="1068" y="394"/>
                </a:cubicBezTo>
                <a:cubicBezTo>
                  <a:pt x="1093" y="394"/>
                  <a:pt x="1122" y="389"/>
                  <a:pt x="1143" y="375"/>
                </a:cubicBezTo>
                <a:cubicBezTo>
                  <a:pt x="1159" y="364"/>
                  <a:pt x="1177" y="343"/>
                  <a:pt x="1177" y="308"/>
                </a:cubicBezTo>
                <a:cubicBezTo>
                  <a:pt x="1177" y="249"/>
                  <a:pt x="1124" y="233"/>
                  <a:pt x="1095" y="225"/>
                </a:cubicBezTo>
                <a:lnTo>
                  <a:pt x="1063" y="215"/>
                </a:lnTo>
                <a:close/>
                <a:moveTo>
                  <a:pt x="1337" y="142"/>
                </a:moveTo>
                <a:cubicBezTo>
                  <a:pt x="1411" y="142"/>
                  <a:pt x="1413" y="219"/>
                  <a:pt x="1413" y="248"/>
                </a:cubicBezTo>
                <a:cubicBezTo>
                  <a:pt x="1413" y="274"/>
                  <a:pt x="1410" y="304"/>
                  <a:pt x="1394" y="325"/>
                </a:cubicBezTo>
                <a:cubicBezTo>
                  <a:pt x="1384" y="339"/>
                  <a:pt x="1365" y="354"/>
                  <a:pt x="1337" y="354"/>
                </a:cubicBezTo>
                <a:cubicBezTo>
                  <a:pt x="1284" y="354"/>
                  <a:pt x="1258" y="308"/>
                  <a:pt x="1258" y="244"/>
                </a:cubicBezTo>
                <a:cubicBezTo>
                  <a:pt x="1258" y="182"/>
                  <a:pt x="1286" y="142"/>
                  <a:pt x="1337" y="142"/>
                </a:cubicBezTo>
                <a:moveTo>
                  <a:pt x="1208" y="470"/>
                </a:moveTo>
                <a:cubicBezTo>
                  <a:pt x="1208" y="478"/>
                  <a:pt x="1210" y="486"/>
                  <a:pt x="1221" y="492"/>
                </a:cubicBezTo>
                <a:cubicBezTo>
                  <a:pt x="1225" y="494"/>
                  <a:pt x="1229" y="495"/>
                  <a:pt x="1234" y="495"/>
                </a:cubicBezTo>
                <a:cubicBezTo>
                  <a:pt x="1257" y="495"/>
                  <a:pt x="1259" y="477"/>
                  <a:pt x="1259" y="470"/>
                </a:cubicBezTo>
                <a:cubicBezTo>
                  <a:pt x="1259" y="356"/>
                  <a:pt x="1259" y="356"/>
                  <a:pt x="1259" y="356"/>
                </a:cubicBezTo>
                <a:cubicBezTo>
                  <a:pt x="1283" y="376"/>
                  <a:pt x="1304" y="394"/>
                  <a:pt x="1349" y="394"/>
                </a:cubicBezTo>
                <a:cubicBezTo>
                  <a:pt x="1435" y="394"/>
                  <a:pt x="1465" y="315"/>
                  <a:pt x="1465" y="247"/>
                </a:cubicBezTo>
                <a:cubicBezTo>
                  <a:pt x="1465" y="154"/>
                  <a:pt x="1413" y="100"/>
                  <a:pt x="1343" y="100"/>
                </a:cubicBezTo>
                <a:cubicBezTo>
                  <a:pt x="1308" y="100"/>
                  <a:pt x="1281" y="112"/>
                  <a:pt x="1259" y="139"/>
                </a:cubicBezTo>
                <a:cubicBezTo>
                  <a:pt x="1259" y="122"/>
                  <a:pt x="1259" y="112"/>
                  <a:pt x="1247" y="106"/>
                </a:cubicBezTo>
                <a:cubicBezTo>
                  <a:pt x="1241" y="103"/>
                  <a:pt x="1236" y="103"/>
                  <a:pt x="1234" y="103"/>
                </a:cubicBezTo>
                <a:cubicBezTo>
                  <a:pt x="1211" y="103"/>
                  <a:pt x="1208" y="121"/>
                  <a:pt x="1208" y="128"/>
                </a:cubicBezTo>
                <a:lnTo>
                  <a:pt x="1208" y="470"/>
                </a:lnTo>
                <a:close/>
                <a:moveTo>
                  <a:pt x="1537" y="220"/>
                </a:moveTo>
                <a:cubicBezTo>
                  <a:pt x="1540" y="208"/>
                  <a:pt x="1545" y="182"/>
                  <a:pt x="1567" y="163"/>
                </a:cubicBezTo>
                <a:cubicBezTo>
                  <a:pt x="1586" y="146"/>
                  <a:pt x="1608" y="145"/>
                  <a:pt x="1619" y="145"/>
                </a:cubicBezTo>
                <a:cubicBezTo>
                  <a:pt x="1671" y="145"/>
                  <a:pt x="1691" y="184"/>
                  <a:pt x="1693" y="220"/>
                </a:cubicBezTo>
                <a:lnTo>
                  <a:pt x="1537" y="220"/>
                </a:lnTo>
                <a:close/>
                <a:moveTo>
                  <a:pt x="1720" y="261"/>
                </a:moveTo>
                <a:cubicBezTo>
                  <a:pt x="1727" y="261"/>
                  <a:pt x="1744" y="260"/>
                  <a:pt x="1744" y="237"/>
                </a:cubicBezTo>
                <a:cubicBezTo>
                  <a:pt x="1744" y="206"/>
                  <a:pt x="1735" y="171"/>
                  <a:pt x="1717" y="146"/>
                </a:cubicBezTo>
                <a:cubicBezTo>
                  <a:pt x="1700" y="123"/>
                  <a:pt x="1679" y="111"/>
                  <a:pt x="1654" y="105"/>
                </a:cubicBezTo>
                <a:cubicBezTo>
                  <a:pt x="1643" y="102"/>
                  <a:pt x="1631" y="101"/>
                  <a:pt x="1619" y="101"/>
                </a:cubicBezTo>
                <a:cubicBezTo>
                  <a:pt x="1522" y="101"/>
                  <a:pt x="1485" y="181"/>
                  <a:pt x="1485" y="250"/>
                </a:cubicBezTo>
                <a:cubicBezTo>
                  <a:pt x="1485" y="289"/>
                  <a:pt x="1497" y="328"/>
                  <a:pt x="1521" y="356"/>
                </a:cubicBezTo>
                <a:cubicBezTo>
                  <a:pt x="1549" y="387"/>
                  <a:pt x="1585" y="394"/>
                  <a:pt x="1621" y="394"/>
                </a:cubicBezTo>
                <a:cubicBezTo>
                  <a:pt x="1636" y="394"/>
                  <a:pt x="1685" y="394"/>
                  <a:pt x="1723" y="352"/>
                </a:cubicBezTo>
                <a:cubicBezTo>
                  <a:pt x="1729" y="345"/>
                  <a:pt x="1738" y="333"/>
                  <a:pt x="1740" y="323"/>
                </a:cubicBezTo>
                <a:cubicBezTo>
                  <a:pt x="1741" y="321"/>
                  <a:pt x="1741" y="320"/>
                  <a:pt x="1741" y="317"/>
                </a:cubicBezTo>
                <a:cubicBezTo>
                  <a:pt x="1741" y="302"/>
                  <a:pt x="1724" y="295"/>
                  <a:pt x="1712" y="295"/>
                </a:cubicBezTo>
                <a:cubicBezTo>
                  <a:pt x="1700" y="295"/>
                  <a:pt x="1697" y="300"/>
                  <a:pt x="1689" y="315"/>
                </a:cubicBezTo>
                <a:cubicBezTo>
                  <a:pt x="1679" y="330"/>
                  <a:pt x="1664" y="352"/>
                  <a:pt x="1621" y="352"/>
                </a:cubicBezTo>
                <a:cubicBezTo>
                  <a:pt x="1599" y="352"/>
                  <a:pt x="1576" y="348"/>
                  <a:pt x="1558" y="326"/>
                </a:cubicBezTo>
                <a:cubicBezTo>
                  <a:pt x="1543" y="308"/>
                  <a:pt x="1538" y="286"/>
                  <a:pt x="1537" y="261"/>
                </a:cubicBezTo>
                <a:lnTo>
                  <a:pt x="1720" y="261"/>
                </a:lnTo>
                <a:close/>
                <a:moveTo>
                  <a:pt x="1969" y="302"/>
                </a:moveTo>
                <a:cubicBezTo>
                  <a:pt x="1961" y="320"/>
                  <a:pt x="1947" y="352"/>
                  <a:pt x="1897" y="352"/>
                </a:cubicBezTo>
                <a:cubicBezTo>
                  <a:pt x="1831" y="352"/>
                  <a:pt x="1817" y="292"/>
                  <a:pt x="1817" y="245"/>
                </a:cubicBezTo>
                <a:cubicBezTo>
                  <a:pt x="1817" y="192"/>
                  <a:pt x="1839" y="142"/>
                  <a:pt x="1897" y="142"/>
                </a:cubicBezTo>
                <a:cubicBezTo>
                  <a:pt x="1940" y="142"/>
                  <a:pt x="1955" y="170"/>
                  <a:pt x="1960" y="181"/>
                </a:cubicBezTo>
                <a:cubicBezTo>
                  <a:pt x="1966" y="194"/>
                  <a:pt x="1971" y="204"/>
                  <a:pt x="1986" y="204"/>
                </a:cubicBezTo>
                <a:cubicBezTo>
                  <a:pt x="2001" y="204"/>
                  <a:pt x="2013" y="194"/>
                  <a:pt x="2013" y="180"/>
                </a:cubicBezTo>
                <a:cubicBezTo>
                  <a:pt x="2013" y="176"/>
                  <a:pt x="2013" y="170"/>
                  <a:pt x="2002" y="152"/>
                </a:cubicBezTo>
                <a:cubicBezTo>
                  <a:pt x="1987" y="128"/>
                  <a:pt x="1962" y="101"/>
                  <a:pt x="1899" y="101"/>
                </a:cubicBezTo>
                <a:cubicBezTo>
                  <a:pt x="1878" y="101"/>
                  <a:pt x="1804" y="101"/>
                  <a:pt x="1774" y="184"/>
                </a:cubicBezTo>
                <a:cubicBezTo>
                  <a:pt x="1767" y="204"/>
                  <a:pt x="1764" y="225"/>
                  <a:pt x="1764" y="247"/>
                </a:cubicBezTo>
                <a:cubicBezTo>
                  <a:pt x="1764" y="315"/>
                  <a:pt x="1797" y="394"/>
                  <a:pt x="1896" y="394"/>
                </a:cubicBezTo>
                <a:cubicBezTo>
                  <a:pt x="1973" y="394"/>
                  <a:pt x="1998" y="352"/>
                  <a:pt x="2007" y="337"/>
                </a:cubicBezTo>
                <a:cubicBezTo>
                  <a:pt x="2015" y="323"/>
                  <a:pt x="2019" y="311"/>
                  <a:pt x="2019" y="304"/>
                </a:cubicBezTo>
                <a:cubicBezTo>
                  <a:pt x="2019" y="285"/>
                  <a:pt x="1999" y="281"/>
                  <a:pt x="1992" y="281"/>
                </a:cubicBezTo>
                <a:cubicBezTo>
                  <a:pt x="1978" y="281"/>
                  <a:pt x="1973" y="292"/>
                  <a:pt x="1969" y="302"/>
                </a:cubicBezTo>
                <a:moveTo>
                  <a:pt x="2047" y="149"/>
                </a:moveTo>
                <a:cubicBezTo>
                  <a:pt x="2047" y="309"/>
                  <a:pt x="2047" y="309"/>
                  <a:pt x="2047" y="309"/>
                </a:cubicBezTo>
                <a:cubicBezTo>
                  <a:pt x="2047" y="351"/>
                  <a:pt x="2052" y="392"/>
                  <a:pt x="2127" y="392"/>
                </a:cubicBezTo>
                <a:cubicBezTo>
                  <a:pt x="2132" y="392"/>
                  <a:pt x="2141" y="391"/>
                  <a:pt x="2144" y="391"/>
                </a:cubicBezTo>
                <a:cubicBezTo>
                  <a:pt x="2156" y="389"/>
                  <a:pt x="2174" y="386"/>
                  <a:pt x="2174" y="370"/>
                </a:cubicBezTo>
                <a:cubicBezTo>
                  <a:pt x="2174" y="351"/>
                  <a:pt x="2161" y="350"/>
                  <a:pt x="2148" y="349"/>
                </a:cubicBezTo>
                <a:cubicBezTo>
                  <a:pt x="2144" y="349"/>
                  <a:pt x="2132" y="350"/>
                  <a:pt x="2128" y="350"/>
                </a:cubicBezTo>
                <a:cubicBezTo>
                  <a:pt x="2115" y="349"/>
                  <a:pt x="2103" y="347"/>
                  <a:pt x="2099" y="331"/>
                </a:cubicBezTo>
                <a:cubicBezTo>
                  <a:pt x="2098" y="324"/>
                  <a:pt x="2097" y="320"/>
                  <a:pt x="2097" y="287"/>
                </a:cubicBezTo>
                <a:cubicBezTo>
                  <a:pt x="2097" y="149"/>
                  <a:pt x="2097" y="149"/>
                  <a:pt x="2097" y="149"/>
                </a:cubicBezTo>
                <a:cubicBezTo>
                  <a:pt x="2154" y="149"/>
                  <a:pt x="2154" y="149"/>
                  <a:pt x="2154" y="149"/>
                </a:cubicBezTo>
                <a:cubicBezTo>
                  <a:pt x="2160" y="149"/>
                  <a:pt x="2174" y="147"/>
                  <a:pt x="2174" y="128"/>
                </a:cubicBezTo>
                <a:cubicBezTo>
                  <a:pt x="2174" y="108"/>
                  <a:pt x="2160" y="106"/>
                  <a:pt x="2154" y="106"/>
                </a:cubicBezTo>
                <a:cubicBezTo>
                  <a:pt x="2097" y="106"/>
                  <a:pt x="2097" y="106"/>
                  <a:pt x="2097" y="106"/>
                </a:cubicBezTo>
                <a:cubicBezTo>
                  <a:pt x="2097" y="43"/>
                  <a:pt x="2097" y="43"/>
                  <a:pt x="2097" y="43"/>
                </a:cubicBezTo>
                <a:cubicBezTo>
                  <a:pt x="2097" y="35"/>
                  <a:pt x="2096" y="19"/>
                  <a:pt x="2072" y="19"/>
                </a:cubicBezTo>
                <a:cubicBezTo>
                  <a:pt x="2050" y="19"/>
                  <a:pt x="2048" y="36"/>
                  <a:pt x="2048" y="43"/>
                </a:cubicBezTo>
                <a:cubicBezTo>
                  <a:pt x="2048" y="106"/>
                  <a:pt x="2048" y="106"/>
                  <a:pt x="2048" y="106"/>
                </a:cubicBezTo>
                <a:lnTo>
                  <a:pt x="2047" y="149"/>
                </a:lnTo>
                <a:close/>
                <a:moveTo>
                  <a:pt x="2227" y="45"/>
                </a:moveTo>
                <a:cubicBezTo>
                  <a:pt x="2232" y="45"/>
                  <a:pt x="2236" y="42"/>
                  <a:pt x="2236" y="38"/>
                </a:cubicBezTo>
                <a:cubicBezTo>
                  <a:pt x="2236" y="33"/>
                  <a:pt x="2232" y="31"/>
                  <a:pt x="2227" y="31"/>
                </a:cubicBezTo>
                <a:cubicBezTo>
                  <a:pt x="2216" y="31"/>
                  <a:pt x="2216" y="31"/>
                  <a:pt x="2216" y="31"/>
                </a:cubicBezTo>
                <a:cubicBezTo>
                  <a:pt x="2216" y="45"/>
                  <a:pt x="2216" y="45"/>
                  <a:pt x="2216" y="45"/>
                </a:cubicBezTo>
                <a:lnTo>
                  <a:pt x="2227" y="45"/>
                </a:lnTo>
                <a:close/>
                <a:moveTo>
                  <a:pt x="2208" y="28"/>
                </a:moveTo>
                <a:cubicBezTo>
                  <a:pt x="2208" y="26"/>
                  <a:pt x="2209" y="24"/>
                  <a:pt x="2212" y="24"/>
                </a:cubicBezTo>
                <a:cubicBezTo>
                  <a:pt x="2227" y="24"/>
                  <a:pt x="2227" y="24"/>
                  <a:pt x="2227" y="24"/>
                </a:cubicBezTo>
                <a:cubicBezTo>
                  <a:pt x="2237" y="24"/>
                  <a:pt x="2244" y="28"/>
                  <a:pt x="2244" y="37"/>
                </a:cubicBezTo>
                <a:cubicBezTo>
                  <a:pt x="2244" y="44"/>
                  <a:pt x="2241" y="49"/>
                  <a:pt x="2235" y="51"/>
                </a:cubicBezTo>
                <a:cubicBezTo>
                  <a:pt x="2243" y="61"/>
                  <a:pt x="2243" y="61"/>
                  <a:pt x="2243" y="61"/>
                </a:cubicBezTo>
                <a:cubicBezTo>
                  <a:pt x="2244" y="62"/>
                  <a:pt x="2244" y="63"/>
                  <a:pt x="2244" y="64"/>
                </a:cubicBezTo>
                <a:cubicBezTo>
                  <a:pt x="2244" y="66"/>
                  <a:pt x="2243" y="68"/>
                  <a:pt x="2240" y="68"/>
                </a:cubicBezTo>
                <a:cubicBezTo>
                  <a:pt x="2239" y="68"/>
                  <a:pt x="2237" y="67"/>
                  <a:pt x="2236" y="66"/>
                </a:cubicBezTo>
                <a:cubicBezTo>
                  <a:pt x="2225" y="52"/>
                  <a:pt x="2225" y="52"/>
                  <a:pt x="2225" y="52"/>
                </a:cubicBezTo>
                <a:cubicBezTo>
                  <a:pt x="2216" y="52"/>
                  <a:pt x="2216" y="52"/>
                  <a:pt x="2216" y="52"/>
                </a:cubicBezTo>
                <a:cubicBezTo>
                  <a:pt x="2216" y="64"/>
                  <a:pt x="2216" y="64"/>
                  <a:pt x="2216" y="64"/>
                </a:cubicBezTo>
                <a:cubicBezTo>
                  <a:pt x="2216" y="66"/>
                  <a:pt x="2214" y="68"/>
                  <a:pt x="2212" y="68"/>
                </a:cubicBezTo>
                <a:cubicBezTo>
                  <a:pt x="2209" y="68"/>
                  <a:pt x="2208" y="66"/>
                  <a:pt x="2208" y="64"/>
                </a:cubicBezTo>
                <a:lnTo>
                  <a:pt x="2208" y="28"/>
                </a:lnTo>
                <a:close/>
                <a:moveTo>
                  <a:pt x="2224" y="85"/>
                </a:moveTo>
                <a:cubicBezTo>
                  <a:pt x="2246" y="85"/>
                  <a:pt x="2263" y="67"/>
                  <a:pt x="2263" y="46"/>
                </a:cubicBezTo>
                <a:cubicBezTo>
                  <a:pt x="2263" y="46"/>
                  <a:pt x="2263" y="46"/>
                  <a:pt x="2263" y="46"/>
                </a:cubicBezTo>
                <a:cubicBezTo>
                  <a:pt x="2263" y="25"/>
                  <a:pt x="2246" y="8"/>
                  <a:pt x="2224" y="8"/>
                </a:cubicBezTo>
                <a:cubicBezTo>
                  <a:pt x="2203" y="8"/>
                  <a:pt x="2186" y="25"/>
                  <a:pt x="2186" y="46"/>
                </a:cubicBezTo>
                <a:cubicBezTo>
                  <a:pt x="2186" y="46"/>
                  <a:pt x="2186" y="46"/>
                  <a:pt x="2186" y="46"/>
                </a:cubicBezTo>
                <a:cubicBezTo>
                  <a:pt x="2186" y="68"/>
                  <a:pt x="2203" y="85"/>
                  <a:pt x="2224" y="85"/>
                </a:cubicBezTo>
                <a:moveTo>
                  <a:pt x="2224" y="90"/>
                </a:moveTo>
                <a:cubicBezTo>
                  <a:pt x="2200" y="90"/>
                  <a:pt x="2181" y="70"/>
                  <a:pt x="2181" y="46"/>
                </a:cubicBezTo>
                <a:cubicBezTo>
                  <a:pt x="2181" y="46"/>
                  <a:pt x="2181" y="46"/>
                  <a:pt x="2181" y="46"/>
                </a:cubicBezTo>
                <a:cubicBezTo>
                  <a:pt x="2181" y="23"/>
                  <a:pt x="2200" y="3"/>
                  <a:pt x="2224" y="3"/>
                </a:cubicBezTo>
                <a:cubicBezTo>
                  <a:pt x="2249" y="3"/>
                  <a:pt x="2268" y="23"/>
                  <a:pt x="2268" y="46"/>
                </a:cubicBezTo>
                <a:cubicBezTo>
                  <a:pt x="2268" y="46"/>
                  <a:pt x="2268" y="46"/>
                  <a:pt x="2268" y="46"/>
                </a:cubicBezTo>
                <a:cubicBezTo>
                  <a:pt x="2268" y="70"/>
                  <a:pt x="2249" y="90"/>
                  <a:pt x="2224" y="90"/>
                </a:cubicBezTo>
                <a:moveTo>
                  <a:pt x="19" y="676"/>
                </a:moveTo>
                <a:cubicBezTo>
                  <a:pt x="19" y="681"/>
                  <a:pt x="24" y="686"/>
                  <a:pt x="29" y="686"/>
                </a:cubicBezTo>
                <a:cubicBezTo>
                  <a:pt x="34" y="686"/>
                  <a:pt x="38" y="683"/>
                  <a:pt x="39" y="679"/>
                </a:cubicBezTo>
                <a:cubicBezTo>
                  <a:pt x="50" y="655"/>
                  <a:pt x="50" y="655"/>
                  <a:pt x="50" y="655"/>
                </a:cubicBezTo>
                <a:cubicBezTo>
                  <a:pt x="109" y="655"/>
                  <a:pt x="109" y="655"/>
                  <a:pt x="109" y="655"/>
                </a:cubicBezTo>
                <a:cubicBezTo>
                  <a:pt x="119" y="678"/>
                  <a:pt x="119" y="678"/>
                  <a:pt x="119" y="678"/>
                </a:cubicBezTo>
                <a:cubicBezTo>
                  <a:pt x="121" y="683"/>
                  <a:pt x="124" y="686"/>
                  <a:pt x="129" y="686"/>
                </a:cubicBezTo>
                <a:cubicBezTo>
                  <a:pt x="135" y="686"/>
                  <a:pt x="140" y="681"/>
                  <a:pt x="140" y="675"/>
                </a:cubicBezTo>
                <a:cubicBezTo>
                  <a:pt x="140" y="674"/>
                  <a:pt x="139" y="672"/>
                  <a:pt x="138" y="671"/>
                </a:cubicBezTo>
                <a:cubicBezTo>
                  <a:pt x="93" y="570"/>
                  <a:pt x="93" y="570"/>
                  <a:pt x="93" y="570"/>
                </a:cubicBezTo>
                <a:cubicBezTo>
                  <a:pt x="90" y="564"/>
                  <a:pt x="86" y="561"/>
                  <a:pt x="80" y="561"/>
                </a:cubicBezTo>
                <a:cubicBezTo>
                  <a:pt x="79" y="561"/>
                  <a:pt x="79" y="561"/>
                  <a:pt x="79" y="561"/>
                </a:cubicBezTo>
                <a:cubicBezTo>
                  <a:pt x="73" y="561"/>
                  <a:pt x="69" y="564"/>
                  <a:pt x="66" y="570"/>
                </a:cubicBezTo>
                <a:cubicBezTo>
                  <a:pt x="21" y="671"/>
                  <a:pt x="21" y="671"/>
                  <a:pt x="21" y="671"/>
                </a:cubicBezTo>
                <a:cubicBezTo>
                  <a:pt x="20" y="673"/>
                  <a:pt x="19" y="674"/>
                  <a:pt x="19" y="676"/>
                </a:cubicBezTo>
                <a:close/>
                <a:moveTo>
                  <a:pt x="58" y="636"/>
                </a:moveTo>
                <a:cubicBezTo>
                  <a:pt x="79" y="587"/>
                  <a:pt x="79" y="587"/>
                  <a:pt x="79" y="587"/>
                </a:cubicBezTo>
                <a:cubicBezTo>
                  <a:pt x="101" y="636"/>
                  <a:pt x="101" y="636"/>
                  <a:pt x="101" y="636"/>
                </a:cubicBezTo>
                <a:lnTo>
                  <a:pt x="58" y="636"/>
                </a:lnTo>
                <a:close/>
                <a:moveTo>
                  <a:pt x="250" y="675"/>
                </a:moveTo>
                <a:cubicBezTo>
                  <a:pt x="250" y="681"/>
                  <a:pt x="255" y="686"/>
                  <a:pt x="261" y="686"/>
                </a:cubicBezTo>
                <a:cubicBezTo>
                  <a:pt x="267" y="686"/>
                  <a:pt x="272" y="681"/>
                  <a:pt x="272" y="675"/>
                </a:cubicBezTo>
                <a:cubicBezTo>
                  <a:pt x="272" y="642"/>
                  <a:pt x="272" y="642"/>
                  <a:pt x="272" y="642"/>
                </a:cubicBezTo>
                <a:cubicBezTo>
                  <a:pt x="299" y="642"/>
                  <a:pt x="299" y="642"/>
                  <a:pt x="299" y="642"/>
                </a:cubicBezTo>
                <a:cubicBezTo>
                  <a:pt x="329" y="680"/>
                  <a:pt x="329" y="680"/>
                  <a:pt x="329" y="680"/>
                </a:cubicBezTo>
                <a:cubicBezTo>
                  <a:pt x="331" y="683"/>
                  <a:pt x="334" y="686"/>
                  <a:pt x="339" y="686"/>
                </a:cubicBezTo>
                <a:cubicBezTo>
                  <a:pt x="344" y="686"/>
                  <a:pt x="349" y="682"/>
                  <a:pt x="349" y="676"/>
                </a:cubicBezTo>
                <a:cubicBezTo>
                  <a:pt x="349" y="672"/>
                  <a:pt x="348" y="670"/>
                  <a:pt x="346" y="668"/>
                </a:cubicBezTo>
                <a:cubicBezTo>
                  <a:pt x="323" y="638"/>
                  <a:pt x="323" y="638"/>
                  <a:pt x="323" y="638"/>
                </a:cubicBezTo>
                <a:cubicBezTo>
                  <a:pt x="339" y="633"/>
                  <a:pt x="350" y="621"/>
                  <a:pt x="350" y="602"/>
                </a:cubicBezTo>
                <a:cubicBezTo>
                  <a:pt x="350" y="601"/>
                  <a:pt x="350" y="601"/>
                  <a:pt x="350" y="601"/>
                </a:cubicBezTo>
                <a:cubicBezTo>
                  <a:pt x="350" y="591"/>
                  <a:pt x="347" y="581"/>
                  <a:pt x="340" y="575"/>
                </a:cubicBezTo>
                <a:cubicBezTo>
                  <a:pt x="332" y="567"/>
                  <a:pt x="320" y="563"/>
                  <a:pt x="305" y="563"/>
                </a:cubicBezTo>
                <a:cubicBezTo>
                  <a:pt x="261" y="563"/>
                  <a:pt x="261" y="563"/>
                  <a:pt x="261" y="563"/>
                </a:cubicBezTo>
                <a:cubicBezTo>
                  <a:pt x="255" y="563"/>
                  <a:pt x="250" y="567"/>
                  <a:pt x="250" y="573"/>
                </a:cubicBezTo>
                <a:lnTo>
                  <a:pt x="250" y="675"/>
                </a:lnTo>
                <a:close/>
                <a:moveTo>
                  <a:pt x="272" y="623"/>
                </a:moveTo>
                <a:cubicBezTo>
                  <a:pt x="272" y="582"/>
                  <a:pt x="272" y="582"/>
                  <a:pt x="272" y="582"/>
                </a:cubicBezTo>
                <a:cubicBezTo>
                  <a:pt x="303" y="582"/>
                  <a:pt x="303" y="582"/>
                  <a:pt x="303" y="582"/>
                </a:cubicBezTo>
                <a:cubicBezTo>
                  <a:pt x="319" y="582"/>
                  <a:pt x="328" y="589"/>
                  <a:pt x="328" y="602"/>
                </a:cubicBezTo>
                <a:cubicBezTo>
                  <a:pt x="328" y="603"/>
                  <a:pt x="328" y="603"/>
                  <a:pt x="328" y="603"/>
                </a:cubicBezTo>
                <a:cubicBezTo>
                  <a:pt x="328" y="615"/>
                  <a:pt x="319" y="623"/>
                  <a:pt x="303" y="623"/>
                </a:cubicBezTo>
                <a:lnTo>
                  <a:pt x="272" y="623"/>
                </a:lnTo>
                <a:close/>
                <a:moveTo>
                  <a:pt x="405" y="685"/>
                </a:moveTo>
                <a:cubicBezTo>
                  <a:pt x="477" y="685"/>
                  <a:pt x="477" y="685"/>
                  <a:pt x="477" y="685"/>
                </a:cubicBezTo>
                <a:cubicBezTo>
                  <a:pt x="482" y="685"/>
                  <a:pt x="487" y="681"/>
                  <a:pt x="487" y="675"/>
                </a:cubicBezTo>
                <a:cubicBezTo>
                  <a:pt x="487" y="670"/>
                  <a:pt x="482" y="666"/>
                  <a:pt x="477" y="666"/>
                </a:cubicBezTo>
                <a:cubicBezTo>
                  <a:pt x="416" y="666"/>
                  <a:pt x="416" y="666"/>
                  <a:pt x="416" y="666"/>
                </a:cubicBezTo>
                <a:cubicBezTo>
                  <a:pt x="416" y="633"/>
                  <a:pt x="416" y="633"/>
                  <a:pt x="416" y="633"/>
                </a:cubicBezTo>
                <a:cubicBezTo>
                  <a:pt x="468" y="633"/>
                  <a:pt x="468" y="633"/>
                  <a:pt x="468" y="633"/>
                </a:cubicBezTo>
                <a:cubicBezTo>
                  <a:pt x="474" y="633"/>
                  <a:pt x="478" y="629"/>
                  <a:pt x="478" y="623"/>
                </a:cubicBezTo>
                <a:cubicBezTo>
                  <a:pt x="478" y="618"/>
                  <a:pt x="474" y="614"/>
                  <a:pt x="468" y="614"/>
                </a:cubicBezTo>
                <a:cubicBezTo>
                  <a:pt x="416" y="614"/>
                  <a:pt x="416" y="614"/>
                  <a:pt x="416" y="614"/>
                </a:cubicBezTo>
                <a:cubicBezTo>
                  <a:pt x="416" y="582"/>
                  <a:pt x="416" y="582"/>
                  <a:pt x="416" y="582"/>
                </a:cubicBezTo>
                <a:cubicBezTo>
                  <a:pt x="476" y="582"/>
                  <a:pt x="476" y="582"/>
                  <a:pt x="476" y="582"/>
                </a:cubicBezTo>
                <a:cubicBezTo>
                  <a:pt x="481" y="582"/>
                  <a:pt x="486" y="578"/>
                  <a:pt x="486" y="572"/>
                </a:cubicBezTo>
                <a:cubicBezTo>
                  <a:pt x="486" y="567"/>
                  <a:pt x="481" y="563"/>
                  <a:pt x="476" y="563"/>
                </a:cubicBezTo>
                <a:cubicBezTo>
                  <a:pt x="405" y="563"/>
                  <a:pt x="405" y="563"/>
                  <a:pt x="405" y="563"/>
                </a:cubicBezTo>
                <a:cubicBezTo>
                  <a:pt x="399" y="563"/>
                  <a:pt x="394" y="567"/>
                  <a:pt x="394" y="573"/>
                </a:cubicBezTo>
                <a:cubicBezTo>
                  <a:pt x="394" y="674"/>
                  <a:pt x="394" y="674"/>
                  <a:pt x="394" y="674"/>
                </a:cubicBezTo>
                <a:cubicBezTo>
                  <a:pt x="394" y="680"/>
                  <a:pt x="399" y="685"/>
                  <a:pt x="405" y="685"/>
                </a:cubicBezTo>
                <a:close/>
                <a:moveTo>
                  <a:pt x="521" y="676"/>
                </a:moveTo>
                <a:cubicBezTo>
                  <a:pt x="521" y="681"/>
                  <a:pt x="525" y="686"/>
                  <a:pt x="530" y="686"/>
                </a:cubicBezTo>
                <a:cubicBezTo>
                  <a:pt x="535" y="686"/>
                  <a:pt x="539" y="683"/>
                  <a:pt x="540" y="679"/>
                </a:cubicBezTo>
                <a:cubicBezTo>
                  <a:pt x="551" y="655"/>
                  <a:pt x="551" y="655"/>
                  <a:pt x="551" y="655"/>
                </a:cubicBezTo>
                <a:cubicBezTo>
                  <a:pt x="610" y="655"/>
                  <a:pt x="610" y="655"/>
                  <a:pt x="610" y="655"/>
                </a:cubicBezTo>
                <a:cubicBezTo>
                  <a:pt x="620" y="678"/>
                  <a:pt x="620" y="678"/>
                  <a:pt x="620" y="678"/>
                </a:cubicBezTo>
                <a:cubicBezTo>
                  <a:pt x="622" y="683"/>
                  <a:pt x="626" y="686"/>
                  <a:pt x="631" y="686"/>
                </a:cubicBezTo>
                <a:cubicBezTo>
                  <a:pt x="636" y="686"/>
                  <a:pt x="641" y="681"/>
                  <a:pt x="641" y="675"/>
                </a:cubicBezTo>
                <a:cubicBezTo>
                  <a:pt x="641" y="674"/>
                  <a:pt x="640" y="672"/>
                  <a:pt x="640" y="671"/>
                </a:cubicBezTo>
                <a:cubicBezTo>
                  <a:pt x="594" y="570"/>
                  <a:pt x="594" y="570"/>
                  <a:pt x="594" y="570"/>
                </a:cubicBezTo>
                <a:cubicBezTo>
                  <a:pt x="592" y="564"/>
                  <a:pt x="587" y="561"/>
                  <a:pt x="581" y="561"/>
                </a:cubicBezTo>
                <a:cubicBezTo>
                  <a:pt x="580" y="561"/>
                  <a:pt x="580" y="561"/>
                  <a:pt x="580" y="561"/>
                </a:cubicBezTo>
                <a:cubicBezTo>
                  <a:pt x="574" y="561"/>
                  <a:pt x="570" y="564"/>
                  <a:pt x="567" y="570"/>
                </a:cubicBezTo>
                <a:cubicBezTo>
                  <a:pt x="522" y="671"/>
                  <a:pt x="522" y="671"/>
                  <a:pt x="522" y="671"/>
                </a:cubicBezTo>
                <a:cubicBezTo>
                  <a:pt x="521" y="673"/>
                  <a:pt x="521" y="674"/>
                  <a:pt x="521" y="676"/>
                </a:cubicBezTo>
                <a:close/>
                <a:moveTo>
                  <a:pt x="559" y="636"/>
                </a:moveTo>
                <a:cubicBezTo>
                  <a:pt x="580" y="587"/>
                  <a:pt x="580" y="587"/>
                  <a:pt x="580" y="587"/>
                </a:cubicBezTo>
                <a:cubicBezTo>
                  <a:pt x="602" y="636"/>
                  <a:pt x="602" y="636"/>
                  <a:pt x="602" y="636"/>
                </a:cubicBezTo>
                <a:lnTo>
                  <a:pt x="559" y="636"/>
                </a:lnTo>
                <a:close/>
                <a:moveTo>
                  <a:pt x="682" y="674"/>
                </a:moveTo>
                <a:cubicBezTo>
                  <a:pt x="682" y="680"/>
                  <a:pt x="686" y="685"/>
                  <a:pt x="692" y="685"/>
                </a:cubicBezTo>
                <a:cubicBezTo>
                  <a:pt x="758" y="685"/>
                  <a:pt x="758" y="685"/>
                  <a:pt x="758" y="685"/>
                </a:cubicBezTo>
                <a:cubicBezTo>
                  <a:pt x="764" y="685"/>
                  <a:pt x="768" y="680"/>
                  <a:pt x="768" y="675"/>
                </a:cubicBezTo>
                <a:cubicBezTo>
                  <a:pt x="768" y="670"/>
                  <a:pt x="764" y="665"/>
                  <a:pt x="758" y="665"/>
                </a:cubicBezTo>
                <a:cubicBezTo>
                  <a:pt x="703" y="665"/>
                  <a:pt x="703" y="665"/>
                  <a:pt x="703" y="665"/>
                </a:cubicBezTo>
                <a:cubicBezTo>
                  <a:pt x="703" y="572"/>
                  <a:pt x="703" y="572"/>
                  <a:pt x="703" y="572"/>
                </a:cubicBezTo>
                <a:cubicBezTo>
                  <a:pt x="703" y="566"/>
                  <a:pt x="698" y="562"/>
                  <a:pt x="692" y="562"/>
                </a:cubicBezTo>
                <a:cubicBezTo>
                  <a:pt x="686" y="562"/>
                  <a:pt x="682" y="566"/>
                  <a:pt x="682" y="572"/>
                </a:cubicBezTo>
                <a:lnTo>
                  <a:pt x="682" y="674"/>
                </a:lnTo>
                <a:close/>
                <a:moveTo>
                  <a:pt x="877" y="674"/>
                </a:moveTo>
                <a:cubicBezTo>
                  <a:pt x="877" y="680"/>
                  <a:pt x="882" y="685"/>
                  <a:pt x="888" y="685"/>
                </a:cubicBezTo>
                <a:cubicBezTo>
                  <a:pt x="923" y="685"/>
                  <a:pt x="923" y="685"/>
                  <a:pt x="923" y="685"/>
                </a:cubicBezTo>
                <a:cubicBezTo>
                  <a:pt x="961" y="685"/>
                  <a:pt x="988" y="658"/>
                  <a:pt x="988" y="624"/>
                </a:cubicBezTo>
                <a:cubicBezTo>
                  <a:pt x="988" y="623"/>
                  <a:pt x="988" y="623"/>
                  <a:pt x="988" y="623"/>
                </a:cubicBezTo>
                <a:cubicBezTo>
                  <a:pt x="988" y="589"/>
                  <a:pt x="961" y="563"/>
                  <a:pt x="923" y="563"/>
                </a:cubicBezTo>
                <a:cubicBezTo>
                  <a:pt x="888" y="563"/>
                  <a:pt x="888" y="563"/>
                  <a:pt x="888" y="563"/>
                </a:cubicBezTo>
                <a:cubicBezTo>
                  <a:pt x="882" y="563"/>
                  <a:pt x="877" y="567"/>
                  <a:pt x="877" y="573"/>
                </a:cubicBezTo>
                <a:lnTo>
                  <a:pt x="877" y="674"/>
                </a:lnTo>
                <a:close/>
                <a:moveTo>
                  <a:pt x="899" y="665"/>
                </a:moveTo>
                <a:cubicBezTo>
                  <a:pt x="899" y="582"/>
                  <a:pt x="899" y="582"/>
                  <a:pt x="899" y="582"/>
                </a:cubicBezTo>
                <a:cubicBezTo>
                  <a:pt x="923" y="582"/>
                  <a:pt x="923" y="582"/>
                  <a:pt x="923" y="582"/>
                </a:cubicBezTo>
                <a:cubicBezTo>
                  <a:pt x="949" y="582"/>
                  <a:pt x="965" y="600"/>
                  <a:pt x="965" y="624"/>
                </a:cubicBezTo>
                <a:cubicBezTo>
                  <a:pt x="965" y="624"/>
                  <a:pt x="965" y="624"/>
                  <a:pt x="965" y="624"/>
                </a:cubicBezTo>
                <a:cubicBezTo>
                  <a:pt x="965" y="648"/>
                  <a:pt x="949" y="665"/>
                  <a:pt x="923" y="665"/>
                </a:cubicBezTo>
                <a:lnTo>
                  <a:pt x="899" y="665"/>
                </a:lnTo>
                <a:close/>
                <a:moveTo>
                  <a:pt x="1033" y="675"/>
                </a:moveTo>
                <a:cubicBezTo>
                  <a:pt x="1033" y="681"/>
                  <a:pt x="1037" y="686"/>
                  <a:pt x="1043" y="686"/>
                </a:cubicBezTo>
                <a:cubicBezTo>
                  <a:pt x="1049" y="686"/>
                  <a:pt x="1054" y="681"/>
                  <a:pt x="1054" y="675"/>
                </a:cubicBezTo>
                <a:cubicBezTo>
                  <a:pt x="1054" y="572"/>
                  <a:pt x="1054" y="572"/>
                  <a:pt x="1054" y="572"/>
                </a:cubicBezTo>
                <a:cubicBezTo>
                  <a:pt x="1054" y="566"/>
                  <a:pt x="1049" y="562"/>
                  <a:pt x="1043" y="562"/>
                </a:cubicBezTo>
                <a:cubicBezTo>
                  <a:pt x="1037" y="562"/>
                  <a:pt x="1033" y="566"/>
                  <a:pt x="1033" y="572"/>
                </a:cubicBezTo>
                <a:lnTo>
                  <a:pt x="1033" y="675"/>
                </a:lnTo>
                <a:close/>
                <a:moveTo>
                  <a:pt x="1104" y="675"/>
                </a:moveTo>
                <a:cubicBezTo>
                  <a:pt x="1104" y="681"/>
                  <a:pt x="1109" y="686"/>
                  <a:pt x="1115" y="686"/>
                </a:cubicBezTo>
                <a:cubicBezTo>
                  <a:pt x="1121" y="686"/>
                  <a:pt x="1126" y="681"/>
                  <a:pt x="1126" y="675"/>
                </a:cubicBezTo>
                <a:cubicBezTo>
                  <a:pt x="1126" y="635"/>
                  <a:pt x="1126" y="635"/>
                  <a:pt x="1126" y="635"/>
                </a:cubicBezTo>
                <a:cubicBezTo>
                  <a:pt x="1179" y="635"/>
                  <a:pt x="1179" y="635"/>
                  <a:pt x="1179" y="635"/>
                </a:cubicBezTo>
                <a:cubicBezTo>
                  <a:pt x="1184" y="635"/>
                  <a:pt x="1188" y="631"/>
                  <a:pt x="1188" y="625"/>
                </a:cubicBezTo>
                <a:cubicBezTo>
                  <a:pt x="1188" y="620"/>
                  <a:pt x="1184" y="615"/>
                  <a:pt x="1179" y="615"/>
                </a:cubicBezTo>
                <a:cubicBezTo>
                  <a:pt x="1126" y="615"/>
                  <a:pt x="1126" y="615"/>
                  <a:pt x="1126" y="615"/>
                </a:cubicBezTo>
                <a:cubicBezTo>
                  <a:pt x="1126" y="582"/>
                  <a:pt x="1126" y="582"/>
                  <a:pt x="1126" y="582"/>
                </a:cubicBezTo>
                <a:cubicBezTo>
                  <a:pt x="1186" y="582"/>
                  <a:pt x="1186" y="582"/>
                  <a:pt x="1186" y="582"/>
                </a:cubicBezTo>
                <a:cubicBezTo>
                  <a:pt x="1192" y="582"/>
                  <a:pt x="1196" y="578"/>
                  <a:pt x="1196" y="572"/>
                </a:cubicBezTo>
                <a:cubicBezTo>
                  <a:pt x="1196" y="567"/>
                  <a:pt x="1192" y="563"/>
                  <a:pt x="1186" y="563"/>
                </a:cubicBezTo>
                <a:cubicBezTo>
                  <a:pt x="1115" y="563"/>
                  <a:pt x="1115" y="563"/>
                  <a:pt x="1115" y="563"/>
                </a:cubicBezTo>
                <a:cubicBezTo>
                  <a:pt x="1109" y="563"/>
                  <a:pt x="1104" y="567"/>
                  <a:pt x="1104" y="573"/>
                </a:cubicBezTo>
                <a:lnTo>
                  <a:pt x="1104" y="675"/>
                </a:lnTo>
                <a:close/>
                <a:moveTo>
                  <a:pt x="1237" y="675"/>
                </a:moveTo>
                <a:cubicBezTo>
                  <a:pt x="1237" y="681"/>
                  <a:pt x="1241" y="686"/>
                  <a:pt x="1247" y="686"/>
                </a:cubicBezTo>
                <a:cubicBezTo>
                  <a:pt x="1253" y="686"/>
                  <a:pt x="1258" y="681"/>
                  <a:pt x="1258" y="675"/>
                </a:cubicBezTo>
                <a:cubicBezTo>
                  <a:pt x="1258" y="635"/>
                  <a:pt x="1258" y="635"/>
                  <a:pt x="1258" y="635"/>
                </a:cubicBezTo>
                <a:cubicBezTo>
                  <a:pt x="1311" y="635"/>
                  <a:pt x="1311" y="635"/>
                  <a:pt x="1311" y="635"/>
                </a:cubicBezTo>
                <a:cubicBezTo>
                  <a:pt x="1316" y="635"/>
                  <a:pt x="1321" y="631"/>
                  <a:pt x="1321" y="625"/>
                </a:cubicBezTo>
                <a:cubicBezTo>
                  <a:pt x="1321" y="620"/>
                  <a:pt x="1316" y="615"/>
                  <a:pt x="1311" y="615"/>
                </a:cubicBezTo>
                <a:cubicBezTo>
                  <a:pt x="1258" y="615"/>
                  <a:pt x="1258" y="615"/>
                  <a:pt x="1258" y="615"/>
                </a:cubicBezTo>
                <a:cubicBezTo>
                  <a:pt x="1258" y="582"/>
                  <a:pt x="1258" y="582"/>
                  <a:pt x="1258" y="582"/>
                </a:cubicBezTo>
                <a:cubicBezTo>
                  <a:pt x="1319" y="582"/>
                  <a:pt x="1319" y="582"/>
                  <a:pt x="1319" y="582"/>
                </a:cubicBezTo>
                <a:cubicBezTo>
                  <a:pt x="1324" y="582"/>
                  <a:pt x="1328" y="578"/>
                  <a:pt x="1328" y="572"/>
                </a:cubicBezTo>
                <a:cubicBezTo>
                  <a:pt x="1328" y="567"/>
                  <a:pt x="1324" y="563"/>
                  <a:pt x="1319" y="563"/>
                </a:cubicBezTo>
                <a:cubicBezTo>
                  <a:pt x="1247" y="563"/>
                  <a:pt x="1247" y="563"/>
                  <a:pt x="1247" y="563"/>
                </a:cubicBezTo>
                <a:cubicBezTo>
                  <a:pt x="1241" y="563"/>
                  <a:pt x="1237" y="567"/>
                  <a:pt x="1237" y="573"/>
                </a:cubicBezTo>
                <a:lnTo>
                  <a:pt x="1237" y="675"/>
                </a:lnTo>
                <a:close/>
                <a:moveTo>
                  <a:pt x="1380" y="685"/>
                </a:moveTo>
                <a:cubicBezTo>
                  <a:pt x="1452" y="685"/>
                  <a:pt x="1452" y="685"/>
                  <a:pt x="1452" y="685"/>
                </a:cubicBezTo>
                <a:cubicBezTo>
                  <a:pt x="1457" y="685"/>
                  <a:pt x="1461" y="681"/>
                  <a:pt x="1461" y="675"/>
                </a:cubicBezTo>
                <a:cubicBezTo>
                  <a:pt x="1461" y="670"/>
                  <a:pt x="1457" y="666"/>
                  <a:pt x="1452" y="666"/>
                </a:cubicBezTo>
                <a:cubicBezTo>
                  <a:pt x="1390" y="666"/>
                  <a:pt x="1390" y="666"/>
                  <a:pt x="1390" y="666"/>
                </a:cubicBezTo>
                <a:cubicBezTo>
                  <a:pt x="1390" y="633"/>
                  <a:pt x="1390" y="633"/>
                  <a:pt x="1390" y="633"/>
                </a:cubicBezTo>
                <a:cubicBezTo>
                  <a:pt x="1443" y="633"/>
                  <a:pt x="1443" y="633"/>
                  <a:pt x="1443" y="633"/>
                </a:cubicBezTo>
                <a:cubicBezTo>
                  <a:pt x="1448" y="633"/>
                  <a:pt x="1452" y="629"/>
                  <a:pt x="1452" y="623"/>
                </a:cubicBezTo>
                <a:cubicBezTo>
                  <a:pt x="1452" y="618"/>
                  <a:pt x="1448" y="614"/>
                  <a:pt x="1443" y="614"/>
                </a:cubicBezTo>
                <a:cubicBezTo>
                  <a:pt x="1390" y="614"/>
                  <a:pt x="1390" y="614"/>
                  <a:pt x="1390" y="614"/>
                </a:cubicBezTo>
                <a:cubicBezTo>
                  <a:pt x="1390" y="582"/>
                  <a:pt x="1390" y="582"/>
                  <a:pt x="1390" y="582"/>
                </a:cubicBezTo>
                <a:cubicBezTo>
                  <a:pt x="1451" y="582"/>
                  <a:pt x="1451" y="582"/>
                  <a:pt x="1451" y="582"/>
                </a:cubicBezTo>
                <a:cubicBezTo>
                  <a:pt x="1456" y="582"/>
                  <a:pt x="1460" y="578"/>
                  <a:pt x="1460" y="572"/>
                </a:cubicBezTo>
                <a:cubicBezTo>
                  <a:pt x="1460" y="567"/>
                  <a:pt x="1456" y="563"/>
                  <a:pt x="1451" y="563"/>
                </a:cubicBezTo>
                <a:cubicBezTo>
                  <a:pt x="1380" y="563"/>
                  <a:pt x="1380" y="563"/>
                  <a:pt x="1380" y="563"/>
                </a:cubicBezTo>
                <a:cubicBezTo>
                  <a:pt x="1373" y="563"/>
                  <a:pt x="1369" y="567"/>
                  <a:pt x="1369" y="573"/>
                </a:cubicBezTo>
                <a:cubicBezTo>
                  <a:pt x="1369" y="674"/>
                  <a:pt x="1369" y="674"/>
                  <a:pt x="1369" y="674"/>
                </a:cubicBezTo>
                <a:cubicBezTo>
                  <a:pt x="1369" y="680"/>
                  <a:pt x="1373" y="685"/>
                  <a:pt x="1380" y="685"/>
                </a:cubicBezTo>
                <a:close/>
                <a:moveTo>
                  <a:pt x="1503" y="675"/>
                </a:moveTo>
                <a:cubicBezTo>
                  <a:pt x="1503" y="681"/>
                  <a:pt x="1508" y="686"/>
                  <a:pt x="1514" y="686"/>
                </a:cubicBezTo>
                <a:cubicBezTo>
                  <a:pt x="1520" y="686"/>
                  <a:pt x="1525" y="681"/>
                  <a:pt x="1525" y="675"/>
                </a:cubicBezTo>
                <a:cubicBezTo>
                  <a:pt x="1525" y="642"/>
                  <a:pt x="1525" y="642"/>
                  <a:pt x="1525" y="642"/>
                </a:cubicBezTo>
                <a:cubicBezTo>
                  <a:pt x="1552" y="642"/>
                  <a:pt x="1552" y="642"/>
                  <a:pt x="1552" y="642"/>
                </a:cubicBezTo>
                <a:cubicBezTo>
                  <a:pt x="1582" y="680"/>
                  <a:pt x="1582" y="680"/>
                  <a:pt x="1582" y="680"/>
                </a:cubicBezTo>
                <a:cubicBezTo>
                  <a:pt x="1584" y="683"/>
                  <a:pt x="1587" y="686"/>
                  <a:pt x="1592" y="686"/>
                </a:cubicBezTo>
                <a:cubicBezTo>
                  <a:pt x="1597" y="686"/>
                  <a:pt x="1602" y="682"/>
                  <a:pt x="1602" y="676"/>
                </a:cubicBezTo>
                <a:cubicBezTo>
                  <a:pt x="1602" y="672"/>
                  <a:pt x="1601" y="670"/>
                  <a:pt x="1599" y="668"/>
                </a:cubicBezTo>
                <a:cubicBezTo>
                  <a:pt x="1576" y="638"/>
                  <a:pt x="1576" y="638"/>
                  <a:pt x="1576" y="638"/>
                </a:cubicBezTo>
                <a:cubicBezTo>
                  <a:pt x="1592" y="633"/>
                  <a:pt x="1603" y="621"/>
                  <a:pt x="1603" y="602"/>
                </a:cubicBezTo>
                <a:cubicBezTo>
                  <a:pt x="1603" y="601"/>
                  <a:pt x="1603" y="601"/>
                  <a:pt x="1603" y="601"/>
                </a:cubicBezTo>
                <a:cubicBezTo>
                  <a:pt x="1603" y="591"/>
                  <a:pt x="1600" y="581"/>
                  <a:pt x="1593" y="575"/>
                </a:cubicBezTo>
                <a:cubicBezTo>
                  <a:pt x="1585" y="567"/>
                  <a:pt x="1573" y="563"/>
                  <a:pt x="1558" y="563"/>
                </a:cubicBezTo>
                <a:cubicBezTo>
                  <a:pt x="1514" y="563"/>
                  <a:pt x="1514" y="563"/>
                  <a:pt x="1514" y="563"/>
                </a:cubicBezTo>
                <a:cubicBezTo>
                  <a:pt x="1508" y="563"/>
                  <a:pt x="1503" y="567"/>
                  <a:pt x="1503" y="573"/>
                </a:cubicBezTo>
                <a:lnTo>
                  <a:pt x="1503" y="675"/>
                </a:lnTo>
                <a:close/>
                <a:moveTo>
                  <a:pt x="1525" y="623"/>
                </a:moveTo>
                <a:cubicBezTo>
                  <a:pt x="1525" y="582"/>
                  <a:pt x="1525" y="582"/>
                  <a:pt x="1525" y="582"/>
                </a:cubicBezTo>
                <a:cubicBezTo>
                  <a:pt x="1556" y="582"/>
                  <a:pt x="1556" y="582"/>
                  <a:pt x="1556" y="582"/>
                </a:cubicBezTo>
                <a:cubicBezTo>
                  <a:pt x="1572" y="582"/>
                  <a:pt x="1581" y="589"/>
                  <a:pt x="1581" y="602"/>
                </a:cubicBezTo>
                <a:cubicBezTo>
                  <a:pt x="1581" y="603"/>
                  <a:pt x="1581" y="603"/>
                  <a:pt x="1581" y="603"/>
                </a:cubicBezTo>
                <a:cubicBezTo>
                  <a:pt x="1581" y="615"/>
                  <a:pt x="1572" y="623"/>
                  <a:pt x="1556" y="623"/>
                </a:cubicBezTo>
                <a:lnTo>
                  <a:pt x="1525" y="623"/>
                </a:lnTo>
                <a:close/>
                <a:moveTo>
                  <a:pt x="1658" y="685"/>
                </a:moveTo>
                <a:cubicBezTo>
                  <a:pt x="1730" y="685"/>
                  <a:pt x="1730" y="685"/>
                  <a:pt x="1730" y="685"/>
                </a:cubicBezTo>
                <a:cubicBezTo>
                  <a:pt x="1735" y="685"/>
                  <a:pt x="1740" y="681"/>
                  <a:pt x="1740" y="675"/>
                </a:cubicBezTo>
                <a:cubicBezTo>
                  <a:pt x="1740" y="670"/>
                  <a:pt x="1735" y="666"/>
                  <a:pt x="1730" y="666"/>
                </a:cubicBezTo>
                <a:cubicBezTo>
                  <a:pt x="1669" y="666"/>
                  <a:pt x="1669" y="666"/>
                  <a:pt x="1669" y="666"/>
                </a:cubicBezTo>
                <a:cubicBezTo>
                  <a:pt x="1669" y="633"/>
                  <a:pt x="1669" y="633"/>
                  <a:pt x="1669" y="633"/>
                </a:cubicBezTo>
                <a:cubicBezTo>
                  <a:pt x="1721" y="633"/>
                  <a:pt x="1721" y="633"/>
                  <a:pt x="1721" y="633"/>
                </a:cubicBezTo>
                <a:cubicBezTo>
                  <a:pt x="1727" y="633"/>
                  <a:pt x="1731" y="629"/>
                  <a:pt x="1731" y="623"/>
                </a:cubicBezTo>
                <a:cubicBezTo>
                  <a:pt x="1731" y="618"/>
                  <a:pt x="1727" y="614"/>
                  <a:pt x="1721" y="614"/>
                </a:cubicBezTo>
                <a:cubicBezTo>
                  <a:pt x="1669" y="614"/>
                  <a:pt x="1669" y="614"/>
                  <a:pt x="1669" y="614"/>
                </a:cubicBezTo>
                <a:cubicBezTo>
                  <a:pt x="1669" y="582"/>
                  <a:pt x="1669" y="582"/>
                  <a:pt x="1669" y="582"/>
                </a:cubicBezTo>
                <a:cubicBezTo>
                  <a:pt x="1729" y="582"/>
                  <a:pt x="1729" y="582"/>
                  <a:pt x="1729" y="582"/>
                </a:cubicBezTo>
                <a:cubicBezTo>
                  <a:pt x="1734" y="582"/>
                  <a:pt x="1739" y="578"/>
                  <a:pt x="1739" y="572"/>
                </a:cubicBezTo>
                <a:cubicBezTo>
                  <a:pt x="1739" y="567"/>
                  <a:pt x="1734" y="563"/>
                  <a:pt x="1729" y="563"/>
                </a:cubicBezTo>
                <a:cubicBezTo>
                  <a:pt x="1658" y="563"/>
                  <a:pt x="1658" y="563"/>
                  <a:pt x="1658" y="563"/>
                </a:cubicBezTo>
                <a:cubicBezTo>
                  <a:pt x="1652" y="563"/>
                  <a:pt x="1647" y="567"/>
                  <a:pt x="1647" y="573"/>
                </a:cubicBezTo>
                <a:cubicBezTo>
                  <a:pt x="1647" y="674"/>
                  <a:pt x="1647" y="674"/>
                  <a:pt x="1647" y="674"/>
                </a:cubicBezTo>
                <a:cubicBezTo>
                  <a:pt x="1647" y="680"/>
                  <a:pt x="1652" y="685"/>
                  <a:pt x="1658" y="685"/>
                </a:cubicBezTo>
                <a:close/>
                <a:moveTo>
                  <a:pt x="1782" y="675"/>
                </a:moveTo>
                <a:cubicBezTo>
                  <a:pt x="1782" y="681"/>
                  <a:pt x="1787" y="686"/>
                  <a:pt x="1793" y="686"/>
                </a:cubicBezTo>
                <a:cubicBezTo>
                  <a:pt x="1798" y="686"/>
                  <a:pt x="1803" y="681"/>
                  <a:pt x="1803" y="675"/>
                </a:cubicBezTo>
                <a:cubicBezTo>
                  <a:pt x="1803" y="598"/>
                  <a:pt x="1803" y="598"/>
                  <a:pt x="1803" y="598"/>
                </a:cubicBezTo>
                <a:cubicBezTo>
                  <a:pt x="1866" y="679"/>
                  <a:pt x="1866" y="679"/>
                  <a:pt x="1866" y="679"/>
                </a:cubicBezTo>
                <a:cubicBezTo>
                  <a:pt x="1869" y="683"/>
                  <a:pt x="1872" y="686"/>
                  <a:pt x="1877" y="686"/>
                </a:cubicBezTo>
                <a:cubicBezTo>
                  <a:pt x="1878" y="686"/>
                  <a:pt x="1878" y="686"/>
                  <a:pt x="1878" y="686"/>
                </a:cubicBezTo>
                <a:cubicBezTo>
                  <a:pt x="1884" y="686"/>
                  <a:pt x="1889" y="681"/>
                  <a:pt x="1889" y="675"/>
                </a:cubicBezTo>
                <a:cubicBezTo>
                  <a:pt x="1889" y="572"/>
                  <a:pt x="1889" y="572"/>
                  <a:pt x="1889" y="572"/>
                </a:cubicBezTo>
                <a:cubicBezTo>
                  <a:pt x="1889" y="566"/>
                  <a:pt x="1884" y="562"/>
                  <a:pt x="1878" y="562"/>
                </a:cubicBezTo>
                <a:cubicBezTo>
                  <a:pt x="1872" y="562"/>
                  <a:pt x="1867" y="566"/>
                  <a:pt x="1867" y="572"/>
                </a:cubicBezTo>
                <a:cubicBezTo>
                  <a:pt x="1867" y="647"/>
                  <a:pt x="1867" y="647"/>
                  <a:pt x="1867" y="647"/>
                </a:cubicBezTo>
                <a:cubicBezTo>
                  <a:pt x="1806" y="568"/>
                  <a:pt x="1806" y="568"/>
                  <a:pt x="1806" y="568"/>
                </a:cubicBezTo>
                <a:cubicBezTo>
                  <a:pt x="1803" y="564"/>
                  <a:pt x="1800" y="562"/>
                  <a:pt x="1795" y="562"/>
                </a:cubicBezTo>
                <a:cubicBezTo>
                  <a:pt x="1793" y="562"/>
                  <a:pt x="1793" y="562"/>
                  <a:pt x="1793" y="562"/>
                </a:cubicBezTo>
                <a:cubicBezTo>
                  <a:pt x="1787" y="562"/>
                  <a:pt x="1782" y="567"/>
                  <a:pt x="1782" y="573"/>
                </a:cubicBezTo>
                <a:lnTo>
                  <a:pt x="1782" y="675"/>
                </a:lnTo>
                <a:close/>
                <a:moveTo>
                  <a:pt x="1994" y="687"/>
                </a:moveTo>
                <a:cubicBezTo>
                  <a:pt x="2014" y="687"/>
                  <a:pt x="2027" y="681"/>
                  <a:pt x="2039" y="671"/>
                </a:cubicBezTo>
                <a:cubicBezTo>
                  <a:pt x="2041" y="669"/>
                  <a:pt x="2042" y="666"/>
                  <a:pt x="2042" y="663"/>
                </a:cubicBezTo>
                <a:cubicBezTo>
                  <a:pt x="2042" y="657"/>
                  <a:pt x="2037" y="653"/>
                  <a:pt x="2032" y="653"/>
                </a:cubicBezTo>
                <a:cubicBezTo>
                  <a:pt x="2029" y="653"/>
                  <a:pt x="2027" y="654"/>
                  <a:pt x="2026" y="655"/>
                </a:cubicBezTo>
                <a:cubicBezTo>
                  <a:pt x="2017" y="663"/>
                  <a:pt x="2008" y="667"/>
                  <a:pt x="1995" y="667"/>
                </a:cubicBezTo>
                <a:cubicBezTo>
                  <a:pt x="1972" y="667"/>
                  <a:pt x="1955" y="648"/>
                  <a:pt x="1955" y="624"/>
                </a:cubicBezTo>
                <a:cubicBezTo>
                  <a:pt x="1955" y="623"/>
                  <a:pt x="1955" y="623"/>
                  <a:pt x="1955" y="623"/>
                </a:cubicBezTo>
                <a:cubicBezTo>
                  <a:pt x="1955" y="599"/>
                  <a:pt x="1972" y="580"/>
                  <a:pt x="1995" y="580"/>
                </a:cubicBezTo>
                <a:cubicBezTo>
                  <a:pt x="2007" y="580"/>
                  <a:pt x="2016" y="584"/>
                  <a:pt x="2024" y="591"/>
                </a:cubicBezTo>
                <a:cubicBezTo>
                  <a:pt x="2026" y="592"/>
                  <a:pt x="2028" y="593"/>
                  <a:pt x="2031" y="593"/>
                </a:cubicBezTo>
                <a:cubicBezTo>
                  <a:pt x="2037" y="593"/>
                  <a:pt x="2041" y="589"/>
                  <a:pt x="2041" y="583"/>
                </a:cubicBezTo>
                <a:cubicBezTo>
                  <a:pt x="2041" y="579"/>
                  <a:pt x="2039" y="576"/>
                  <a:pt x="2037" y="574"/>
                </a:cubicBezTo>
                <a:cubicBezTo>
                  <a:pt x="2026" y="566"/>
                  <a:pt x="2014" y="560"/>
                  <a:pt x="1995" y="560"/>
                </a:cubicBezTo>
                <a:cubicBezTo>
                  <a:pt x="1958" y="560"/>
                  <a:pt x="1932" y="589"/>
                  <a:pt x="1932" y="624"/>
                </a:cubicBezTo>
                <a:cubicBezTo>
                  <a:pt x="1932" y="624"/>
                  <a:pt x="1932" y="624"/>
                  <a:pt x="1932" y="624"/>
                </a:cubicBezTo>
                <a:cubicBezTo>
                  <a:pt x="1932" y="659"/>
                  <a:pt x="1959" y="687"/>
                  <a:pt x="1994" y="687"/>
                </a:cubicBezTo>
                <a:close/>
                <a:moveTo>
                  <a:pt x="2095" y="685"/>
                </a:moveTo>
                <a:cubicBezTo>
                  <a:pt x="2167" y="685"/>
                  <a:pt x="2167" y="685"/>
                  <a:pt x="2167" y="685"/>
                </a:cubicBezTo>
                <a:cubicBezTo>
                  <a:pt x="2172" y="685"/>
                  <a:pt x="2176" y="681"/>
                  <a:pt x="2176" y="675"/>
                </a:cubicBezTo>
                <a:cubicBezTo>
                  <a:pt x="2176" y="670"/>
                  <a:pt x="2172" y="666"/>
                  <a:pt x="2167" y="666"/>
                </a:cubicBezTo>
                <a:cubicBezTo>
                  <a:pt x="2106" y="666"/>
                  <a:pt x="2106" y="666"/>
                  <a:pt x="2106" y="666"/>
                </a:cubicBezTo>
                <a:cubicBezTo>
                  <a:pt x="2106" y="633"/>
                  <a:pt x="2106" y="633"/>
                  <a:pt x="2106" y="633"/>
                </a:cubicBezTo>
                <a:cubicBezTo>
                  <a:pt x="2158" y="633"/>
                  <a:pt x="2158" y="633"/>
                  <a:pt x="2158" y="633"/>
                </a:cubicBezTo>
                <a:cubicBezTo>
                  <a:pt x="2163" y="633"/>
                  <a:pt x="2168" y="629"/>
                  <a:pt x="2168" y="623"/>
                </a:cubicBezTo>
                <a:cubicBezTo>
                  <a:pt x="2168" y="618"/>
                  <a:pt x="2163" y="614"/>
                  <a:pt x="2158" y="614"/>
                </a:cubicBezTo>
                <a:cubicBezTo>
                  <a:pt x="2106" y="614"/>
                  <a:pt x="2106" y="614"/>
                  <a:pt x="2106" y="614"/>
                </a:cubicBezTo>
                <a:cubicBezTo>
                  <a:pt x="2106" y="582"/>
                  <a:pt x="2106" y="582"/>
                  <a:pt x="2106" y="582"/>
                </a:cubicBezTo>
                <a:cubicBezTo>
                  <a:pt x="2166" y="582"/>
                  <a:pt x="2166" y="582"/>
                  <a:pt x="2166" y="582"/>
                </a:cubicBezTo>
                <a:cubicBezTo>
                  <a:pt x="2171" y="582"/>
                  <a:pt x="2176" y="578"/>
                  <a:pt x="2176" y="572"/>
                </a:cubicBezTo>
                <a:cubicBezTo>
                  <a:pt x="2176" y="567"/>
                  <a:pt x="2171" y="563"/>
                  <a:pt x="2166" y="563"/>
                </a:cubicBezTo>
                <a:cubicBezTo>
                  <a:pt x="2095" y="563"/>
                  <a:pt x="2095" y="563"/>
                  <a:pt x="2095" y="563"/>
                </a:cubicBezTo>
                <a:cubicBezTo>
                  <a:pt x="2089" y="563"/>
                  <a:pt x="2084" y="567"/>
                  <a:pt x="2084" y="573"/>
                </a:cubicBezTo>
                <a:cubicBezTo>
                  <a:pt x="2084" y="674"/>
                  <a:pt x="2084" y="674"/>
                  <a:pt x="2084" y="674"/>
                </a:cubicBezTo>
                <a:cubicBezTo>
                  <a:pt x="2084" y="680"/>
                  <a:pt x="2089" y="685"/>
                  <a:pt x="2095" y="685"/>
                </a:cubicBez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en-US" dirty="0"/>
          </a:p>
        </p:txBody>
      </p:sp>
    </p:spTree>
    <p:extLst>
      <p:ext uri="{BB962C8B-B14F-4D97-AF65-F5344CB8AC3E}">
        <p14:creationId xmlns:p14="http://schemas.microsoft.com/office/powerpoint/2010/main" val="3459442038"/>
      </p:ext>
    </p:extLst>
  </p:cSld>
  <p:clrMap bg1="lt1" tx1="dk1" bg2="lt2" tx2="dk2" accent1="accent1" accent2="accent2" accent3="accent3" accent4="accent4" accent5="accent5" accent6="accent6" hlink="hlink" folHlink="folHlink"/>
  <p:sldLayoutIdLst>
    <p:sldLayoutId id="2147483666" r:id="rId1"/>
    <p:sldLayoutId id="2147483667" r:id="rId2"/>
    <p:sldLayoutId id="2147483668" r:id="rId3"/>
  </p:sldLayoutIdLst>
  <p:txStyles>
    <p:titleStyle>
      <a:lvl1pPr algn="l" defTabSz="914400" rtl="0" eaLnBrk="1" latinLnBrk="0" hangingPunct="1">
        <a:lnSpc>
          <a:spcPct val="90000"/>
        </a:lnSpc>
        <a:spcBef>
          <a:spcPct val="0"/>
        </a:spcBef>
        <a:buNone/>
        <a:defRPr sz="3600" kern="1200">
          <a:solidFill>
            <a:schemeClr val="tx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Calibri" panose="020F050202020403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Calibri" panose="020F050202020403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rgbClr val="F2F2F2"/>
        </a:solidFill>
        <a:effectLst/>
      </p:bgPr>
    </p:bg>
    <p:spTree>
      <p:nvGrpSpPr>
        <p:cNvPr id="1" name=""/>
        <p:cNvGrpSpPr/>
        <p:nvPr/>
      </p:nvGrpSpPr>
      <p:grpSpPr>
        <a:xfrm>
          <a:off x="0" y="0"/>
          <a:ext cx="0" cy="0"/>
          <a:chOff x="0" y="0"/>
          <a:chExt cx="0" cy="0"/>
        </a:xfrm>
      </p:grpSpPr>
      <p:sp>
        <p:nvSpPr>
          <p:cNvPr id="3" name="Text Content">
            <a:extLst>
              <a:ext uri="{FF2B5EF4-FFF2-40B4-BE49-F238E27FC236}">
                <a16:creationId xmlns:a16="http://schemas.microsoft.com/office/drawing/2014/main" id="{28D972C8-5779-4779-A80E-ECE30A3ECB57}"/>
              </a:ext>
            </a:extLst>
          </p:cNvPr>
          <p:cNvSpPr>
            <a:spLocks noGrp="1"/>
          </p:cNvSpPr>
          <p:nvPr>
            <p:ph type="body" idx="1"/>
          </p:nvPr>
        </p:nvSpPr>
        <p:spPr>
          <a:xfrm>
            <a:off x="838200" y="2304357"/>
            <a:ext cx="10515600" cy="4225232"/>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Title">
            <a:extLst>
              <a:ext uri="{FF2B5EF4-FFF2-40B4-BE49-F238E27FC236}">
                <a16:creationId xmlns:a16="http://schemas.microsoft.com/office/drawing/2014/main" id="{3D1E63C8-E924-4DF0-82B5-41085E46340F}"/>
              </a:ext>
            </a:extLst>
          </p:cNvPr>
          <p:cNvSpPr>
            <a:spLocks noGrp="1"/>
          </p:cNvSpPr>
          <p:nvPr>
            <p:ph type="title"/>
          </p:nvPr>
        </p:nvSpPr>
        <p:spPr>
          <a:xfrm>
            <a:off x="838200" y="978793"/>
            <a:ext cx="10515600" cy="1223493"/>
          </a:xfrm>
          <a:prstGeom prst="rect">
            <a:avLst/>
          </a:prstGeom>
        </p:spPr>
        <p:txBody>
          <a:bodyPr vert="horz" lIns="91440" tIns="45720" rIns="91440" bIns="45720" rtlCol="0" anchor="ctr">
            <a:normAutofit/>
          </a:bodyPr>
          <a:lstStyle/>
          <a:p>
            <a:r>
              <a:rPr lang="en-US" dirty="0"/>
              <a:t>Click to edit Master title style</a:t>
            </a:r>
          </a:p>
        </p:txBody>
      </p:sp>
      <p:sp>
        <p:nvSpPr>
          <p:cNvPr id="14" name="Navina">
            <a:extLst>
              <a:ext uri="{FF2B5EF4-FFF2-40B4-BE49-F238E27FC236}">
                <a16:creationId xmlns:a16="http://schemas.microsoft.com/office/drawing/2014/main" id="{88703749-B591-4C0F-BD0A-30AE1D4E5357}"/>
              </a:ext>
            </a:extLst>
          </p:cNvPr>
          <p:cNvSpPr>
            <a:spLocks noEditPoints="1"/>
          </p:cNvSpPr>
          <p:nvPr userDrawn="1"/>
        </p:nvSpPr>
        <p:spPr bwMode="auto">
          <a:xfrm>
            <a:off x="10445752" y="6146800"/>
            <a:ext cx="1420812" cy="331787"/>
          </a:xfrm>
          <a:custGeom>
            <a:avLst/>
            <a:gdLst>
              <a:gd name="T0" fmla="*/ 425 w 445"/>
              <a:gd name="T1" fmla="*/ 4 h 102"/>
              <a:gd name="T2" fmla="*/ 416 w 445"/>
              <a:gd name="T3" fmla="*/ 7 h 102"/>
              <a:gd name="T4" fmla="*/ 419 w 445"/>
              <a:gd name="T5" fmla="*/ 7 h 102"/>
              <a:gd name="T6" fmla="*/ 436 w 445"/>
              <a:gd name="T7" fmla="*/ 19 h 102"/>
              <a:gd name="T8" fmla="*/ 427 w 445"/>
              <a:gd name="T9" fmla="*/ 23 h 102"/>
              <a:gd name="T10" fmla="*/ 430 w 445"/>
              <a:gd name="T11" fmla="*/ 8 h 102"/>
              <a:gd name="T12" fmla="*/ 437 w 445"/>
              <a:gd name="T13" fmla="*/ 23 h 102"/>
              <a:gd name="T14" fmla="*/ 442 w 445"/>
              <a:gd name="T15" fmla="*/ 11 h 102"/>
              <a:gd name="T16" fmla="*/ 445 w 445"/>
              <a:gd name="T17" fmla="*/ 4 h 102"/>
              <a:gd name="T18" fmla="*/ 366 w 445"/>
              <a:gd name="T19" fmla="*/ 86 h 102"/>
              <a:gd name="T20" fmla="*/ 388 w 445"/>
              <a:gd name="T21" fmla="*/ 65 h 102"/>
              <a:gd name="T22" fmla="*/ 409 w 445"/>
              <a:gd name="T23" fmla="*/ 33 h 102"/>
              <a:gd name="T24" fmla="*/ 360 w 445"/>
              <a:gd name="T25" fmla="*/ 51 h 102"/>
              <a:gd name="T26" fmla="*/ 392 w 445"/>
              <a:gd name="T27" fmla="*/ 49 h 102"/>
              <a:gd name="T28" fmla="*/ 342 w 445"/>
              <a:gd name="T29" fmla="*/ 70 h 102"/>
              <a:gd name="T30" fmla="*/ 377 w 445"/>
              <a:gd name="T31" fmla="*/ 96 h 102"/>
              <a:gd name="T32" fmla="*/ 403 w 445"/>
              <a:gd name="T33" fmla="*/ 86 h 102"/>
              <a:gd name="T34" fmla="*/ 332 w 445"/>
              <a:gd name="T35" fmla="*/ 31 h 102"/>
              <a:gd name="T36" fmla="*/ 293 w 445"/>
              <a:gd name="T37" fmla="*/ 28 h 102"/>
              <a:gd name="T38" fmla="*/ 276 w 445"/>
              <a:gd name="T39" fmla="*/ 40 h 102"/>
              <a:gd name="T40" fmla="*/ 270 w 445"/>
              <a:gd name="T41" fmla="*/ 101 h 102"/>
              <a:gd name="T42" fmla="*/ 290 w 445"/>
              <a:gd name="T43" fmla="*/ 60 h 102"/>
              <a:gd name="T44" fmla="*/ 315 w 445"/>
              <a:gd name="T45" fmla="*/ 50 h 102"/>
              <a:gd name="T46" fmla="*/ 306 w 445"/>
              <a:gd name="T47" fmla="*/ 98 h 102"/>
              <a:gd name="T48" fmla="*/ 326 w 445"/>
              <a:gd name="T49" fmla="*/ 88 h 102"/>
              <a:gd name="T50" fmla="*/ 271 w 445"/>
              <a:gd name="T51" fmla="*/ 10 h 102"/>
              <a:gd name="T52" fmla="*/ 258 w 445"/>
              <a:gd name="T53" fmla="*/ 21 h 102"/>
              <a:gd name="T54" fmla="*/ 237 w 445"/>
              <a:gd name="T55" fmla="*/ 101 h 102"/>
              <a:gd name="T56" fmla="*/ 263 w 445"/>
              <a:gd name="T57" fmla="*/ 40 h 102"/>
              <a:gd name="T58" fmla="*/ 248 w 445"/>
              <a:gd name="T59" fmla="*/ 30 h 102"/>
              <a:gd name="T60" fmla="*/ 198 w 445"/>
              <a:gd name="T61" fmla="*/ 40 h 102"/>
              <a:gd name="T62" fmla="*/ 177 w 445"/>
              <a:gd name="T63" fmla="*/ 44 h 102"/>
              <a:gd name="T64" fmla="*/ 207 w 445"/>
              <a:gd name="T65" fmla="*/ 89 h 102"/>
              <a:gd name="T66" fmla="*/ 230 w 445"/>
              <a:gd name="T67" fmla="*/ 28 h 102"/>
              <a:gd name="T68" fmla="*/ 197 w 445"/>
              <a:gd name="T69" fmla="*/ 78 h 102"/>
              <a:gd name="T70" fmla="*/ 141 w 445"/>
              <a:gd name="T71" fmla="*/ 77 h 102"/>
              <a:gd name="T72" fmla="*/ 114 w 445"/>
              <a:gd name="T73" fmla="*/ 78 h 102"/>
              <a:gd name="T74" fmla="*/ 141 w 445"/>
              <a:gd name="T75" fmla="*/ 77 h 102"/>
              <a:gd name="T76" fmla="*/ 144 w 445"/>
              <a:gd name="T77" fmla="*/ 27 h 102"/>
              <a:gd name="T78" fmla="*/ 124 w 445"/>
              <a:gd name="T79" fmla="*/ 47 h 102"/>
              <a:gd name="T80" fmla="*/ 136 w 445"/>
              <a:gd name="T81" fmla="*/ 54 h 102"/>
              <a:gd name="T82" fmla="*/ 94 w 445"/>
              <a:gd name="T83" fmla="*/ 79 h 102"/>
              <a:gd name="T84" fmla="*/ 137 w 445"/>
              <a:gd name="T85" fmla="*/ 93 h 102"/>
              <a:gd name="T86" fmla="*/ 167 w 445"/>
              <a:gd name="T87" fmla="*/ 56 h 102"/>
              <a:gd name="T88" fmla="*/ 26 w 445"/>
              <a:gd name="T89" fmla="*/ 6 h 102"/>
              <a:gd name="T90" fmla="*/ 3 w 445"/>
              <a:gd name="T91" fmla="*/ 98 h 102"/>
              <a:gd name="T92" fmla="*/ 34 w 445"/>
              <a:gd name="T93" fmla="*/ 46 h 102"/>
              <a:gd name="T94" fmla="*/ 64 w 445"/>
              <a:gd name="T95" fmla="*/ 101 h 102"/>
              <a:gd name="T96" fmla="*/ 99 w 445"/>
              <a:gd name="T97" fmla="*/ 2 h 102"/>
              <a:gd name="T98" fmla="*/ 81 w 445"/>
              <a:gd name="T99" fmla="*/ 14 h 102"/>
              <a:gd name="T100" fmla="*/ 67 w 445"/>
              <a:gd name="T101" fmla="*/ 65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445" h="102">
                <a:moveTo>
                  <a:pt x="419" y="7"/>
                </a:moveTo>
                <a:cubicBezTo>
                  <a:pt x="425" y="7"/>
                  <a:pt x="425" y="7"/>
                  <a:pt x="425" y="7"/>
                </a:cubicBezTo>
                <a:cubicBezTo>
                  <a:pt x="425" y="4"/>
                  <a:pt x="425" y="4"/>
                  <a:pt x="425" y="4"/>
                </a:cubicBezTo>
                <a:cubicBezTo>
                  <a:pt x="410" y="4"/>
                  <a:pt x="410" y="4"/>
                  <a:pt x="410" y="4"/>
                </a:cubicBezTo>
                <a:cubicBezTo>
                  <a:pt x="410" y="7"/>
                  <a:pt x="410" y="7"/>
                  <a:pt x="410" y="7"/>
                </a:cubicBezTo>
                <a:cubicBezTo>
                  <a:pt x="416" y="7"/>
                  <a:pt x="416" y="7"/>
                  <a:pt x="416" y="7"/>
                </a:cubicBezTo>
                <a:cubicBezTo>
                  <a:pt x="416" y="23"/>
                  <a:pt x="416" y="23"/>
                  <a:pt x="416" y="23"/>
                </a:cubicBezTo>
                <a:cubicBezTo>
                  <a:pt x="419" y="23"/>
                  <a:pt x="419" y="23"/>
                  <a:pt x="419" y="23"/>
                </a:cubicBezTo>
                <a:lnTo>
                  <a:pt x="419" y="7"/>
                </a:lnTo>
                <a:close/>
                <a:moveTo>
                  <a:pt x="445" y="4"/>
                </a:moveTo>
                <a:cubicBezTo>
                  <a:pt x="440" y="4"/>
                  <a:pt x="440" y="4"/>
                  <a:pt x="440" y="4"/>
                </a:cubicBezTo>
                <a:cubicBezTo>
                  <a:pt x="436" y="19"/>
                  <a:pt x="436" y="19"/>
                  <a:pt x="436" y="19"/>
                </a:cubicBezTo>
                <a:cubicBezTo>
                  <a:pt x="431" y="4"/>
                  <a:pt x="431" y="4"/>
                  <a:pt x="431" y="4"/>
                </a:cubicBezTo>
                <a:cubicBezTo>
                  <a:pt x="427" y="4"/>
                  <a:pt x="427" y="4"/>
                  <a:pt x="427" y="4"/>
                </a:cubicBezTo>
                <a:cubicBezTo>
                  <a:pt x="427" y="23"/>
                  <a:pt x="427" y="23"/>
                  <a:pt x="427" y="23"/>
                </a:cubicBezTo>
                <a:cubicBezTo>
                  <a:pt x="430" y="23"/>
                  <a:pt x="430" y="23"/>
                  <a:pt x="430" y="23"/>
                </a:cubicBezTo>
                <a:cubicBezTo>
                  <a:pt x="430" y="11"/>
                  <a:pt x="430" y="11"/>
                  <a:pt x="430" y="11"/>
                </a:cubicBezTo>
                <a:cubicBezTo>
                  <a:pt x="430" y="10"/>
                  <a:pt x="430" y="9"/>
                  <a:pt x="430" y="8"/>
                </a:cubicBezTo>
                <a:cubicBezTo>
                  <a:pt x="430" y="10"/>
                  <a:pt x="430" y="10"/>
                  <a:pt x="431" y="11"/>
                </a:cubicBezTo>
                <a:cubicBezTo>
                  <a:pt x="434" y="23"/>
                  <a:pt x="434" y="23"/>
                  <a:pt x="434" y="23"/>
                </a:cubicBezTo>
                <a:cubicBezTo>
                  <a:pt x="437" y="23"/>
                  <a:pt x="437" y="23"/>
                  <a:pt x="437" y="23"/>
                </a:cubicBezTo>
                <a:cubicBezTo>
                  <a:pt x="441" y="11"/>
                  <a:pt x="441" y="11"/>
                  <a:pt x="441" y="11"/>
                </a:cubicBezTo>
                <a:cubicBezTo>
                  <a:pt x="442" y="9"/>
                  <a:pt x="442" y="9"/>
                  <a:pt x="442" y="8"/>
                </a:cubicBezTo>
                <a:cubicBezTo>
                  <a:pt x="442" y="8"/>
                  <a:pt x="442" y="10"/>
                  <a:pt x="442" y="11"/>
                </a:cubicBezTo>
                <a:cubicBezTo>
                  <a:pt x="442" y="23"/>
                  <a:pt x="442" y="23"/>
                  <a:pt x="442" y="23"/>
                </a:cubicBezTo>
                <a:cubicBezTo>
                  <a:pt x="445" y="23"/>
                  <a:pt x="445" y="23"/>
                  <a:pt x="445" y="23"/>
                </a:cubicBezTo>
                <a:lnTo>
                  <a:pt x="445" y="4"/>
                </a:lnTo>
                <a:close/>
                <a:moveTo>
                  <a:pt x="385" y="77"/>
                </a:moveTo>
                <a:cubicBezTo>
                  <a:pt x="384" y="78"/>
                  <a:pt x="381" y="81"/>
                  <a:pt x="375" y="84"/>
                </a:cubicBezTo>
                <a:cubicBezTo>
                  <a:pt x="371" y="86"/>
                  <a:pt x="368" y="86"/>
                  <a:pt x="366" y="86"/>
                </a:cubicBezTo>
                <a:cubicBezTo>
                  <a:pt x="361" y="86"/>
                  <a:pt x="358" y="83"/>
                  <a:pt x="359" y="78"/>
                </a:cubicBezTo>
                <a:cubicBezTo>
                  <a:pt x="361" y="71"/>
                  <a:pt x="368" y="70"/>
                  <a:pt x="374" y="69"/>
                </a:cubicBezTo>
                <a:cubicBezTo>
                  <a:pt x="384" y="67"/>
                  <a:pt x="385" y="66"/>
                  <a:pt x="388" y="65"/>
                </a:cubicBezTo>
                <a:lnTo>
                  <a:pt x="385" y="77"/>
                </a:lnTo>
                <a:close/>
                <a:moveTo>
                  <a:pt x="411" y="56"/>
                </a:moveTo>
                <a:cubicBezTo>
                  <a:pt x="413" y="49"/>
                  <a:pt x="415" y="40"/>
                  <a:pt x="409" y="33"/>
                </a:cubicBezTo>
                <a:cubicBezTo>
                  <a:pt x="406" y="30"/>
                  <a:pt x="401" y="27"/>
                  <a:pt x="388" y="27"/>
                </a:cubicBezTo>
                <a:cubicBezTo>
                  <a:pt x="365" y="27"/>
                  <a:pt x="355" y="36"/>
                  <a:pt x="354" y="43"/>
                </a:cubicBezTo>
                <a:cubicBezTo>
                  <a:pt x="352" y="48"/>
                  <a:pt x="356" y="51"/>
                  <a:pt x="360" y="51"/>
                </a:cubicBezTo>
                <a:cubicBezTo>
                  <a:pt x="364" y="51"/>
                  <a:pt x="368" y="48"/>
                  <a:pt x="369" y="47"/>
                </a:cubicBezTo>
                <a:cubicBezTo>
                  <a:pt x="372" y="45"/>
                  <a:pt x="374" y="42"/>
                  <a:pt x="382" y="42"/>
                </a:cubicBezTo>
                <a:cubicBezTo>
                  <a:pt x="385" y="42"/>
                  <a:pt x="394" y="42"/>
                  <a:pt x="392" y="49"/>
                </a:cubicBezTo>
                <a:cubicBezTo>
                  <a:pt x="391" y="52"/>
                  <a:pt x="388" y="53"/>
                  <a:pt x="381" y="54"/>
                </a:cubicBezTo>
                <a:cubicBezTo>
                  <a:pt x="364" y="57"/>
                  <a:pt x="358" y="58"/>
                  <a:pt x="352" y="62"/>
                </a:cubicBezTo>
                <a:cubicBezTo>
                  <a:pt x="349" y="63"/>
                  <a:pt x="345" y="65"/>
                  <a:pt x="342" y="70"/>
                </a:cubicBezTo>
                <a:cubicBezTo>
                  <a:pt x="341" y="72"/>
                  <a:pt x="339" y="75"/>
                  <a:pt x="338" y="79"/>
                </a:cubicBezTo>
                <a:cubicBezTo>
                  <a:pt x="335" y="93"/>
                  <a:pt x="342" y="102"/>
                  <a:pt x="357" y="102"/>
                </a:cubicBezTo>
                <a:cubicBezTo>
                  <a:pt x="363" y="102"/>
                  <a:pt x="370" y="100"/>
                  <a:pt x="377" y="96"/>
                </a:cubicBezTo>
                <a:cubicBezTo>
                  <a:pt x="379" y="95"/>
                  <a:pt x="380" y="94"/>
                  <a:pt x="382" y="93"/>
                </a:cubicBezTo>
                <a:cubicBezTo>
                  <a:pt x="382" y="96"/>
                  <a:pt x="382" y="101"/>
                  <a:pt x="389" y="101"/>
                </a:cubicBezTo>
                <a:cubicBezTo>
                  <a:pt x="399" y="101"/>
                  <a:pt x="401" y="91"/>
                  <a:pt x="403" y="86"/>
                </a:cubicBezTo>
                <a:lnTo>
                  <a:pt x="411" y="56"/>
                </a:lnTo>
                <a:close/>
                <a:moveTo>
                  <a:pt x="336" y="53"/>
                </a:moveTo>
                <a:cubicBezTo>
                  <a:pt x="338" y="47"/>
                  <a:pt x="339" y="38"/>
                  <a:pt x="332" y="31"/>
                </a:cubicBezTo>
                <a:cubicBezTo>
                  <a:pt x="329" y="29"/>
                  <a:pt x="325" y="27"/>
                  <a:pt x="319" y="27"/>
                </a:cubicBezTo>
                <a:cubicBezTo>
                  <a:pt x="307" y="27"/>
                  <a:pt x="300" y="34"/>
                  <a:pt x="297" y="37"/>
                </a:cubicBezTo>
                <a:cubicBezTo>
                  <a:pt x="297" y="34"/>
                  <a:pt x="297" y="30"/>
                  <a:pt x="293" y="28"/>
                </a:cubicBezTo>
                <a:cubicBezTo>
                  <a:pt x="291" y="28"/>
                  <a:pt x="290" y="28"/>
                  <a:pt x="289" y="28"/>
                </a:cubicBezTo>
                <a:cubicBezTo>
                  <a:pt x="286" y="28"/>
                  <a:pt x="283" y="29"/>
                  <a:pt x="282" y="30"/>
                </a:cubicBezTo>
                <a:cubicBezTo>
                  <a:pt x="278" y="33"/>
                  <a:pt x="277" y="36"/>
                  <a:pt x="276" y="40"/>
                </a:cubicBezTo>
                <a:cubicBezTo>
                  <a:pt x="263" y="89"/>
                  <a:pt x="263" y="89"/>
                  <a:pt x="263" y="89"/>
                </a:cubicBezTo>
                <a:cubicBezTo>
                  <a:pt x="262" y="92"/>
                  <a:pt x="260" y="98"/>
                  <a:pt x="266" y="100"/>
                </a:cubicBezTo>
                <a:cubicBezTo>
                  <a:pt x="267" y="101"/>
                  <a:pt x="268" y="101"/>
                  <a:pt x="270" y="101"/>
                </a:cubicBezTo>
                <a:cubicBezTo>
                  <a:pt x="272" y="101"/>
                  <a:pt x="275" y="100"/>
                  <a:pt x="278" y="98"/>
                </a:cubicBezTo>
                <a:cubicBezTo>
                  <a:pt x="281" y="95"/>
                  <a:pt x="282" y="92"/>
                  <a:pt x="283" y="89"/>
                </a:cubicBezTo>
                <a:cubicBezTo>
                  <a:pt x="290" y="60"/>
                  <a:pt x="290" y="60"/>
                  <a:pt x="290" y="60"/>
                </a:cubicBezTo>
                <a:cubicBezTo>
                  <a:pt x="291" y="56"/>
                  <a:pt x="293" y="50"/>
                  <a:pt x="299" y="46"/>
                </a:cubicBezTo>
                <a:cubicBezTo>
                  <a:pt x="302" y="45"/>
                  <a:pt x="304" y="44"/>
                  <a:pt x="307" y="44"/>
                </a:cubicBezTo>
                <a:cubicBezTo>
                  <a:pt x="311" y="44"/>
                  <a:pt x="314" y="46"/>
                  <a:pt x="315" y="50"/>
                </a:cubicBezTo>
                <a:cubicBezTo>
                  <a:pt x="316" y="52"/>
                  <a:pt x="315" y="55"/>
                  <a:pt x="314" y="58"/>
                </a:cubicBezTo>
                <a:cubicBezTo>
                  <a:pt x="306" y="89"/>
                  <a:pt x="306" y="89"/>
                  <a:pt x="306" y="89"/>
                </a:cubicBezTo>
                <a:cubicBezTo>
                  <a:pt x="305" y="91"/>
                  <a:pt x="304" y="95"/>
                  <a:pt x="306" y="98"/>
                </a:cubicBezTo>
                <a:cubicBezTo>
                  <a:pt x="307" y="99"/>
                  <a:pt x="309" y="101"/>
                  <a:pt x="313" y="101"/>
                </a:cubicBezTo>
                <a:cubicBezTo>
                  <a:pt x="317" y="101"/>
                  <a:pt x="320" y="99"/>
                  <a:pt x="322" y="97"/>
                </a:cubicBezTo>
                <a:cubicBezTo>
                  <a:pt x="325" y="95"/>
                  <a:pt x="326" y="91"/>
                  <a:pt x="326" y="88"/>
                </a:cubicBezTo>
                <a:lnTo>
                  <a:pt x="336" y="53"/>
                </a:lnTo>
                <a:close/>
                <a:moveTo>
                  <a:pt x="258" y="21"/>
                </a:moveTo>
                <a:cubicBezTo>
                  <a:pt x="264" y="21"/>
                  <a:pt x="269" y="16"/>
                  <a:pt x="271" y="10"/>
                </a:cubicBezTo>
                <a:cubicBezTo>
                  <a:pt x="273" y="5"/>
                  <a:pt x="269" y="0"/>
                  <a:pt x="264" y="0"/>
                </a:cubicBezTo>
                <a:cubicBezTo>
                  <a:pt x="258" y="0"/>
                  <a:pt x="252" y="5"/>
                  <a:pt x="251" y="10"/>
                </a:cubicBezTo>
                <a:cubicBezTo>
                  <a:pt x="250" y="16"/>
                  <a:pt x="253" y="21"/>
                  <a:pt x="258" y="21"/>
                </a:cubicBezTo>
                <a:moveTo>
                  <a:pt x="230" y="88"/>
                </a:moveTo>
                <a:cubicBezTo>
                  <a:pt x="229" y="92"/>
                  <a:pt x="228" y="98"/>
                  <a:pt x="233" y="100"/>
                </a:cubicBezTo>
                <a:cubicBezTo>
                  <a:pt x="234" y="100"/>
                  <a:pt x="235" y="101"/>
                  <a:pt x="237" y="101"/>
                </a:cubicBezTo>
                <a:cubicBezTo>
                  <a:pt x="240" y="101"/>
                  <a:pt x="243" y="100"/>
                  <a:pt x="246" y="97"/>
                </a:cubicBezTo>
                <a:cubicBezTo>
                  <a:pt x="248" y="94"/>
                  <a:pt x="249" y="91"/>
                  <a:pt x="250" y="88"/>
                </a:cubicBezTo>
                <a:cubicBezTo>
                  <a:pt x="263" y="40"/>
                  <a:pt x="263" y="40"/>
                  <a:pt x="263" y="40"/>
                </a:cubicBezTo>
                <a:cubicBezTo>
                  <a:pt x="264" y="36"/>
                  <a:pt x="265" y="31"/>
                  <a:pt x="260" y="29"/>
                </a:cubicBezTo>
                <a:cubicBezTo>
                  <a:pt x="259" y="28"/>
                  <a:pt x="258" y="28"/>
                  <a:pt x="256" y="28"/>
                </a:cubicBezTo>
                <a:cubicBezTo>
                  <a:pt x="253" y="28"/>
                  <a:pt x="250" y="29"/>
                  <a:pt x="248" y="30"/>
                </a:cubicBezTo>
                <a:cubicBezTo>
                  <a:pt x="246" y="32"/>
                  <a:pt x="245" y="34"/>
                  <a:pt x="243" y="40"/>
                </a:cubicBezTo>
                <a:lnTo>
                  <a:pt x="230" y="88"/>
                </a:lnTo>
                <a:close/>
                <a:moveTo>
                  <a:pt x="198" y="40"/>
                </a:moveTo>
                <a:cubicBezTo>
                  <a:pt x="198" y="35"/>
                  <a:pt x="198" y="28"/>
                  <a:pt x="190" y="28"/>
                </a:cubicBezTo>
                <a:cubicBezTo>
                  <a:pt x="186" y="28"/>
                  <a:pt x="179" y="31"/>
                  <a:pt x="177" y="38"/>
                </a:cubicBezTo>
                <a:cubicBezTo>
                  <a:pt x="177" y="40"/>
                  <a:pt x="177" y="42"/>
                  <a:pt x="177" y="44"/>
                </a:cubicBezTo>
                <a:cubicBezTo>
                  <a:pt x="180" y="91"/>
                  <a:pt x="180" y="91"/>
                  <a:pt x="180" y="91"/>
                </a:cubicBezTo>
                <a:cubicBezTo>
                  <a:pt x="181" y="98"/>
                  <a:pt x="181" y="101"/>
                  <a:pt x="190" y="101"/>
                </a:cubicBezTo>
                <a:cubicBezTo>
                  <a:pt x="200" y="101"/>
                  <a:pt x="202" y="98"/>
                  <a:pt x="207" y="89"/>
                </a:cubicBezTo>
                <a:cubicBezTo>
                  <a:pt x="235" y="43"/>
                  <a:pt x="235" y="43"/>
                  <a:pt x="235" y="43"/>
                </a:cubicBezTo>
                <a:cubicBezTo>
                  <a:pt x="236" y="41"/>
                  <a:pt x="237" y="39"/>
                  <a:pt x="238" y="37"/>
                </a:cubicBezTo>
                <a:cubicBezTo>
                  <a:pt x="239" y="31"/>
                  <a:pt x="235" y="28"/>
                  <a:pt x="230" y="28"/>
                </a:cubicBezTo>
                <a:cubicBezTo>
                  <a:pt x="223" y="28"/>
                  <a:pt x="220" y="34"/>
                  <a:pt x="217" y="38"/>
                </a:cubicBezTo>
                <a:cubicBezTo>
                  <a:pt x="202" y="67"/>
                  <a:pt x="202" y="67"/>
                  <a:pt x="202" y="67"/>
                </a:cubicBezTo>
                <a:cubicBezTo>
                  <a:pt x="199" y="72"/>
                  <a:pt x="198" y="73"/>
                  <a:pt x="197" y="78"/>
                </a:cubicBezTo>
                <a:cubicBezTo>
                  <a:pt x="197" y="75"/>
                  <a:pt x="197" y="72"/>
                  <a:pt x="197" y="68"/>
                </a:cubicBezTo>
                <a:lnTo>
                  <a:pt x="198" y="40"/>
                </a:lnTo>
                <a:close/>
                <a:moveTo>
                  <a:pt x="141" y="77"/>
                </a:moveTo>
                <a:cubicBezTo>
                  <a:pt x="139" y="78"/>
                  <a:pt x="137" y="81"/>
                  <a:pt x="131" y="84"/>
                </a:cubicBezTo>
                <a:cubicBezTo>
                  <a:pt x="127" y="86"/>
                  <a:pt x="124" y="86"/>
                  <a:pt x="122" y="86"/>
                </a:cubicBezTo>
                <a:cubicBezTo>
                  <a:pt x="116" y="86"/>
                  <a:pt x="113" y="83"/>
                  <a:pt x="114" y="78"/>
                </a:cubicBezTo>
                <a:cubicBezTo>
                  <a:pt x="116" y="71"/>
                  <a:pt x="124" y="70"/>
                  <a:pt x="130" y="69"/>
                </a:cubicBezTo>
                <a:cubicBezTo>
                  <a:pt x="140" y="67"/>
                  <a:pt x="141" y="66"/>
                  <a:pt x="144" y="65"/>
                </a:cubicBezTo>
                <a:lnTo>
                  <a:pt x="141" y="77"/>
                </a:lnTo>
                <a:close/>
                <a:moveTo>
                  <a:pt x="167" y="56"/>
                </a:moveTo>
                <a:cubicBezTo>
                  <a:pt x="168" y="49"/>
                  <a:pt x="171" y="40"/>
                  <a:pt x="165" y="33"/>
                </a:cubicBezTo>
                <a:cubicBezTo>
                  <a:pt x="162" y="30"/>
                  <a:pt x="156" y="27"/>
                  <a:pt x="144" y="27"/>
                </a:cubicBezTo>
                <a:cubicBezTo>
                  <a:pt x="121" y="27"/>
                  <a:pt x="111" y="36"/>
                  <a:pt x="109" y="43"/>
                </a:cubicBezTo>
                <a:cubicBezTo>
                  <a:pt x="108" y="48"/>
                  <a:pt x="112" y="51"/>
                  <a:pt x="116" y="51"/>
                </a:cubicBezTo>
                <a:cubicBezTo>
                  <a:pt x="120" y="51"/>
                  <a:pt x="123" y="48"/>
                  <a:pt x="124" y="47"/>
                </a:cubicBezTo>
                <a:cubicBezTo>
                  <a:pt x="127" y="45"/>
                  <a:pt x="130" y="42"/>
                  <a:pt x="138" y="42"/>
                </a:cubicBezTo>
                <a:cubicBezTo>
                  <a:pt x="140" y="42"/>
                  <a:pt x="149" y="42"/>
                  <a:pt x="148" y="49"/>
                </a:cubicBezTo>
                <a:cubicBezTo>
                  <a:pt x="147" y="52"/>
                  <a:pt x="143" y="53"/>
                  <a:pt x="136" y="54"/>
                </a:cubicBezTo>
                <a:cubicBezTo>
                  <a:pt x="120" y="57"/>
                  <a:pt x="114" y="58"/>
                  <a:pt x="107" y="62"/>
                </a:cubicBezTo>
                <a:cubicBezTo>
                  <a:pt x="105" y="63"/>
                  <a:pt x="101" y="65"/>
                  <a:pt x="98" y="70"/>
                </a:cubicBezTo>
                <a:cubicBezTo>
                  <a:pt x="96" y="72"/>
                  <a:pt x="95" y="75"/>
                  <a:pt x="94" y="79"/>
                </a:cubicBezTo>
                <a:cubicBezTo>
                  <a:pt x="90" y="93"/>
                  <a:pt x="97" y="102"/>
                  <a:pt x="113" y="102"/>
                </a:cubicBezTo>
                <a:cubicBezTo>
                  <a:pt x="119" y="102"/>
                  <a:pt x="126" y="100"/>
                  <a:pt x="132" y="96"/>
                </a:cubicBezTo>
                <a:cubicBezTo>
                  <a:pt x="134" y="95"/>
                  <a:pt x="135" y="94"/>
                  <a:pt x="137" y="93"/>
                </a:cubicBezTo>
                <a:cubicBezTo>
                  <a:pt x="138" y="96"/>
                  <a:pt x="138" y="101"/>
                  <a:pt x="145" y="101"/>
                </a:cubicBezTo>
                <a:cubicBezTo>
                  <a:pt x="154" y="101"/>
                  <a:pt x="157" y="91"/>
                  <a:pt x="159" y="86"/>
                </a:cubicBezTo>
                <a:lnTo>
                  <a:pt x="167" y="56"/>
                </a:lnTo>
                <a:close/>
                <a:moveTo>
                  <a:pt x="49" y="9"/>
                </a:moveTo>
                <a:cubicBezTo>
                  <a:pt x="48" y="4"/>
                  <a:pt x="46" y="1"/>
                  <a:pt x="38" y="1"/>
                </a:cubicBezTo>
                <a:cubicBezTo>
                  <a:pt x="34" y="1"/>
                  <a:pt x="29" y="3"/>
                  <a:pt x="26" y="6"/>
                </a:cubicBezTo>
                <a:cubicBezTo>
                  <a:pt x="23" y="9"/>
                  <a:pt x="23" y="12"/>
                  <a:pt x="22" y="16"/>
                </a:cubicBezTo>
                <a:cubicBezTo>
                  <a:pt x="3" y="87"/>
                  <a:pt x="3" y="87"/>
                  <a:pt x="3" y="87"/>
                </a:cubicBezTo>
                <a:cubicBezTo>
                  <a:pt x="2" y="91"/>
                  <a:pt x="0" y="95"/>
                  <a:pt x="3" y="98"/>
                </a:cubicBezTo>
                <a:cubicBezTo>
                  <a:pt x="3" y="99"/>
                  <a:pt x="5" y="101"/>
                  <a:pt x="9" y="101"/>
                </a:cubicBezTo>
                <a:cubicBezTo>
                  <a:pt x="19" y="101"/>
                  <a:pt x="22" y="91"/>
                  <a:pt x="23" y="86"/>
                </a:cubicBezTo>
                <a:cubicBezTo>
                  <a:pt x="34" y="46"/>
                  <a:pt x="34" y="46"/>
                  <a:pt x="34" y="46"/>
                </a:cubicBezTo>
                <a:cubicBezTo>
                  <a:pt x="35" y="41"/>
                  <a:pt x="35" y="40"/>
                  <a:pt x="36" y="36"/>
                </a:cubicBezTo>
                <a:cubicBezTo>
                  <a:pt x="54" y="91"/>
                  <a:pt x="54" y="91"/>
                  <a:pt x="54" y="91"/>
                </a:cubicBezTo>
                <a:cubicBezTo>
                  <a:pt x="56" y="97"/>
                  <a:pt x="57" y="101"/>
                  <a:pt x="64" y="101"/>
                </a:cubicBezTo>
                <a:cubicBezTo>
                  <a:pt x="77" y="101"/>
                  <a:pt x="80" y="93"/>
                  <a:pt x="81" y="87"/>
                </a:cubicBezTo>
                <a:cubicBezTo>
                  <a:pt x="101" y="14"/>
                  <a:pt x="101" y="14"/>
                  <a:pt x="101" y="14"/>
                </a:cubicBezTo>
                <a:cubicBezTo>
                  <a:pt x="102" y="10"/>
                  <a:pt x="103" y="5"/>
                  <a:pt x="99" y="2"/>
                </a:cubicBezTo>
                <a:cubicBezTo>
                  <a:pt x="98" y="2"/>
                  <a:pt x="97" y="1"/>
                  <a:pt x="94" y="1"/>
                </a:cubicBezTo>
                <a:cubicBezTo>
                  <a:pt x="91" y="1"/>
                  <a:pt x="88" y="3"/>
                  <a:pt x="86" y="5"/>
                </a:cubicBezTo>
                <a:cubicBezTo>
                  <a:pt x="83" y="7"/>
                  <a:pt x="81" y="11"/>
                  <a:pt x="81" y="14"/>
                </a:cubicBezTo>
                <a:cubicBezTo>
                  <a:pt x="70" y="53"/>
                  <a:pt x="70" y="53"/>
                  <a:pt x="70" y="53"/>
                </a:cubicBezTo>
                <a:cubicBezTo>
                  <a:pt x="70" y="55"/>
                  <a:pt x="69" y="57"/>
                  <a:pt x="69" y="59"/>
                </a:cubicBezTo>
                <a:cubicBezTo>
                  <a:pt x="68" y="61"/>
                  <a:pt x="68" y="63"/>
                  <a:pt x="67" y="65"/>
                </a:cubicBezTo>
                <a:lnTo>
                  <a:pt x="49" y="9"/>
                </a:lnTo>
                <a:close/>
              </a:path>
            </a:pathLst>
          </a:custGeom>
          <a:solidFill>
            <a:schemeClr val="accent6"/>
          </a:solidFill>
          <a:ln>
            <a:noFill/>
          </a:ln>
        </p:spPr>
        <p:txBody>
          <a:bodyPr vert="horz" wrap="square" lIns="91440" tIns="45720" rIns="91440" bIns="45720" numCol="1" anchor="t" anchorCtr="0" compatLnSpc="1">
            <a:prstTxWarp prst="textNoShape">
              <a:avLst/>
            </a:prstTxWarp>
          </a:bodyPr>
          <a:lstStyle/>
          <a:p>
            <a:endParaRPr lang="en-US"/>
          </a:p>
        </p:txBody>
      </p:sp>
      <p:pic>
        <p:nvPicPr>
          <p:cNvPr id="8" name="White Frame">
            <a:extLst>
              <a:ext uri="{FF2B5EF4-FFF2-40B4-BE49-F238E27FC236}">
                <a16:creationId xmlns:a16="http://schemas.microsoft.com/office/drawing/2014/main" id="{92C649D3-C36F-4937-9237-60798B932454}"/>
              </a:ext>
            </a:extLst>
          </p:cNvPr>
          <p:cNvPicPr>
            <a:picLocks noChangeAspect="1"/>
          </p:cNvPicPr>
          <p:nvPr userDrawn="1"/>
        </p:nvPicPr>
        <p:blipFill>
          <a:blip r:embed="rId5">
            <a:extLst>
              <a:ext uri="{96DAC541-7B7A-43D3-8B79-37D633B846F1}">
                <asvg:svgBlip xmlns:asvg="http://schemas.microsoft.com/office/drawing/2016/SVG/main" r:embed="rId6"/>
              </a:ext>
            </a:extLst>
          </a:blip>
          <a:stretch>
            <a:fillRect/>
          </a:stretch>
        </p:blipFill>
        <p:spPr>
          <a:xfrm>
            <a:off x="-4074" y="2291"/>
            <a:ext cx="12196074" cy="6855709"/>
          </a:xfrm>
          <a:prstGeom prst="rect">
            <a:avLst/>
          </a:prstGeom>
        </p:spPr>
      </p:pic>
      <p:sp>
        <p:nvSpPr>
          <p:cNvPr id="10" name="Wellspect">
            <a:extLst>
              <a:ext uri="{FF2B5EF4-FFF2-40B4-BE49-F238E27FC236}">
                <a16:creationId xmlns:a16="http://schemas.microsoft.com/office/drawing/2014/main" id="{48988171-71BD-490C-815F-659FD4D8FE6C}"/>
              </a:ext>
            </a:extLst>
          </p:cNvPr>
          <p:cNvSpPr>
            <a:spLocks noEditPoints="1"/>
          </p:cNvSpPr>
          <p:nvPr/>
        </p:nvSpPr>
        <p:spPr bwMode="auto">
          <a:xfrm>
            <a:off x="10528300" y="219295"/>
            <a:ext cx="1439863" cy="436563"/>
          </a:xfrm>
          <a:custGeom>
            <a:avLst/>
            <a:gdLst>
              <a:gd name="T0" fmla="*/ 142 w 2268"/>
              <a:gd name="T1" fmla="*/ 392 h 687"/>
              <a:gd name="T2" fmla="*/ 147 w 2268"/>
              <a:gd name="T3" fmla="*/ 293 h 687"/>
              <a:gd name="T4" fmla="*/ 451 w 2268"/>
              <a:gd name="T5" fmla="*/ 18 h 687"/>
              <a:gd name="T6" fmla="*/ 677 w 2268"/>
              <a:gd name="T7" fmla="*/ 220 h 687"/>
              <a:gd name="T8" fmla="*/ 505 w 2268"/>
              <a:gd name="T9" fmla="*/ 356 h 687"/>
              <a:gd name="T10" fmla="*/ 542 w 2268"/>
              <a:gd name="T11" fmla="*/ 326 h 687"/>
              <a:gd name="T12" fmla="*/ 813 w 2268"/>
              <a:gd name="T13" fmla="*/ 368 h 687"/>
              <a:gd name="T14" fmla="*/ 919 w 2268"/>
              <a:gd name="T15" fmla="*/ 25 h 687"/>
              <a:gd name="T16" fmla="*/ 1066 w 2268"/>
              <a:gd name="T17" fmla="*/ 101 h 687"/>
              <a:gd name="T18" fmla="*/ 982 w 2268"/>
              <a:gd name="T19" fmla="*/ 287 h 687"/>
              <a:gd name="T20" fmla="*/ 1337 w 2268"/>
              <a:gd name="T21" fmla="*/ 142 h 687"/>
              <a:gd name="T22" fmla="*/ 1234 w 2268"/>
              <a:gd name="T23" fmla="*/ 495 h 687"/>
              <a:gd name="T24" fmla="*/ 1234 w 2268"/>
              <a:gd name="T25" fmla="*/ 103 h 687"/>
              <a:gd name="T26" fmla="*/ 1720 w 2268"/>
              <a:gd name="T27" fmla="*/ 261 h 687"/>
              <a:gd name="T28" fmla="*/ 1723 w 2268"/>
              <a:gd name="T29" fmla="*/ 352 h 687"/>
              <a:gd name="T30" fmla="*/ 1720 w 2268"/>
              <a:gd name="T31" fmla="*/ 261 h 687"/>
              <a:gd name="T32" fmla="*/ 2002 w 2268"/>
              <a:gd name="T33" fmla="*/ 152 h 687"/>
              <a:gd name="T34" fmla="*/ 1969 w 2268"/>
              <a:gd name="T35" fmla="*/ 302 h 687"/>
              <a:gd name="T36" fmla="*/ 2099 w 2268"/>
              <a:gd name="T37" fmla="*/ 331 h 687"/>
              <a:gd name="T38" fmla="*/ 2072 w 2268"/>
              <a:gd name="T39" fmla="*/ 19 h 687"/>
              <a:gd name="T40" fmla="*/ 2216 w 2268"/>
              <a:gd name="T41" fmla="*/ 45 h 687"/>
              <a:gd name="T42" fmla="*/ 2244 w 2268"/>
              <a:gd name="T43" fmla="*/ 64 h 687"/>
              <a:gd name="T44" fmla="*/ 2208 w 2268"/>
              <a:gd name="T45" fmla="*/ 28 h 687"/>
              <a:gd name="T46" fmla="*/ 2224 w 2268"/>
              <a:gd name="T47" fmla="*/ 90 h 687"/>
              <a:gd name="T48" fmla="*/ 29 w 2268"/>
              <a:gd name="T49" fmla="*/ 686 h 687"/>
              <a:gd name="T50" fmla="*/ 93 w 2268"/>
              <a:gd name="T51" fmla="*/ 570 h 687"/>
              <a:gd name="T52" fmla="*/ 101 w 2268"/>
              <a:gd name="T53" fmla="*/ 636 h 687"/>
              <a:gd name="T54" fmla="*/ 339 w 2268"/>
              <a:gd name="T55" fmla="*/ 686 h 687"/>
              <a:gd name="T56" fmla="*/ 261 w 2268"/>
              <a:gd name="T57" fmla="*/ 563 h 687"/>
              <a:gd name="T58" fmla="*/ 303 w 2268"/>
              <a:gd name="T59" fmla="*/ 623 h 687"/>
              <a:gd name="T60" fmla="*/ 468 w 2268"/>
              <a:gd name="T61" fmla="*/ 633 h 687"/>
              <a:gd name="T62" fmla="*/ 405 w 2268"/>
              <a:gd name="T63" fmla="*/ 563 h 687"/>
              <a:gd name="T64" fmla="*/ 610 w 2268"/>
              <a:gd name="T65" fmla="*/ 655 h 687"/>
              <a:gd name="T66" fmla="*/ 567 w 2268"/>
              <a:gd name="T67" fmla="*/ 570 h 687"/>
              <a:gd name="T68" fmla="*/ 692 w 2268"/>
              <a:gd name="T69" fmla="*/ 685 h 687"/>
              <a:gd name="T70" fmla="*/ 682 w 2268"/>
              <a:gd name="T71" fmla="*/ 674 h 687"/>
              <a:gd name="T72" fmla="*/ 877 w 2268"/>
              <a:gd name="T73" fmla="*/ 573 h 687"/>
              <a:gd name="T74" fmla="*/ 899 w 2268"/>
              <a:gd name="T75" fmla="*/ 665 h 687"/>
              <a:gd name="T76" fmla="*/ 1104 w 2268"/>
              <a:gd name="T77" fmla="*/ 675 h 687"/>
              <a:gd name="T78" fmla="*/ 1126 w 2268"/>
              <a:gd name="T79" fmla="*/ 582 h 687"/>
              <a:gd name="T80" fmla="*/ 1247 w 2268"/>
              <a:gd name="T81" fmla="*/ 686 h 687"/>
              <a:gd name="T82" fmla="*/ 1319 w 2268"/>
              <a:gd name="T83" fmla="*/ 582 h 687"/>
              <a:gd name="T84" fmla="*/ 1461 w 2268"/>
              <a:gd name="T85" fmla="*/ 675 h 687"/>
              <a:gd name="T86" fmla="*/ 1390 w 2268"/>
              <a:gd name="T87" fmla="*/ 582 h 687"/>
              <a:gd name="T88" fmla="*/ 1503 w 2268"/>
              <a:gd name="T89" fmla="*/ 675 h 687"/>
              <a:gd name="T90" fmla="*/ 1599 w 2268"/>
              <a:gd name="T91" fmla="*/ 668 h 687"/>
              <a:gd name="T92" fmla="*/ 1503 w 2268"/>
              <a:gd name="T93" fmla="*/ 675 h 687"/>
              <a:gd name="T94" fmla="*/ 1658 w 2268"/>
              <a:gd name="T95" fmla="*/ 685 h 687"/>
              <a:gd name="T96" fmla="*/ 1721 w 2268"/>
              <a:gd name="T97" fmla="*/ 614 h 687"/>
              <a:gd name="T98" fmla="*/ 1647 w 2268"/>
              <a:gd name="T99" fmla="*/ 674 h 687"/>
              <a:gd name="T100" fmla="*/ 1878 w 2268"/>
              <a:gd name="T101" fmla="*/ 686 h 687"/>
              <a:gd name="T102" fmla="*/ 1793 w 2268"/>
              <a:gd name="T103" fmla="*/ 562 h 687"/>
              <a:gd name="T104" fmla="*/ 1995 w 2268"/>
              <a:gd name="T105" fmla="*/ 667 h 687"/>
              <a:gd name="T106" fmla="*/ 1995 w 2268"/>
              <a:gd name="T107" fmla="*/ 560 h 687"/>
              <a:gd name="T108" fmla="*/ 2106 w 2268"/>
              <a:gd name="T109" fmla="*/ 666 h 687"/>
              <a:gd name="T110" fmla="*/ 2176 w 2268"/>
              <a:gd name="T111" fmla="*/ 572 h 6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268" h="687">
                <a:moveTo>
                  <a:pt x="394" y="374"/>
                </a:moveTo>
                <a:cubicBezTo>
                  <a:pt x="391" y="382"/>
                  <a:pt x="388" y="392"/>
                  <a:pt x="364" y="392"/>
                </a:cubicBezTo>
                <a:cubicBezTo>
                  <a:pt x="342" y="392"/>
                  <a:pt x="337" y="383"/>
                  <a:pt x="334" y="374"/>
                </a:cubicBezTo>
                <a:cubicBezTo>
                  <a:pt x="269" y="154"/>
                  <a:pt x="269" y="154"/>
                  <a:pt x="269" y="154"/>
                </a:cubicBezTo>
                <a:cubicBezTo>
                  <a:pt x="260" y="126"/>
                  <a:pt x="254" y="98"/>
                  <a:pt x="250" y="69"/>
                </a:cubicBezTo>
                <a:cubicBezTo>
                  <a:pt x="245" y="103"/>
                  <a:pt x="238" y="133"/>
                  <a:pt x="233" y="152"/>
                </a:cubicBezTo>
                <a:cubicBezTo>
                  <a:pt x="172" y="373"/>
                  <a:pt x="172" y="373"/>
                  <a:pt x="172" y="373"/>
                </a:cubicBezTo>
                <a:cubicBezTo>
                  <a:pt x="170" y="382"/>
                  <a:pt x="166" y="392"/>
                  <a:pt x="142" y="392"/>
                </a:cubicBezTo>
                <a:cubicBezTo>
                  <a:pt x="118" y="392"/>
                  <a:pt x="115" y="382"/>
                  <a:pt x="112" y="374"/>
                </a:cubicBezTo>
                <a:cubicBezTo>
                  <a:pt x="2" y="32"/>
                  <a:pt x="2" y="32"/>
                  <a:pt x="2" y="32"/>
                </a:cubicBezTo>
                <a:cubicBezTo>
                  <a:pt x="0" y="29"/>
                  <a:pt x="0" y="26"/>
                  <a:pt x="0" y="22"/>
                </a:cubicBezTo>
                <a:cubicBezTo>
                  <a:pt x="0" y="12"/>
                  <a:pt x="11" y="1"/>
                  <a:pt x="27" y="1"/>
                </a:cubicBezTo>
                <a:cubicBezTo>
                  <a:pt x="43" y="1"/>
                  <a:pt x="48" y="11"/>
                  <a:pt x="51" y="18"/>
                </a:cubicBezTo>
                <a:cubicBezTo>
                  <a:pt x="124" y="249"/>
                  <a:pt x="124" y="249"/>
                  <a:pt x="124" y="249"/>
                </a:cubicBezTo>
                <a:cubicBezTo>
                  <a:pt x="136" y="290"/>
                  <a:pt x="139" y="306"/>
                  <a:pt x="141" y="321"/>
                </a:cubicBezTo>
                <a:cubicBezTo>
                  <a:pt x="142" y="314"/>
                  <a:pt x="145" y="302"/>
                  <a:pt x="147" y="293"/>
                </a:cubicBezTo>
                <a:cubicBezTo>
                  <a:pt x="148" y="289"/>
                  <a:pt x="152" y="274"/>
                  <a:pt x="153" y="272"/>
                </a:cubicBezTo>
                <a:cubicBezTo>
                  <a:pt x="221" y="19"/>
                  <a:pt x="221" y="19"/>
                  <a:pt x="221" y="19"/>
                </a:cubicBezTo>
                <a:cubicBezTo>
                  <a:pt x="223" y="11"/>
                  <a:pt x="228" y="0"/>
                  <a:pt x="250" y="0"/>
                </a:cubicBezTo>
                <a:cubicBezTo>
                  <a:pt x="272" y="0"/>
                  <a:pt x="277" y="11"/>
                  <a:pt x="280" y="19"/>
                </a:cubicBezTo>
                <a:cubicBezTo>
                  <a:pt x="349" y="260"/>
                  <a:pt x="349" y="260"/>
                  <a:pt x="349" y="260"/>
                </a:cubicBezTo>
                <a:cubicBezTo>
                  <a:pt x="357" y="286"/>
                  <a:pt x="360" y="305"/>
                  <a:pt x="362" y="318"/>
                </a:cubicBezTo>
                <a:cubicBezTo>
                  <a:pt x="365" y="309"/>
                  <a:pt x="379" y="261"/>
                  <a:pt x="382" y="250"/>
                </a:cubicBezTo>
                <a:cubicBezTo>
                  <a:pt x="451" y="18"/>
                  <a:pt x="451" y="18"/>
                  <a:pt x="451" y="18"/>
                </a:cubicBezTo>
                <a:cubicBezTo>
                  <a:pt x="453" y="11"/>
                  <a:pt x="458" y="1"/>
                  <a:pt x="474" y="1"/>
                </a:cubicBezTo>
                <a:cubicBezTo>
                  <a:pt x="487" y="1"/>
                  <a:pt x="500" y="9"/>
                  <a:pt x="500" y="22"/>
                </a:cubicBezTo>
                <a:cubicBezTo>
                  <a:pt x="500" y="26"/>
                  <a:pt x="499" y="28"/>
                  <a:pt x="499" y="31"/>
                </a:cubicBezTo>
                <a:lnTo>
                  <a:pt x="394" y="374"/>
                </a:lnTo>
                <a:close/>
                <a:moveTo>
                  <a:pt x="521" y="220"/>
                </a:moveTo>
                <a:cubicBezTo>
                  <a:pt x="524" y="208"/>
                  <a:pt x="529" y="182"/>
                  <a:pt x="550" y="163"/>
                </a:cubicBezTo>
                <a:cubicBezTo>
                  <a:pt x="570" y="146"/>
                  <a:pt x="592" y="145"/>
                  <a:pt x="603" y="145"/>
                </a:cubicBezTo>
                <a:cubicBezTo>
                  <a:pt x="655" y="145"/>
                  <a:pt x="675" y="184"/>
                  <a:pt x="677" y="220"/>
                </a:cubicBezTo>
                <a:lnTo>
                  <a:pt x="521" y="220"/>
                </a:lnTo>
                <a:close/>
                <a:moveTo>
                  <a:pt x="704" y="261"/>
                </a:moveTo>
                <a:cubicBezTo>
                  <a:pt x="711" y="261"/>
                  <a:pt x="728" y="260"/>
                  <a:pt x="728" y="237"/>
                </a:cubicBezTo>
                <a:cubicBezTo>
                  <a:pt x="728" y="206"/>
                  <a:pt x="719" y="171"/>
                  <a:pt x="701" y="146"/>
                </a:cubicBezTo>
                <a:cubicBezTo>
                  <a:pt x="684" y="123"/>
                  <a:pt x="663" y="111"/>
                  <a:pt x="638" y="105"/>
                </a:cubicBezTo>
                <a:cubicBezTo>
                  <a:pt x="627" y="102"/>
                  <a:pt x="615" y="101"/>
                  <a:pt x="603" y="101"/>
                </a:cubicBezTo>
                <a:cubicBezTo>
                  <a:pt x="506" y="101"/>
                  <a:pt x="469" y="181"/>
                  <a:pt x="469" y="250"/>
                </a:cubicBezTo>
                <a:cubicBezTo>
                  <a:pt x="469" y="289"/>
                  <a:pt x="481" y="328"/>
                  <a:pt x="505" y="356"/>
                </a:cubicBezTo>
                <a:cubicBezTo>
                  <a:pt x="533" y="387"/>
                  <a:pt x="569" y="394"/>
                  <a:pt x="604" y="394"/>
                </a:cubicBezTo>
                <a:cubicBezTo>
                  <a:pt x="620" y="394"/>
                  <a:pt x="669" y="394"/>
                  <a:pt x="706" y="352"/>
                </a:cubicBezTo>
                <a:cubicBezTo>
                  <a:pt x="712" y="345"/>
                  <a:pt x="722" y="333"/>
                  <a:pt x="724" y="323"/>
                </a:cubicBezTo>
                <a:cubicBezTo>
                  <a:pt x="724" y="321"/>
                  <a:pt x="724" y="320"/>
                  <a:pt x="724" y="317"/>
                </a:cubicBezTo>
                <a:cubicBezTo>
                  <a:pt x="724" y="302"/>
                  <a:pt x="708" y="295"/>
                  <a:pt x="696" y="295"/>
                </a:cubicBezTo>
                <a:cubicBezTo>
                  <a:pt x="684" y="295"/>
                  <a:pt x="681" y="300"/>
                  <a:pt x="673" y="315"/>
                </a:cubicBezTo>
                <a:cubicBezTo>
                  <a:pt x="663" y="330"/>
                  <a:pt x="648" y="352"/>
                  <a:pt x="604" y="352"/>
                </a:cubicBezTo>
                <a:cubicBezTo>
                  <a:pt x="583" y="352"/>
                  <a:pt x="560" y="348"/>
                  <a:pt x="542" y="326"/>
                </a:cubicBezTo>
                <a:cubicBezTo>
                  <a:pt x="527" y="308"/>
                  <a:pt x="522" y="286"/>
                  <a:pt x="521" y="261"/>
                </a:cubicBezTo>
                <a:lnTo>
                  <a:pt x="704" y="261"/>
                </a:lnTo>
                <a:close/>
                <a:moveTo>
                  <a:pt x="813" y="25"/>
                </a:moveTo>
                <a:cubicBezTo>
                  <a:pt x="813" y="18"/>
                  <a:pt x="811" y="1"/>
                  <a:pt x="788" y="1"/>
                </a:cubicBezTo>
                <a:cubicBezTo>
                  <a:pt x="766" y="1"/>
                  <a:pt x="763" y="18"/>
                  <a:pt x="763" y="25"/>
                </a:cubicBezTo>
                <a:cubicBezTo>
                  <a:pt x="763" y="368"/>
                  <a:pt x="763" y="368"/>
                  <a:pt x="763" y="368"/>
                </a:cubicBezTo>
                <a:cubicBezTo>
                  <a:pt x="763" y="384"/>
                  <a:pt x="774" y="392"/>
                  <a:pt x="788" y="392"/>
                </a:cubicBezTo>
                <a:cubicBezTo>
                  <a:pt x="811" y="392"/>
                  <a:pt x="813" y="374"/>
                  <a:pt x="813" y="368"/>
                </a:cubicBezTo>
                <a:lnTo>
                  <a:pt x="813" y="25"/>
                </a:lnTo>
                <a:close/>
                <a:moveTo>
                  <a:pt x="919" y="25"/>
                </a:moveTo>
                <a:cubicBezTo>
                  <a:pt x="919" y="18"/>
                  <a:pt x="917" y="1"/>
                  <a:pt x="894" y="1"/>
                </a:cubicBezTo>
                <a:cubicBezTo>
                  <a:pt x="872" y="1"/>
                  <a:pt x="869" y="18"/>
                  <a:pt x="869" y="25"/>
                </a:cubicBezTo>
                <a:cubicBezTo>
                  <a:pt x="869" y="368"/>
                  <a:pt x="869" y="368"/>
                  <a:pt x="869" y="368"/>
                </a:cubicBezTo>
                <a:cubicBezTo>
                  <a:pt x="869" y="384"/>
                  <a:pt x="880" y="392"/>
                  <a:pt x="894" y="392"/>
                </a:cubicBezTo>
                <a:cubicBezTo>
                  <a:pt x="917" y="392"/>
                  <a:pt x="919" y="374"/>
                  <a:pt x="919" y="368"/>
                </a:cubicBezTo>
                <a:lnTo>
                  <a:pt x="919" y="25"/>
                </a:lnTo>
                <a:close/>
                <a:moveTo>
                  <a:pt x="1063" y="215"/>
                </a:moveTo>
                <a:cubicBezTo>
                  <a:pt x="1038" y="207"/>
                  <a:pt x="1016" y="201"/>
                  <a:pt x="1016" y="176"/>
                </a:cubicBezTo>
                <a:cubicBezTo>
                  <a:pt x="1016" y="164"/>
                  <a:pt x="1023" y="153"/>
                  <a:pt x="1032" y="147"/>
                </a:cubicBezTo>
                <a:cubicBezTo>
                  <a:pt x="1042" y="140"/>
                  <a:pt x="1057" y="139"/>
                  <a:pt x="1063" y="139"/>
                </a:cubicBezTo>
                <a:cubicBezTo>
                  <a:pt x="1107" y="139"/>
                  <a:pt x="1121" y="165"/>
                  <a:pt x="1126" y="174"/>
                </a:cubicBezTo>
                <a:cubicBezTo>
                  <a:pt x="1134" y="190"/>
                  <a:pt x="1138" y="196"/>
                  <a:pt x="1150" y="196"/>
                </a:cubicBezTo>
                <a:cubicBezTo>
                  <a:pt x="1158" y="196"/>
                  <a:pt x="1173" y="191"/>
                  <a:pt x="1173" y="175"/>
                </a:cubicBezTo>
                <a:cubicBezTo>
                  <a:pt x="1173" y="164"/>
                  <a:pt x="1158" y="101"/>
                  <a:pt x="1066" y="101"/>
                </a:cubicBezTo>
                <a:cubicBezTo>
                  <a:pt x="972" y="101"/>
                  <a:pt x="966" y="168"/>
                  <a:pt x="966" y="182"/>
                </a:cubicBezTo>
                <a:cubicBezTo>
                  <a:pt x="966" y="235"/>
                  <a:pt x="1013" y="250"/>
                  <a:pt x="1043" y="260"/>
                </a:cubicBezTo>
                <a:cubicBezTo>
                  <a:pt x="1074" y="269"/>
                  <a:pt x="1074" y="269"/>
                  <a:pt x="1074" y="269"/>
                </a:cubicBezTo>
                <a:cubicBezTo>
                  <a:pt x="1102" y="277"/>
                  <a:pt x="1127" y="284"/>
                  <a:pt x="1127" y="313"/>
                </a:cubicBezTo>
                <a:cubicBezTo>
                  <a:pt x="1127" y="338"/>
                  <a:pt x="1103" y="355"/>
                  <a:pt x="1071" y="355"/>
                </a:cubicBezTo>
                <a:cubicBezTo>
                  <a:pt x="1048" y="355"/>
                  <a:pt x="1025" y="347"/>
                  <a:pt x="1013" y="328"/>
                </a:cubicBezTo>
                <a:cubicBezTo>
                  <a:pt x="1009" y="322"/>
                  <a:pt x="1008" y="320"/>
                  <a:pt x="1001" y="299"/>
                </a:cubicBezTo>
                <a:cubicBezTo>
                  <a:pt x="998" y="294"/>
                  <a:pt x="995" y="287"/>
                  <a:pt x="982" y="287"/>
                </a:cubicBezTo>
                <a:cubicBezTo>
                  <a:pt x="974" y="287"/>
                  <a:pt x="956" y="292"/>
                  <a:pt x="956" y="310"/>
                </a:cubicBezTo>
                <a:cubicBezTo>
                  <a:pt x="956" y="318"/>
                  <a:pt x="960" y="348"/>
                  <a:pt x="986" y="369"/>
                </a:cubicBezTo>
                <a:cubicBezTo>
                  <a:pt x="1013" y="393"/>
                  <a:pt x="1052" y="394"/>
                  <a:pt x="1068" y="394"/>
                </a:cubicBezTo>
                <a:cubicBezTo>
                  <a:pt x="1093" y="394"/>
                  <a:pt x="1122" y="389"/>
                  <a:pt x="1143" y="375"/>
                </a:cubicBezTo>
                <a:cubicBezTo>
                  <a:pt x="1159" y="364"/>
                  <a:pt x="1177" y="343"/>
                  <a:pt x="1177" y="308"/>
                </a:cubicBezTo>
                <a:cubicBezTo>
                  <a:pt x="1177" y="249"/>
                  <a:pt x="1124" y="233"/>
                  <a:pt x="1095" y="225"/>
                </a:cubicBezTo>
                <a:lnTo>
                  <a:pt x="1063" y="215"/>
                </a:lnTo>
                <a:close/>
                <a:moveTo>
                  <a:pt x="1337" y="142"/>
                </a:moveTo>
                <a:cubicBezTo>
                  <a:pt x="1411" y="142"/>
                  <a:pt x="1413" y="219"/>
                  <a:pt x="1413" y="248"/>
                </a:cubicBezTo>
                <a:cubicBezTo>
                  <a:pt x="1413" y="274"/>
                  <a:pt x="1410" y="304"/>
                  <a:pt x="1394" y="325"/>
                </a:cubicBezTo>
                <a:cubicBezTo>
                  <a:pt x="1384" y="339"/>
                  <a:pt x="1365" y="354"/>
                  <a:pt x="1337" y="354"/>
                </a:cubicBezTo>
                <a:cubicBezTo>
                  <a:pt x="1284" y="354"/>
                  <a:pt x="1258" y="308"/>
                  <a:pt x="1258" y="244"/>
                </a:cubicBezTo>
                <a:cubicBezTo>
                  <a:pt x="1258" y="182"/>
                  <a:pt x="1286" y="142"/>
                  <a:pt x="1337" y="142"/>
                </a:cubicBezTo>
                <a:moveTo>
                  <a:pt x="1208" y="470"/>
                </a:moveTo>
                <a:cubicBezTo>
                  <a:pt x="1208" y="478"/>
                  <a:pt x="1210" y="486"/>
                  <a:pt x="1221" y="492"/>
                </a:cubicBezTo>
                <a:cubicBezTo>
                  <a:pt x="1225" y="494"/>
                  <a:pt x="1229" y="495"/>
                  <a:pt x="1234" y="495"/>
                </a:cubicBezTo>
                <a:cubicBezTo>
                  <a:pt x="1257" y="495"/>
                  <a:pt x="1259" y="477"/>
                  <a:pt x="1259" y="470"/>
                </a:cubicBezTo>
                <a:cubicBezTo>
                  <a:pt x="1259" y="356"/>
                  <a:pt x="1259" y="356"/>
                  <a:pt x="1259" y="356"/>
                </a:cubicBezTo>
                <a:cubicBezTo>
                  <a:pt x="1283" y="376"/>
                  <a:pt x="1304" y="394"/>
                  <a:pt x="1349" y="394"/>
                </a:cubicBezTo>
                <a:cubicBezTo>
                  <a:pt x="1435" y="394"/>
                  <a:pt x="1465" y="315"/>
                  <a:pt x="1465" y="247"/>
                </a:cubicBezTo>
                <a:cubicBezTo>
                  <a:pt x="1465" y="154"/>
                  <a:pt x="1413" y="100"/>
                  <a:pt x="1343" y="100"/>
                </a:cubicBezTo>
                <a:cubicBezTo>
                  <a:pt x="1308" y="100"/>
                  <a:pt x="1281" y="112"/>
                  <a:pt x="1259" y="139"/>
                </a:cubicBezTo>
                <a:cubicBezTo>
                  <a:pt x="1259" y="122"/>
                  <a:pt x="1259" y="112"/>
                  <a:pt x="1247" y="106"/>
                </a:cubicBezTo>
                <a:cubicBezTo>
                  <a:pt x="1241" y="103"/>
                  <a:pt x="1236" y="103"/>
                  <a:pt x="1234" y="103"/>
                </a:cubicBezTo>
                <a:cubicBezTo>
                  <a:pt x="1211" y="103"/>
                  <a:pt x="1208" y="121"/>
                  <a:pt x="1208" y="128"/>
                </a:cubicBezTo>
                <a:lnTo>
                  <a:pt x="1208" y="470"/>
                </a:lnTo>
                <a:close/>
                <a:moveTo>
                  <a:pt x="1537" y="220"/>
                </a:moveTo>
                <a:cubicBezTo>
                  <a:pt x="1540" y="208"/>
                  <a:pt x="1545" y="182"/>
                  <a:pt x="1567" y="163"/>
                </a:cubicBezTo>
                <a:cubicBezTo>
                  <a:pt x="1586" y="146"/>
                  <a:pt x="1608" y="145"/>
                  <a:pt x="1619" y="145"/>
                </a:cubicBezTo>
                <a:cubicBezTo>
                  <a:pt x="1671" y="145"/>
                  <a:pt x="1691" y="184"/>
                  <a:pt x="1693" y="220"/>
                </a:cubicBezTo>
                <a:lnTo>
                  <a:pt x="1537" y="220"/>
                </a:lnTo>
                <a:close/>
                <a:moveTo>
                  <a:pt x="1720" y="261"/>
                </a:moveTo>
                <a:cubicBezTo>
                  <a:pt x="1727" y="261"/>
                  <a:pt x="1744" y="260"/>
                  <a:pt x="1744" y="237"/>
                </a:cubicBezTo>
                <a:cubicBezTo>
                  <a:pt x="1744" y="206"/>
                  <a:pt x="1735" y="171"/>
                  <a:pt x="1717" y="146"/>
                </a:cubicBezTo>
                <a:cubicBezTo>
                  <a:pt x="1700" y="123"/>
                  <a:pt x="1679" y="111"/>
                  <a:pt x="1654" y="105"/>
                </a:cubicBezTo>
                <a:cubicBezTo>
                  <a:pt x="1643" y="102"/>
                  <a:pt x="1631" y="101"/>
                  <a:pt x="1619" y="101"/>
                </a:cubicBezTo>
                <a:cubicBezTo>
                  <a:pt x="1522" y="101"/>
                  <a:pt x="1485" y="181"/>
                  <a:pt x="1485" y="250"/>
                </a:cubicBezTo>
                <a:cubicBezTo>
                  <a:pt x="1485" y="289"/>
                  <a:pt x="1497" y="328"/>
                  <a:pt x="1521" y="356"/>
                </a:cubicBezTo>
                <a:cubicBezTo>
                  <a:pt x="1549" y="387"/>
                  <a:pt x="1585" y="394"/>
                  <a:pt x="1621" y="394"/>
                </a:cubicBezTo>
                <a:cubicBezTo>
                  <a:pt x="1636" y="394"/>
                  <a:pt x="1685" y="394"/>
                  <a:pt x="1723" y="352"/>
                </a:cubicBezTo>
                <a:cubicBezTo>
                  <a:pt x="1729" y="345"/>
                  <a:pt x="1738" y="333"/>
                  <a:pt x="1740" y="323"/>
                </a:cubicBezTo>
                <a:cubicBezTo>
                  <a:pt x="1741" y="321"/>
                  <a:pt x="1741" y="320"/>
                  <a:pt x="1741" y="317"/>
                </a:cubicBezTo>
                <a:cubicBezTo>
                  <a:pt x="1741" y="302"/>
                  <a:pt x="1724" y="295"/>
                  <a:pt x="1712" y="295"/>
                </a:cubicBezTo>
                <a:cubicBezTo>
                  <a:pt x="1700" y="295"/>
                  <a:pt x="1697" y="300"/>
                  <a:pt x="1689" y="315"/>
                </a:cubicBezTo>
                <a:cubicBezTo>
                  <a:pt x="1679" y="330"/>
                  <a:pt x="1664" y="352"/>
                  <a:pt x="1621" y="352"/>
                </a:cubicBezTo>
                <a:cubicBezTo>
                  <a:pt x="1599" y="352"/>
                  <a:pt x="1576" y="348"/>
                  <a:pt x="1558" y="326"/>
                </a:cubicBezTo>
                <a:cubicBezTo>
                  <a:pt x="1543" y="308"/>
                  <a:pt x="1538" y="286"/>
                  <a:pt x="1537" y="261"/>
                </a:cubicBezTo>
                <a:lnTo>
                  <a:pt x="1720" y="261"/>
                </a:lnTo>
                <a:close/>
                <a:moveTo>
                  <a:pt x="1969" y="302"/>
                </a:moveTo>
                <a:cubicBezTo>
                  <a:pt x="1961" y="320"/>
                  <a:pt x="1947" y="352"/>
                  <a:pt x="1897" y="352"/>
                </a:cubicBezTo>
                <a:cubicBezTo>
                  <a:pt x="1831" y="352"/>
                  <a:pt x="1817" y="292"/>
                  <a:pt x="1817" y="245"/>
                </a:cubicBezTo>
                <a:cubicBezTo>
                  <a:pt x="1817" y="192"/>
                  <a:pt x="1839" y="142"/>
                  <a:pt x="1897" y="142"/>
                </a:cubicBezTo>
                <a:cubicBezTo>
                  <a:pt x="1940" y="142"/>
                  <a:pt x="1955" y="170"/>
                  <a:pt x="1960" y="181"/>
                </a:cubicBezTo>
                <a:cubicBezTo>
                  <a:pt x="1966" y="194"/>
                  <a:pt x="1971" y="204"/>
                  <a:pt x="1986" y="204"/>
                </a:cubicBezTo>
                <a:cubicBezTo>
                  <a:pt x="2001" y="204"/>
                  <a:pt x="2013" y="194"/>
                  <a:pt x="2013" y="180"/>
                </a:cubicBezTo>
                <a:cubicBezTo>
                  <a:pt x="2013" y="176"/>
                  <a:pt x="2013" y="170"/>
                  <a:pt x="2002" y="152"/>
                </a:cubicBezTo>
                <a:cubicBezTo>
                  <a:pt x="1987" y="128"/>
                  <a:pt x="1962" y="101"/>
                  <a:pt x="1899" y="101"/>
                </a:cubicBezTo>
                <a:cubicBezTo>
                  <a:pt x="1878" y="101"/>
                  <a:pt x="1804" y="101"/>
                  <a:pt x="1774" y="184"/>
                </a:cubicBezTo>
                <a:cubicBezTo>
                  <a:pt x="1767" y="204"/>
                  <a:pt x="1764" y="225"/>
                  <a:pt x="1764" y="247"/>
                </a:cubicBezTo>
                <a:cubicBezTo>
                  <a:pt x="1764" y="315"/>
                  <a:pt x="1797" y="394"/>
                  <a:pt x="1896" y="394"/>
                </a:cubicBezTo>
                <a:cubicBezTo>
                  <a:pt x="1973" y="394"/>
                  <a:pt x="1998" y="352"/>
                  <a:pt x="2007" y="337"/>
                </a:cubicBezTo>
                <a:cubicBezTo>
                  <a:pt x="2015" y="323"/>
                  <a:pt x="2019" y="311"/>
                  <a:pt x="2019" y="304"/>
                </a:cubicBezTo>
                <a:cubicBezTo>
                  <a:pt x="2019" y="285"/>
                  <a:pt x="1999" y="281"/>
                  <a:pt x="1992" y="281"/>
                </a:cubicBezTo>
                <a:cubicBezTo>
                  <a:pt x="1978" y="281"/>
                  <a:pt x="1973" y="292"/>
                  <a:pt x="1969" y="302"/>
                </a:cubicBezTo>
                <a:moveTo>
                  <a:pt x="2047" y="149"/>
                </a:moveTo>
                <a:cubicBezTo>
                  <a:pt x="2047" y="309"/>
                  <a:pt x="2047" y="309"/>
                  <a:pt x="2047" y="309"/>
                </a:cubicBezTo>
                <a:cubicBezTo>
                  <a:pt x="2047" y="351"/>
                  <a:pt x="2052" y="392"/>
                  <a:pt x="2127" y="392"/>
                </a:cubicBezTo>
                <a:cubicBezTo>
                  <a:pt x="2132" y="392"/>
                  <a:pt x="2141" y="391"/>
                  <a:pt x="2144" y="391"/>
                </a:cubicBezTo>
                <a:cubicBezTo>
                  <a:pt x="2156" y="389"/>
                  <a:pt x="2174" y="386"/>
                  <a:pt x="2174" y="370"/>
                </a:cubicBezTo>
                <a:cubicBezTo>
                  <a:pt x="2174" y="351"/>
                  <a:pt x="2161" y="350"/>
                  <a:pt x="2148" y="349"/>
                </a:cubicBezTo>
                <a:cubicBezTo>
                  <a:pt x="2144" y="349"/>
                  <a:pt x="2132" y="350"/>
                  <a:pt x="2128" y="350"/>
                </a:cubicBezTo>
                <a:cubicBezTo>
                  <a:pt x="2115" y="349"/>
                  <a:pt x="2103" y="347"/>
                  <a:pt x="2099" y="331"/>
                </a:cubicBezTo>
                <a:cubicBezTo>
                  <a:pt x="2098" y="324"/>
                  <a:pt x="2097" y="320"/>
                  <a:pt x="2097" y="287"/>
                </a:cubicBezTo>
                <a:cubicBezTo>
                  <a:pt x="2097" y="149"/>
                  <a:pt x="2097" y="149"/>
                  <a:pt x="2097" y="149"/>
                </a:cubicBezTo>
                <a:cubicBezTo>
                  <a:pt x="2154" y="149"/>
                  <a:pt x="2154" y="149"/>
                  <a:pt x="2154" y="149"/>
                </a:cubicBezTo>
                <a:cubicBezTo>
                  <a:pt x="2160" y="149"/>
                  <a:pt x="2174" y="147"/>
                  <a:pt x="2174" y="128"/>
                </a:cubicBezTo>
                <a:cubicBezTo>
                  <a:pt x="2174" y="108"/>
                  <a:pt x="2160" y="106"/>
                  <a:pt x="2154" y="106"/>
                </a:cubicBezTo>
                <a:cubicBezTo>
                  <a:pt x="2097" y="106"/>
                  <a:pt x="2097" y="106"/>
                  <a:pt x="2097" y="106"/>
                </a:cubicBezTo>
                <a:cubicBezTo>
                  <a:pt x="2097" y="43"/>
                  <a:pt x="2097" y="43"/>
                  <a:pt x="2097" y="43"/>
                </a:cubicBezTo>
                <a:cubicBezTo>
                  <a:pt x="2097" y="35"/>
                  <a:pt x="2096" y="19"/>
                  <a:pt x="2072" y="19"/>
                </a:cubicBezTo>
                <a:cubicBezTo>
                  <a:pt x="2050" y="19"/>
                  <a:pt x="2048" y="36"/>
                  <a:pt x="2048" y="43"/>
                </a:cubicBezTo>
                <a:cubicBezTo>
                  <a:pt x="2048" y="106"/>
                  <a:pt x="2048" y="106"/>
                  <a:pt x="2048" y="106"/>
                </a:cubicBezTo>
                <a:lnTo>
                  <a:pt x="2047" y="149"/>
                </a:lnTo>
                <a:close/>
                <a:moveTo>
                  <a:pt x="2227" y="45"/>
                </a:moveTo>
                <a:cubicBezTo>
                  <a:pt x="2232" y="45"/>
                  <a:pt x="2236" y="42"/>
                  <a:pt x="2236" y="38"/>
                </a:cubicBezTo>
                <a:cubicBezTo>
                  <a:pt x="2236" y="33"/>
                  <a:pt x="2232" y="31"/>
                  <a:pt x="2227" y="31"/>
                </a:cubicBezTo>
                <a:cubicBezTo>
                  <a:pt x="2216" y="31"/>
                  <a:pt x="2216" y="31"/>
                  <a:pt x="2216" y="31"/>
                </a:cubicBezTo>
                <a:cubicBezTo>
                  <a:pt x="2216" y="45"/>
                  <a:pt x="2216" y="45"/>
                  <a:pt x="2216" y="45"/>
                </a:cubicBezTo>
                <a:lnTo>
                  <a:pt x="2227" y="45"/>
                </a:lnTo>
                <a:close/>
                <a:moveTo>
                  <a:pt x="2208" y="28"/>
                </a:moveTo>
                <a:cubicBezTo>
                  <a:pt x="2208" y="26"/>
                  <a:pt x="2209" y="24"/>
                  <a:pt x="2212" y="24"/>
                </a:cubicBezTo>
                <a:cubicBezTo>
                  <a:pt x="2227" y="24"/>
                  <a:pt x="2227" y="24"/>
                  <a:pt x="2227" y="24"/>
                </a:cubicBezTo>
                <a:cubicBezTo>
                  <a:pt x="2237" y="24"/>
                  <a:pt x="2244" y="28"/>
                  <a:pt x="2244" y="37"/>
                </a:cubicBezTo>
                <a:cubicBezTo>
                  <a:pt x="2244" y="44"/>
                  <a:pt x="2241" y="49"/>
                  <a:pt x="2235" y="51"/>
                </a:cubicBezTo>
                <a:cubicBezTo>
                  <a:pt x="2243" y="61"/>
                  <a:pt x="2243" y="61"/>
                  <a:pt x="2243" y="61"/>
                </a:cubicBezTo>
                <a:cubicBezTo>
                  <a:pt x="2244" y="62"/>
                  <a:pt x="2244" y="63"/>
                  <a:pt x="2244" y="64"/>
                </a:cubicBezTo>
                <a:cubicBezTo>
                  <a:pt x="2244" y="66"/>
                  <a:pt x="2243" y="68"/>
                  <a:pt x="2240" y="68"/>
                </a:cubicBezTo>
                <a:cubicBezTo>
                  <a:pt x="2239" y="68"/>
                  <a:pt x="2237" y="67"/>
                  <a:pt x="2236" y="66"/>
                </a:cubicBezTo>
                <a:cubicBezTo>
                  <a:pt x="2225" y="52"/>
                  <a:pt x="2225" y="52"/>
                  <a:pt x="2225" y="52"/>
                </a:cubicBezTo>
                <a:cubicBezTo>
                  <a:pt x="2216" y="52"/>
                  <a:pt x="2216" y="52"/>
                  <a:pt x="2216" y="52"/>
                </a:cubicBezTo>
                <a:cubicBezTo>
                  <a:pt x="2216" y="64"/>
                  <a:pt x="2216" y="64"/>
                  <a:pt x="2216" y="64"/>
                </a:cubicBezTo>
                <a:cubicBezTo>
                  <a:pt x="2216" y="66"/>
                  <a:pt x="2214" y="68"/>
                  <a:pt x="2212" y="68"/>
                </a:cubicBezTo>
                <a:cubicBezTo>
                  <a:pt x="2209" y="68"/>
                  <a:pt x="2208" y="66"/>
                  <a:pt x="2208" y="64"/>
                </a:cubicBezTo>
                <a:lnTo>
                  <a:pt x="2208" y="28"/>
                </a:lnTo>
                <a:close/>
                <a:moveTo>
                  <a:pt x="2224" y="85"/>
                </a:moveTo>
                <a:cubicBezTo>
                  <a:pt x="2246" y="85"/>
                  <a:pt x="2263" y="67"/>
                  <a:pt x="2263" y="46"/>
                </a:cubicBezTo>
                <a:cubicBezTo>
                  <a:pt x="2263" y="46"/>
                  <a:pt x="2263" y="46"/>
                  <a:pt x="2263" y="46"/>
                </a:cubicBezTo>
                <a:cubicBezTo>
                  <a:pt x="2263" y="25"/>
                  <a:pt x="2246" y="8"/>
                  <a:pt x="2224" y="8"/>
                </a:cubicBezTo>
                <a:cubicBezTo>
                  <a:pt x="2203" y="8"/>
                  <a:pt x="2186" y="25"/>
                  <a:pt x="2186" y="46"/>
                </a:cubicBezTo>
                <a:cubicBezTo>
                  <a:pt x="2186" y="46"/>
                  <a:pt x="2186" y="46"/>
                  <a:pt x="2186" y="46"/>
                </a:cubicBezTo>
                <a:cubicBezTo>
                  <a:pt x="2186" y="68"/>
                  <a:pt x="2203" y="85"/>
                  <a:pt x="2224" y="85"/>
                </a:cubicBezTo>
                <a:moveTo>
                  <a:pt x="2224" y="90"/>
                </a:moveTo>
                <a:cubicBezTo>
                  <a:pt x="2200" y="90"/>
                  <a:pt x="2181" y="70"/>
                  <a:pt x="2181" y="46"/>
                </a:cubicBezTo>
                <a:cubicBezTo>
                  <a:pt x="2181" y="46"/>
                  <a:pt x="2181" y="46"/>
                  <a:pt x="2181" y="46"/>
                </a:cubicBezTo>
                <a:cubicBezTo>
                  <a:pt x="2181" y="23"/>
                  <a:pt x="2200" y="3"/>
                  <a:pt x="2224" y="3"/>
                </a:cubicBezTo>
                <a:cubicBezTo>
                  <a:pt x="2249" y="3"/>
                  <a:pt x="2268" y="23"/>
                  <a:pt x="2268" y="46"/>
                </a:cubicBezTo>
                <a:cubicBezTo>
                  <a:pt x="2268" y="46"/>
                  <a:pt x="2268" y="46"/>
                  <a:pt x="2268" y="46"/>
                </a:cubicBezTo>
                <a:cubicBezTo>
                  <a:pt x="2268" y="70"/>
                  <a:pt x="2249" y="90"/>
                  <a:pt x="2224" y="90"/>
                </a:cubicBezTo>
                <a:moveTo>
                  <a:pt x="19" y="676"/>
                </a:moveTo>
                <a:cubicBezTo>
                  <a:pt x="19" y="681"/>
                  <a:pt x="24" y="686"/>
                  <a:pt x="29" y="686"/>
                </a:cubicBezTo>
                <a:cubicBezTo>
                  <a:pt x="34" y="686"/>
                  <a:pt x="38" y="683"/>
                  <a:pt x="39" y="679"/>
                </a:cubicBezTo>
                <a:cubicBezTo>
                  <a:pt x="50" y="655"/>
                  <a:pt x="50" y="655"/>
                  <a:pt x="50" y="655"/>
                </a:cubicBezTo>
                <a:cubicBezTo>
                  <a:pt x="109" y="655"/>
                  <a:pt x="109" y="655"/>
                  <a:pt x="109" y="655"/>
                </a:cubicBezTo>
                <a:cubicBezTo>
                  <a:pt x="119" y="678"/>
                  <a:pt x="119" y="678"/>
                  <a:pt x="119" y="678"/>
                </a:cubicBezTo>
                <a:cubicBezTo>
                  <a:pt x="121" y="683"/>
                  <a:pt x="124" y="686"/>
                  <a:pt x="129" y="686"/>
                </a:cubicBezTo>
                <a:cubicBezTo>
                  <a:pt x="135" y="686"/>
                  <a:pt x="140" y="681"/>
                  <a:pt x="140" y="675"/>
                </a:cubicBezTo>
                <a:cubicBezTo>
                  <a:pt x="140" y="674"/>
                  <a:pt x="139" y="672"/>
                  <a:pt x="138" y="671"/>
                </a:cubicBezTo>
                <a:cubicBezTo>
                  <a:pt x="93" y="570"/>
                  <a:pt x="93" y="570"/>
                  <a:pt x="93" y="570"/>
                </a:cubicBezTo>
                <a:cubicBezTo>
                  <a:pt x="90" y="564"/>
                  <a:pt x="86" y="561"/>
                  <a:pt x="80" y="561"/>
                </a:cubicBezTo>
                <a:cubicBezTo>
                  <a:pt x="79" y="561"/>
                  <a:pt x="79" y="561"/>
                  <a:pt x="79" y="561"/>
                </a:cubicBezTo>
                <a:cubicBezTo>
                  <a:pt x="73" y="561"/>
                  <a:pt x="69" y="564"/>
                  <a:pt x="66" y="570"/>
                </a:cubicBezTo>
                <a:cubicBezTo>
                  <a:pt x="21" y="671"/>
                  <a:pt x="21" y="671"/>
                  <a:pt x="21" y="671"/>
                </a:cubicBezTo>
                <a:cubicBezTo>
                  <a:pt x="20" y="673"/>
                  <a:pt x="19" y="674"/>
                  <a:pt x="19" y="676"/>
                </a:cubicBezTo>
                <a:close/>
                <a:moveTo>
                  <a:pt x="58" y="636"/>
                </a:moveTo>
                <a:cubicBezTo>
                  <a:pt x="79" y="587"/>
                  <a:pt x="79" y="587"/>
                  <a:pt x="79" y="587"/>
                </a:cubicBezTo>
                <a:cubicBezTo>
                  <a:pt x="101" y="636"/>
                  <a:pt x="101" y="636"/>
                  <a:pt x="101" y="636"/>
                </a:cubicBezTo>
                <a:lnTo>
                  <a:pt x="58" y="636"/>
                </a:lnTo>
                <a:close/>
                <a:moveTo>
                  <a:pt x="250" y="675"/>
                </a:moveTo>
                <a:cubicBezTo>
                  <a:pt x="250" y="681"/>
                  <a:pt x="255" y="686"/>
                  <a:pt x="261" y="686"/>
                </a:cubicBezTo>
                <a:cubicBezTo>
                  <a:pt x="267" y="686"/>
                  <a:pt x="272" y="681"/>
                  <a:pt x="272" y="675"/>
                </a:cubicBezTo>
                <a:cubicBezTo>
                  <a:pt x="272" y="642"/>
                  <a:pt x="272" y="642"/>
                  <a:pt x="272" y="642"/>
                </a:cubicBezTo>
                <a:cubicBezTo>
                  <a:pt x="299" y="642"/>
                  <a:pt x="299" y="642"/>
                  <a:pt x="299" y="642"/>
                </a:cubicBezTo>
                <a:cubicBezTo>
                  <a:pt x="329" y="680"/>
                  <a:pt x="329" y="680"/>
                  <a:pt x="329" y="680"/>
                </a:cubicBezTo>
                <a:cubicBezTo>
                  <a:pt x="331" y="683"/>
                  <a:pt x="334" y="686"/>
                  <a:pt x="339" y="686"/>
                </a:cubicBezTo>
                <a:cubicBezTo>
                  <a:pt x="344" y="686"/>
                  <a:pt x="349" y="682"/>
                  <a:pt x="349" y="676"/>
                </a:cubicBezTo>
                <a:cubicBezTo>
                  <a:pt x="349" y="672"/>
                  <a:pt x="348" y="670"/>
                  <a:pt x="346" y="668"/>
                </a:cubicBezTo>
                <a:cubicBezTo>
                  <a:pt x="323" y="638"/>
                  <a:pt x="323" y="638"/>
                  <a:pt x="323" y="638"/>
                </a:cubicBezTo>
                <a:cubicBezTo>
                  <a:pt x="339" y="633"/>
                  <a:pt x="350" y="621"/>
                  <a:pt x="350" y="602"/>
                </a:cubicBezTo>
                <a:cubicBezTo>
                  <a:pt x="350" y="601"/>
                  <a:pt x="350" y="601"/>
                  <a:pt x="350" y="601"/>
                </a:cubicBezTo>
                <a:cubicBezTo>
                  <a:pt x="350" y="591"/>
                  <a:pt x="347" y="581"/>
                  <a:pt x="340" y="575"/>
                </a:cubicBezTo>
                <a:cubicBezTo>
                  <a:pt x="332" y="567"/>
                  <a:pt x="320" y="563"/>
                  <a:pt x="305" y="563"/>
                </a:cubicBezTo>
                <a:cubicBezTo>
                  <a:pt x="261" y="563"/>
                  <a:pt x="261" y="563"/>
                  <a:pt x="261" y="563"/>
                </a:cubicBezTo>
                <a:cubicBezTo>
                  <a:pt x="255" y="563"/>
                  <a:pt x="250" y="567"/>
                  <a:pt x="250" y="573"/>
                </a:cubicBezTo>
                <a:lnTo>
                  <a:pt x="250" y="675"/>
                </a:lnTo>
                <a:close/>
                <a:moveTo>
                  <a:pt x="272" y="623"/>
                </a:moveTo>
                <a:cubicBezTo>
                  <a:pt x="272" y="582"/>
                  <a:pt x="272" y="582"/>
                  <a:pt x="272" y="582"/>
                </a:cubicBezTo>
                <a:cubicBezTo>
                  <a:pt x="303" y="582"/>
                  <a:pt x="303" y="582"/>
                  <a:pt x="303" y="582"/>
                </a:cubicBezTo>
                <a:cubicBezTo>
                  <a:pt x="319" y="582"/>
                  <a:pt x="328" y="589"/>
                  <a:pt x="328" y="602"/>
                </a:cubicBezTo>
                <a:cubicBezTo>
                  <a:pt x="328" y="603"/>
                  <a:pt x="328" y="603"/>
                  <a:pt x="328" y="603"/>
                </a:cubicBezTo>
                <a:cubicBezTo>
                  <a:pt x="328" y="615"/>
                  <a:pt x="319" y="623"/>
                  <a:pt x="303" y="623"/>
                </a:cubicBezTo>
                <a:lnTo>
                  <a:pt x="272" y="623"/>
                </a:lnTo>
                <a:close/>
                <a:moveTo>
                  <a:pt x="405" y="685"/>
                </a:moveTo>
                <a:cubicBezTo>
                  <a:pt x="477" y="685"/>
                  <a:pt x="477" y="685"/>
                  <a:pt x="477" y="685"/>
                </a:cubicBezTo>
                <a:cubicBezTo>
                  <a:pt x="482" y="685"/>
                  <a:pt x="487" y="681"/>
                  <a:pt x="487" y="675"/>
                </a:cubicBezTo>
                <a:cubicBezTo>
                  <a:pt x="487" y="670"/>
                  <a:pt x="482" y="666"/>
                  <a:pt x="477" y="666"/>
                </a:cubicBezTo>
                <a:cubicBezTo>
                  <a:pt x="416" y="666"/>
                  <a:pt x="416" y="666"/>
                  <a:pt x="416" y="666"/>
                </a:cubicBezTo>
                <a:cubicBezTo>
                  <a:pt x="416" y="633"/>
                  <a:pt x="416" y="633"/>
                  <a:pt x="416" y="633"/>
                </a:cubicBezTo>
                <a:cubicBezTo>
                  <a:pt x="468" y="633"/>
                  <a:pt x="468" y="633"/>
                  <a:pt x="468" y="633"/>
                </a:cubicBezTo>
                <a:cubicBezTo>
                  <a:pt x="474" y="633"/>
                  <a:pt x="478" y="629"/>
                  <a:pt x="478" y="623"/>
                </a:cubicBezTo>
                <a:cubicBezTo>
                  <a:pt x="478" y="618"/>
                  <a:pt x="474" y="614"/>
                  <a:pt x="468" y="614"/>
                </a:cubicBezTo>
                <a:cubicBezTo>
                  <a:pt x="416" y="614"/>
                  <a:pt x="416" y="614"/>
                  <a:pt x="416" y="614"/>
                </a:cubicBezTo>
                <a:cubicBezTo>
                  <a:pt x="416" y="582"/>
                  <a:pt x="416" y="582"/>
                  <a:pt x="416" y="582"/>
                </a:cubicBezTo>
                <a:cubicBezTo>
                  <a:pt x="476" y="582"/>
                  <a:pt x="476" y="582"/>
                  <a:pt x="476" y="582"/>
                </a:cubicBezTo>
                <a:cubicBezTo>
                  <a:pt x="481" y="582"/>
                  <a:pt x="486" y="578"/>
                  <a:pt x="486" y="572"/>
                </a:cubicBezTo>
                <a:cubicBezTo>
                  <a:pt x="486" y="567"/>
                  <a:pt x="481" y="563"/>
                  <a:pt x="476" y="563"/>
                </a:cubicBezTo>
                <a:cubicBezTo>
                  <a:pt x="405" y="563"/>
                  <a:pt x="405" y="563"/>
                  <a:pt x="405" y="563"/>
                </a:cubicBezTo>
                <a:cubicBezTo>
                  <a:pt x="399" y="563"/>
                  <a:pt x="394" y="567"/>
                  <a:pt x="394" y="573"/>
                </a:cubicBezTo>
                <a:cubicBezTo>
                  <a:pt x="394" y="674"/>
                  <a:pt x="394" y="674"/>
                  <a:pt x="394" y="674"/>
                </a:cubicBezTo>
                <a:cubicBezTo>
                  <a:pt x="394" y="680"/>
                  <a:pt x="399" y="685"/>
                  <a:pt x="405" y="685"/>
                </a:cubicBezTo>
                <a:close/>
                <a:moveTo>
                  <a:pt x="521" y="676"/>
                </a:moveTo>
                <a:cubicBezTo>
                  <a:pt x="521" y="681"/>
                  <a:pt x="525" y="686"/>
                  <a:pt x="530" y="686"/>
                </a:cubicBezTo>
                <a:cubicBezTo>
                  <a:pt x="535" y="686"/>
                  <a:pt x="539" y="683"/>
                  <a:pt x="540" y="679"/>
                </a:cubicBezTo>
                <a:cubicBezTo>
                  <a:pt x="551" y="655"/>
                  <a:pt x="551" y="655"/>
                  <a:pt x="551" y="655"/>
                </a:cubicBezTo>
                <a:cubicBezTo>
                  <a:pt x="610" y="655"/>
                  <a:pt x="610" y="655"/>
                  <a:pt x="610" y="655"/>
                </a:cubicBezTo>
                <a:cubicBezTo>
                  <a:pt x="620" y="678"/>
                  <a:pt x="620" y="678"/>
                  <a:pt x="620" y="678"/>
                </a:cubicBezTo>
                <a:cubicBezTo>
                  <a:pt x="622" y="683"/>
                  <a:pt x="626" y="686"/>
                  <a:pt x="631" y="686"/>
                </a:cubicBezTo>
                <a:cubicBezTo>
                  <a:pt x="636" y="686"/>
                  <a:pt x="641" y="681"/>
                  <a:pt x="641" y="675"/>
                </a:cubicBezTo>
                <a:cubicBezTo>
                  <a:pt x="641" y="674"/>
                  <a:pt x="640" y="672"/>
                  <a:pt x="640" y="671"/>
                </a:cubicBezTo>
                <a:cubicBezTo>
                  <a:pt x="594" y="570"/>
                  <a:pt x="594" y="570"/>
                  <a:pt x="594" y="570"/>
                </a:cubicBezTo>
                <a:cubicBezTo>
                  <a:pt x="592" y="564"/>
                  <a:pt x="587" y="561"/>
                  <a:pt x="581" y="561"/>
                </a:cubicBezTo>
                <a:cubicBezTo>
                  <a:pt x="580" y="561"/>
                  <a:pt x="580" y="561"/>
                  <a:pt x="580" y="561"/>
                </a:cubicBezTo>
                <a:cubicBezTo>
                  <a:pt x="574" y="561"/>
                  <a:pt x="570" y="564"/>
                  <a:pt x="567" y="570"/>
                </a:cubicBezTo>
                <a:cubicBezTo>
                  <a:pt x="522" y="671"/>
                  <a:pt x="522" y="671"/>
                  <a:pt x="522" y="671"/>
                </a:cubicBezTo>
                <a:cubicBezTo>
                  <a:pt x="521" y="673"/>
                  <a:pt x="521" y="674"/>
                  <a:pt x="521" y="676"/>
                </a:cubicBezTo>
                <a:close/>
                <a:moveTo>
                  <a:pt x="559" y="636"/>
                </a:moveTo>
                <a:cubicBezTo>
                  <a:pt x="580" y="587"/>
                  <a:pt x="580" y="587"/>
                  <a:pt x="580" y="587"/>
                </a:cubicBezTo>
                <a:cubicBezTo>
                  <a:pt x="602" y="636"/>
                  <a:pt x="602" y="636"/>
                  <a:pt x="602" y="636"/>
                </a:cubicBezTo>
                <a:lnTo>
                  <a:pt x="559" y="636"/>
                </a:lnTo>
                <a:close/>
                <a:moveTo>
                  <a:pt x="682" y="674"/>
                </a:moveTo>
                <a:cubicBezTo>
                  <a:pt x="682" y="680"/>
                  <a:pt x="686" y="685"/>
                  <a:pt x="692" y="685"/>
                </a:cubicBezTo>
                <a:cubicBezTo>
                  <a:pt x="758" y="685"/>
                  <a:pt x="758" y="685"/>
                  <a:pt x="758" y="685"/>
                </a:cubicBezTo>
                <a:cubicBezTo>
                  <a:pt x="764" y="685"/>
                  <a:pt x="768" y="680"/>
                  <a:pt x="768" y="675"/>
                </a:cubicBezTo>
                <a:cubicBezTo>
                  <a:pt x="768" y="670"/>
                  <a:pt x="764" y="665"/>
                  <a:pt x="758" y="665"/>
                </a:cubicBezTo>
                <a:cubicBezTo>
                  <a:pt x="703" y="665"/>
                  <a:pt x="703" y="665"/>
                  <a:pt x="703" y="665"/>
                </a:cubicBezTo>
                <a:cubicBezTo>
                  <a:pt x="703" y="572"/>
                  <a:pt x="703" y="572"/>
                  <a:pt x="703" y="572"/>
                </a:cubicBezTo>
                <a:cubicBezTo>
                  <a:pt x="703" y="566"/>
                  <a:pt x="698" y="562"/>
                  <a:pt x="692" y="562"/>
                </a:cubicBezTo>
                <a:cubicBezTo>
                  <a:pt x="686" y="562"/>
                  <a:pt x="682" y="566"/>
                  <a:pt x="682" y="572"/>
                </a:cubicBezTo>
                <a:lnTo>
                  <a:pt x="682" y="674"/>
                </a:lnTo>
                <a:close/>
                <a:moveTo>
                  <a:pt x="877" y="674"/>
                </a:moveTo>
                <a:cubicBezTo>
                  <a:pt x="877" y="680"/>
                  <a:pt x="882" y="685"/>
                  <a:pt x="888" y="685"/>
                </a:cubicBezTo>
                <a:cubicBezTo>
                  <a:pt x="923" y="685"/>
                  <a:pt x="923" y="685"/>
                  <a:pt x="923" y="685"/>
                </a:cubicBezTo>
                <a:cubicBezTo>
                  <a:pt x="961" y="685"/>
                  <a:pt x="988" y="658"/>
                  <a:pt x="988" y="624"/>
                </a:cubicBezTo>
                <a:cubicBezTo>
                  <a:pt x="988" y="623"/>
                  <a:pt x="988" y="623"/>
                  <a:pt x="988" y="623"/>
                </a:cubicBezTo>
                <a:cubicBezTo>
                  <a:pt x="988" y="589"/>
                  <a:pt x="961" y="563"/>
                  <a:pt x="923" y="563"/>
                </a:cubicBezTo>
                <a:cubicBezTo>
                  <a:pt x="888" y="563"/>
                  <a:pt x="888" y="563"/>
                  <a:pt x="888" y="563"/>
                </a:cubicBezTo>
                <a:cubicBezTo>
                  <a:pt x="882" y="563"/>
                  <a:pt x="877" y="567"/>
                  <a:pt x="877" y="573"/>
                </a:cubicBezTo>
                <a:lnTo>
                  <a:pt x="877" y="674"/>
                </a:lnTo>
                <a:close/>
                <a:moveTo>
                  <a:pt x="899" y="665"/>
                </a:moveTo>
                <a:cubicBezTo>
                  <a:pt x="899" y="582"/>
                  <a:pt x="899" y="582"/>
                  <a:pt x="899" y="582"/>
                </a:cubicBezTo>
                <a:cubicBezTo>
                  <a:pt x="923" y="582"/>
                  <a:pt x="923" y="582"/>
                  <a:pt x="923" y="582"/>
                </a:cubicBezTo>
                <a:cubicBezTo>
                  <a:pt x="949" y="582"/>
                  <a:pt x="965" y="600"/>
                  <a:pt x="965" y="624"/>
                </a:cubicBezTo>
                <a:cubicBezTo>
                  <a:pt x="965" y="624"/>
                  <a:pt x="965" y="624"/>
                  <a:pt x="965" y="624"/>
                </a:cubicBezTo>
                <a:cubicBezTo>
                  <a:pt x="965" y="648"/>
                  <a:pt x="949" y="665"/>
                  <a:pt x="923" y="665"/>
                </a:cubicBezTo>
                <a:lnTo>
                  <a:pt x="899" y="665"/>
                </a:lnTo>
                <a:close/>
                <a:moveTo>
                  <a:pt x="1033" y="675"/>
                </a:moveTo>
                <a:cubicBezTo>
                  <a:pt x="1033" y="681"/>
                  <a:pt x="1037" y="686"/>
                  <a:pt x="1043" y="686"/>
                </a:cubicBezTo>
                <a:cubicBezTo>
                  <a:pt x="1049" y="686"/>
                  <a:pt x="1054" y="681"/>
                  <a:pt x="1054" y="675"/>
                </a:cubicBezTo>
                <a:cubicBezTo>
                  <a:pt x="1054" y="572"/>
                  <a:pt x="1054" y="572"/>
                  <a:pt x="1054" y="572"/>
                </a:cubicBezTo>
                <a:cubicBezTo>
                  <a:pt x="1054" y="566"/>
                  <a:pt x="1049" y="562"/>
                  <a:pt x="1043" y="562"/>
                </a:cubicBezTo>
                <a:cubicBezTo>
                  <a:pt x="1037" y="562"/>
                  <a:pt x="1033" y="566"/>
                  <a:pt x="1033" y="572"/>
                </a:cubicBezTo>
                <a:lnTo>
                  <a:pt x="1033" y="675"/>
                </a:lnTo>
                <a:close/>
                <a:moveTo>
                  <a:pt x="1104" y="675"/>
                </a:moveTo>
                <a:cubicBezTo>
                  <a:pt x="1104" y="681"/>
                  <a:pt x="1109" y="686"/>
                  <a:pt x="1115" y="686"/>
                </a:cubicBezTo>
                <a:cubicBezTo>
                  <a:pt x="1121" y="686"/>
                  <a:pt x="1126" y="681"/>
                  <a:pt x="1126" y="675"/>
                </a:cubicBezTo>
                <a:cubicBezTo>
                  <a:pt x="1126" y="635"/>
                  <a:pt x="1126" y="635"/>
                  <a:pt x="1126" y="635"/>
                </a:cubicBezTo>
                <a:cubicBezTo>
                  <a:pt x="1179" y="635"/>
                  <a:pt x="1179" y="635"/>
                  <a:pt x="1179" y="635"/>
                </a:cubicBezTo>
                <a:cubicBezTo>
                  <a:pt x="1184" y="635"/>
                  <a:pt x="1188" y="631"/>
                  <a:pt x="1188" y="625"/>
                </a:cubicBezTo>
                <a:cubicBezTo>
                  <a:pt x="1188" y="620"/>
                  <a:pt x="1184" y="615"/>
                  <a:pt x="1179" y="615"/>
                </a:cubicBezTo>
                <a:cubicBezTo>
                  <a:pt x="1126" y="615"/>
                  <a:pt x="1126" y="615"/>
                  <a:pt x="1126" y="615"/>
                </a:cubicBezTo>
                <a:cubicBezTo>
                  <a:pt x="1126" y="582"/>
                  <a:pt x="1126" y="582"/>
                  <a:pt x="1126" y="582"/>
                </a:cubicBezTo>
                <a:cubicBezTo>
                  <a:pt x="1186" y="582"/>
                  <a:pt x="1186" y="582"/>
                  <a:pt x="1186" y="582"/>
                </a:cubicBezTo>
                <a:cubicBezTo>
                  <a:pt x="1192" y="582"/>
                  <a:pt x="1196" y="578"/>
                  <a:pt x="1196" y="572"/>
                </a:cubicBezTo>
                <a:cubicBezTo>
                  <a:pt x="1196" y="567"/>
                  <a:pt x="1192" y="563"/>
                  <a:pt x="1186" y="563"/>
                </a:cubicBezTo>
                <a:cubicBezTo>
                  <a:pt x="1115" y="563"/>
                  <a:pt x="1115" y="563"/>
                  <a:pt x="1115" y="563"/>
                </a:cubicBezTo>
                <a:cubicBezTo>
                  <a:pt x="1109" y="563"/>
                  <a:pt x="1104" y="567"/>
                  <a:pt x="1104" y="573"/>
                </a:cubicBezTo>
                <a:lnTo>
                  <a:pt x="1104" y="675"/>
                </a:lnTo>
                <a:close/>
                <a:moveTo>
                  <a:pt x="1237" y="675"/>
                </a:moveTo>
                <a:cubicBezTo>
                  <a:pt x="1237" y="681"/>
                  <a:pt x="1241" y="686"/>
                  <a:pt x="1247" y="686"/>
                </a:cubicBezTo>
                <a:cubicBezTo>
                  <a:pt x="1253" y="686"/>
                  <a:pt x="1258" y="681"/>
                  <a:pt x="1258" y="675"/>
                </a:cubicBezTo>
                <a:cubicBezTo>
                  <a:pt x="1258" y="635"/>
                  <a:pt x="1258" y="635"/>
                  <a:pt x="1258" y="635"/>
                </a:cubicBezTo>
                <a:cubicBezTo>
                  <a:pt x="1311" y="635"/>
                  <a:pt x="1311" y="635"/>
                  <a:pt x="1311" y="635"/>
                </a:cubicBezTo>
                <a:cubicBezTo>
                  <a:pt x="1316" y="635"/>
                  <a:pt x="1321" y="631"/>
                  <a:pt x="1321" y="625"/>
                </a:cubicBezTo>
                <a:cubicBezTo>
                  <a:pt x="1321" y="620"/>
                  <a:pt x="1316" y="615"/>
                  <a:pt x="1311" y="615"/>
                </a:cubicBezTo>
                <a:cubicBezTo>
                  <a:pt x="1258" y="615"/>
                  <a:pt x="1258" y="615"/>
                  <a:pt x="1258" y="615"/>
                </a:cubicBezTo>
                <a:cubicBezTo>
                  <a:pt x="1258" y="582"/>
                  <a:pt x="1258" y="582"/>
                  <a:pt x="1258" y="582"/>
                </a:cubicBezTo>
                <a:cubicBezTo>
                  <a:pt x="1319" y="582"/>
                  <a:pt x="1319" y="582"/>
                  <a:pt x="1319" y="582"/>
                </a:cubicBezTo>
                <a:cubicBezTo>
                  <a:pt x="1324" y="582"/>
                  <a:pt x="1328" y="578"/>
                  <a:pt x="1328" y="572"/>
                </a:cubicBezTo>
                <a:cubicBezTo>
                  <a:pt x="1328" y="567"/>
                  <a:pt x="1324" y="563"/>
                  <a:pt x="1319" y="563"/>
                </a:cubicBezTo>
                <a:cubicBezTo>
                  <a:pt x="1247" y="563"/>
                  <a:pt x="1247" y="563"/>
                  <a:pt x="1247" y="563"/>
                </a:cubicBezTo>
                <a:cubicBezTo>
                  <a:pt x="1241" y="563"/>
                  <a:pt x="1237" y="567"/>
                  <a:pt x="1237" y="573"/>
                </a:cubicBezTo>
                <a:lnTo>
                  <a:pt x="1237" y="675"/>
                </a:lnTo>
                <a:close/>
                <a:moveTo>
                  <a:pt x="1380" y="685"/>
                </a:moveTo>
                <a:cubicBezTo>
                  <a:pt x="1452" y="685"/>
                  <a:pt x="1452" y="685"/>
                  <a:pt x="1452" y="685"/>
                </a:cubicBezTo>
                <a:cubicBezTo>
                  <a:pt x="1457" y="685"/>
                  <a:pt x="1461" y="681"/>
                  <a:pt x="1461" y="675"/>
                </a:cubicBezTo>
                <a:cubicBezTo>
                  <a:pt x="1461" y="670"/>
                  <a:pt x="1457" y="666"/>
                  <a:pt x="1452" y="666"/>
                </a:cubicBezTo>
                <a:cubicBezTo>
                  <a:pt x="1390" y="666"/>
                  <a:pt x="1390" y="666"/>
                  <a:pt x="1390" y="666"/>
                </a:cubicBezTo>
                <a:cubicBezTo>
                  <a:pt x="1390" y="633"/>
                  <a:pt x="1390" y="633"/>
                  <a:pt x="1390" y="633"/>
                </a:cubicBezTo>
                <a:cubicBezTo>
                  <a:pt x="1443" y="633"/>
                  <a:pt x="1443" y="633"/>
                  <a:pt x="1443" y="633"/>
                </a:cubicBezTo>
                <a:cubicBezTo>
                  <a:pt x="1448" y="633"/>
                  <a:pt x="1452" y="629"/>
                  <a:pt x="1452" y="623"/>
                </a:cubicBezTo>
                <a:cubicBezTo>
                  <a:pt x="1452" y="618"/>
                  <a:pt x="1448" y="614"/>
                  <a:pt x="1443" y="614"/>
                </a:cubicBezTo>
                <a:cubicBezTo>
                  <a:pt x="1390" y="614"/>
                  <a:pt x="1390" y="614"/>
                  <a:pt x="1390" y="614"/>
                </a:cubicBezTo>
                <a:cubicBezTo>
                  <a:pt x="1390" y="582"/>
                  <a:pt x="1390" y="582"/>
                  <a:pt x="1390" y="582"/>
                </a:cubicBezTo>
                <a:cubicBezTo>
                  <a:pt x="1451" y="582"/>
                  <a:pt x="1451" y="582"/>
                  <a:pt x="1451" y="582"/>
                </a:cubicBezTo>
                <a:cubicBezTo>
                  <a:pt x="1456" y="582"/>
                  <a:pt x="1460" y="578"/>
                  <a:pt x="1460" y="572"/>
                </a:cubicBezTo>
                <a:cubicBezTo>
                  <a:pt x="1460" y="567"/>
                  <a:pt x="1456" y="563"/>
                  <a:pt x="1451" y="563"/>
                </a:cubicBezTo>
                <a:cubicBezTo>
                  <a:pt x="1380" y="563"/>
                  <a:pt x="1380" y="563"/>
                  <a:pt x="1380" y="563"/>
                </a:cubicBezTo>
                <a:cubicBezTo>
                  <a:pt x="1373" y="563"/>
                  <a:pt x="1369" y="567"/>
                  <a:pt x="1369" y="573"/>
                </a:cubicBezTo>
                <a:cubicBezTo>
                  <a:pt x="1369" y="674"/>
                  <a:pt x="1369" y="674"/>
                  <a:pt x="1369" y="674"/>
                </a:cubicBezTo>
                <a:cubicBezTo>
                  <a:pt x="1369" y="680"/>
                  <a:pt x="1373" y="685"/>
                  <a:pt x="1380" y="685"/>
                </a:cubicBezTo>
                <a:close/>
                <a:moveTo>
                  <a:pt x="1503" y="675"/>
                </a:moveTo>
                <a:cubicBezTo>
                  <a:pt x="1503" y="681"/>
                  <a:pt x="1508" y="686"/>
                  <a:pt x="1514" y="686"/>
                </a:cubicBezTo>
                <a:cubicBezTo>
                  <a:pt x="1520" y="686"/>
                  <a:pt x="1525" y="681"/>
                  <a:pt x="1525" y="675"/>
                </a:cubicBezTo>
                <a:cubicBezTo>
                  <a:pt x="1525" y="642"/>
                  <a:pt x="1525" y="642"/>
                  <a:pt x="1525" y="642"/>
                </a:cubicBezTo>
                <a:cubicBezTo>
                  <a:pt x="1552" y="642"/>
                  <a:pt x="1552" y="642"/>
                  <a:pt x="1552" y="642"/>
                </a:cubicBezTo>
                <a:cubicBezTo>
                  <a:pt x="1582" y="680"/>
                  <a:pt x="1582" y="680"/>
                  <a:pt x="1582" y="680"/>
                </a:cubicBezTo>
                <a:cubicBezTo>
                  <a:pt x="1584" y="683"/>
                  <a:pt x="1587" y="686"/>
                  <a:pt x="1592" y="686"/>
                </a:cubicBezTo>
                <a:cubicBezTo>
                  <a:pt x="1597" y="686"/>
                  <a:pt x="1602" y="682"/>
                  <a:pt x="1602" y="676"/>
                </a:cubicBezTo>
                <a:cubicBezTo>
                  <a:pt x="1602" y="672"/>
                  <a:pt x="1601" y="670"/>
                  <a:pt x="1599" y="668"/>
                </a:cubicBezTo>
                <a:cubicBezTo>
                  <a:pt x="1576" y="638"/>
                  <a:pt x="1576" y="638"/>
                  <a:pt x="1576" y="638"/>
                </a:cubicBezTo>
                <a:cubicBezTo>
                  <a:pt x="1592" y="633"/>
                  <a:pt x="1603" y="621"/>
                  <a:pt x="1603" y="602"/>
                </a:cubicBezTo>
                <a:cubicBezTo>
                  <a:pt x="1603" y="601"/>
                  <a:pt x="1603" y="601"/>
                  <a:pt x="1603" y="601"/>
                </a:cubicBezTo>
                <a:cubicBezTo>
                  <a:pt x="1603" y="591"/>
                  <a:pt x="1600" y="581"/>
                  <a:pt x="1593" y="575"/>
                </a:cubicBezTo>
                <a:cubicBezTo>
                  <a:pt x="1585" y="567"/>
                  <a:pt x="1573" y="563"/>
                  <a:pt x="1558" y="563"/>
                </a:cubicBezTo>
                <a:cubicBezTo>
                  <a:pt x="1514" y="563"/>
                  <a:pt x="1514" y="563"/>
                  <a:pt x="1514" y="563"/>
                </a:cubicBezTo>
                <a:cubicBezTo>
                  <a:pt x="1508" y="563"/>
                  <a:pt x="1503" y="567"/>
                  <a:pt x="1503" y="573"/>
                </a:cubicBezTo>
                <a:lnTo>
                  <a:pt x="1503" y="675"/>
                </a:lnTo>
                <a:close/>
                <a:moveTo>
                  <a:pt x="1525" y="623"/>
                </a:moveTo>
                <a:cubicBezTo>
                  <a:pt x="1525" y="582"/>
                  <a:pt x="1525" y="582"/>
                  <a:pt x="1525" y="582"/>
                </a:cubicBezTo>
                <a:cubicBezTo>
                  <a:pt x="1556" y="582"/>
                  <a:pt x="1556" y="582"/>
                  <a:pt x="1556" y="582"/>
                </a:cubicBezTo>
                <a:cubicBezTo>
                  <a:pt x="1572" y="582"/>
                  <a:pt x="1581" y="589"/>
                  <a:pt x="1581" y="602"/>
                </a:cubicBezTo>
                <a:cubicBezTo>
                  <a:pt x="1581" y="603"/>
                  <a:pt x="1581" y="603"/>
                  <a:pt x="1581" y="603"/>
                </a:cubicBezTo>
                <a:cubicBezTo>
                  <a:pt x="1581" y="615"/>
                  <a:pt x="1572" y="623"/>
                  <a:pt x="1556" y="623"/>
                </a:cubicBezTo>
                <a:lnTo>
                  <a:pt x="1525" y="623"/>
                </a:lnTo>
                <a:close/>
                <a:moveTo>
                  <a:pt x="1658" y="685"/>
                </a:moveTo>
                <a:cubicBezTo>
                  <a:pt x="1730" y="685"/>
                  <a:pt x="1730" y="685"/>
                  <a:pt x="1730" y="685"/>
                </a:cubicBezTo>
                <a:cubicBezTo>
                  <a:pt x="1735" y="685"/>
                  <a:pt x="1740" y="681"/>
                  <a:pt x="1740" y="675"/>
                </a:cubicBezTo>
                <a:cubicBezTo>
                  <a:pt x="1740" y="670"/>
                  <a:pt x="1735" y="666"/>
                  <a:pt x="1730" y="666"/>
                </a:cubicBezTo>
                <a:cubicBezTo>
                  <a:pt x="1669" y="666"/>
                  <a:pt x="1669" y="666"/>
                  <a:pt x="1669" y="666"/>
                </a:cubicBezTo>
                <a:cubicBezTo>
                  <a:pt x="1669" y="633"/>
                  <a:pt x="1669" y="633"/>
                  <a:pt x="1669" y="633"/>
                </a:cubicBezTo>
                <a:cubicBezTo>
                  <a:pt x="1721" y="633"/>
                  <a:pt x="1721" y="633"/>
                  <a:pt x="1721" y="633"/>
                </a:cubicBezTo>
                <a:cubicBezTo>
                  <a:pt x="1727" y="633"/>
                  <a:pt x="1731" y="629"/>
                  <a:pt x="1731" y="623"/>
                </a:cubicBezTo>
                <a:cubicBezTo>
                  <a:pt x="1731" y="618"/>
                  <a:pt x="1727" y="614"/>
                  <a:pt x="1721" y="614"/>
                </a:cubicBezTo>
                <a:cubicBezTo>
                  <a:pt x="1669" y="614"/>
                  <a:pt x="1669" y="614"/>
                  <a:pt x="1669" y="614"/>
                </a:cubicBezTo>
                <a:cubicBezTo>
                  <a:pt x="1669" y="582"/>
                  <a:pt x="1669" y="582"/>
                  <a:pt x="1669" y="582"/>
                </a:cubicBezTo>
                <a:cubicBezTo>
                  <a:pt x="1729" y="582"/>
                  <a:pt x="1729" y="582"/>
                  <a:pt x="1729" y="582"/>
                </a:cubicBezTo>
                <a:cubicBezTo>
                  <a:pt x="1734" y="582"/>
                  <a:pt x="1739" y="578"/>
                  <a:pt x="1739" y="572"/>
                </a:cubicBezTo>
                <a:cubicBezTo>
                  <a:pt x="1739" y="567"/>
                  <a:pt x="1734" y="563"/>
                  <a:pt x="1729" y="563"/>
                </a:cubicBezTo>
                <a:cubicBezTo>
                  <a:pt x="1658" y="563"/>
                  <a:pt x="1658" y="563"/>
                  <a:pt x="1658" y="563"/>
                </a:cubicBezTo>
                <a:cubicBezTo>
                  <a:pt x="1652" y="563"/>
                  <a:pt x="1647" y="567"/>
                  <a:pt x="1647" y="573"/>
                </a:cubicBezTo>
                <a:cubicBezTo>
                  <a:pt x="1647" y="674"/>
                  <a:pt x="1647" y="674"/>
                  <a:pt x="1647" y="674"/>
                </a:cubicBezTo>
                <a:cubicBezTo>
                  <a:pt x="1647" y="680"/>
                  <a:pt x="1652" y="685"/>
                  <a:pt x="1658" y="685"/>
                </a:cubicBezTo>
                <a:close/>
                <a:moveTo>
                  <a:pt x="1782" y="675"/>
                </a:moveTo>
                <a:cubicBezTo>
                  <a:pt x="1782" y="681"/>
                  <a:pt x="1787" y="686"/>
                  <a:pt x="1793" y="686"/>
                </a:cubicBezTo>
                <a:cubicBezTo>
                  <a:pt x="1798" y="686"/>
                  <a:pt x="1803" y="681"/>
                  <a:pt x="1803" y="675"/>
                </a:cubicBezTo>
                <a:cubicBezTo>
                  <a:pt x="1803" y="598"/>
                  <a:pt x="1803" y="598"/>
                  <a:pt x="1803" y="598"/>
                </a:cubicBezTo>
                <a:cubicBezTo>
                  <a:pt x="1866" y="679"/>
                  <a:pt x="1866" y="679"/>
                  <a:pt x="1866" y="679"/>
                </a:cubicBezTo>
                <a:cubicBezTo>
                  <a:pt x="1869" y="683"/>
                  <a:pt x="1872" y="686"/>
                  <a:pt x="1877" y="686"/>
                </a:cubicBezTo>
                <a:cubicBezTo>
                  <a:pt x="1878" y="686"/>
                  <a:pt x="1878" y="686"/>
                  <a:pt x="1878" y="686"/>
                </a:cubicBezTo>
                <a:cubicBezTo>
                  <a:pt x="1884" y="686"/>
                  <a:pt x="1889" y="681"/>
                  <a:pt x="1889" y="675"/>
                </a:cubicBezTo>
                <a:cubicBezTo>
                  <a:pt x="1889" y="572"/>
                  <a:pt x="1889" y="572"/>
                  <a:pt x="1889" y="572"/>
                </a:cubicBezTo>
                <a:cubicBezTo>
                  <a:pt x="1889" y="566"/>
                  <a:pt x="1884" y="562"/>
                  <a:pt x="1878" y="562"/>
                </a:cubicBezTo>
                <a:cubicBezTo>
                  <a:pt x="1872" y="562"/>
                  <a:pt x="1867" y="566"/>
                  <a:pt x="1867" y="572"/>
                </a:cubicBezTo>
                <a:cubicBezTo>
                  <a:pt x="1867" y="647"/>
                  <a:pt x="1867" y="647"/>
                  <a:pt x="1867" y="647"/>
                </a:cubicBezTo>
                <a:cubicBezTo>
                  <a:pt x="1806" y="568"/>
                  <a:pt x="1806" y="568"/>
                  <a:pt x="1806" y="568"/>
                </a:cubicBezTo>
                <a:cubicBezTo>
                  <a:pt x="1803" y="564"/>
                  <a:pt x="1800" y="562"/>
                  <a:pt x="1795" y="562"/>
                </a:cubicBezTo>
                <a:cubicBezTo>
                  <a:pt x="1793" y="562"/>
                  <a:pt x="1793" y="562"/>
                  <a:pt x="1793" y="562"/>
                </a:cubicBezTo>
                <a:cubicBezTo>
                  <a:pt x="1787" y="562"/>
                  <a:pt x="1782" y="567"/>
                  <a:pt x="1782" y="573"/>
                </a:cubicBezTo>
                <a:lnTo>
                  <a:pt x="1782" y="675"/>
                </a:lnTo>
                <a:close/>
                <a:moveTo>
                  <a:pt x="1994" y="687"/>
                </a:moveTo>
                <a:cubicBezTo>
                  <a:pt x="2014" y="687"/>
                  <a:pt x="2027" y="681"/>
                  <a:pt x="2039" y="671"/>
                </a:cubicBezTo>
                <a:cubicBezTo>
                  <a:pt x="2041" y="669"/>
                  <a:pt x="2042" y="666"/>
                  <a:pt x="2042" y="663"/>
                </a:cubicBezTo>
                <a:cubicBezTo>
                  <a:pt x="2042" y="657"/>
                  <a:pt x="2037" y="653"/>
                  <a:pt x="2032" y="653"/>
                </a:cubicBezTo>
                <a:cubicBezTo>
                  <a:pt x="2029" y="653"/>
                  <a:pt x="2027" y="654"/>
                  <a:pt x="2026" y="655"/>
                </a:cubicBezTo>
                <a:cubicBezTo>
                  <a:pt x="2017" y="663"/>
                  <a:pt x="2008" y="667"/>
                  <a:pt x="1995" y="667"/>
                </a:cubicBezTo>
                <a:cubicBezTo>
                  <a:pt x="1972" y="667"/>
                  <a:pt x="1955" y="648"/>
                  <a:pt x="1955" y="624"/>
                </a:cubicBezTo>
                <a:cubicBezTo>
                  <a:pt x="1955" y="623"/>
                  <a:pt x="1955" y="623"/>
                  <a:pt x="1955" y="623"/>
                </a:cubicBezTo>
                <a:cubicBezTo>
                  <a:pt x="1955" y="599"/>
                  <a:pt x="1972" y="580"/>
                  <a:pt x="1995" y="580"/>
                </a:cubicBezTo>
                <a:cubicBezTo>
                  <a:pt x="2007" y="580"/>
                  <a:pt x="2016" y="584"/>
                  <a:pt x="2024" y="591"/>
                </a:cubicBezTo>
                <a:cubicBezTo>
                  <a:pt x="2026" y="592"/>
                  <a:pt x="2028" y="593"/>
                  <a:pt x="2031" y="593"/>
                </a:cubicBezTo>
                <a:cubicBezTo>
                  <a:pt x="2037" y="593"/>
                  <a:pt x="2041" y="589"/>
                  <a:pt x="2041" y="583"/>
                </a:cubicBezTo>
                <a:cubicBezTo>
                  <a:pt x="2041" y="579"/>
                  <a:pt x="2039" y="576"/>
                  <a:pt x="2037" y="574"/>
                </a:cubicBezTo>
                <a:cubicBezTo>
                  <a:pt x="2026" y="566"/>
                  <a:pt x="2014" y="560"/>
                  <a:pt x="1995" y="560"/>
                </a:cubicBezTo>
                <a:cubicBezTo>
                  <a:pt x="1958" y="560"/>
                  <a:pt x="1932" y="589"/>
                  <a:pt x="1932" y="624"/>
                </a:cubicBezTo>
                <a:cubicBezTo>
                  <a:pt x="1932" y="624"/>
                  <a:pt x="1932" y="624"/>
                  <a:pt x="1932" y="624"/>
                </a:cubicBezTo>
                <a:cubicBezTo>
                  <a:pt x="1932" y="659"/>
                  <a:pt x="1959" y="687"/>
                  <a:pt x="1994" y="687"/>
                </a:cubicBezTo>
                <a:close/>
                <a:moveTo>
                  <a:pt x="2095" y="685"/>
                </a:moveTo>
                <a:cubicBezTo>
                  <a:pt x="2167" y="685"/>
                  <a:pt x="2167" y="685"/>
                  <a:pt x="2167" y="685"/>
                </a:cubicBezTo>
                <a:cubicBezTo>
                  <a:pt x="2172" y="685"/>
                  <a:pt x="2176" y="681"/>
                  <a:pt x="2176" y="675"/>
                </a:cubicBezTo>
                <a:cubicBezTo>
                  <a:pt x="2176" y="670"/>
                  <a:pt x="2172" y="666"/>
                  <a:pt x="2167" y="666"/>
                </a:cubicBezTo>
                <a:cubicBezTo>
                  <a:pt x="2106" y="666"/>
                  <a:pt x="2106" y="666"/>
                  <a:pt x="2106" y="666"/>
                </a:cubicBezTo>
                <a:cubicBezTo>
                  <a:pt x="2106" y="633"/>
                  <a:pt x="2106" y="633"/>
                  <a:pt x="2106" y="633"/>
                </a:cubicBezTo>
                <a:cubicBezTo>
                  <a:pt x="2158" y="633"/>
                  <a:pt x="2158" y="633"/>
                  <a:pt x="2158" y="633"/>
                </a:cubicBezTo>
                <a:cubicBezTo>
                  <a:pt x="2163" y="633"/>
                  <a:pt x="2168" y="629"/>
                  <a:pt x="2168" y="623"/>
                </a:cubicBezTo>
                <a:cubicBezTo>
                  <a:pt x="2168" y="618"/>
                  <a:pt x="2163" y="614"/>
                  <a:pt x="2158" y="614"/>
                </a:cubicBezTo>
                <a:cubicBezTo>
                  <a:pt x="2106" y="614"/>
                  <a:pt x="2106" y="614"/>
                  <a:pt x="2106" y="614"/>
                </a:cubicBezTo>
                <a:cubicBezTo>
                  <a:pt x="2106" y="582"/>
                  <a:pt x="2106" y="582"/>
                  <a:pt x="2106" y="582"/>
                </a:cubicBezTo>
                <a:cubicBezTo>
                  <a:pt x="2166" y="582"/>
                  <a:pt x="2166" y="582"/>
                  <a:pt x="2166" y="582"/>
                </a:cubicBezTo>
                <a:cubicBezTo>
                  <a:pt x="2171" y="582"/>
                  <a:pt x="2176" y="578"/>
                  <a:pt x="2176" y="572"/>
                </a:cubicBezTo>
                <a:cubicBezTo>
                  <a:pt x="2176" y="567"/>
                  <a:pt x="2171" y="563"/>
                  <a:pt x="2166" y="563"/>
                </a:cubicBezTo>
                <a:cubicBezTo>
                  <a:pt x="2095" y="563"/>
                  <a:pt x="2095" y="563"/>
                  <a:pt x="2095" y="563"/>
                </a:cubicBezTo>
                <a:cubicBezTo>
                  <a:pt x="2089" y="563"/>
                  <a:pt x="2084" y="567"/>
                  <a:pt x="2084" y="573"/>
                </a:cubicBezTo>
                <a:cubicBezTo>
                  <a:pt x="2084" y="674"/>
                  <a:pt x="2084" y="674"/>
                  <a:pt x="2084" y="674"/>
                </a:cubicBezTo>
                <a:cubicBezTo>
                  <a:pt x="2084" y="680"/>
                  <a:pt x="2089" y="685"/>
                  <a:pt x="2095" y="685"/>
                </a:cubicBezTo>
                <a:close/>
              </a:path>
            </a:pathLst>
          </a:custGeom>
          <a:solidFill>
            <a:schemeClr val="accent6"/>
          </a:solidFill>
          <a:ln>
            <a:noFill/>
          </a:ln>
        </p:spPr>
        <p:txBody>
          <a:bodyPr vert="horz" wrap="square" lIns="91440" tIns="45720" rIns="91440" bIns="45720" numCol="1" anchor="t" anchorCtr="0" compatLnSpc="1">
            <a:prstTxWarp prst="textNoShape">
              <a:avLst/>
            </a:prstTxWarp>
          </a:bodyPr>
          <a:lstStyle/>
          <a:p>
            <a:endParaRPr lang="en-US" dirty="0"/>
          </a:p>
        </p:txBody>
      </p:sp>
    </p:spTree>
    <p:extLst>
      <p:ext uri="{BB962C8B-B14F-4D97-AF65-F5344CB8AC3E}">
        <p14:creationId xmlns:p14="http://schemas.microsoft.com/office/powerpoint/2010/main" val="221067079"/>
      </p:ext>
    </p:extLst>
  </p:cSld>
  <p:clrMap bg1="lt1" tx1="dk1" bg2="lt2" tx2="dk2" accent1="accent1" accent2="accent2" accent3="accent3" accent4="accent4" accent5="accent5" accent6="accent6" hlink="hlink" folHlink="folHlink"/>
  <p:sldLayoutIdLst>
    <p:sldLayoutId id="2147483682" r:id="rId1"/>
    <p:sldLayoutId id="2147483683" r:id="rId2"/>
    <p:sldLayoutId id="2147483684" r:id="rId3"/>
  </p:sldLayoutIdLst>
  <p:txStyles>
    <p:titleStyle>
      <a:lvl1pPr algn="l" defTabSz="914400" rtl="0" eaLnBrk="1" latinLnBrk="0" hangingPunct="1">
        <a:lnSpc>
          <a:spcPct val="90000"/>
        </a:lnSpc>
        <a:spcBef>
          <a:spcPct val="0"/>
        </a:spcBef>
        <a:buNone/>
        <a:defRPr sz="3600" kern="1200">
          <a:solidFill>
            <a:schemeClr val="accent6"/>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Calibri" panose="020F050202020403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Calibri" panose="020F050202020403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solidFill>
          <a:srgbClr val="F2F2F2"/>
        </a:solidFill>
        <a:effectLst/>
      </p:bgPr>
    </p:bg>
    <p:spTree>
      <p:nvGrpSpPr>
        <p:cNvPr id="1" name=""/>
        <p:cNvGrpSpPr/>
        <p:nvPr/>
      </p:nvGrpSpPr>
      <p:grpSpPr>
        <a:xfrm>
          <a:off x="0" y="0"/>
          <a:ext cx="0" cy="0"/>
          <a:chOff x="0" y="0"/>
          <a:chExt cx="0" cy="0"/>
        </a:xfrm>
      </p:grpSpPr>
      <p:sp>
        <p:nvSpPr>
          <p:cNvPr id="3" name="Text Content">
            <a:extLst>
              <a:ext uri="{FF2B5EF4-FFF2-40B4-BE49-F238E27FC236}">
                <a16:creationId xmlns:a16="http://schemas.microsoft.com/office/drawing/2014/main" id="{28D972C8-5779-4779-A80E-ECE30A3ECB57}"/>
              </a:ext>
            </a:extLst>
          </p:cNvPr>
          <p:cNvSpPr>
            <a:spLocks noGrp="1"/>
          </p:cNvSpPr>
          <p:nvPr>
            <p:ph type="body" idx="1"/>
          </p:nvPr>
        </p:nvSpPr>
        <p:spPr>
          <a:xfrm>
            <a:off x="838200" y="2304357"/>
            <a:ext cx="10515600" cy="4225232"/>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Title">
            <a:extLst>
              <a:ext uri="{FF2B5EF4-FFF2-40B4-BE49-F238E27FC236}">
                <a16:creationId xmlns:a16="http://schemas.microsoft.com/office/drawing/2014/main" id="{3D1E63C8-E924-4DF0-82B5-41085E46340F}"/>
              </a:ext>
            </a:extLst>
          </p:cNvPr>
          <p:cNvSpPr>
            <a:spLocks noGrp="1"/>
          </p:cNvSpPr>
          <p:nvPr>
            <p:ph type="title"/>
          </p:nvPr>
        </p:nvSpPr>
        <p:spPr>
          <a:xfrm>
            <a:off x="838200" y="978793"/>
            <a:ext cx="10515600" cy="1223493"/>
          </a:xfrm>
          <a:prstGeom prst="rect">
            <a:avLst/>
          </a:prstGeom>
        </p:spPr>
        <p:txBody>
          <a:bodyPr vert="horz" lIns="91440" tIns="45720" rIns="91440" bIns="45720" rtlCol="0" anchor="ctr">
            <a:normAutofit/>
          </a:bodyPr>
          <a:lstStyle/>
          <a:p>
            <a:r>
              <a:rPr lang="en-US" dirty="0"/>
              <a:t>Click to edit Master title style</a:t>
            </a:r>
          </a:p>
        </p:txBody>
      </p:sp>
      <p:pic>
        <p:nvPicPr>
          <p:cNvPr id="9" name="White Frame">
            <a:extLst>
              <a:ext uri="{FF2B5EF4-FFF2-40B4-BE49-F238E27FC236}">
                <a16:creationId xmlns:a16="http://schemas.microsoft.com/office/drawing/2014/main" id="{46191C26-5E43-4F64-9BF7-2B0FCCA45F8C}"/>
              </a:ext>
            </a:extLst>
          </p:cNvPr>
          <p:cNvPicPr>
            <a:picLocks noChangeAspect="1"/>
          </p:cNvPicPr>
          <p:nvPr userDrawn="1"/>
        </p:nvPicPr>
        <p:blipFill>
          <a:blip r:embed="rId5">
            <a:extLst>
              <a:ext uri="{96DAC541-7B7A-43D3-8B79-37D633B846F1}">
                <asvg:svgBlip xmlns:asvg="http://schemas.microsoft.com/office/drawing/2016/SVG/main" r:embed="rId6"/>
              </a:ext>
            </a:extLst>
          </a:blip>
          <a:stretch>
            <a:fillRect/>
          </a:stretch>
        </p:blipFill>
        <p:spPr>
          <a:xfrm>
            <a:off x="-4074" y="2291"/>
            <a:ext cx="12196074" cy="6855709"/>
          </a:xfrm>
          <a:prstGeom prst="rect">
            <a:avLst/>
          </a:prstGeom>
        </p:spPr>
      </p:pic>
      <p:grpSp>
        <p:nvGrpSpPr>
          <p:cNvPr id="16" name="Navina Smart">
            <a:extLst>
              <a:ext uri="{FF2B5EF4-FFF2-40B4-BE49-F238E27FC236}">
                <a16:creationId xmlns:a16="http://schemas.microsoft.com/office/drawing/2014/main" id="{66AD731D-9266-42ED-A6C6-62419BA18C38}"/>
              </a:ext>
            </a:extLst>
          </p:cNvPr>
          <p:cNvGrpSpPr/>
          <p:nvPr userDrawn="1"/>
        </p:nvGrpSpPr>
        <p:grpSpPr>
          <a:xfrm>
            <a:off x="9503866" y="6146799"/>
            <a:ext cx="2271712" cy="331787"/>
            <a:chOff x="3827463" y="-796925"/>
            <a:chExt cx="2271712" cy="331787"/>
          </a:xfrm>
        </p:grpSpPr>
        <p:sp>
          <p:nvSpPr>
            <p:cNvPr id="17" name="Freeform 5">
              <a:extLst>
                <a:ext uri="{FF2B5EF4-FFF2-40B4-BE49-F238E27FC236}">
                  <a16:creationId xmlns:a16="http://schemas.microsoft.com/office/drawing/2014/main" id="{3CB882FA-7146-4310-93AD-3EFC83B6E634}"/>
                </a:ext>
              </a:extLst>
            </p:cNvPr>
            <p:cNvSpPr>
              <a:spLocks noEditPoints="1"/>
            </p:cNvSpPr>
            <p:nvPr userDrawn="1"/>
          </p:nvSpPr>
          <p:spPr bwMode="auto">
            <a:xfrm>
              <a:off x="5262563" y="-709613"/>
              <a:ext cx="836612" cy="241300"/>
            </a:xfrm>
            <a:custGeom>
              <a:avLst/>
              <a:gdLst>
                <a:gd name="T0" fmla="*/ 257 w 263"/>
                <a:gd name="T1" fmla="*/ 73 h 74"/>
                <a:gd name="T2" fmla="*/ 258 w 263"/>
                <a:gd name="T3" fmla="*/ 66 h 74"/>
                <a:gd name="T4" fmla="*/ 252 w 263"/>
                <a:gd name="T5" fmla="*/ 54 h 74"/>
                <a:gd name="T6" fmla="*/ 258 w 263"/>
                <a:gd name="T7" fmla="*/ 28 h 74"/>
                <a:gd name="T8" fmla="*/ 258 w 263"/>
                <a:gd name="T9" fmla="*/ 20 h 74"/>
                <a:gd name="T10" fmla="*/ 252 w 263"/>
                <a:gd name="T11" fmla="*/ 8 h 74"/>
                <a:gd name="T12" fmla="*/ 243 w 263"/>
                <a:gd name="T13" fmla="*/ 8 h 74"/>
                <a:gd name="T14" fmla="*/ 237 w 263"/>
                <a:gd name="T15" fmla="*/ 20 h 74"/>
                <a:gd name="T16" fmla="*/ 237 w 263"/>
                <a:gd name="T17" fmla="*/ 28 h 74"/>
                <a:gd name="T18" fmla="*/ 243 w 263"/>
                <a:gd name="T19" fmla="*/ 58 h 74"/>
                <a:gd name="T20" fmla="*/ 209 w 263"/>
                <a:gd name="T21" fmla="*/ 19 h 74"/>
                <a:gd name="T22" fmla="*/ 205 w 263"/>
                <a:gd name="T23" fmla="*/ 69 h 74"/>
                <a:gd name="T24" fmla="*/ 214 w 263"/>
                <a:gd name="T25" fmla="*/ 69 h 74"/>
                <a:gd name="T26" fmla="*/ 221 w 263"/>
                <a:gd name="T27" fmla="*/ 31 h 74"/>
                <a:gd name="T28" fmla="*/ 233 w 263"/>
                <a:gd name="T29" fmla="*/ 24 h 74"/>
                <a:gd name="T30" fmla="*/ 214 w 263"/>
                <a:gd name="T31" fmla="*/ 29 h 74"/>
                <a:gd name="T32" fmla="*/ 176 w 263"/>
                <a:gd name="T33" fmla="*/ 47 h 74"/>
                <a:gd name="T34" fmla="*/ 180 w 263"/>
                <a:gd name="T35" fmla="*/ 61 h 74"/>
                <a:gd name="T36" fmla="*/ 159 w 263"/>
                <a:gd name="T37" fmla="*/ 58 h 74"/>
                <a:gd name="T38" fmla="*/ 171 w 263"/>
                <a:gd name="T39" fmla="*/ 49 h 74"/>
                <a:gd name="T40" fmla="*/ 192 w 263"/>
                <a:gd name="T41" fmla="*/ 39 h 74"/>
                <a:gd name="T42" fmla="*/ 172 w 263"/>
                <a:gd name="T43" fmla="*/ 19 h 74"/>
                <a:gd name="T44" fmla="*/ 152 w 263"/>
                <a:gd name="T45" fmla="*/ 33 h 74"/>
                <a:gd name="T46" fmla="*/ 161 w 263"/>
                <a:gd name="T47" fmla="*/ 34 h 74"/>
                <a:gd name="T48" fmla="*/ 183 w 263"/>
                <a:gd name="T49" fmla="*/ 35 h 74"/>
                <a:gd name="T50" fmla="*/ 174 w 263"/>
                <a:gd name="T51" fmla="*/ 41 h 74"/>
                <a:gd name="T52" fmla="*/ 150 w 263"/>
                <a:gd name="T53" fmla="*/ 58 h 74"/>
                <a:gd name="T54" fmla="*/ 183 w 263"/>
                <a:gd name="T55" fmla="*/ 66 h 74"/>
                <a:gd name="T56" fmla="*/ 188 w 263"/>
                <a:gd name="T57" fmla="*/ 73 h 74"/>
                <a:gd name="T58" fmla="*/ 192 w 263"/>
                <a:gd name="T59" fmla="*/ 39 h 74"/>
                <a:gd name="T60" fmla="*/ 71 w 263"/>
                <a:gd name="T61" fmla="*/ 73 h 74"/>
                <a:gd name="T62" fmla="*/ 76 w 263"/>
                <a:gd name="T63" fmla="*/ 69 h 74"/>
                <a:gd name="T64" fmla="*/ 79 w 263"/>
                <a:gd name="T65" fmla="*/ 33 h 74"/>
                <a:gd name="T66" fmla="*/ 98 w 263"/>
                <a:gd name="T67" fmla="*/ 36 h 74"/>
                <a:gd name="T68" fmla="*/ 98 w 263"/>
                <a:gd name="T69" fmla="*/ 69 h 74"/>
                <a:gd name="T70" fmla="*/ 103 w 263"/>
                <a:gd name="T71" fmla="*/ 73 h 74"/>
                <a:gd name="T72" fmla="*/ 108 w 263"/>
                <a:gd name="T73" fmla="*/ 69 h 74"/>
                <a:gd name="T74" fmla="*/ 110 w 263"/>
                <a:gd name="T75" fmla="*/ 33 h 74"/>
                <a:gd name="T76" fmla="*/ 130 w 263"/>
                <a:gd name="T77" fmla="*/ 38 h 74"/>
                <a:gd name="T78" fmla="*/ 130 w 263"/>
                <a:gd name="T79" fmla="*/ 69 h 74"/>
                <a:gd name="T80" fmla="*/ 135 w 263"/>
                <a:gd name="T81" fmla="*/ 73 h 74"/>
                <a:gd name="T82" fmla="*/ 140 w 263"/>
                <a:gd name="T83" fmla="*/ 38 h 74"/>
                <a:gd name="T84" fmla="*/ 122 w 263"/>
                <a:gd name="T85" fmla="*/ 19 h 74"/>
                <a:gd name="T86" fmla="*/ 100 w 263"/>
                <a:gd name="T87" fmla="*/ 21 h 74"/>
                <a:gd name="T88" fmla="*/ 76 w 263"/>
                <a:gd name="T89" fmla="*/ 26 h 74"/>
                <a:gd name="T90" fmla="*/ 69 w 263"/>
                <a:gd name="T91" fmla="*/ 20 h 74"/>
                <a:gd name="T92" fmla="*/ 67 w 263"/>
                <a:gd name="T93" fmla="*/ 69 h 74"/>
                <a:gd name="T94" fmla="*/ 16 w 263"/>
                <a:gd name="T95" fmla="*/ 25 h 74"/>
                <a:gd name="T96" fmla="*/ 18 w 263"/>
                <a:gd name="T97" fmla="*/ 10 h 74"/>
                <a:gd name="T98" fmla="*/ 43 w 263"/>
                <a:gd name="T99" fmla="*/ 17 h 74"/>
                <a:gd name="T100" fmla="*/ 48 w 263"/>
                <a:gd name="T101" fmla="*/ 22 h 74"/>
                <a:gd name="T102" fmla="*/ 47 w 263"/>
                <a:gd name="T103" fmla="*/ 5 h 74"/>
                <a:gd name="T104" fmla="*/ 4 w 263"/>
                <a:gd name="T105" fmla="*/ 20 h 74"/>
                <a:gd name="T106" fmla="*/ 21 w 263"/>
                <a:gd name="T107" fmla="*/ 38 h 74"/>
                <a:gd name="T108" fmla="*/ 41 w 263"/>
                <a:gd name="T109" fmla="*/ 46 h 74"/>
                <a:gd name="T110" fmla="*/ 41 w 263"/>
                <a:gd name="T111" fmla="*/ 62 h 74"/>
                <a:gd name="T112" fmla="*/ 16 w 263"/>
                <a:gd name="T113" fmla="*/ 62 h 74"/>
                <a:gd name="T114" fmla="*/ 6 w 263"/>
                <a:gd name="T115" fmla="*/ 49 h 74"/>
                <a:gd name="T116" fmla="*/ 9 w 263"/>
                <a:gd name="T117" fmla="*/ 68 h 74"/>
                <a:gd name="T118" fmla="*/ 55 w 263"/>
                <a:gd name="T119" fmla="*/ 53 h 74"/>
                <a:gd name="T120" fmla="*/ 26 w 263"/>
                <a:gd name="T121" fmla="*/ 29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63" h="74">
                  <a:moveTo>
                    <a:pt x="243" y="58"/>
                  </a:moveTo>
                  <a:cubicBezTo>
                    <a:pt x="243" y="66"/>
                    <a:pt x="243" y="73"/>
                    <a:pt x="257" y="73"/>
                  </a:cubicBezTo>
                  <a:cubicBezTo>
                    <a:pt x="260" y="73"/>
                    <a:pt x="263" y="73"/>
                    <a:pt x="263" y="70"/>
                  </a:cubicBezTo>
                  <a:cubicBezTo>
                    <a:pt x="263" y="66"/>
                    <a:pt x="260" y="66"/>
                    <a:pt x="258" y="66"/>
                  </a:cubicBezTo>
                  <a:cubicBezTo>
                    <a:pt x="255" y="65"/>
                    <a:pt x="253" y="65"/>
                    <a:pt x="253" y="62"/>
                  </a:cubicBezTo>
                  <a:cubicBezTo>
                    <a:pt x="252" y="61"/>
                    <a:pt x="252" y="60"/>
                    <a:pt x="252" y="54"/>
                  </a:cubicBezTo>
                  <a:cubicBezTo>
                    <a:pt x="252" y="28"/>
                    <a:pt x="252" y="28"/>
                    <a:pt x="252" y="28"/>
                  </a:cubicBezTo>
                  <a:cubicBezTo>
                    <a:pt x="258" y="28"/>
                    <a:pt x="258" y="28"/>
                    <a:pt x="258" y="28"/>
                  </a:cubicBezTo>
                  <a:cubicBezTo>
                    <a:pt x="260" y="28"/>
                    <a:pt x="262" y="28"/>
                    <a:pt x="262" y="24"/>
                  </a:cubicBezTo>
                  <a:cubicBezTo>
                    <a:pt x="262" y="20"/>
                    <a:pt x="260" y="20"/>
                    <a:pt x="258" y="20"/>
                  </a:cubicBezTo>
                  <a:cubicBezTo>
                    <a:pt x="252" y="20"/>
                    <a:pt x="252" y="20"/>
                    <a:pt x="252" y="20"/>
                  </a:cubicBezTo>
                  <a:cubicBezTo>
                    <a:pt x="252" y="8"/>
                    <a:pt x="252" y="8"/>
                    <a:pt x="252" y="8"/>
                  </a:cubicBezTo>
                  <a:cubicBezTo>
                    <a:pt x="252" y="7"/>
                    <a:pt x="252" y="4"/>
                    <a:pt x="247" y="4"/>
                  </a:cubicBezTo>
                  <a:cubicBezTo>
                    <a:pt x="243" y="4"/>
                    <a:pt x="243" y="7"/>
                    <a:pt x="243" y="8"/>
                  </a:cubicBezTo>
                  <a:cubicBezTo>
                    <a:pt x="243" y="20"/>
                    <a:pt x="243" y="20"/>
                    <a:pt x="243" y="20"/>
                  </a:cubicBezTo>
                  <a:cubicBezTo>
                    <a:pt x="237" y="20"/>
                    <a:pt x="237" y="20"/>
                    <a:pt x="237" y="20"/>
                  </a:cubicBezTo>
                  <a:cubicBezTo>
                    <a:pt x="236" y="20"/>
                    <a:pt x="233" y="20"/>
                    <a:pt x="233" y="24"/>
                  </a:cubicBezTo>
                  <a:cubicBezTo>
                    <a:pt x="233" y="28"/>
                    <a:pt x="236" y="28"/>
                    <a:pt x="237" y="28"/>
                  </a:cubicBezTo>
                  <a:cubicBezTo>
                    <a:pt x="243" y="28"/>
                    <a:pt x="243" y="28"/>
                    <a:pt x="243" y="28"/>
                  </a:cubicBezTo>
                  <a:lnTo>
                    <a:pt x="243" y="58"/>
                  </a:lnTo>
                  <a:close/>
                  <a:moveTo>
                    <a:pt x="214" y="24"/>
                  </a:moveTo>
                  <a:cubicBezTo>
                    <a:pt x="214" y="22"/>
                    <a:pt x="213" y="19"/>
                    <a:pt x="209" y="19"/>
                  </a:cubicBezTo>
                  <a:cubicBezTo>
                    <a:pt x="205" y="19"/>
                    <a:pt x="205" y="22"/>
                    <a:pt x="205" y="24"/>
                  </a:cubicBezTo>
                  <a:cubicBezTo>
                    <a:pt x="205" y="69"/>
                    <a:pt x="205" y="69"/>
                    <a:pt x="205" y="69"/>
                  </a:cubicBezTo>
                  <a:cubicBezTo>
                    <a:pt x="205" y="71"/>
                    <a:pt x="205" y="73"/>
                    <a:pt x="209" y="73"/>
                  </a:cubicBezTo>
                  <a:cubicBezTo>
                    <a:pt x="214" y="73"/>
                    <a:pt x="214" y="71"/>
                    <a:pt x="214" y="69"/>
                  </a:cubicBezTo>
                  <a:cubicBezTo>
                    <a:pt x="214" y="49"/>
                    <a:pt x="214" y="49"/>
                    <a:pt x="214" y="49"/>
                  </a:cubicBezTo>
                  <a:cubicBezTo>
                    <a:pt x="214" y="43"/>
                    <a:pt x="214" y="36"/>
                    <a:pt x="221" y="31"/>
                  </a:cubicBezTo>
                  <a:cubicBezTo>
                    <a:pt x="224" y="29"/>
                    <a:pt x="226" y="29"/>
                    <a:pt x="229" y="28"/>
                  </a:cubicBezTo>
                  <a:cubicBezTo>
                    <a:pt x="230" y="28"/>
                    <a:pt x="233" y="28"/>
                    <a:pt x="233" y="24"/>
                  </a:cubicBezTo>
                  <a:cubicBezTo>
                    <a:pt x="233" y="19"/>
                    <a:pt x="229" y="19"/>
                    <a:pt x="227" y="19"/>
                  </a:cubicBezTo>
                  <a:cubicBezTo>
                    <a:pt x="221" y="19"/>
                    <a:pt x="216" y="23"/>
                    <a:pt x="214" y="29"/>
                  </a:cubicBezTo>
                  <a:lnTo>
                    <a:pt x="214" y="24"/>
                  </a:lnTo>
                  <a:close/>
                  <a:moveTo>
                    <a:pt x="176" y="47"/>
                  </a:moveTo>
                  <a:cubicBezTo>
                    <a:pt x="180" y="47"/>
                    <a:pt x="181" y="46"/>
                    <a:pt x="183" y="46"/>
                  </a:cubicBezTo>
                  <a:cubicBezTo>
                    <a:pt x="183" y="52"/>
                    <a:pt x="183" y="57"/>
                    <a:pt x="180" y="61"/>
                  </a:cubicBezTo>
                  <a:cubicBezTo>
                    <a:pt x="179" y="63"/>
                    <a:pt x="175" y="66"/>
                    <a:pt x="169" y="66"/>
                  </a:cubicBezTo>
                  <a:cubicBezTo>
                    <a:pt x="164" y="66"/>
                    <a:pt x="159" y="63"/>
                    <a:pt x="159" y="58"/>
                  </a:cubicBezTo>
                  <a:cubicBezTo>
                    <a:pt x="159" y="52"/>
                    <a:pt x="164" y="51"/>
                    <a:pt x="166" y="50"/>
                  </a:cubicBezTo>
                  <a:cubicBezTo>
                    <a:pt x="167" y="50"/>
                    <a:pt x="169" y="49"/>
                    <a:pt x="171" y="49"/>
                  </a:cubicBezTo>
                  <a:lnTo>
                    <a:pt x="176" y="47"/>
                  </a:lnTo>
                  <a:close/>
                  <a:moveTo>
                    <a:pt x="192" y="39"/>
                  </a:moveTo>
                  <a:cubicBezTo>
                    <a:pt x="192" y="34"/>
                    <a:pt x="192" y="29"/>
                    <a:pt x="188" y="25"/>
                  </a:cubicBezTo>
                  <a:cubicBezTo>
                    <a:pt x="184" y="20"/>
                    <a:pt x="178" y="19"/>
                    <a:pt x="172" y="19"/>
                  </a:cubicBezTo>
                  <a:cubicBezTo>
                    <a:pt x="165" y="19"/>
                    <a:pt x="158" y="21"/>
                    <a:pt x="154" y="27"/>
                  </a:cubicBezTo>
                  <a:cubicBezTo>
                    <a:pt x="153" y="28"/>
                    <a:pt x="152" y="31"/>
                    <a:pt x="152" y="33"/>
                  </a:cubicBezTo>
                  <a:cubicBezTo>
                    <a:pt x="152" y="35"/>
                    <a:pt x="153" y="37"/>
                    <a:pt x="157" y="37"/>
                  </a:cubicBezTo>
                  <a:cubicBezTo>
                    <a:pt x="160" y="37"/>
                    <a:pt x="161" y="35"/>
                    <a:pt x="161" y="34"/>
                  </a:cubicBezTo>
                  <a:cubicBezTo>
                    <a:pt x="162" y="31"/>
                    <a:pt x="164" y="27"/>
                    <a:pt x="172" y="27"/>
                  </a:cubicBezTo>
                  <a:cubicBezTo>
                    <a:pt x="174" y="27"/>
                    <a:pt x="183" y="27"/>
                    <a:pt x="183" y="35"/>
                  </a:cubicBezTo>
                  <a:cubicBezTo>
                    <a:pt x="183" y="38"/>
                    <a:pt x="182" y="39"/>
                    <a:pt x="180" y="39"/>
                  </a:cubicBezTo>
                  <a:cubicBezTo>
                    <a:pt x="179" y="40"/>
                    <a:pt x="177" y="40"/>
                    <a:pt x="174" y="41"/>
                  </a:cubicBezTo>
                  <a:cubicBezTo>
                    <a:pt x="165" y="42"/>
                    <a:pt x="165" y="42"/>
                    <a:pt x="165" y="42"/>
                  </a:cubicBezTo>
                  <a:cubicBezTo>
                    <a:pt x="160" y="44"/>
                    <a:pt x="150" y="46"/>
                    <a:pt x="150" y="58"/>
                  </a:cubicBezTo>
                  <a:cubicBezTo>
                    <a:pt x="150" y="67"/>
                    <a:pt x="156" y="74"/>
                    <a:pt x="167" y="74"/>
                  </a:cubicBezTo>
                  <a:cubicBezTo>
                    <a:pt x="171" y="74"/>
                    <a:pt x="178" y="73"/>
                    <a:pt x="183" y="66"/>
                  </a:cubicBezTo>
                  <a:cubicBezTo>
                    <a:pt x="183" y="70"/>
                    <a:pt x="183" y="70"/>
                    <a:pt x="184" y="71"/>
                  </a:cubicBezTo>
                  <a:cubicBezTo>
                    <a:pt x="184" y="73"/>
                    <a:pt x="186" y="73"/>
                    <a:pt x="188" y="73"/>
                  </a:cubicBezTo>
                  <a:cubicBezTo>
                    <a:pt x="191" y="73"/>
                    <a:pt x="192" y="71"/>
                    <a:pt x="192" y="69"/>
                  </a:cubicBezTo>
                  <a:lnTo>
                    <a:pt x="192" y="39"/>
                  </a:lnTo>
                  <a:close/>
                  <a:moveTo>
                    <a:pt x="67" y="69"/>
                  </a:moveTo>
                  <a:cubicBezTo>
                    <a:pt x="67" y="70"/>
                    <a:pt x="67" y="73"/>
                    <a:pt x="71" y="73"/>
                  </a:cubicBezTo>
                  <a:cubicBezTo>
                    <a:pt x="74" y="73"/>
                    <a:pt x="75" y="72"/>
                    <a:pt x="76" y="71"/>
                  </a:cubicBezTo>
                  <a:cubicBezTo>
                    <a:pt x="76" y="70"/>
                    <a:pt x="76" y="70"/>
                    <a:pt x="76" y="69"/>
                  </a:cubicBezTo>
                  <a:cubicBezTo>
                    <a:pt x="76" y="46"/>
                    <a:pt x="76" y="46"/>
                    <a:pt x="76" y="46"/>
                  </a:cubicBezTo>
                  <a:cubicBezTo>
                    <a:pt x="76" y="40"/>
                    <a:pt x="76" y="36"/>
                    <a:pt x="79" y="33"/>
                  </a:cubicBezTo>
                  <a:cubicBezTo>
                    <a:pt x="81" y="29"/>
                    <a:pt x="85" y="27"/>
                    <a:pt x="89" y="27"/>
                  </a:cubicBezTo>
                  <a:cubicBezTo>
                    <a:pt x="97" y="27"/>
                    <a:pt x="98" y="34"/>
                    <a:pt x="98" y="36"/>
                  </a:cubicBezTo>
                  <a:cubicBezTo>
                    <a:pt x="98" y="37"/>
                    <a:pt x="98" y="38"/>
                    <a:pt x="98" y="43"/>
                  </a:cubicBezTo>
                  <a:cubicBezTo>
                    <a:pt x="98" y="69"/>
                    <a:pt x="98" y="69"/>
                    <a:pt x="98" y="69"/>
                  </a:cubicBezTo>
                  <a:cubicBezTo>
                    <a:pt x="98" y="70"/>
                    <a:pt x="99" y="72"/>
                    <a:pt x="101" y="73"/>
                  </a:cubicBezTo>
                  <a:cubicBezTo>
                    <a:pt x="101" y="73"/>
                    <a:pt x="102" y="73"/>
                    <a:pt x="103" y="73"/>
                  </a:cubicBezTo>
                  <a:cubicBezTo>
                    <a:pt x="104" y="73"/>
                    <a:pt x="105" y="73"/>
                    <a:pt x="106" y="73"/>
                  </a:cubicBezTo>
                  <a:cubicBezTo>
                    <a:pt x="108" y="72"/>
                    <a:pt x="108" y="70"/>
                    <a:pt x="108" y="69"/>
                  </a:cubicBezTo>
                  <a:cubicBezTo>
                    <a:pt x="108" y="44"/>
                    <a:pt x="108" y="44"/>
                    <a:pt x="108" y="44"/>
                  </a:cubicBezTo>
                  <a:cubicBezTo>
                    <a:pt x="108" y="39"/>
                    <a:pt x="108" y="36"/>
                    <a:pt x="110" y="33"/>
                  </a:cubicBezTo>
                  <a:cubicBezTo>
                    <a:pt x="112" y="30"/>
                    <a:pt x="115" y="27"/>
                    <a:pt x="120" y="27"/>
                  </a:cubicBezTo>
                  <a:cubicBezTo>
                    <a:pt x="130" y="27"/>
                    <a:pt x="130" y="35"/>
                    <a:pt x="130" y="38"/>
                  </a:cubicBezTo>
                  <a:cubicBezTo>
                    <a:pt x="130" y="40"/>
                    <a:pt x="130" y="43"/>
                    <a:pt x="130" y="46"/>
                  </a:cubicBezTo>
                  <a:cubicBezTo>
                    <a:pt x="130" y="69"/>
                    <a:pt x="130" y="69"/>
                    <a:pt x="130" y="69"/>
                  </a:cubicBezTo>
                  <a:cubicBezTo>
                    <a:pt x="130" y="70"/>
                    <a:pt x="130" y="72"/>
                    <a:pt x="132" y="73"/>
                  </a:cubicBezTo>
                  <a:cubicBezTo>
                    <a:pt x="133" y="73"/>
                    <a:pt x="134" y="73"/>
                    <a:pt x="135" y="73"/>
                  </a:cubicBezTo>
                  <a:cubicBezTo>
                    <a:pt x="139" y="73"/>
                    <a:pt x="140" y="70"/>
                    <a:pt x="140" y="69"/>
                  </a:cubicBezTo>
                  <a:cubicBezTo>
                    <a:pt x="140" y="38"/>
                    <a:pt x="140" y="38"/>
                    <a:pt x="140" y="38"/>
                  </a:cubicBezTo>
                  <a:cubicBezTo>
                    <a:pt x="140" y="33"/>
                    <a:pt x="139" y="29"/>
                    <a:pt x="136" y="24"/>
                  </a:cubicBezTo>
                  <a:cubicBezTo>
                    <a:pt x="132" y="20"/>
                    <a:pt x="127" y="19"/>
                    <a:pt x="122" y="19"/>
                  </a:cubicBezTo>
                  <a:cubicBezTo>
                    <a:pt x="114" y="19"/>
                    <a:pt x="109" y="22"/>
                    <a:pt x="105" y="27"/>
                  </a:cubicBezTo>
                  <a:cubicBezTo>
                    <a:pt x="105" y="26"/>
                    <a:pt x="103" y="23"/>
                    <a:pt x="100" y="21"/>
                  </a:cubicBezTo>
                  <a:cubicBezTo>
                    <a:pt x="97" y="19"/>
                    <a:pt x="94" y="19"/>
                    <a:pt x="91" y="19"/>
                  </a:cubicBezTo>
                  <a:cubicBezTo>
                    <a:pt x="84" y="19"/>
                    <a:pt x="80" y="21"/>
                    <a:pt x="76" y="26"/>
                  </a:cubicBezTo>
                  <a:cubicBezTo>
                    <a:pt x="76" y="23"/>
                    <a:pt x="76" y="21"/>
                    <a:pt x="74" y="20"/>
                  </a:cubicBezTo>
                  <a:cubicBezTo>
                    <a:pt x="72" y="19"/>
                    <a:pt x="70" y="19"/>
                    <a:pt x="69" y="20"/>
                  </a:cubicBezTo>
                  <a:cubicBezTo>
                    <a:pt x="67" y="21"/>
                    <a:pt x="67" y="22"/>
                    <a:pt x="67" y="24"/>
                  </a:cubicBezTo>
                  <a:lnTo>
                    <a:pt x="67" y="69"/>
                  </a:lnTo>
                  <a:close/>
                  <a:moveTo>
                    <a:pt x="26" y="29"/>
                  </a:moveTo>
                  <a:cubicBezTo>
                    <a:pt x="22" y="28"/>
                    <a:pt x="18" y="27"/>
                    <a:pt x="16" y="25"/>
                  </a:cubicBezTo>
                  <a:cubicBezTo>
                    <a:pt x="16" y="25"/>
                    <a:pt x="14" y="23"/>
                    <a:pt x="14" y="19"/>
                  </a:cubicBezTo>
                  <a:cubicBezTo>
                    <a:pt x="14" y="15"/>
                    <a:pt x="15" y="12"/>
                    <a:pt x="18" y="10"/>
                  </a:cubicBezTo>
                  <a:cubicBezTo>
                    <a:pt x="20" y="9"/>
                    <a:pt x="24" y="8"/>
                    <a:pt x="28" y="8"/>
                  </a:cubicBezTo>
                  <a:cubicBezTo>
                    <a:pt x="39" y="8"/>
                    <a:pt x="42" y="14"/>
                    <a:pt x="43" y="17"/>
                  </a:cubicBezTo>
                  <a:cubicBezTo>
                    <a:pt x="44" y="18"/>
                    <a:pt x="45" y="20"/>
                    <a:pt x="45" y="20"/>
                  </a:cubicBezTo>
                  <a:cubicBezTo>
                    <a:pt x="46" y="22"/>
                    <a:pt x="47" y="22"/>
                    <a:pt x="48" y="22"/>
                  </a:cubicBezTo>
                  <a:cubicBezTo>
                    <a:pt x="51" y="22"/>
                    <a:pt x="53" y="20"/>
                    <a:pt x="53" y="17"/>
                  </a:cubicBezTo>
                  <a:cubicBezTo>
                    <a:pt x="53" y="15"/>
                    <a:pt x="51" y="9"/>
                    <a:pt x="47" y="5"/>
                  </a:cubicBezTo>
                  <a:cubicBezTo>
                    <a:pt x="41" y="0"/>
                    <a:pt x="33" y="0"/>
                    <a:pt x="28" y="0"/>
                  </a:cubicBezTo>
                  <a:cubicBezTo>
                    <a:pt x="12" y="0"/>
                    <a:pt x="4" y="8"/>
                    <a:pt x="4" y="20"/>
                  </a:cubicBezTo>
                  <a:cubicBezTo>
                    <a:pt x="4" y="31"/>
                    <a:pt x="11" y="34"/>
                    <a:pt x="13" y="35"/>
                  </a:cubicBezTo>
                  <a:cubicBezTo>
                    <a:pt x="15" y="36"/>
                    <a:pt x="18" y="37"/>
                    <a:pt x="21" y="38"/>
                  </a:cubicBezTo>
                  <a:cubicBezTo>
                    <a:pt x="28" y="40"/>
                    <a:pt x="28" y="40"/>
                    <a:pt x="28" y="40"/>
                  </a:cubicBezTo>
                  <a:cubicBezTo>
                    <a:pt x="34" y="42"/>
                    <a:pt x="38" y="43"/>
                    <a:pt x="41" y="46"/>
                  </a:cubicBezTo>
                  <a:cubicBezTo>
                    <a:pt x="43" y="47"/>
                    <a:pt x="45" y="50"/>
                    <a:pt x="45" y="54"/>
                  </a:cubicBezTo>
                  <a:cubicBezTo>
                    <a:pt x="45" y="57"/>
                    <a:pt x="43" y="60"/>
                    <a:pt x="41" y="62"/>
                  </a:cubicBezTo>
                  <a:cubicBezTo>
                    <a:pt x="37" y="65"/>
                    <a:pt x="31" y="65"/>
                    <a:pt x="29" y="65"/>
                  </a:cubicBezTo>
                  <a:cubicBezTo>
                    <a:pt x="26" y="65"/>
                    <a:pt x="21" y="65"/>
                    <a:pt x="16" y="62"/>
                  </a:cubicBezTo>
                  <a:cubicBezTo>
                    <a:pt x="12" y="59"/>
                    <a:pt x="11" y="55"/>
                    <a:pt x="10" y="52"/>
                  </a:cubicBezTo>
                  <a:cubicBezTo>
                    <a:pt x="10" y="50"/>
                    <a:pt x="9" y="49"/>
                    <a:pt x="6" y="49"/>
                  </a:cubicBezTo>
                  <a:cubicBezTo>
                    <a:pt x="4" y="49"/>
                    <a:pt x="0" y="50"/>
                    <a:pt x="0" y="54"/>
                  </a:cubicBezTo>
                  <a:cubicBezTo>
                    <a:pt x="0" y="55"/>
                    <a:pt x="2" y="63"/>
                    <a:pt x="9" y="68"/>
                  </a:cubicBezTo>
                  <a:cubicBezTo>
                    <a:pt x="14" y="72"/>
                    <a:pt x="21" y="74"/>
                    <a:pt x="28" y="74"/>
                  </a:cubicBezTo>
                  <a:cubicBezTo>
                    <a:pt x="40" y="74"/>
                    <a:pt x="55" y="69"/>
                    <a:pt x="55" y="53"/>
                  </a:cubicBezTo>
                  <a:cubicBezTo>
                    <a:pt x="55" y="37"/>
                    <a:pt x="43" y="34"/>
                    <a:pt x="35" y="32"/>
                  </a:cubicBezTo>
                  <a:lnTo>
                    <a:pt x="26" y="29"/>
                  </a:lnTo>
                  <a:close/>
                </a:path>
              </a:pathLst>
            </a:custGeom>
            <a:solidFill>
              <a:schemeClr val="accent6">
                <a:lumMod val="20000"/>
                <a:lumOff val="8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 name="Freeform 6">
              <a:extLst>
                <a:ext uri="{FF2B5EF4-FFF2-40B4-BE49-F238E27FC236}">
                  <a16:creationId xmlns:a16="http://schemas.microsoft.com/office/drawing/2014/main" id="{4A2726D5-A080-4CA7-9639-8742730B8B20}"/>
                </a:ext>
              </a:extLst>
            </p:cNvPr>
            <p:cNvSpPr>
              <a:spLocks noEditPoints="1"/>
            </p:cNvSpPr>
            <p:nvPr userDrawn="1"/>
          </p:nvSpPr>
          <p:spPr bwMode="auto">
            <a:xfrm>
              <a:off x="3827463" y="-796925"/>
              <a:ext cx="1416050" cy="331787"/>
            </a:xfrm>
            <a:custGeom>
              <a:avLst/>
              <a:gdLst>
                <a:gd name="T0" fmla="*/ 425 w 445"/>
                <a:gd name="T1" fmla="*/ 4 h 102"/>
                <a:gd name="T2" fmla="*/ 416 w 445"/>
                <a:gd name="T3" fmla="*/ 7 h 102"/>
                <a:gd name="T4" fmla="*/ 419 w 445"/>
                <a:gd name="T5" fmla="*/ 7 h 102"/>
                <a:gd name="T6" fmla="*/ 436 w 445"/>
                <a:gd name="T7" fmla="*/ 19 h 102"/>
                <a:gd name="T8" fmla="*/ 427 w 445"/>
                <a:gd name="T9" fmla="*/ 23 h 102"/>
                <a:gd name="T10" fmla="*/ 430 w 445"/>
                <a:gd name="T11" fmla="*/ 8 h 102"/>
                <a:gd name="T12" fmla="*/ 437 w 445"/>
                <a:gd name="T13" fmla="*/ 23 h 102"/>
                <a:gd name="T14" fmla="*/ 442 w 445"/>
                <a:gd name="T15" fmla="*/ 11 h 102"/>
                <a:gd name="T16" fmla="*/ 445 w 445"/>
                <a:gd name="T17" fmla="*/ 4 h 102"/>
                <a:gd name="T18" fmla="*/ 366 w 445"/>
                <a:gd name="T19" fmla="*/ 86 h 102"/>
                <a:gd name="T20" fmla="*/ 388 w 445"/>
                <a:gd name="T21" fmla="*/ 65 h 102"/>
                <a:gd name="T22" fmla="*/ 409 w 445"/>
                <a:gd name="T23" fmla="*/ 33 h 102"/>
                <a:gd name="T24" fmla="*/ 360 w 445"/>
                <a:gd name="T25" fmla="*/ 51 h 102"/>
                <a:gd name="T26" fmla="*/ 392 w 445"/>
                <a:gd name="T27" fmla="*/ 49 h 102"/>
                <a:gd name="T28" fmla="*/ 342 w 445"/>
                <a:gd name="T29" fmla="*/ 70 h 102"/>
                <a:gd name="T30" fmla="*/ 377 w 445"/>
                <a:gd name="T31" fmla="*/ 96 h 102"/>
                <a:gd name="T32" fmla="*/ 403 w 445"/>
                <a:gd name="T33" fmla="*/ 86 h 102"/>
                <a:gd name="T34" fmla="*/ 332 w 445"/>
                <a:gd name="T35" fmla="*/ 31 h 102"/>
                <a:gd name="T36" fmla="*/ 293 w 445"/>
                <a:gd name="T37" fmla="*/ 28 h 102"/>
                <a:gd name="T38" fmla="*/ 276 w 445"/>
                <a:gd name="T39" fmla="*/ 40 h 102"/>
                <a:gd name="T40" fmla="*/ 270 w 445"/>
                <a:gd name="T41" fmla="*/ 101 h 102"/>
                <a:gd name="T42" fmla="*/ 290 w 445"/>
                <a:gd name="T43" fmla="*/ 60 h 102"/>
                <a:gd name="T44" fmla="*/ 315 w 445"/>
                <a:gd name="T45" fmla="*/ 50 h 102"/>
                <a:gd name="T46" fmla="*/ 306 w 445"/>
                <a:gd name="T47" fmla="*/ 98 h 102"/>
                <a:gd name="T48" fmla="*/ 326 w 445"/>
                <a:gd name="T49" fmla="*/ 88 h 102"/>
                <a:gd name="T50" fmla="*/ 271 w 445"/>
                <a:gd name="T51" fmla="*/ 10 h 102"/>
                <a:gd name="T52" fmla="*/ 258 w 445"/>
                <a:gd name="T53" fmla="*/ 21 h 102"/>
                <a:gd name="T54" fmla="*/ 237 w 445"/>
                <a:gd name="T55" fmla="*/ 101 h 102"/>
                <a:gd name="T56" fmla="*/ 263 w 445"/>
                <a:gd name="T57" fmla="*/ 40 h 102"/>
                <a:gd name="T58" fmla="*/ 248 w 445"/>
                <a:gd name="T59" fmla="*/ 30 h 102"/>
                <a:gd name="T60" fmla="*/ 198 w 445"/>
                <a:gd name="T61" fmla="*/ 40 h 102"/>
                <a:gd name="T62" fmla="*/ 177 w 445"/>
                <a:gd name="T63" fmla="*/ 44 h 102"/>
                <a:gd name="T64" fmla="*/ 207 w 445"/>
                <a:gd name="T65" fmla="*/ 89 h 102"/>
                <a:gd name="T66" fmla="*/ 230 w 445"/>
                <a:gd name="T67" fmla="*/ 28 h 102"/>
                <a:gd name="T68" fmla="*/ 197 w 445"/>
                <a:gd name="T69" fmla="*/ 78 h 102"/>
                <a:gd name="T70" fmla="*/ 141 w 445"/>
                <a:gd name="T71" fmla="*/ 77 h 102"/>
                <a:gd name="T72" fmla="*/ 114 w 445"/>
                <a:gd name="T73" fmla="*/ 78 h 102"/>
                <a:gd name="T74" fmla="*/ 141 w 445"/>
                <a:gd name="T75" fmla="*/ 77 h 102"/>
                <a:gd name="T76" fmla="*/ 144 w 445"/>
                <a:gd name="T77" fmla="*/ 27 h 102"/>
                <a:gd name="T78" fmla="*/ 124 w 445"/>
                <a:gd name="T79" fmla="*/ 47 h 102"/>
                <a:gd name="T80" fmla="*/ 136 w 445"/>
                <a:gd name="T81" fmla="*/ 54 h 102"/>
                <a:gd name="T82" fmla="*/ 94 w 445"/>
                <a:gd name="T83" fmla="*/ 79 h 102"/>
                <a:gd name="T84" fmla="*/ 137 w 445"/>
                <a:gd name="T85" fmla="*/ 93 h 102"/>
                <a:gd name="T86" fmla="*/ 167 w 445"/>
                <a:gd name="T87" fmla="*/ 56 h 102"/>
                <a:gd name="T88" fmla="*/ 26 w 445"/>
                <a:gd name="T89" fmla="*/ 6 h 102"/>
                <a:gd name="T90" fmla="*/ 3 w 445"/>
                <a:gd name="T91" fmla="*/ 98 h 102"/>
                <a:gd name="T92" fmla="*/ 34 w 445"/>
                <a:gd name="T93" fmla="*/ 46 h 102"/>
                <a:gd name="T94" fmla="*/ 64 w 445"/>
                <a:gd name="T95" fmla="*/ 101 h 102"/>
                <a:gd name="T96" fmla="*/ 99 w 445"/>
                <a:gd name="T97" fmla="*/ 2 h 102"/>
                <a:gd name="T98" fmla="*/ 81 w 445"/>
                <a:gd name="T99" fmla="*/ 14 h 102"/>
                <a:gd name="T100" fmla="*/ 67 w 445"/>
                <a:gd name="T101" fmla="*/ 65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445" h="102">
                  <a:moveTo>
                    <a:pt x="419" y="7"/>
                  </a:moveTo>
                  <a:cubicBezTo>
                    <a:pt x="425" y="7"/>
                    <a:pt x="425" y="7"/>
                    <a:pt x="425" y="7"/>
                  </a:cubicBezTo>
                  <a:cubicBezTo>
                    <a:pt x="425" y="4"/>
                    <a:pt x="425" y="4"/>
                    <a:pt x="425" y="4"/>
                  </a:cubicBezTo>
                  <a:cubicBezTo>
                    <a:pt x="410" y="4"/>
                    <a:pt x="410" y="4"/>
                    <a:pt x="410" y="4"/>
                  </a:cubicBezTo>
                  <a:cubicBezTo>
                    <a:pt x="410" y="7"/>
                    <a:pt x="410" y="7"/>
                    <a:pt x="410" y="7"/>
                  </a:cubicBezTo>
                  <a:cubicBezTo>
                    <a:pt x="416" y="7"/>
                    <a:pt x="416" y="7"/>
                    <a:pt x="416" y="7"/>
                  </a:cubicBezTo>
                  <a:cubicBezTo>
                    <a:pt x="416" y="23"/>
                    <a:pt x="416" y="23"/>
                    <a:pt x="416" y="23"/>
                  </a:cubicBezTo>
                  <a:cubicBezTo>
                    <a:pt x="419" y="23"/>
                    <a:pt x="419" y="23"/>
                    <a:pt x="419" y="23"/>
                  </a:cubicBezTo>
                  <a:lnTo>
                    <a:pt x="419" y="7"/>
                  </a:lnTo>
                  <a:close/>
                  <a:moveTo>
                    <a:pt x="445" y="4"/>
                  </a:moveTo>
                  <a:cubicBezTo>
                    <a:pt x="440" y="4"/>
                    <a:pt x="440" y="4"/>
                    <a:pt x="440" y="4"/>
                  </a:cubicBezTo>
                  <a:cubicBezTo>
                    <a:pt x="436" y="19"/>
                    <a:pt x="436" y="19"/>
                    <a:pt x="436" y="19"/>
                  </a:cubicBezTo>
                  <a:cubicBezTo>
                    <a:pt x="431" y="4"/>
                    <a:pt x="431" y="4"/>
                    <a:pt x="431" y="4"/>
                  </a:cubicBezTo>
                  <a:cubicBezTo>
                    <a:pt x="427" y="4"/>
                    <a:pt x="427" y="4"/>
                    <a:pt x="427" y="4"/>
                  </a:cubicBezTo>
                  <a:cubicBezTo>
                    <a:pt x="427" y="23"/>
                    <a:pt x="427" y="23"/>
                    <a:pt x="427" y="23"/>
                  </a:cubicBezTo>
                  <a:cubicBezTo>
                    <a:pt x="430" y="23"/>
                    <a:pt x="430" y="23"/>
                    <a:pt x="430" y="23"/>
                  </a:cubicBezTo>
                  <a:cubicBezTo>
                    <a:pt x="430" y="11"/>
                    <a:pt x="430" y="11"/>
                    <a:pt x="430" y="11"/>
                  </a:cubicBezTo>
                  <a:cubicBezTo>
                    <a:pt x="430" y="10"/>
                    <a:pt x="430" y="9"/>
                    <a:pt x="430" y="8"/>
                  </a:cubicBezTo>
                  <a:cubicBezTo>
                    <a:pt x="430" y="10"/>
                    <a:pt x="430" y="10"/>
                    <a:pt x="431" y="11"/>
                  </a:cubicBezTo>
                  <a:cubicBezTo>
                    <a:pt x="434" y="23"/>
                    <a:pt x="434" y="23"/>
                    <a:pt x="434" y="23"/>
                  </a:cubicBezTo>
                  <a:cubicBezTo>
                    <a:pt x="437" y="23"/>
                    <a:pt x="437" y="23"/>
                    <a:pt x="437" y="23"/>
                  </a:cubicBezTo>
                  <a:cubicBezTo>
                    <a:pt x="441" y="11"/>
                    <a:pt x="441" y="11"/>
                    <a:pt x="441" y="11"/>
                  </a:cubicBezTo>
                  <a:cubicBezTo>
                    <a:pt x="442" y="9"/>
                    <a:pt x="442" y="9"/>
                    <a:pt x="442" y="8"/>
                  </a:cubicBezTo>
                  <a:cubicBezTo>
                    <a:pt x="442" y="8"/>
                    <a:pt x="442" y="10"/>
                    <a:pt x="442" y="11"/>
                  </a:cubicBezTo>
                  <a:cubicBezTo>
                    <a:pt x="442" y="23"/>
                    <a:pt x="442" y="23"/>
                    <a:pt x="442" y="23"/>
                  </a:cubicBezTo>
                  <a:cubicBezTo>
                    <a:pt x="445" y="23"/>
                    <a:pt x="445" y="23"/>
                    <a:pt x="445" y="23"/>
                  </a:cubicBezTo>
                  <a:lnTo>
                    <a:pt x="445" y="4"/>
                  </a:lnTo>
                  <a:close/>
                  <a:moveTo>
                    <a:pt x="385" y="77"/>
                  </a:moveTo>
                  <a:cubicBezTo>
                    <a:pt x="384" y="78"/>
                    <a:pt x="381" y="81"/>
                    <a:pt x="375" y="84"/>
                  </a:cubicBezTo>
                  <a:cubicBezTo>
                    <a:pt x="371" y="86"/>
                    <a:pt x="368" y="86"/>
                    <a:pt x="366" y="86"/>
                  </a:cubicBezTo>
                  <a:cubicBezTo>
                    <a:pt x="361" y="86"/>
                    <a:pt x="358" y="83"/>
                    <a:pt x="359" y="78"/>
                  </a:cubicBezTo>
                  <a:cubicBezTo>
                    <a:pt x="361" y="71"/>
                    <a:pt x="368" y="70"/>
                    <a:pt x="374" y="69"/>
                  </a:cubicBezTo>
                  <a:cubicBezTo>
                    <a:pt x="384" y="67"/>
                    <a:pt x="385" y="66"/>
                    <a:pt x="388" y="65"/>
                  </a:cubicBezTo>
                  <a:lnTo>
                    <a:pt x="385" y="77"/>
                  </a:lnTo>
                  <a:close/>
                  <a:moveTo>
                    <a:pt x="411" y="56"/>
                  </a:moveTo>
                  <a:cubicBezTo>
                    <a:pt x="413" y="49"/>
                    <a:pt x="415" y="40"/>
                    <a:pt x="409" y="33"/>
                  </a:cubicBezTo>
                  <a:cubicBezTo>
                    <a:pt x="406" y="30"/>
                    <a:pt x="401" y="27"/>
                    <a:pt x="388" y="27"/>
                  </a:cubicBezTo>
                  <a:cubicBezTo>
                    <a:pt x="365" y="27"/>
                    <a:pt x="355" y="36"/>
                    <a:pt x="354" y="43"/>
                  </a:cubicBezTo>
                  <a:cubicBezTo>
                    <a:pt x="352" y="48"/>
                    <a:pt x="356" y="51"/>
                    <a:pt x="360" y="51"/>
                  </a:cubicBezTo>
                  <a:cubicBezTo>
                    <a:pt x="364" y="51"/>
                    <a:pt x="368" y="48"/>
                    <a:pt x="369" y="47"/>
                  </a:cubicBezTo>
                  <a:cubicBezTo>
                    <a:pt x="372" y="45"/>
                    <a:pt x="374" y="42"/>
                    <a:pt x="382" y="42"/>
                  </a:cubicBezTo>
                  <a:cubicBezTo>
                    <a:pt x="385" y="42"/>
                    <a:pt x="394" y="42"/>
                    <a:pt x="392" y="49"/>
                  </a:cubicBezTo>
                  <a:cubicBezTo>
                    <a:pt x="391" y="52"/>
                    <a:pt x="388" y="53"/>
                    <a:pt x="381" y="54"/>
                  </a:cubicBezTo>
                  <a:cubicBezTo>
                    <a:pt x="364" y="57"/>
                    <a:pt x="358" y="58"/>
                    <a:pt x="352" y="62"/>
                  </a:cubicBezTo>
                  <a:cubicBezTo>
                    <a:pt x="349" y="63"/>
                    <a:pt x="345" y="65"/>
                    <a:pt x="342" y="70"/>
                  </a:cubicBezTo>
                  <a:cubicBezTo>
                    <a:pt x="341" y="72"/>
                    <a:pt x="339" y="75"/>
                    <a:pt x="338" y="79"/>
                  </a:cubicBezTo>
                  <a:cubicBezTo>
                    <a:pt x="335" y="93"/>
                    <a:pt x="342" y="102"/>
                    <a:pt x="357" y="102"/>
                  </a:cubicBezTo>
                  <a:cubicBezTo>
                    <a:pt x="363" y="102"/>
                    <a:pt x="370" y="100"/>
                    <a:pt x="377" y="96"/>
                  </a:cubicBezTo>
                  <a:cubicBezTo>
                    <a:pt x="379" y="95"/>
                    <a:pt x="380" y="94"/>
                    <a:pt x="382" y="93"/>
                  </a:cubicBezTo>
                  <a:cubicBezTo>
                    <a:pt x="382" y="96"/>
                    <a:pt x="382" y="101"/>
                    <a:pt x="389" y="101"/>
                  </a:cubicBezTo>
                  <a:cubicBezTo>
                    <a:pt x="399" y="101"/>
                    <a:pt x="401" y="91"/>
                    <a:pt x="403" y="86"/>
                  </a:cubicBezTo>
                  <a:lnTo>
                    <a:pt x="411" y="56"/>
                  </a:lnTo>
                  <a:close/>
                  <a:moveTo>
                    <a:pt x="336" y="53"/>
                  </a:moveTo>
                  <a:cubicBezTo>
                    <a:pt x="338" y="47"/>
                    <a:pt x="339" y="38"/>
                    <a:pt x="332" y="31"/>
                  </a:cubicBezTo>
                  <a:cubicBezTo>
                    <a:pt x="329" y="29"/>
                    <a:pt x="325" y="27"/>
                    <a:pt x="319" y="27"/>
                  </a:cubicBezTo>
                  <a:cubicBezTo>
                    <a:pt x="307" y="27"/>
                    <a:pt x="300" y="34"/>
                    <a:pt x="297" y="37"/>
                  </a:cubicBezTo>
                  <a:cubicBezTo>
                    <a:pt x="297" y="34"/>
                    <a:pt x="297" y="30"/>
                    <a:pt x="293" y="28"/>
                  </a:cubicBezTo>
                  <a:cubicBezTo>
                    <a:pt x="291" y="28"/>
                    <a:pt x="290" y="28"/>
                    <a:pt x="289" y="28"/>
                  </a:cubicBezTo>
                  <a:cubicBezTo>
                    <a:pt x="286" y="28"/>
                    <a:pt x="283" y="29"/>
                    <a:pt x="282" y="30"/>
                  </a:cubicBezTo>
                  <a:cubicBezTo>
                    <a:pt x="278" y="33"/>
                    <a:pt x="277" y="36"/>
                    <a:pt x="276" y="40"/>
                  </a:cubicBezTo>
                  <a:cubicBezTo>
                    <a:pt x="263" y="89"/>
                    <a:pt x="263" y="89"/>
                    <a:pt x="263" y="89"/>
                  </a:cubicBezTo>
                  <a:cubicBezTo>
                    <a:pt x="262" y="92"/>
                    <a:pt x="260" y="98"/>
                    <a:pt x="266" y="100"/>
                  </a:cubicBezTo>
                  <a:cubicBezTo>
                    <a:pt x="267" y="101"/>
                    <a:pt x="268" y="101"/>
                    <a:pt x="270" y="101"/>
                  </a:cubicBezTo>
                  <a:cubicBezTo>
                    <a:pt x="272" y="101"/>
                    <a:pt x="275" y="100"/>
                    <a:pt x="278" y="98"/>
                  </a:cubicBezTo>
                  <a:cubicBezTo>
                    <a:pt x="281" y="95"/>
                    <a:pt x="282" y="92"/>
                    <a:pt x="283" y="89"/>
                  </a:cubicBezTo>
                  <a:cubicBezTo>
                    <a:pt x="290" y="60"/>
                    <a:pt x="290" y="60"/>
                    <a:pt x="290" y="60"/>
                  </a:cubicBezTo>
                  <a:cubicBezTo>
                    <a:pt x="291" y="56"/>
                    <a:pt x="293" y="50"/>
                    <a:pt x="299" y="46"/>
                  </a:cubicBezTo>
                  <a:cubicBezTo>
                    <a:pt x="302" y="45"/>
                    <a:pt x="304" y="44"/>
                    <a:pt x="307" y="44"/>
                  </a:cubicBezTo>
                  <a:cubicBezTo>
                    <a:pt x="311" y="44"/>
                    <a:pt x="314" y="46"/>
                    <a:pt x="315" y="50"/>
                  </a:cubicBezTo>
                  <a:cubicBezTo>
                    <a:pt x="316" y="52"/>
                    <a:pt x="315" y="55"/>
                    <a:pt x="314" y="58"/>
                  </a:cubicBezTo>
                  <a:cubicBezTo>
                    <a:pt x="306" y="89"/>
                    <a:pt x="306" y="89"/>
                    <a:pt x="306" y="89"/>
                  </a:cubicBezTo>
                  <a:cubicBezTo>
                    <a:pt x="305" y="91"/>
                    <a:pt x="304" y="95"/>
                    <a:pt x="306" y="98"/>
                  </a:cubicBezTo>
                  <a:cubicBezTo>
                    <a:pt x="307" y="99"/>
                    <a:pt x="309" y="101"/>
                    <a:pt x="313" y="101"/>
                  </a:cubicBezTo>
                  <a:cubicBezTo>
                    <a:pt x="317" y="101"/>
                    <a:pt x="320" y="99"/>
                    <a:pt x="322" y="97"/>
                  </a:cubicBezTo>
                  <a:cubicBezTo>
                    <a:pt x="325" y="95"/>
                    <a:pt x="326" y="91"/>
                    <a:pt x="326" y="88"/>
                  </a:cubicBezTo>
                  <a:lnTo>
                    <a:pt x="336" y="53"/>
                  </a:lnTo>
                  <a:close/>
                  <a:moveTo>
                    <a:pt x="258" y="21"/>
                  </a:moveTo>
                  <a:cubicBezTo>
                    <a:pt x="264" y="21"/>
                    <a:pt x="269" y="16"/>
                    <a:pt x="271" y="10"/>
                  </a:cubicBezTo>
                  <a:cubicBezTo>
                    <a:pt x="273" y="5"/>
                    <a:pt x="269" y="0"/>
                    <a:pt x="264" y="0"/>
                  </a:cubicBezTo>
                  <a:cubicBezTo>
                    <a:pt x="258" y="0"/>
                    <a:pt x="252" y="5"/>
                    <a:pt x="251" y="10"/>
                  </a:cubicBezTo>
                  <a:cubicBezTo>
                    <a:pt x="250" y="16"/>
                    <a:pt x="253" y="21"/>
                    <a:pt x="258" y="21"/>
                  </a:cubicBezTo>
                  <a:moveTo>
                    <a:pt x="230" y="88"/>
                  </a:moveTo>
                  <a:cubicBezTo>
                    <a:pt x="229" y="92"/>
                    <a:pt x="228" y="98"/>
                    <a:pt x="233" y="100"/>
                  </a:cubicBezTo>
                  <a:cubicBezTo>
                    <a:pt x="234" y="100"/>
                    <a:pt x="235" y="101"/>
                    <a:pt x="237" y="101"/>
                  </a:cubicBezTo>
                  <a:cubicBezTo>
                    <a:pt x="240" y="101"/>
                    <a:pt x="243" y="100"/>
                    <a:pt x="246" y="97"/>
                  </a:cubicBezTo>
                  <a:cubicBezTo>
                    <a:pt x="248" y="94"/>
                    <a:pt x="249" y="91"/>
                    <a:pt x="250" y="88"/>
                  </a:cubicBezTo>
                  <a:cubicBezTo>
                    <a:pt x="263" y="40"/>
                    <a:pt x="263" y="40"/>
                    <a:pt x="263" y="40"/>
                  </a:cubicBezTo>
                  <a:cubicBezTo>
                    <a:pt x="264" y="36"/>
                    <a:pt x="265" y="31"/>
                    <a:pt x="260" y="29"/>
                  </a:cubicBezTo>
                  <a:cubicBezTo>
                    <a:pt x="259" y="28"/>
                    <a:pt x="258" y="28"/>
                    <a:pt x="256" y="28"/>
                  </a:cubicBezTo>
                  <a:cubicBezTo>
                    <a:pt x="253" y="28"/>
                    <a:pt x="250" y="29"/>
                    <a:pt x="248" y="30"/>
                  </a:cubicBezTo>
                  <a:cubicBezTo>
                    <a:pt x="246" y="32"/>
                    <a:pt x="245" y="34"/>
                    <a:pt x="243" y="40"/>
                  </a:cubicBezTo>
                  <a:lnTo>
                    <a:pt x="230" y="88"/>
                  </a:lnTo>
                  <a:close/>
                  <a:moveTo>
                    <a:pt x="198" y="40"/>
                  </a:moveTo>
                  <a:cubicBezTo>
                    <a:pt x="198" y="35"/>
                    <a:pt x="198" y="28"/>
                    <a:pt x="190" y="28"/>
                  </a:cubicBezTo>
                  <a:cubicBezTo>
                    <a:pt x="186" y="28"/>
                    <a:pt x="179" y="31"/>
                    <a:pt x="177" y="38"/>
                  </a:cubicBezTo>
                  <a:cubicBezTo>
                    <a:pt x="177" y="40"/>
                    <a:pt x="177" y="42"/>
                    <a:pt x="177" y="44"/>
                  </a:cubicBezTo>
                  <a:cubicBezTo>
                    <a:pt x="180" y="91"/>
                    <a:pt x="180" y="91"/>
                    <a:pt x="180" y="91"/>
                  </a:cubicBezTo>
                  <a:cubicBezTo>
                    <a:pt x="181" y="98"/>
                    <a:pt x="181" y="101"/>
                    <a:pt x="190" y="101"/>
                  </a:cubicBezTo>
                  <a:cubicBezTo>
                    <a:pt x="200" y="101"/>
                    <a:pt x="202" y="98"/>
                    <a:pt x="207" y="89"/>
                  </a:cubicBezTo>
                  <a:cubicBezTo>
                    <a:pt x="235" y="43"/>
                    <a:pt x="235" y="43"/>
                    <a:pt x="235" y="43"/>
                  </a:cubicBezTo>
                  <a:cubicBezTo>
                    <a:pt x="236" y="41"/>
                    <a:pt x="237" y="39"/>
                    <a:pt x="238" y="37"/>
                  </a:cubicBezTo>
                  <a:cubicBezTo>
                    <a:pt x="239" y="31"/>
                    <a:pt x="235" y="28"/>
                    <a:pt x="230" y="28"/>
                  </a:cubicBezTo>
                  <a:cubicBezTo>
                    <a:pt x="223" y="28"/>
                    <a:pt x="220" y="34"/>
                    <a:pt x="217" y="38"/>
                  </a:cubicBezTo>
                  <a:cubicBezTo>
                    <a:pt x="202" y="67"/>
                    <a:pt x="202" y="67"/>
                    <a:pt x="202" y="67"/>
                  </a:cubicBezTo>
                  <a:cubicBezTo>
                    <a:pt x="199" y="72"/>
                    <a:pt x="198" y="73"/>
                    <a:pt x="197" y="78"/>
                  </a:cubicBezTo>
                  <a:cubicBezTo>
                    <a:pt x="197" y="75"/>
                    <a:pt x="197" y="72"/>
                    <a:pt x="197" y="68"/>
                  </a:cubicBezTo>
                  <a:lnTo>
                    <a:pt x="198" y="40"/>
                  </a:lnTo>
                  <a:close/>
                  <a:moveTo>
                    <a:pt x="141" y="77"/>
                  </a:moveTo>
                  <a:cubicBezTo>
                    <a:pt x="139" y="78"/>
                    <a:pt x="137" y="81"/>
                    <a:pt x="131" y="84"/>
                  </a:cubicBezTo>
                  <a:cubicBezTo>
                    <a:pt x="127" y="86"/>
                    <a:pt x="124" y="86"/>
                    <a:pt x="122" y="86"/>
                  </a:cubicBezTo>
                  <a:cubicBezTo>
                    <a:pt x="116" y="86"/>
                    <a:pt x="113" y="83"/>
                    <a:pt x="114" y="78"/>
                  </a:cubicBezTo>
                  <a:cubicBezTo>
                    <a:pt x="116" y="71"/>
                    <a:pt x="124" y="70"/>
                    <a:pt x="130" y="69"/>
                  </a:cubicBezTo>
                  <a:cubicBezTo>
                    <a:pt x="140" y="67"/>
                    <a:pt x="141" y="66"/>
                    <a:pt x="144" y="65"/>
                  </a:cubicBezTo>
                  <a:lnTo>
                    <a:pt x="141" y="77"/>
                  </a:lnTo>
                  <a:close/>
                  <a:moveTo>
                    <a:pt x="167" y="56"/>
                  </a:moveTo>
                  <a:cubicBezTo>
                    <a:pt x="168" y="49"/>
                    <a:pt x="171" y="40"/>
                    <a:pt x="165" y="33"/>
                  </a:cubicBezTo>
                  <a:cubicBezTo>
                    <a:pt x="162" y="30"/>
                    <a:pt x="156" y="27"/>
                    <a:pt x="144" y="27"/>
                  </a:cubicBezTo>
                  <a:cubicBezTo>
                    <a:pt x="121" y="27"/>
                    <a:pt x="111" y="36"/>
                    <a:pt x="109" y="43"/>
                  </a:cubicBezTo>
                  <a:cubicBezTo>
                    <a:pt x="108" y="48"/>
                    <a:pt x="112" y="51"/>
                    <a:pt x="116" y="51"/>
                  </a:cubicBezTo>
                  <a:cubicBezTo>
                    <a:pt x="120" y="51"/>
                    <a:pt x="123" y="48"/>
                    <a:pt x="124" y="47"/>
                  </a:cubicBezTo>
                  <a:cubicBezTo>
                    <a:pt x="127" y="45"/>
                    <a:pt x="130" y="42"/>
                    <a:pt x="138" y="42"/>
                  </a:cubicBezTo>
                  <a:cubicBezTo>
                    <a:pt x="140" y="42"/>
                    <a:pt x="149" y="42"/>
                    <a:pt x="148" y="49"/>
                  </a:cubicBezTo>
                  <a:cubicBezTo>
                    <a:pt x="147" y="52"/>
                    <a:pt x="143" y="53"/>
                    <a:pt x="136" y="54"/>
                  </a:cubicBezTo>
                  <a:cubicBezTo>
                    <a:pt x="120" y="57"/>
                    <a:pt x="114" y="58"/>
                    <a:pt x="107" y="62"/>
                  </a:cubicBezTo>
                  <a:cubicBezTo>
                    <a:pt x="105" y="63"/>
                    <a:pt x="101" y="65"/>
                    <a:pt x="98" y="70"/>
                  </a:cubicBezTo>
                  <a:cubicBezTo>
                    <a:pt x="96" y="72"/>
                    <a:pt x="95" y="75"/>
                    <a:pt x="94" y="79"/>
                  </a:cubicBezTo>
                  <a:cubicBezTo>
                    <a:pt x="90" y="93"/>
                    <a:pt x="97" y="102"/>
                    <a:pt x="113" y="102"/>
                  </a:cubicBezTo>
                  <a:cubicBezTo>
                    <a:pt x="119" y="102"/>
                    <a:pt x="126" y="100"/>
                    <a:pt x="132" y="96"/>
                  </a:cubicBezTo>
                  <a:cubicBezTo>
                    <a:pt x="134" y="95"/>
                    <a:pt x="135" y="94"/>
                    <a:pt x="137" y="93"/>
                  </a:cubicBezTo>
                  <a:cubicBezTo>
                    <a:pt x="138" y="96"/>
                    <a:pt x="138" y="101"/>
                    <a:pt x="145" y="101"/>
                  </a:cubicBezTo>
                  <a:cubicBezTo>
                    <a:pt x="154" y="101"/>
                    <a:pt x="157" y="91"/>
                    <a:pt x="159" y="86"/>
                  </a:cubicBezTo>
                  <a:lnTo>
                    <a:pt x="167" y="56"/>
                  </a:lnTo>
                  <a:close/>
                  <a:moveTo>
                    <a:pt x="49" y="9"/>
                  </a:moveTo>
                  <a:cubicBezTo>
                    <a:pt x="48" y="4"/>
                    <a:pt x="46" y="1"/>
                    <a:pt x="38" y="1"/>
                  </a:cubicBezTo>
                  <a:cubicBezTo>
                    <a:pt x="34" y="1"/>
                    <a:pt x="29" y="3"/>
                    <a:pt x="26" y="6"/>
                  </a:cubicBezTo>
                  <a:cubicBezTo>
                    <a:pt x="23" y="9"/>
                    <a:pt x="23" y="12"/>
                    <a:pt x="22" y="16"/>
                  </a:cubicBezTo>
                  <a:cubicBezTo>
                    <a:pt x="3" y="87"/>
                    <a:pt x="3" y="87"/>
                    <a:pt x="3" y="87"/>
                  </a:cubicBezTo>
                  <a:cubicBezTo>
                    <a:pt x="2" y="91"/>
                    <a:pt x="0" y="95"/>
                    <a:pt x="3" y="98"/>
                  </a:cubicBezTo>
                  <a:cubicBezTo>
                    <a:pt x="3" y="99"/>
                    <a:pt x="5" y="101"/>
                    <a:pt x="9" y="101"/>
                  </a:cubicBezTo>
                  <a:cubicBezTo>
                    <a:pt x="19" y="101"/>
                    <a:pt x="22" y="91"/>
                    <a:pt x="23" y="86"/>
                  </a:cubicBezTo>
                  <a:cubicBezTo>
                    <a:pt x="34" y="46"/>
                    <a:pt x="34" y="46"/>
                    <a:pt x="34" y="46"/>
                  </a:cubicBezTo>
                  <a:cubicBezTo>
                    <a:pt x="35" y="41"/>
                    <a:pt x="35" y="40"/>
                    <a:pt x="36" y="36"/>
                  </a:cubicBezTo>
                  <a:cubicBezTo>
                    <a:pt x="54" y="91"/>
                    <a:pt x="54" y="91"/>
                    <a:pt x="54" y="91"/>
                  </a:cubicBezTo>
                  <a:cubicBezTo>
                    <a:pt x="56" y="97"/>
                    <a:pt x="57" y="101"/>
                    <a:pt x="64" y="101"/>
                  </a:cubicBezTo>
                  <a:cubicBezTo>
                    <a:pt x="77" y="101"/>
                    <a:pt x="80" y="93"/>
                    <a:pt x="81" y="87"/>
                  </a:cubicBezTo>
                  <a:cubicBezTo>
                    <a:pt x="101" y="14"/>
                    <a:pt x="101" y="14"/>
                    <a:pt x="101" y="14"/>
                  </a:cubicBezTo>
                  <a:cubicBezTo>
                    <a:pt x="102" y="10"/>
                    <a:pt x="103" y="5"/>
                    <a:pt x="99" y="2"/>
                  </a:cubicBezTo>
                  <a:cubicBezTo>
                    <a:pt x="98" y="2"/>
                    <a:pt x="97" y="1"/>
                    <a:pt x="94" y="1"/>
                  </a:cubicBezTo>
                  <a:cubicBezTo>
                    <a:pt x="91" y="1"/>
                    <a:pt x="88" y="3"/>
                    <a:pt x="86" y="5"/>
                  </a:cubicBezTo>
                  <a:cubicBezTo>
                    <a:pt x="83" y="7"/>
                    <a:pt x="81" y="11"/>
                    <a:pt x="81" y="14"/>
                  </a:cubicBezTo>
                  <a:cubicBezTo>
                    <a:pt x="70" y="53"/>
                    <a:pt x="70" y="53"/>
                    <a:pt x="70" y="53"/>
                  </a:cubicBezTo>
                  <a:cubicBezTo>
                    <a:pt x="70" y="55"/>
                    <a:pt x="69" y="57"/>
                    <a:pt x="69" y="59"/>
                  </a:cubicBezTo>
                  <a:cubicBezTo>
                    <a:pt x="68" y="61"/>
                    <a:pt x="68" y="63"/>
                    <a:pt x="67" y="65"/>
                  </a:cubicBezTo>
                  <a:lnTo>
                    <a:pt x="49" y="9"/>
                  </a:ln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schemeClr val="accent6"/>
                </a:solidFill>
              </a:endParaRPr>
            </a:p>
          </p:txBody>
        </p:sp>
      </p:grpSp>
      <p:sp>
        <p:nvSpPr>
          <p:cNvPr id="10" name="Wellspect">
            <a:extLst>
              <a:ext uri="{FF2B5EF4-FFF2-40B4-BE49-F238E27FC236}">
                <a16:creationId xmlns:a16="http://schemas.microsoft.com/office/drawing/2014/main" id="{48988171-71BD-490C-815F-659FD4D8FE6C}"/>
              </a:ext>
            </a:extLst>
          </p:cNvPr>
          <p:cNvSpPr>
            <a:spLocks noEditPoints="1"/>
          </p:cNvSpPr>
          <p:nvPr/>
        </p:nvSpPr>
        <p:spPr bwMode="auto">
          <a:xfrm>
            <a:off x="10528300" y="219295"/>
            <a:ext cx="1439863" cy="436563"/>
          </a:xfrm>
          <a:custGeom>
            <a:avLst/>
            <a:gdLst>
              <a:gd name="T0" fmla="*/ 142 w 2268"/>
              <a:gd name="T1" fmla="*/ 392 h 687"/>
              <a:gd name="T2" fmla="*/ 147 w 2268"/>
              <a:gd name="T3" fmla="*/ 293 h 687"/>
              <a:gd name="T4" fmla="*/ 451 w 2268"/>
              <a:gd name="T5" fmla="*/ 18 h 687"/>
              <a:gd name="T6" fmla="*/ 677 w 2268"/>
              <a:gd name="T7" fmla="*/ 220 h 687"/>
              <a:gd name="T8" fmla="*/ 505 w 2268"/>
              <a:gd name="T9" fmla="*/ 356 h 687"/>
              <a:gd name="T10" fmla="*/ 542 w 2268"/>
              <a:gd name="T11" fmla="*/ 326 h 687"/>
              <a:gd name="T12" fmla="*/ 813 w 2268"/>
              <a:gd name="T13" fmla="*/ 368 h 687"/>
              <a:gd name="T14" fmla="*/ 919 w 2268"/>
              <a:gd name="T15" fmla="*/ 25 h 687"/>
              <a:gd name="T16" fmla="*/ 1066 w 2268"/>
              <a:gd name="T17" fmla="*/ 101 h 687"/>
              <a:gd name="T18" fmla="*/ 982 w 2268"/>
              <a:gd name="T19" fmla="*/ 287 h 687"/>
              <a:gd name="T20" fmla="*/ 1337 w 2268"/>
              <a:gd name="T21" fmla="*/ 142 h 687"/>
              <a:gd name="T22" fmla="*/ 1234 w 2268"/>
              <a:gd name="T23" fmla="*/ 495 h 687"/>
              <a:gd name="T24" fmla="*/ 1234 w 2268"/>
              <a:gd name="T25" fmla="*/ 103 h 687"/>
              <a:gd name="T26" fmla="*/ 1720 w 2268"/>
              <a:gd name="T27" fmla="*/ 261 h 687"/>
              <a:gd name="T28" fmla="*/ 1723 w 2268"/>
              <a:gd name="T29" fmla="*/ 352 h 687"/>
              <a:gd name="T30" fmla="*/ 1720 w 2268"/>
              <a:gd name="T31" fmla="*/ 261 h 687"/>
              <a:gd name="T32" fmla="*/ 2002 w 2268"/>
              <a:gd name="T33" fmla="*/ 152 h 687"/>
              <a:gd name="T34" fmla="*/ 1969 w 2268"/>
              <a:gd name="T35" fmla="*/ 302 h 687"/>
              <a:gd name="T36" fmla="*/ 2099 w 2268"/>
              <a:gd name="T37" fmla="*/ 331 h 687"/>
              <a:gd name="T38" fmla="*/ 2072 w 2268"/>
              <a:gd name="T39" fmla="*/ 19 h 687"/>
              <a:gd name="T40" fmla="*/ 2216 w 2268"/>
              <a:gd name="T41" fmla="*/ 45 h 687"/>
              <a:gd name="T42" fmla="*/ 2244 w 2268"/>
              <a:gd name="T43" fmla="*/ 64 h 687"/>
              <a:gd name="T44" fmla="*/ 2208 w 2268"/>
              <a:gd name="T45" fmla="*/ 28 h 687"/>
              <a:gd name="T46" fmla="*/ 2224 w 2268"/>
              <a:gd name="T47" fmla="*/ 90 h 687"/>
              <a:gd name="T48" fmla="*/ 29 w 2268"/>
              <a:gd name="T49" fmla="*/ 686 h 687"/>
              <a:gd name="T50" fmla="*/ 93 w 2268"/>
              <a:gd name="T51" fmla="*/ 570 h 687"/>
              <a:gd name="T52" fmla="*/ 101 w 2268"/>
              <a:gd name="T53" fmla="*/ 636 h 687"/>
              <a:gd name="T54" fmla="*/ 339 w 2268"/>
              <a:gd name="T55" fmla="*/ 686 h 687"/>
              <a:gd name="T56" fmla="*/ 261 w 2268"/>
              <a:gd name="T57" fmla="*/ 563 h 687"/>
              <a:gd name="T58" fmla="*/ 303 w 2268"/>
              <a:gd name="T59" fmla="*/ 623 h 687"/>
              <a:gd name="T60" fmla="*/ 468 w 2268"/>
              <a:gd name="T61" fmla="*/ 633 h 687"/>
              <a:gd name="T62" fmla="*/ 405 w 2268"/>
              <a:gd name="T63" fmla="*/ 563 h 687"/>
              <a:gd name="T64" fmla="*/ 610 w 2268"/>
              <a:gd name="T65" fmla="*/ 655 h 687"/>
              <a:gd name="T66" fmla="*/ 567 w 2268"/>
              <a:gd name="T67" fmla="*/ 570 h 687"/>
              <a:gd name="T68" fmla="*/ 692 w 2268"/>
              <a:gd name="T69" fmla="*/ 685 h 687"/>
              <a:gd name="T70" fmla="*/ 682 w 2268"/>
              <a:gd name="T71" fmla="*/ 674 h 687"/>
              <a:gd name="T72" fmla="*/ 877 w 2268"/>
              <a:gd name="T73" fmla="*/ 573 h 687"/>
              <a:gd name="T74" fmla="*/ 899 w 2268"/>
              <a:gd name="T75" fmla="*/ 665 h 687"/>
              <a:gd name="T76" fmla="*/ 1104 w 2268"/>
              <a:gd name="T77" fmla="*/ 675 h 687"/>
              <a:gd name="T78" fmla="*/ 1126 w 2268"/>
              <a:gd name="T79" fmla="*/ 582 h 687"/>
              <a:gd name="T80" fmla="*/ 1247 w 2268"/>
              <a:gd name="T81" fmla="*/ 686 h 687"/>
              <a:gd name="T82" fmla="*/ 1319 w 2268"/>
              <a:gd name="T83" fmla="*/ 582 h 687"/>
              <a:gd name="T84" fmla="*/ 1461 w 2268"/>
              <a:gd name="T85" fmla="*/ 675 h 687"/>
              <a:gd name="T86" fmla="*/ 1390 w 2268"/>
              <a:gd name="T87" fmla="*/ 582 h 687"/>
              <a:gd name="T88" fmla="*/ 1503 w 2268"/>
              <a:gd name="T89" fmla="*/ 675 h 687"/>
              <a:gd name="T90" fmla="*/ 1599 w 2268"/>
              <a:gd name="T91" fmla="*/ 668 h 687"/>
              <a:gd name="T92" fmla="*/ 1503 w 2268"/>
              <a:gd name="T93" fmla="*/ 675 h 687"/>
              <a:gd name="T94" fmla="*/ 1658 w 2268"/>
              <a:gd name="T95" fmla="*/ 685 h 687"/>
              <a:gd name="T96" fmla="*/ 1721 w 2268"/>
              <a:gd name="T97" fmla="*/ 614 h 687"/>
              <a:gd name="T98" fmla="*/ 1647 w 2268"/>
              <a:gd name="T99" fmla="*/ 674 h 687"/>
              <a:gd name="T100" fmla="*/ 1878 w 2268"/>
              <a:gd name="T101" fmla="*/ 686 h 687"/>
              <a:gd name="T102" fmla="*/ 1793 w 2268"/>
              <a:gd name="T103" fmla="*/ 562 h 687"/>
              <a:gd name="T104" fmla="*/ 1995 w 2268"/>
              <a:gd name="T105" fmla="*/ 667 h 687"/>
              <a:gd name="T106" fmla="*/ 1995 w 2268"/>
              <a:gd name="T107" fmla="*/ 560 h 687"/>
              <a:gd name="T108" fmla="*/ 2106 w 2268"/>
              <a:gd name="T109" fmla="*/ 666 h 687"/>
              <a:gd name="T110" fmla="*/ 2176 w 2268"/>
              <a:gd name="T111" fmla="*/ 572 h 6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268" h="687">
                <a:moveTo>
                  <a:pt x="394" y="374"/>
                </a:moveTo>
                <a:cubicBezTo>
                  <a:pt x="391" y="382"/>
                  <a:pt x="388" y="392"/>
                  <a:pt x="364" y="392"/>
                </a:cubicBezTo>
                <a:cubicBezTo>
                  <a:pt x="342" y="392"/>
                  <a:pt x="337" y="383"/>
                  <a:pt x="334" y="374"/>
                </a:cubicBezTo>
                <a:cubicBezTo>
                  <a:pt x="269" y="154"/>
                  <a:pt x="269" y="154"/>
                  <a:pt x="269" y="154"/>
                </a:cubicBezTo>
                <a:cubicBezTo>
                  <a:pt x="260" y="126"/>
                  <a:pt x="254" y="98"/>
                  <a:pt x="250" y="69"/>
                </a:cubicBezTo>
                <a:cubicBezTo>
                  <a:pt x="245" y="103"/>
                  <a:pt x="238" y="133"/>
                  <a:pt x="233" y="152"/>
                </a:cubicBezTo>
                <a:cubicBezTo>
                  <a:pt x="172" y="373"/>
                  <a:pt x="172" y="373"/>
                  <a:pt x="172" y="373"/>
                </a:cubicBezTo>
                <a:cubicBezTo>
                  <a:pt x="170" y="382"/>
                  <a:pt x="166" y="392"/>
                  <a:pt x="142" y="392"/>
                </a:cubicBezTo>
                <a:cubicBezTo>
                  <a:pt x="118" y="392"/>
                  <a:pt x="115" y="382"/>
                  <a:pt x="112" y="374"/>
                </a:cubicBezTo>
                <a:cubicBezTo>
                  <a:pt x="2" y="32"/>
                  <a:pt x="2" y="32"/>
                  <a:pt x="2" y="32"/>
                </a:cubicBezTo>
                <a:cubicBezTo>
                  <a:pt x="0" y="29"/>
                  <a:pt x="0" y="26"/>
                  <a:pt x="0" y="22"/>
                </a:cubicBezTo>
                <a:cubicBezTo>
                  <a:pt x="0" y="12"/>
                  <a:pt x="11" y="1"/>
                  <a:pt x="27" y="1"/>
                </a:cubicBezTo>
                <a:cubicBezTo>
                  <a:pt x="43" y="1"/>
                  <a:pt x="48" y="11"/>
                  <a:pt x="51" y="18"/>
                </a:cubicBezTo>
                <a:cubicBezTo>
                  <a:pt x="124" y="249"/>
                  <a:pt x="124" y="249"/>
                  <a:pt x="124" y="249"/>
                </a:cubicBezTo>
                <a:cubicBezTo>
                  <a:pt x="136" y="290"/>
                  <a:pt x="139" y="306"/>
                  <a:pt x="141" y="321"/>
                </a:cubicBezTo>
                <a:cubicBezTo>
                  <a:pt x="142" y="314"/>
                  <a:pt x="145" y="302"/>
                  <a:pt x="147" y="293"/>
                </a:cubicBezTo>
                <a:cubicBezTo>
                  <a:pt x="148" y="289"/>
                  <a:pt x="152" y="274"/>
                  <a:pt x="153" y="272"/>
                </a:cubicBezTo>
                <a:cubicBezTo>
                  <a:pt x="221" y="19"/>
                  <a:pt x="221" y="19"/>
                  <a:pt x="221" y="19"/>
                </a:cubicBezTo>
                <a:cubicBezTo>
                  <a:pt x="223" y="11"/>
                  <a:pt x="228" y="0"/>
                  <a:pt x="250" y="0"/>
                </a:cubicBezTo>
                <a:cubicBezTo>
                  <a:pt x="272" y="0"/>
                  <a:pt x="277" y="11"/>
                  <a:pt x="280" y="19"/>
                </a:cubicBezTo>
                <a:cubicBezTo>
                  <a:pt x="349" y="260"/>
                  <a:pt x="349" y="260"/>
                  <a:pt x="349" y="260"/>
                </a:cubicBezTo>
                <a:cubicBezTo>
                  <a:pt x="357" y="286"/>
                  <a:pt x="360" y="305"/>
                  <a:pt x="362" y="318"/>
                </a:cubicBezTo>
                <a:cubicBezTo>
                  <a:pt x="365" y="309"/>
                  <a:pt x="379" y="261"/>
                  <a:pt x="382" y="250"/>
                </a:cubicBezTo>
                <a:cubicBezTo>
                  <a:pt x="451" y="18"/>
                  <a:pt x="451" y="18"/>
                  <a:pt x="451" y="18"/>
                </a:cubicBezTo>
                <a:cubicBezTo>
                  <a:pt x="453" y="11"/>
                  <a:pt x="458" y="1"/>
                  <a:pt x="474" y="1"/>
                </a:cubicBezTo>
                <a:cubicBezTo>
                  <a:pt x="487" y="1"/>
                  <a:pt x="500" y="9"/>
                  <a:pt x="500" y="22"/>
                </a:cubicBezTo>
                <a:cubicBezTo>
                  <a:pt x="500" y="26"/>
                  <a:pt x="499" y="28"/>
                  <a:pt x="499" y="31"/>
                </a:cubicBezTo>
                <a:lnTo>
                  <a:pt x="394" y="374"/>
                </a:lnTo>
                <a:close/>
                <a:moveTo>
                  <a:pt x="521" y="220"/>
                </a:moveTo>
                <a:cubicBezTo>
                  <a:pt x="524" y="208"/>
                  <a:pt x="529" y="182"/>
                  <a:pt x="550" y="163"/>
                </a:cubicBezTo>
                <a:cubicBezTo>
                  <a:pt x="570" y="146"/>
                  <a:pt x="592" y="145"/>
                  <a:pt x="603" y="145"/>
                </a:cubicBezTo>
                <a:cubicBezTo>
                  <a:pt x="655" y="145"/>
                  <a:pt x="675" y="184"/>
                  <a:pt x="677" y="220"/>
                </a:cubicBezTo>
                <a:lnTo>
                  <a:pt x="521" y="220"/>
                </a:lnTo>
                <a:close/>
                <a:moveTo>
                  <a:pt x="704" y="261"/>
                </a:moveTo>
                <a:cubicBezTo>
                  <a:pt x="711" y="261"/>
                  <a:pt x="728" y="260"/>
                  <a:pt x="728" y="237"/>
                </a:cubicBezTo>
                <a:cubicBezTo>
                  <a:pt x="728" y="206"/>
                  <a:pt x="719" y="171"/>
                  <a:pt x="701" y="146"/>
                </a:cubicBezTo>
                <a:cubicBezTo>
                  <a:pt x="684" y="123"/>
                  <a:pt x="663" y="111"/>
                  <a:pt x="638" y="105"/>
                </a:cubicBezTo>
                <a:cubicBezTo>
                  <a:pt x="627" y="102"/>
                  <a:pt x="615" y="101"/>
                  <a:pt x="603" y="101"/>
                </a:cubicBezTo>
                <a:cubicBezTo>
                  <a:pt x="506" y="101"/>
                  <a:pt x="469" y="181"/>
                  <a:pt x="469" y="250"/>
                </a:cubicBezTo>
                <a:cubicBezTo>
                  <a:pt x="469" y="289"/>
                  <a:pt x="481" y="328"/>
                  <a:pt x="505" y="356"/>
                </a:cubicBezTo>
                <a:cubicBezTo>
                  <a:pt x="533" y="387"/>
                  <a:pt x="569" y="394"/>
                  <a:pt x="604" y="394"/>
                </a:cubicBezTo>
                <a:cubicBezTo>
                  <a:pt x="620" y="394"/>
                  <a:pt x="669" y="394"/>
                  <a:pt x="706" y="352"/>
                </a:cubicBezTo>
                <a:cubicBezTo>
                  <a:pt x="712" y="345"/>
                  <a:pt x="722" y="333"/>
                  <a:pt x="724" y="323"/>
                </a:cubicBezTo>
                <a:cubicBezTo>
                  <a:pt x="724" y="321"/>
                  <a:pt x="724" y="320"/>
                  <a:pt x="724" y="317"/>
                </a:cubicBezTo>
                <a:cubicBezTo>
                  <a:pt x="724" y="302"/>
                  <a:pt x="708" y="295"/>
                  <a:pt x="696" y="295"/>
                </a:cubicBezTo>
                <a:cubicBezTo>
                  <a:pt x="684" y="295"/>
                  <a:pt x="681" y="300"/>
                  <a:pt x="673" y="315"/>
                </a:cubicBezTo>
                <a:cubicBezTo>
                  <a:pt x="663" y="330"/>
                  <a:pt x="648" y="352"/>
                  <a:pt x="604" y="352"/>
                </a:cubicBezTo>
                <a:cubicBezTo>
                  <a:pt x="583" y="352"/>
                  <a:pt x="560" y="348"/>
                  <a:pt x="542" y="326"/>
                </a:cubicBezTo>
                <a:cubicBezTo>
                  <a:pt x="527" y="308"/>
                  <a:pt x="522" y="286"/>
                  <a:pt x="521" y="261"/>
                </a:cubicBezTo>
                <a:lnTo>
                  <a:pt x="704" y="261"/>
                </a:lnTo>
                <a:close/>
                <a:moveTo>
                  <a:pt x="813" y="25"/>
                </a:moveTo>
                <a:cubicBezTo>
                  <a:pt x="813" y="18"/>
                  <a:pt x="811" y="1"/>
                  <a:pt x="788" y="1"/>
                </a:cubicBezTo>
                <a:cubicBezTo>
                  <a:pt x="766" y="1"/>
                  <a:pt x="763" y="18"/>
                  <a:pt x="763" y="25"/>
                </a:cubicBezTo>
                <a:cubicBezTo>
                  <a:pt x="763" y="368"/>
                  <a:pt x="763" y="368"/>
                  <a:pt x="763" y="368"/>
                </a:cubicBezTo>
                <a:cubicBezTo>
                  <a:pt x="763" y="384"/>
                  <a:pt x="774" y="392"/>
                  <a:pt x="788" y="392"/>
                </a:cubicBezTo>
                <a:cubicBezTo>
                  <a:pt x="811" y="392"/>
                  <a:pt x="813" y="374"/>
                  <a:pt x="813" y="368"/>
                </a:cubicBezTo>
                <a:lnTo>
                  <a:pt x="813" y="25"/>
                </a:lnTo>
                <a:close/>
                <a:moveTo>
                  <a:pt x="919" y="25"/>
                </a:moveTo>
                <a:cubicBezTo>
                  <a:pt x="919" y="18"/>
                  <a:pt x="917" y="1"/>
                  <a:pt x="894" y="1"/>
                </a:cubicBezTo>
                <a:cubicBezTo>
                  <a:pt x="872" y="1"/>
                  <a:pt x="869" y="18"/>
                  <a:pt x="869" y="25"/>
                </a:cubicBezTo>
                <a:cubicBezTo>
                  <a:pt x="869" y="368"/>
                  <a:pt x="869" y="368"/>
                  <a:pt x="869" y="368"/>
                </a:cubicBezTo>
                <a:cubicBezTo>
                  <a:pt x="869" y="384"/>
                  <a:pt x="880" y="392"/>
                  <a:pt x="894" y="392"/>
                </a:cubicBezTo>
                <a:cubicBezTo>
                  <a:pt x="917" y="392"/>
                  <a:pt x="919" y="374"/>
                  <a:pt x="919" y="368"/>
                </a:cubicBezTo>
                <a:lnTo>
                  <a:pt x="919" y="25"/>
                </a:lnTo>
                <a:close/>
                <a:moveTo>
                  <a:pt x="1063" y="215"/>
                </a:moveTo>
                <a:cubicBezTo>
                  <a:pt x="1038" y="207"/>
                  <a:pt x="1016" y="201"/>
                  <a:pt x="1016" y="176"/>
                </a:cubicBezTo>
                <a:cubicBezTo>
                  <a:pt x="1016" y="164"/>
                  <a:pt x="1023" y="153"/>
                  <a:pt x="1032" y="147"/>
                </a:cubicBezTo>
                <a:cubicBezTo>
                  <a:pt x="1042" y="140"/>
                  <a:pt x="1057" y="139"/>
                  <a:pt x="1063" y="139"/>
                </a:cubicBezTo>
                <a:cubicBezTo>
                  <a:pt x="1107" y="139"/>
                  <a:pt x="1121" y="165"/>
                  <a:pt x="1126" y="174"/>
                </a:cubicBezTo>
                <a:cubicBezTo>
                  <a:pt x="1134" y="190"/>
                  <a:pt x="1138" y="196"/>
                  <a:pt x="1150" y="196"/>
                </a:cubicBezTo>
                <a:cubicBezTo>
                  <a:pt x="1158" y="196"/>
                  <a:pt x="1173" y="191"/>
                  <a:pt x="1173" y="175"/>
                </a:cubicBezTo>
                <a:cubicBezTo>
                  <a:pt x="1173" y="164"/>
                  <a:pt x="1158" y="101"/>
                  <a:pt x="1066" y="101"/>
                </a:cubicBezTo>
                <a:cubicBezTo>
                  <a:pt x="972" y="101"/>
                  <a:pt x="966" y="168"/>
                  <a:pt x="966" y="182"/>
                </a:cubicBezTo>
                <a:cubicBezTo>
                  <a:pt x="966" y="235"/>
                  <a:pt x="1013" y="250"/>
                  <a:pt x="1043" y="260"/>
                </a:cubicBezTo>
                <a:cubicBezTo>
                  <a:pt x="1074" y="269"/>
                  <a:pt x="1074" y="269"/>
                  <a:pt x="1074" y="269"/>
                </a:cubicBezTo>
                <a:cubicBezTo>
                  <a:pt x="1102" y="277"/>
                  <a:pt x="1127" y="284"/>
                  <a:pt x="1127" y="313"/>
                </a:cubicBezTo>
                <a:cubicBezTo>
                  <a:pt x="1127" y="338"/>
                  <a:pt x="1103" y="355"/>
                  <a:pt x="1071" y="355"/>
                </a:cubicBezTo>
                <a:cubicBezTo>
                  <a:pt x="1048" y="355"/>
                  <a:pt x="1025" y="347"/>
                  <a:pt x="1013" y="328"/>
                </a:cubicBezTo>
                <a:cubicBezTo>
                  <a:pt x="1009" y="322"/>
                  <a:pt x="1008" y="320"/>
                  <a:pt x="1001" y="299"/>
                </a:cubicBezTo>
                <a:cubicBezTo>
                  <a:pt x="998" y="294"/>
                  <a:pt x="995" y="287"/>
                  <a:pt x="982" y="287"/>
                </a:cubicBezTo>
                <a:cubicBezTo>
                  <a:pt x="974" y="287"/>
                  <a:pt x="956" y="292"/>
                  <a:pt x="956" y="310"/>
                </a:cubicBezTo>
                <a:cubicBezTo>
                  <a:pt x="956" y="318"/>
                  <a:pt x="960" y="348"/>
                  <a:pt x="986" y="369"/>
                </a:cubicBezTo>
                <a:cubicBezTo>
                  <a:pt x="1013" y="393"/>
                  <a:pt x="1052" y="394"/>
                  <a:pt x="1068" y="394"/>
                </a:cubicBezTo>
                <a:cubicBezTo>
                  <a:pt x="1093" y="394"/>
                  <a:pt x="1122" y="389"/>
                  <a:pt x="1143" y="375"/>
                </a:cubicBezTo>
                <a:cubicBezTo>
                  <a:pt x="1159" y="364"/>
                  <a:pt x="1177" y="343"/>
                  <a:pt x="1177" y="308"/>
                </a:cubicBezTo>
                <a:cubicBezTo>
                  <a:pt x="1177" y="249"/>
                  <a:pt x="1124" y="233"/>
                  <a:pt x="1095" y="225"/>
                </a:cubicBezTo>
                <a:lnTo>
                  <a:pt x="1063" y="215"/>
                </a:lnTo>
                <a:close/>
                <a:moveTo>
                  <a:pt x="1337" y="142"/>
                </a:moveTo>
                <a:cubicBezTo>
                  <a:pt x="1411" y="142"/>
                  <a:pt x="1413" y="219"/>
                  <a:pt x="1413" y="248"/>
                </a:cubicBezTo>
                <a:cubicBezTo>
                  <a:pt x="1413" y="274"/>
                  <a:pt x="1410" y="304"/>
                  <a:pt x="1394" y="325"/>
                </a:cubicBezTo>
                <a:cubicBezTo>
                  <a:pt x="1384" y="339"/>
                  <a:pt x="1365" y="354"/>
                  <a:pt x="1337" y="354"/>
                </a:cubicBezTo>
                <a:cubicBezTo>
                  <a:pt x="1284" y="354"/>
                  <a:pt x="1258" y="308"/>
                  <a:pt x="1258" y="244"/>
                </a:cubicBezTo>
                <a:cubicBezTo>
                  <a:pt x="1258" y="182"/>
                  <a:pt x="1286" y="142"/>
                  <a:pt x="1337" y="142"/>
                </a:cubicBezTo>
                <a:moveTo>
                  <a:pt x="1208" y="470"/>
                </a:moveTo>
                <a:cubicBezTo>
                  <a:pt x="1208" y="478"/>
                  <a:pt x="1210" y="486"/>
                  <a:pt x="1221" y="492"/>
                </a:cubicBezTo>
                <a:cubicBezTo>
                  <a:pt x="1225" y="494"/>
                  <a:pt x="1229" y="495"/>
                  <a:pt x="1234" y="495"/>
                </a:cubicBezTo>
                <a:cubicBezTo>
                  <a:pt x="1257" y="495"/>
                  <a:pt x="1259" y="477"/>
                  <a:pt x="1259" y="470"/>
                </a:cubicBezTo>
                <a:cubicBezTo>
                  <a:pt x="1259" y="356"/>
                  <a:pt x="1259" y="356"/>
                  <a:pt x="1259" y="356"/>
                </a:cubicBezTo>
                <a:cubicBezTo>
                  <a:pt x="1283" y="376"/>
                  <a:pt x="1304" y="394"/>
                  <a:pt x="1349" y="394"/>
                </a:cubicBezTo>
                <a:cubicBezTo>
                  <a:pt x="1435" y="394"/>
                  <a:pt x="1465" y="315"/>
                  <a:pt x="1465" y="247"/>
                </a:cubicBezTo>
                <a:cubicBezTo>
                  <a:pt x="1465" y="154"/>
                  <a:pt x="1413" y="100"/>
                  <a:pt x="1343" y="100"/>
                </a:cubicBezTo>
                <a:cubicBezTo>
                  <a:pt x="1308" y="100"/>
                  <a:pt x="1281" y="112"/>
                  <a:pt x="1259" y="139"/>
                </a:cubicBezTo>
                <a:cubicBezTo>
                  <a:pt x="1259" y="122"/>
                  <a:pt x="1259" y="112"/>
                  <a:pt x="1247" y="106"/>
                </a:cubicBezTo>
                <a:cubicBezTo>
                  <a:pt x="1241" y="103"/>
                  <a:pt x="1236" y="103"/>
                  <a:pt x="1234" y="103"/>
                </a:cubicBezTo>
                <a:cubicBezTo>
                  <a:pt x="1211" y="103"/>
                  <a:pt x="1208" y="121"/>
                  <a:pt x="1208" y="128"/>
                </a:cubicBezTo>
                <a:lnTo>
                  <a:pt x="1208" y="470"/>
                </a:lnTo>
                <a:close/>
                <a:moveTo>
                  <a:pt x="1537" y="220"/>
                </a:moveTo>
                <a:cubicBezTo>
                  <a:pt x="1540" y="208"/>
                  <a:pt x="1545" y="182"/>
                  <a:pt x="1567" y="163"/>
                </a:cubicBezTo>
                <a:cubicBezTo>
                  <a:pt x="1586" y="146"/>
                  <a:pt x="1608" y="145"/>
                  <a:pt x="1619" y="145"/>
                </a:cubicBezTo>
                <a:cubicBezTo>
                  <a:pt x="1671" y="145"/>
                  <a:pt x="1691" y="184"/>
                  <a:pt x="1693" y="220"/>
                </a:cubicBezTo>
                <a:lnTo>
                  <a:pt x="1537" y="220"/>
                </a:lnTo>
                <a:close/>
                <a:moveTo>
                  <a:pt x="1720" y="261"/>
                </a:moveTo>
                <a:cubicBezTo>
                  <a:pt x="1727" y="261"/>
                  <a:pt x="1744" y="260"/>
                  <a:pt x="1744" y="237"/>
                </a:cubicBezTo>
                <a:cubicBezTo>
                  <a:pt x="1744" y="206"/>
                  <a:pt x="1735" y="171"/>
                  <a:pt x="1717" y="146"/>
                </a:cubicBezTo>
                <a:cubicBezTo>
                  <a:pt x="1700" y="123"/>
                  <a:pt x="1679" y="111"/>
                  <a:pt x="1654" y="105"/>
                </a:cubicBezTo>
                <a:cubicBezTo>
                  <a:pt x="1643" y="102"/>
                  <a:pt x="1631" y="101"/>
                  <a:pt x="1619" y="101"/>
                </a:cubicBezTo>
                <a:cubicBezTo>
                  <a:pt x="1522" y="101"/>
                  <a:pt x="1485" y="181"/>
                  <a:pt x="1485" y="250"/>
                </a:cubicBezTo>
                <a:cubicBezTo>
                  <a:pt x="1485" y="289"/>
                  <a:pt x="1497" y="328"/>
                  <a:pt x="1521" y="356"/>
                </a:cubicBezTo>
                <a:cubicBezTo>
                  <a:pt x="1549" y="387"/>
                  <a:pt x="1585" y="394"/>
                  <a:pt x="1621" y="394"/>
                </a:cubicBezTo>
                <a:cubicBezTo>
                  <a:pt x="1636" y="394"/>
                  <a:pt x="1685" y="394"/>
                  <a:pt x="1723" y="352"/>
                </a:cubicBezTo>
                <a:cubicBezTo>
                  <a:pt x="1729" y="345"/>
                  <a:pt x="1738" y="333"/>
                  <a:pt x="1740" y="323"/>
                </a:cubicBezTo>
                <a:cubicBezTo>
                  <a:pt x="1741" y="321"/>
                  <a:pt x="1741" y="320"/>
                  <a:pt x="1741" y="317"/>
                </a:cubicBezTo>
                <a:cubicBezTo>
                  <a:pt x="1741" y="302"/>
                  <a:pt x="1724" y="295"/>
                  <a:pt x="1712" y="295"/>
                </a:cubicBezTo>
                <a:cubicBezTo>
                  <a:pt x="1700" y="295"/>
                  <a:pt x="1697" y="300"/>
                  <a:pt x="1689" y="315"/>
                </a:cubicBezTo>
                <a:cubicBezTo>
                  <a:pt x="1679" y="330"/>
                  <a:pt x="1664" y="352"/>
                  <a:pt x="1621" y="352"/>
                </a:cubicBezTo>
                <a:cubicBezTo>
                  <a:pt x="1599" y="352"/>
                  <a:pt x="1576" y="348"/>
                  <a:pt x="1558" y="326"/>
                </a:cubicBezTo>
                <a:cubicBezTo>
                  <a:pt x="1543" y="308"/>
                  <a:pt x="1538" y="286"/>
                  <a:pt x="1537" y="261"/>
                </a:cubicBezTo>
                <a:lnTo>
                  <a:pt x="1720" y="261"/>
                </a:lnTo>
                <a:close/>
                <a:moveTo>
                  <a:pt x="1969" y="302"/>
                </a:moveTo>
                <a:cubicBezTo>
                  <a:pt x="1961" y="320"/>
                  <a:pt x="1947" y="352"/>
                  <a:pt x="1897" y="352"/>
                </a:cubicBezTo>
                <a:cubicBezTo>
                  <a:pt x="1831" y="352"/>
                  <a:pt x="1817" y="292"/>
                  <a:pt x="1817" y="245"/>
                </a:cubicBezTo>
                <a:cubicBezTo>
                  <a:pt x="1817" y="192"/>
                  <a:pt x="1839" y="142"/>
                  <a:pt x="1897" y="142"/>
                </a:cubicBezTo>
                <a:cubicBezTo>
                  <a:pt x="1940" y="142"/>
                  <a:pt x="1955" y="170"/>
                  <a:pt x="1960" y="181"/>
                </a:cubicBezTo>
                <a:cubicBezTo>
                  <a:pt x="1966" y="194"/>
                  <a:pt x="1971" y="204"/>
                  <a:pt x="1986" y="204"/>
                </a:cubicBezTo>
                <a:cubicBezTo>
                  <a:pt x="2001" y="204"/>
                  <a:pt x="2013" y="194"/>
                  <a:pt x="2013" y="180"/>
                </a:cubicBezTo>
                <a:cubicBezTo>
                  <a:pt x="2013" y="176"/>
                  <a:pt x="2013" y="170"/>
                  <a:pt x="2002" y="152"/>
                </a:cubicBezTo>
                <a:cubicBezTo>
                  <a:pt x="1987" y="128"/>
                  <a:pt x="1962" y="101"/>
                  <a:pt x="1899" y="101"/>
                </a:cubicBezTo>
                <a:cubicBezTo>
                  <a:pt x="1878" y="101"/>
                  <a:pt x="1804" y="101"/>
                  <a:pt x="1774" y="184"/>
                </a:cubicBezTo>
                <a:cubicBezTo>
                  <a:pt x="1767" y="204"/>
                  <a:pt x="1764" y="225"/>
                  <a:pt x="1764" y="247"/>
                </a:cubicBezTo>
                <a:cubicBezTo>
                  <a:pt x="1764" y="315"/>
                  <a:pt x="1797" y="394"/>
                  <a:pt x="1896" y="394"/>
                </a:cubicBezTo>
                <a:cubicBezTo>
                  <a:pt x="1973" y="394"/>
                  <a:pt x="1998" y="352"/>
                  <a:pt x="2007" y="337"/>
                </a:cubicBezTo>
                <a:cubicBezTo>
                  <a:pt x="2015" y="323"/>
                  <a:pt x="2019" y="311"/>
                  <a:pt x="2019" y="304"/>
                </a:cubicBezTo>
                <a:cubicBezTo>
                  <a:pt x="2019" y="285"/>
                  <a:pt x="1999" y="281"/>
                  <a:pt x="1992" y="281"/>
                </a:cubicBezTo>
                <a:cubicBezTo>
                  <a:pt x="1978" y="281"/>
                  <a:pt x="1973" y="292"/>
                  <a:pt x="1969" y="302"/>
                </a:cubicBezTo>
                <a:moveTo>
                  <a:pt x="2047" y="149"/>
                </a:moveTo>
                <a:cubicBezTo>
                  <a:pt x="2047" y="309"/>
                  <a:pt x="2047" y="309"/>
                  <a:pt x="2047" y="309"/>
                </a:cubicBezTo>
                <a:cubicBezTo>
                  <a:pt x="2047" y="351"/>
                  <a:pt x="2052" y="392"/>
                  <a:pt x="2127" y="392"/>
                </a:cubicBezTo>
                <a:cubicBezTo>
                  <a:pt x="2132" y="392"/>
                  <a:pt x="2141" y="391"/>
                  <a:pt x="2144" y="391"/>
                </a:cubicBezTo>
                <a:cubicBezTo>
                  <a:pt x="2156" y="389"/>
                  <a:pt x="2174" y="386"/>
                  <a:pt x="2174" y="370"/>
                </a:cubicBezTo>
                <a:cubicBezTo>
                  <a:pt x="2174" y="351"/>
                  <a:pt x="2161" y="350"/>
                  <a:pt x="2148" y="349"/>
                </a:cubicBezTo>
                <a:cubicBezTo>
                  <a:pt x="2144" y="349"/>
                  <a:pt x="2132" y="350"/>
                  <a:pt x="2128" y="350"/>
                </a:cubicBezTo>
                <a:cubicBezTo>
                  <a:pt x="2115" y="349"/>
                  <a:pt x="2103" y="347"/>
                  <a:pt x="2099" y="331"/>
                </a:cubicBezTo>
                <a:cubicBezTo>
                  <a:pt x="2098" y="324"/>
                  <a:pt x="2097" y="320"/>
                  <a:pt x="2097" y="287"/>
                </a:cubicBezTo>
                <a:cubicBezTo>
                  <a:pt x="2097" y="149"/>
                  <a:pt x="2097" y="149"/>
                  <a:pt x="2097" y="149"/>
                </a:cubicBezTo>
                <a:cubicBezTo>
                  <a:pt x="2154" y="149"/>
                  <a:pt x="2154" y="149"/>
                  <a:pt x="2154" y="149"/>
                </a:cubicBezTo>
                <a:cubicBezTo>
                  <a:pt x="2160" y="149"/>
                  <a:pt x="2174" y="147"/>
                  <a:pt x="2174" y="128"/>
                </a:cubicBezTo>
                <a:cubicBezTo>
                  <a:pt x="2174" y="108"/>
                  <a:pt x="2160" y="106"/>
                  <a:pt x="2154" y="106"/>
                </a:cubicBezTo>
                <a:cubicBezTo>
                  <a:pt x="2097" y="106"/>
                  <a:pt x="2097" y="106"/>
                  <a:pt x="2097" y="106"/>
                </a:cubicBezTo>
                <a:cubicBezTo>
                  <a:pt x="2097" y="43"/>
                  <a:pt x="2097" y="43"/>
                  <a:pt x="2097" y="43"/>
                </a:cubicBezTo>
                <a:cubicBezTo>
                  <a:pt x="2097" y="35"/>
                  <a:pt x="2096" y="19"/>
                  <a:pt x="2072" y="19"/>
                </a:cubicBezTo>
                <a:cubicBezTo>
                  <a:pt x="2050" y="19"/>
                  <a:pt x="2048" y="36"/>
                  <a:pt x="2048" y="43"/>
                </a:cubicBezTo>
                <a:cubicBezTo>
                  <a:pt x="2048" y="106"/>
                  <a:pt x="2048" y="106"/>
                  <a:pt x="2048" y="106"/>
                </a:cubicBezTo>
                <a:lnTo>
                  <a:pt x="2047" y="149"/>
                </a:lnTo>
                <a:close/>
                <a:moveTo>
                  <a:pt x="2227" y="45"/>
                </a:moveTo>
                <a:cubicBezTo>
                  <a:pt x="2232" y="45"/>
                  <a:pt x="2236" y="42"/>
                  <a:pt x="2236" y="38"/>
                </a:cubicBezTo>
                <a:cubicBezTo>
                  <a:pt x="2236" y="33"/>
                  <a:pt x="2232" y="31"/>
                  <a:pt x="2227" y="31"/>
                </a:cubicBezTo>
                <a:cubicBezTo>
                  <a:pt x="2216" y="31"/>
                  <a:pt x="2216" y="31"/>
                  <a:pt x="2216" y="31"/>
                </a:cubicBezTo>
                <a:cubicBezTo>
                  <a:pt x="2216" y="45"/>
                  <a:pt x="2216" y="45"/>
                  <a:pt x="2216" y="45"/>
                </a:cubicBezTo>
                <a:lnTo>
                  <a:pt x="2227" y="45"/>
                </a:lnTo>
                <a:close/>
                <a:moveTo>
                  <a:pt x="2208" y="28"/>
                </a:moveTo>
                <a:cubicBezTo>
                  <a:pt x="2208" y="26"/>
                  <a:pt x="2209" y="24"/>
                  <a:pt x="2212" y="24"/>
                </a:cubicBezTo>
                <a:cubicBezTo>
                  <a:pt x="2227" y="24"/>
                  <a:pt x="2227" y="24"/>
                  <a:pt x="2227" y="24"/>
                </a:cubicBezTo>
                <a:cubicBezTo>
                  <a:pt x="2237" y="24"/>
                  <a:pt x="2244" y="28"/>
                  <a:pt x="2244" y="37"/>
                </a:cubicBezTo>
                <a:cubicBezTo>
                  <a:pt x="2244" y="44"/>
                  <a:pt x="2241" y="49"/>
                  <a:pt x="2235" y="51"/>
                </a:cubicBezTo>
                <a:cubicBezTo>
                  <a:pt x="2243" y="61"/>
                  <a:pt x="2243" y="61"/>
                  <a:pt x="2243" y="61"/>
                </a:cubicBezTo>
                <a:cubicBezTo>
                  <a:pt x="2244" y="62"/>
                  <a:pt x="2244" y="63"/>
                  <a:pt x="2244" y="64"/>
                </a:cubicBezTo>
                <a:cubicBezTo>
                  <a:pt x="2244" y="66"/>
                  <a:pt x="2243" y="68"/>
                  <a:pt x="2240" y="68"/>
                </a:cubicBezTo>
                <a:cubicBezTo>
                  <a:pt x="2239" y="68"/>
                  <a:pt x="2237" y="67"/>
                  <a:pt x="2236" y="66"/>
                </a:cubicBezTo>
                <a:cubicBezTo>
                  <a:pt x="2225" y="52"/>
                  <a:pt x="2225" y="52"/>
                  <a:pt x="2225" y="52"/>
                </a:cubicBezTo>
                <a:cubicBezTo>
                  <a:pt x="2216" y="52"/>
                  <a:pt x="2216" y="52"/>
                  <a:pt x="2216" y="52"/>
                </a:cubicBezTo>
                <a:cubicBezTo>
                  <a:pt x="2216" y="64"/>
                  <a:pt x="2216" y="64"/>
                  <a:pt x="2216" y="64"/>
                </a:cubicBezTo>
                <a:cubicBezTo>
                  <a:pt x="2216" y="66"/>
                  <a:pt x="2214" y="68"/>
                  <a:pt x="2212" y="68"/>
                </a:cubicBezTo>
                <a:cubicBezTo>
                  <a:pt x="2209" y="68"/>
                  <a:pt x="2208" y="66"/>
                  <a:pt x="2208" y="64"/>
                </a:cubicBezTo>
                <a:lnTo>
                  <a:pt x="2208" y="28"/>
                </a:lnTo>
                <a:close/>
                <a:moveTo>
                  <a:pt x="2224" y="85"/>
                </a:moveTo>
                <a:cubicBezTo>
                  <a:pt x="2246" y="85"/>
                  <a:pt x="2263" y="67"/>
                  <a:pt x="2263" y="46"/>
                </a:cubicBezTo>
                <a:cubicBezTo>
                  <a:pt x="2263" y="46"/>
                  <a:pt x="2263" y="46"/>
                  <a:pt x="2263" y="46"/>
                </a:cubicBezTo>
                <a:cubicBezTo>
                  <a:pt x="2263" y="25"/>
                  <a:pt x="2246" y="8"/>
                  <a:pt x="2224" y="8"/>
                </a:cubicBezTo>
                <a:cubicBezTo>
                  <a:pt x="2203" y="8"/>
                  <a:pt x="2186" y="25"/>
                  <a:pt x="2186" y="46"/>
                </a:cubicBezTo>
                <a:cubicBezTo>
                  <a:pt x="2186" y="46"/>
                  <a:pt x="2186" y="46"/>
                  <a:pt x="2186" y="46"/>
                </a:cubicBezTo>
                <a:cubicBezTo>
                  <a:pt x="2186" y="68"/>
                  <a:pt x="2203" y="85"/>
                  <a:pt x="2224" y="85"/>
                </a:cubicBezTo>
                <a:moveTo>
                  <a:pt x="2224" y="90"/>
                </a:moveTo>
                <a:cubicBezTo>
                  <a:pt x="2200" y="90"/>
                  <a:pt x="2181" y="70"/>
                  <a:pt x="2181" y="46"/>
                </a:cubicBezTo>
                <a:cubicBezTo>
                  <a:pt x="2181" y="46"/>
                  <a:pt x="2181" y="46"/>
                  <a:pt x="2181" y="46"/>
                </a:cubicBezTo>
                <a:cubicBezTo>
                  <a:pt x="2181" y="23"/>
                  <a:pt x="2200" y="3"/>
                  <a:pt x="2224" y="3"/>
                </a:cubicBezTo>
                <a:cubicBezTo>
                  <a:pt x="2249" y="3"/>
                  <a:pt x="2268" y="23"/>
                  <a:pt x="2268" y="46"/>
                </a:cubicBezTo>
                <a:cubicBezTo>
                  <a:pt x="2268" y="46"/>
                  <a:pt x="2268" y="46"/>
                  <a:pt x="2268" y="46"/>
                </a:cubicBezTo>
                <a:cubicBezTo>
                  <a:pt x="2268" y="70"/>
                  <a:pt x="2249" y="90"/>
                  <a:pt x="2224" y="90"/>
                </a:cubicBezTo>
                <a:moveTo>
                  <a:pt x="19" y="676"/>
                </a:moveTo>
                <a:cubicBezTo>
                  <a:pt x="19" y="681"/>
                  <a:pt x="24" y="686"/>
                  <a:pt x="29" y="686"/>
                </a:cubicBezTo>
                <a:cubicBezTo>
                  <a:pt x="34" y="686"/>
                  <a:pt x="38" y="683"/>
                  <a:pt x="39" y="679"/>
                </a:cubicBezTo>
                <a:cubicBezTo>
                  <a:pt x="50" y="655"/>
                  <a:pt x="50" y="655"/>
                  <a:pt x="50" y="655"/>
                </a:cubicBezTo>
                <a:cubicBezTo>
                  <a:pt x="109" y="655"/>
                  <a:pt x="109" y="655"/>
                  <a:pt x="109" y="655"/>
                </a:cubicBezTo>
                <a:cubicBezTo>
                  <a:pt x="119" y="678"/>
                  <a:pt x="119" y="678"/>
                  <a:pt x="119" y="678"/>
                </a:cubicBezTo>
                <a:cubicBezTo>
                  <a:pt x="121" y="683"/>
                  <a:pt x="124" y="686"/>
                  <a:pt x="129" y="686"/>
                </a:cubicBezTo>
                <a:cubicBezTo>
                  <a:pt x="135" y="686"/>
                  <a:pt x="140" y="681"/>
                  <a:pt x="140" y="675"/>
                </a:cubicBezTo>
                <a:cubicBezTo>
                  <a:pt x="140" y="674"/>
                  <a:pt x="139" y="672"/>
                  <a:pt x="138" y="671"/>
                </a:cubicBezTo>
                <a:cubicBezTo>
                  <a:pt x="93" y="570"/>
                  <a:pt x="93" y="570"/>
                  <a:pt x="93" y="570"/>
                </a:cubicBezTo>
                <a:cubicBezTo>
                  <a:pt x="90" y="564"/>
                  <a:pt x="86" y="561"/>
                  <a:pt x="80" y="561"/>
                </a:cubicBezTo>
                <a:cubicBezTo>
                  <a:pt x="79" y="561"/>
                  <a:pt x="79" y="561"/>
                  <a:pt x="79" y="561"/>
                </a:cubicBezTo>
                <a:cubicBezTo>
                  <a:pt x="73" y="561"/>
                  <a:pt x="69" y="564"/>
                  <a:pt x="66" y="570"/>
                </a:cubicBezTo>
                <a:cubicBezTo>
                  <a:pt x="21" y="671"/>
                  <a:pt x="21" y="671"/>
                  <a:pt x="21" y="671"/>
                </a:cubicBezTo>
                <a:cubicBezTo>
                  <a:pt x="20" y="673"/>
                  <a:pt x="19" y="674"/>
                  <a:pt x="19" y="676"/>
                </a:cubicBezTo>
                <a:close/>
                <a:moveTo>
                  <a:pt x="58" y="636"/>
                </a:moveTo>
                <a:cubicBezTo>
                  <a:pt x="79" y="587"/>
                  <a:pt x="79" y="587"/>
                  <a:pt x="79" y="587"/>
                </a:cubicBezTo>
                <a:cubicBezTo>
                  <a:pt x="101" y="636"/>
                  <a:pt x="101" y="636"/>
                  <a:pt x="101" y="636"/>
                </a:cubicBezTo>
                <a:lnTo>
                  <a:pt x="58" y="636"/>
                </a:lnTo>
                <a:close/>
                <a:moveTo>
                  <a:pt x="250" y="675"/>
                </a:moveTo>
                <a:cubicBezTo>
                  <a:pt x="250" y="681"/>
                  <a:pt x="255" y="686"/>
                  <a:pt x="261" y="686"/>
                </a:cubicBezTo>
                <a:cubicBezTo>
                  <a:pt x="267" y="686"/>
                  <a:pt x="272" y="681"/>
                  <a:pt x="272" y="675"/>
                </a:cubicBezTo>
                <a:cubicBezTo>
                  <a:pt x="272" y="642"/>
                  <a:pt x="272" y="642"/>
                  <a:pt x="272" y="642"/>
                </a:cubicBezTo>
                <a:cubicBezTo>
                  <a:pt x="299" y="642"/>
                  <a:pt x="299" y="642"/>
                  <a:pt x="299" y="642"/>
                </a:cubicBezTo>
                <a:cubicBezTo>
                  <a:pt x="329" y="680"/>
                  <a:pt x="329" y="680"/>
                  <a:pt x="329" y="680"/>
                </a:cubicBezTo>
                <a:cubicBezTo>
                  <a:pt x="331" y="683"/>
                  <a:pt x="334" y="686"/>
                  <a:pt x="339" y="686"/>
                </a:cubicBezTo>
                <a:cubicBezTo>
                  <a:pt x="344" y="686"/>
                  <a:pt x="349" y="682"/>
                  <a:pt x="349" y="676"/>
                </a:cubicBezTo>
                <a:cubicBezTo>
                  <a:pt x="349" y="672"/>
                  <a:pt x="348" y="670"/>
                  <a:pt x="346" y="668"/>
                </a:cubicBezTo>
                <a:cubicBezTo>
                  <a:pt x="323" y="638"/>
                  <a:pt x="323" y="638"/>
                  <a:pt x="323" y="638"/>
                </a:cubicBezTo>
                <a:cubicBezTo>
                  <a:pt x="339" y="633"/>
                  <a:pt x="350" y="621"/>
                  <a:pt x="350" y="602"/>
                </a:cubicBezTo>
                <a:cubicBezTo>
                  <a:pt x="350" y="601"/>
                  <a:pt x="350" y="601"/>
                  <a:pt x="350" y="601"/>
                </a:cubicBezTo>
                <a:cubicBezTo>
                  <a:pt x="350" y="591"/>
                  <a:pt x="347" y="581"/>
                  <a:pt x="340" y="575"/>
                </a:cubicBezTo>
                <a:cubicBezTo>
                  <a:pt x="332" y="567"/>
                  <a:pt x="320" y="563"/>
                  <a:pt x="305" y="563"/>
                </a:cubicBezTo>
                <a:cubicBezTo>
                  <a:pt x="261" y="563"/>
                  <a:pt x="261" y="563"/>
                  <a:pt x="261" y="563"/>
                </a:cubicBezTo>
                <a:cubicBezTo>
                  <a:pt x="255" y="563"/>
                  <a:pt x="250" y="567"/>
                  <a:pt x="250" y="573"/>
                </a:cubicBezTo>
                <a:lnTo>
                  <a:pt x="250" y="675"/>
                </a:lnTo>
                <a:close/>
                <a:moveTo>
                  <a:pt x="272" y="623"/>
                </a:moveTo>
                <a:cubicBezTo>
                  <a:pt x="272" y="582"/>
                  <a:pt x="272" y="582"/>
                  <a:pt x="272" y="582"/>
                </a:cubicBezTo>
                <a:cubicBezTo>
                  <a:pt x="303" y="582"/>
                  <a:pt x="303" y="582"/>
                  <a:pt x="303" y="582"/>
                </a:cubicBezTo>
                <a:cubicBezTo>
                  <a:pt x="319" y="582"/>
                  <a:pt x="328" y="589"/>
                  <a:pt x="328" y="602"/>
                </a:cubicBezTo>
                <a:cubicBezTo>
                  <a:pt x="328" y="603"/>
                  <a:pt x="328" y="603"/>
                  <a:pt x="328" y="603"/>
                </a:cubicBezTo>
                <a:cubicBezTo>
                  <a:pt x="328" y="615"/>
                  <a:pt x="319" y="623"/>
                  <a:pt x="303" y="623"/>
                </a:cubicBezTo>
                <a:lnTo>
                  <a:pt x="272" y="623"/>
                </a:lnTo>
                <a:close/>
                <a:moveTo>
                  <a:pt x="405" y="685"/>
                </a:moveTo>
                <a:cubicBezTo>
                  <a:pt x="477" y="685"/>
                  <a:pt x="477" y="685"/>
                  <a:pt x="477" y="685"/>
                </a:cubicBezTo>
                <a:cubicBezTo>
                  <a:pt x="482" y="685"/>
                  <a:pt x="487" y="681"/>
                  <a:pt x="487" y="675"/>
                </a:cubicBezTo>
                <a:cubicBezTo>
                  <a:pt x="487" y="670"/>
                  <a:pt x="482" y="666"/>
                  <a:pt x="477" y="666"/>
                </a:cubicBezTo>
                <a:cubicBezTo>
                  <a:pt x="416" y="666"/>
                  <a:pt x="416" y="666"/>
                  <a:pt x="416" y="666"/>
                </a:cubicBezTo>
                <a:cubicBezTo>
                  <a:pt x="416" y="633"/>
                  <a:pt x="416" y="633"/>
                  <a:pt x="416" y="633"/>
                </a:cubicBezTo>
                <a:cubicBezTo>
                  <a:pt x="468" y="633"/>
                  <a:pt x="468" y="633"/>
                  <a:pt x="468" y="633"/>
                </a:cubicBezTo>
                <a:cubicBezTo>
                  <a:pt x="474" y="633"/>
                  <a:pt x="478" y="629"/>
                  <a:pt x="478" y="623"/>
                </a:cubicBezTo>
                <a:cubicBezTo>
                  <a:pt x="478" y="618"/>
                  <a:pt x="474" y="614"/>
                  <a:pt x="468" y="614"/>
                </a:cubicBezTo>
                <a:cubicBezTo>
                  <a:pt x="416" y="614"/>
                  <a:pt x="416" y="614"/>
                  <a:pt x="416" y="614"/>
                </a:cubicBezTo>
                <a:cubicBezTo>
                  <a:pt x="416" y="582"/>
                  <a:pt x="416" y="582"/>
                  <a:pt x="416" y="582"/>
                </a:cubicBezTo>
                <a:cubicBezTo>
                  <a:pt x="476" y="582"/>
                  <a:pt x="476" y="582"/>
                  <a:pt x="476" y="582"/>
                </a:cubicBezTo>
                <a:cubicBezTo>
                  <a:pt x="481" y="582"/>
                  <a:pt x="486" y="578"/>
                  <a:pt x="486" y="572"/>
                </a:cubicBezTo>
                <a:cubicBezTo>
                  <a:pt x="486" y="567"/>
                  <a:pt x="481" y="563"/>
                  <a:pt x="476" y="563"/>
                </a:cubicBezTo>
                <a:cubicBezTo>
                  <a:pt x="405" y="563"/>
                  <a:pt x="405" y="563"/>
                  <a:pt x="405" y="563"/>
                </a:cubicBezTo>
                <a:cubicBezTo>
                  <a:pt x="399" y="563"/>
                  <a:pt x="394" y="567"/>
                  <a:pt x="394" y="573"/>
                </a:cubicBezTo>
                <a:cubicBezTo>
                  <a:pt x="394" y="674"/>
                  <a:pt x="394" y="674"/>
                  <a:pt x="394" y="674"/>
                </a:cubicBezTo>
                <a:cubicBezTo>
                  <a:pt x="394" y="680"/>
                  <a:pt x="399" y="685"/>
                  <a:pt x="405" y="685"/>
                </a:cubicBezTo>
                <a:close/>
                <a:moveTo>
                  <a:pt x="521" y="676"/>
                </a:moveTo>
                <a:cubicBezTo>
                  <a:pt x="521" y="681"/>
                  <a:pt x="525" y="686"/>
                  <a:pt x="530" y="686"/>
                </a:cubicBezTo>
                <a:cubicBezTo>
                  <a:pt x="535" y="686"/>
                  <a:pt x="539" y="683"/>
                  <a:pt x="540" y="679"/>
                </a:cubicBezTo>
                <a:cubicBezTo>
                  <a:pt x="551" y="655"/>
                  <a:pt x="551" y="655"/>
                  <a:pt x="551" y="655"/>
                </a:cubicBezTo>
                <a:cubicBezTo>
                  <a:pt x="610" y="655"/>
                  <a:pt x="610" y="655"/>
                  <a:pt x="610" y="655"/>
                </a:cubicBezTo>
                <a:cubicBezTo>
                  <a:pt x="620" y="678"/>
                  <a:pt x="620" y="678"/>
                  <a:pt x="620" y="678"/>
                </a:cubicBezTo>
                <a:cubicBezTo>
                  <a:pt x="622" y="683"/>
                  <a:pt x="626" y="686"/>
                  <a:pt x="631" y="686"/>
                </a:cubicBezTo>
                <a:cubicBezTo>
                  <a:pt x="636" y="686"/>
                  <a:pt x="641" y="681"/>
                  <a:pt x="641" y="675"/>
                </a:cubicBezTo>
                <a:cubicBezTo>
                  <a:pt x="641" y="674"/>
                  <a:pt x="640" y="672"/>
                  <a:pt x="640" y="671"/>
                </a:cubicBezTo>
                <a:cubicBezTo>
                  <a:pt x="594" y="570"/>
                  <a:pt x="594" y="570"/>
                  <a:pt x="594" y="570"/>
                </a:cubicBezTo>
                <a:cubicBezTo>
                  <a:pt x="592" y="564"/>
                  <a:pt x="587" y="561"/>
                  <a:pt x="581" y="561"/>
                </a:cubicBezTo>
                <a:cubicBezTo>
                  <a:pt x="580" y="561"/>
                  <a:pt x="580" y="561"/>
                  <a:pt x="580" y="561"/>
                </a:cubicBezTo>
                <a:cubicBezTo>
                  <a:pt x="574" y="561"/>
                  <a:pt x="570" y="564"/>
                  <a:pt x="567" y="570"/>
                </a:cubicBezTo>
                <a:cubicBezTo>
                  <a:pt x="522" y="671"/>
                  <a:pt x="522" y="671"/>
                  <a:pt x="522" y="671"/>
                </a:cubicBezTo>
                <a:cubicBezTo>
                  <a:pt x="521" y="673"/>
                  <a:pt x="521" y="674"/>
                  <a:pt x="521" y="676"/>
                </a:cubicBezTo>
                <a:close/>
                <a:moveTo>
                  <a:pt x="559" y="636"/>
                </a:moveTo>
                <a:cubicBezTo>
                  <a:pt x="580" y="587"/>
                  <a:pt x="580" y="587"/>
                  <a:pt x="580" y="587"/>
                </a:cubicBezTo>
                <a:cubicBezTo>
                  <a:pt x="602" y="636"/>
                  <a:pt x="602" y="636"/>
                  <a:pt x="602" y="636"/>
                </a:cubicBezTo>
                <a:lnTo>
                  <a:pt x="559" y="636"/>
                </a:lnTo>
                <a:close/>
                <a:moveTo>
                  <a:pt x="682" y="674"/>
                </a:moveTo>
                <a:cubicBezTo>
                  <a:pt x="682" y="680"/>
                  <a:pt x="686" y="685"/>
                  <a:pt x="692" y="685"/>
                </a:cubicBezTo>
                <a:cubicBezTo>
                  <a:pt x="758" y="685"/>
                  <a:pt x="758" y="685"/>
                  <a:pt x="758" y="685"/>
                </a:cubicBezTo>
                <a:cubicBezTo>
                  <a:pt x="764" y="685"/>
                  <a:pt x="768" y="680"/>
                  <a:pt x="768" y="675"/>
                </a:cubicBezTo>
                <a:cubicBezTo>
                  <a:pt x="768" y="670"/>
                  <a:pt x="764" y="665"/>
                  <a:pt x="758" y="665"/>
                </a:cubicBezTo>
                <a:cubicBezTo>
                  <a:pt x="703" y="665"/>
                  <a:pt x="703" y="665"/>
                  <a:pt x="703" y="665"/>
                </a:cubicBezTo>
                <a:cubicBezTo>
                  <a:pt x="703" y="572"/>
                  <a:pt x="703" y="572"/>
                  <a:pt x="703" y="572"/>
                </a:cubicBezTo>
                <a:cubicBezTo>
                  <a:pt x="703" y="566"/>
                  <a:pt x="698" y="562"/>
                  <a:pt x="692" y="562"/>
                </a:cubicBezTo>
                <a:cubicBezTo>
                  <a:pt x="686" y="562"/>
                  <a:pt x="682" y="566"/>
                  <a:pt x="682" y="572"/>
                </a:cubicBezTo>
                <a:lnTo>
                  <a:pt x="682" y="674"/>
                </a:lnTo>
                <a:close/>
                <a:moveTo>
                  <a:pt x="877" y="674"/>
                </a:moveTo>
                <a:cubicBezTo>
                  <a:pt x="877" y="680"/>
                  <a:pt x="882" y="685"/>
                  <a:pt x="888" y="685"/>
                </a:cubicBezTo>
                <a:cubicBezTo>
                  <a:pt x="923" y="685"/>
                  <a:pt x="923" y="685"/>
                  <a:pt x="923" y="685"/>
                </a:cubicBezTo>
                <a:cubicBezTo>
                  <a:pt x="961" y="685"/>
                  <a:pt x="988" y="658"/>
                  <a:pt x="988" y="624"/>
                </a:cubicBezTo>
                <a:cubicBezTo>
                  <a:pt x="988" y="623"/>
                  <a:pt x="988" y="623"/>
                  <a:pt x="988" y="623"/>
                </a:cubicBezTo>
                <a:cubicBezTo>
                  <a:pt x="988" y="589"/>
                  <a:pt x="961" y="563"/>
                  <a:pt x="923" y="563"/>
                </a:cubicBezTo>
                <a:cubicBezTo>
                  <a:pt x="888" y="563"/>
                  <a:pt x="888" y="563"/>
                  <a:pt x="888" y="563"/>
                </a:cubicBezTo>
                <a:cubicBezTo>
                  <a:pt x="882" y="563"/>
                  <a:pt x="877" y="567"/>
                  <a:pt x="877" y="573"/>
                </a:cubicBezTo>
                <a:lnTo>
                  <a:pt x="877" y="674"/>
                </a:lnTo>
                <a:close/>
                <a:moveTo>
                  <a:pt x="899" y="665"/>
                </a:moveTo>
                <a:cubicBezTo>
                  <a:pt x="899" y="582"/>
                  <a:pt x="899" y="582"/>
                  <a:pt x="899" y="582"/>
                </a:cubicBezTo>
                <a:cubicBezTo>
                  <a:pt x="923" y="582"/>
                  <a:pt x="923" y="582"/>
                  <a:pt x="923" y="582"/>
                </a:cubicBezTo>
                <a:cubicBezTo>
                  <a:pt x="949" y="582"/>
                  <a:pt x="965" y="600"/>
                  <a:pt x="965" y="624"/>
                </a:cubicBezTo>
                <a:cubicBezTo>
                  <a:pt x="965" y="624"/>
                  <a:pt x="965" y="624"/>
                  <a:pt x="965" y="624"/>
                </a:cubicBezTo>
                <a:cubicBezTo>
                  <a:pt x="965" y="648"/>
                  <a:pt x="949" y="665"/>
                  <a:pt x="923" y="665"/>
                </a:cubicBezTo>
                <a:lnTo>
                  <a:pt x="899" y="665"/>
                </a:lnTo>
                <a:close/>
                <a:moveTo>
                  <a:pt x="1033" y="675"/>
                </a:moveTo>
                <a:cubicBezTo>
                  <a:pt x="1033" y="681"/>
                  <a:pt x="1037" y="686"/>
                  <a:pt x="1043" y="686"/>
                </a:cubicBezTo>
                <a:cubicBezTo>
                  <a:pt x="1049" y="686"/>
                  <a:pt x="1054" y="681"/>
                  <a:pt x="1054" y="675"/>
                </a:cubicBezTo>
                <a:cubicBezTo>
                  <a:pt x="1054" y="572"/>
                  <a:pt x="1054" y="572"/>
                  <a:pt x="1054" y="572"/>
                </a:cubicBezTo>
                <a:cubicBezTo>
                  <a:pt x="1054" y="566"/>
                  <a:pt x="1049" y="562"/>
                  <a:pt x="1043" y="562"/>
                </a:cubicBezTo>
                <a:cubicBezTo>
                  <a:pt x="1037" y="562"/>
                  <a:pt x="1033" y="566"/>
                  <a:pt x="1033" y="572"/>
                </a:cubicBezTo>
                <a:lnTo>
                  <a:pt x="1033" y="675"/>
                </a:lnTo>
                <a:close/>
                <a:moveTo>
                  <a:pt x="1104" y="675"/>
                </a:moveTo>
                <a:cubicBezTo>
                  <a:pt x="1104" y="681"/>
                  <a:pt x="1109" y="686"/>
                  <a:pt x="1115" y="686"/>
                </a:cubicBezTo>
                <a:cubicBezTo>
                  <a:pt x="1121" y="686"/>
                  <a:pt x="1126" y="681"/>
                  <a:pt x="1126" y="675"/>
                </a:cubicBezTo>
                <a:cubicBezTo>
                  <a:pt x="1126" y="635"/>
                  <a:pt x="1126" y="635"/>
                  <a:pt x="1126" y="635"/>
                </a:cubicBezTo>
                <a:cubicBezTo>
                  <a:pt x="1179" y="635"/>
                  <a:pt x="1179" y="635"/>
                  <a:pt x="1179" y="635"/>
                </a:cubicBezTo>
                <a:cubicBezTo>
                  <a:pt x="1184" y="635"/>
                  <a:pt x="1188" y="631"/>
                  <a:pt x="1188" y="625"/>
                </a:cubicBezTo>
                <a:cubicBezTo>
                  <a:pt x="1188" y="620"/>
                  <a:pt x="1184" y="615"/>
                  <a:pt x="1179" y="615"/>
                </a:cubicBezTo>
                <a:cubicBezTo>
                  <a:pt x="1126" y="615"/>
                  <a:pt x="1126" y="615"/>
                  <a:pt x="1126" y="615"/>
                </a:cubicBezTo>
                <a:cubicBezTo>
                  <a:pt x="1126" y="582"/>
                  <a:pt x="1126" y="582"/>
                  <a:pt x="1126" y="582"/>
                </a:cubicBezTo>
                <a:cubicBezTo>
                  <a:pt x="1186" y="582"/>
                  <a:pt x="1186" y="582"/>
                  <a:pt x="1186" y="582"/>
                </a:cubicBezTo>
                <a:cubicBezTo>
                  <a:pt x="1192" y="582"/>
                  <a:pt x="1196" y="578"/>
                  <a:pt x="1196" y="572"/>
                </a:cubicBezTo>
                <a:cubicBezTo>
                  <a:pt x="1196" y="567"/>
                  <a:pt x="1192" y="563"/>
                  <a:pt x="1186" y="563"/>
                </a:cubicBezTo>
                <a:cubicBezTo>
                  <a:pt x="1115" y="563"/>
                  <a:pt x="1115" y="563"/>
                  <a:pt x="1115" y="563"/>
                </a:cubicBezTo>
                <a:cubicBezTo>
                  <a:pt x="1109" y="563"/>
                  <a:pt x="1104" y="567"/>
                  <a:pt x="1104" y="573"/>
                </a:cubicBezTo>
                <a:lnTo>
                  <a:pt x="1104" y="675"/>
                </a:lnTo>
                <a:close/>
                <a:moveTo>
                  <a:pt x="1237" y="675"/>
                </a:moveTo>
                <a:cubicBezTo>
                  <a:pt x="1237" y="681"/>
                  <a:pt x="1241" y="686"/>
                  <a:pt x="1247" y="686"/>
                </a:cubicBezTo>
                <a:cubicBezTo>
                  <a:pt x="1253" y="686"/>
                  <a:pt x="1258" y="681"/>
                  <a:pt x="1258" y="675"/>
                </a:cubicBezTo>
                <a:cubicBezTo>
                  <a:pt x="1258" y="635"/>
                  <a:pt x="1258" y="635"/>
                  <a:pt x="1258" y="635"/>
                </a:cubicBezTo>
                <a:cubicBezTo>
                  <a:pt x="1311" y="635"/>
                  <a:pt x="1311" y="635"/>
                  <a:pt x="1311" y="635"/>
                </a:cubicBezTo>
                <a:cubicBezTo>
                  <a:pt x="1316" y="635"/>
                  <a:pt x="1321" y="631"/>
                  <a:pt x="1321" y="625"/>
                </a:cubicBezTo>
                <a:cubicBezTo>
                  <a:pt x="1321" y="620"/>
                  <a:pt x="1316" y="615"/>
                  <a:pt x="1311" y="615"/>
                </a:cubicBezTo>
                <a:cubicBezTo>
                  <a:pt x="1258" y="615"/>
                  <a:pt x="1258" y="615"/>
                  <a:pt x="1258" y="615"/>
                </a:cubicBezTo>
                <a:cubicBezTo>
                  <a:pt x="1258" y="582"/>
                  <a:pt x="1258" y="582"/>
                  <a:pt x="1258" y="582"/>
                </a:cubicBezTo>
                <a:cubicBezTo>
                  <a:pt x="1319" y="582"/>
                  <a:pt x="1319" y="582"/>
                  <a:pt x="1319" y="582"/>
                </a:cubicBezTo>
                <a:cubicBezTo>
                  <a:pt x="1324" y="582"/>
                  <a:pt x="1328" y="578"/>
                  <a:pt x="1328" y="572"/>
                </a:cubicBezTo>
                <a:cubicBezTo>
                  <a:pt x="1328" y="567"/>
                  <a:pt x="1324" y="563"/>
                  <a:pt x="1319" y="563"/>
                </a:cubicBezTo>
                <a:cubicBezTo>
                  <a:pt x="1247" y="563"/>
                  <a:pt x="1247" y="563"/>
                  <a:pt x="1247" y="563"/>
                </a:cubicBezTo>
                <a:cubicBezTo>
                  <a:pt x="1241" y="563"/>
                  <a:pt x="1237" y="567"/>
                  <a:pt x="1237" y="573"/>
                </a:cubicBezTo>
                <a:lnTo>
                  <a:pt x="1237" y="675"/>
                </a:lnTo>
                <a:close/>
                <a:moveTo>
                  <a:pt x="1380" y="685"/>
                </a:moveTo>
                <a:cubicBezTo>
                  <a:pt x="1452" y="685"/>
                  <a:pt x="1452" y="685"/>
                  <a:pt x="1452" y="685"/>
                </a:cubicBezTo>
                <a:cubicBezTo>
                  <a:pt x="1457" y="685"/>
                  <a:pt x="1461" y="681"/>
                  <a:pt x="1461" y="675"/>
                </a:cubicBezTo>
                <a:cubicBezTo>
                  <a:pt x="1461" y="670"/>
                  <a:pt x="1457" y="666"/>
                  <a:pt x="1452" y="666"/>
                </a:cubicBezTo>
                <a:cubicBezTo>
                  <a:pt x="1390" y="666"/>
                  <a:pt x="1390" y="666"/>
                  <a:pt x="1390" y="666"/>
                </a:cubicBezTo>
                <a:cubicBezTo>
                  <a:pt x="1390" y="633"/>
                  <a:pt x="1390" y="633"/>
                  <a:pt x="1390" y="633"/>
                </a:cubicBezTo>
                <a:cubicBezTo>
                  <a:pt x="1443" y="633"/>
                  <a:pt x="1443" y="633"/>
                  <a:pt x="1443" y="633"/>
                </a:cubicBezTo>
                <a:cubicBezTo>
                  <a:pt x="1448" y="633"/>
                  <a:pt x="1452" y="629"/>
                  <a:pt x="1452" y="623"/>
                </a:cubicBezTo>
                <a:cubicBezTo>
                  <a:pt x="1452" y="618"/>
                  <a:pt x="1448" y="614"/>
                  <a:pt x="1443" y="614"/>
                </a:cubicBezTo>
                <a:cubicBezTo>
                  <a:pt x="1390" y="614"/>
                  <a:pt x="1390" y="614"/>
                  <a:pt x="1390" y="614"/>
                </a:cubicBezTo>
                <a:cubicBezTo>
                  <a:pt x="1390" y="582"/>
                  <a:pt x="1390" y="582"/>
                  <a:pt x="1390" y="582"/>
                </a:cubicBezTo>
                <a:cubicBezTo>
                  <a:pt x="1451" y="582"/>
                  <a:pt x="1451" y="582"/>
                  <a:pt x="1451" y="582"/>
                </a:cubicBezTo>
                <a:cubicBezTo>
                  <a:pt x="1456" y="582"/>
                  <a:pt x="1460" y="578"/>
                  <a:pt x="1460" y="572"/>
                </a:cubicBezTo>
                <a:cubicBezTo>
                  <a:pt x="1460" y="567"/>
                  <a:pt x="1456" y="563"/>
                  <a:pt x="1451" y="563"/>
                </a:cubicBezTo>
                <a:cubicBezTo>
                  <a:pt x="1380" y="563"/>
                  <a:pt x="1380" y="563"/>
                  <a:pt x="1380" y="563"/>
                </a:cubicBezTo>
                <a:cubicBezTo>
                  <a:pt x="1373" y="563"/>
                  <a:pt x="1369" y="567"/>
                  <a:pt x="1369" y="573"/>
                </a:cubicBezTo>
                <a:cubicBezTo>
                  <a:pt x="1369" y="674"/>
                  <a:pt x="1369" y="674"/>
                  <a:pt x="1369" y="674"/>
                </a:cubicBezTo>
                <a:cubicBezTo>
                  <a:pt x="1369" y="680"/>
                  <a:pt x="1373" y="685"/>
                  <a:pt x="1380" y="685"/>
                </a:cubicBezTo>
                <a:close/>
                <a:moveTo>
                  <a:pt x="1503" y="675"/>
                </a:moveTo>
                <a:cubicBezTo>
                  <a:pt x="1503" y="681"/>
                  <a:pt x="1508" y="686"/>
                  <a:pt x="1514" y="686"/>
                </a:cubicBezTo>
                <a:cubicBezTo>
                  <a:pt x="1520" y="686"/>
                  <a:pt x="1525" y="681"/>
                  <a:pt x="1525" y="675"/>
                </a:cubicBezTo>
                <a:cubicBezTo>
                  <a:pt x="1525" y="642"/>
                  <a:pt x="1525" y="642"/>
                  <a:pt x="1525" y="642"/>
                </a:cubicBezTo>
                <a:cubicBezTo>
                  <a:pt x="1552" y="642"/>
                  <a:pt x="1552" y="642"/>
                  <a:pt x="1552" y="642"/>
                </a:cubicBezTo>
                <a:cubicBezTo>
                  <a:pt x="1582" y="680"/>
                  <a:pt x="1582" y="680"/>
                  <a:pt x="1582" y="680"/>
                </a:cubicBezTo>
                <a:cubicBezTo>
                  <a:pt x="1584" y="683"/>
                  <a:pt x="1587" y="686"/>
                  <a:pt x="1592" y="686"/>
                </a:cubicBezTo>
                <a:cubicBezTo>
                  <a:pt x="1597" y="686"/>
                  <a:pt x="1602" y="682"/>
                  <a:pt x="1602" y="676"/>
                </a:cubicBezTo>
                <a:cubicBezTo>
                  <a:pt x="1602" y="672"/>
                  <a:pt x="1601" y="670"/>
                  <a:pt x="1599" y="668"/>
                </a:cubicBezTo>
                <a:cubicBezTo>
                  <a:pt x="1576" y="638"/>
                  <a:pt x="1576" y="638"/>
                  <a:pt x="1576" y="638"/>
                </a:cubicBezTo>
                <a:cubicBezTo>
                  <a:pt x="1592" y="633"/>
                  <a:pt x="1603" y="621"/>
                  <a:pt x="1603" y="602"/>
                </a:cubicBezTo>
                <a:cubicBezTo>
                  <a:pt x="1603" y="601"/>
                  <a:pt x="1603" y="601"/>
                  <a:pt x="1603" y="601"/>
                </a:cubicBezTo>
                <a:cubicBezTo>
                  <a:pt x="1603" y="591"/>
                  <a:pt x="1600" y="581"/>
                  <a:pt x="1593" y="575"/>
                </a:cubicBezTo>
                <a:cubicBezTo>
                  <a:pt x="1585" y="567"/>
                  <a:pt x="1573" y="563"/>
                  <a:pt x="1558" y="563"/>
                </a:cubicBezTo>
                <a:cubicBezTo>
                  <a:pt x="1514" y="563"/>
                  <a:pt x="1514" y="563"/>
                  <a:pt x="1514" y="563"/>
                </a:cubicBezTo>
                <a:cubicBezTo>
                  <a:pt x="1508" y="563"/>
                  <a:pt x="1503" y="567"/>
                  <a:pt x="1503" y="573"/>
                </a:cubicBezTo>
                <a:lnTo>
                  <a:pt x="1503" y="675"/>
                </a:lnTo>
                <a:close/>
                <a:moveTo>
                  <a:pt x="1525" y="623"/>
                </a:moveTo>
                <a:cubicBezTo>
                  <a:pt x="1525" y="582"/>
                  <a:pt x="1525" y="582"/>
                  <a:pt x="1525" y="582"/>
                </a:cubicBezTo>
                <a:cubicBezTo>
                  <a:pt x="1556" y="582"/>
                  <a:pt x="1556" y="582"/>
                  <a:pt x="1556" y="582"/>
                </a:cubicBezTo>
                <a:cubicBezTo>
                  <a:pt x="1572" y="582"/>
                  <a:pt x="1581" y="589"/>
                  <a:pt x="1581" y="602"/>
                </a:cubicBezTo>
                <a:cubicBezTo>
                  <a:pt x="1581" y="603"/>
                  <a:pt x="1581" y="603"/>
                  <a:pt x="1581" y="603"/>
                </a:cubicBezTo>
                <a:cubicBezTo>
                  <a:pt x="1581" y="615"/>
                  <a:pt x="1572" y="623"/>
                  <a:pt x="1556" y="623"/>
                </a:cubicBezTo>
                <a:lnTo>
                  <a:pt x="1525" y="623"/>
                </a:lnTo>
                <a:close/>
                <a:moveTo>
                  <a:pt x="1658" y="685"/>
                </a:moveTo>
                <a:cubicBezTo>
                  <a:pt x="1730" y="685"/>
                  <a:pt x="1730" y="685"/>
                  <a:pt x="1730" y="685"/>
                </a:cubicBezTo>
                <a:cubicBezTo>
                  <a:pt x="1735" y="685"/>
                  <a:pt x="1740" y="681"/>
                  <a:pt x="1740" y="675"/>
                </a:cubicBezTo>
                <a:cubicBezTo>
                  <a:pt x="1740" y="670"/>
                  <a:pt x="1735" y="666"/>
                  <a:pt x="1730" y="666"/>
                </a:cubicBezTo>
                <a:cubicBezTo>
                  <a:pt x="1669" y="666"/>
                  <a:pt x="1669" y="666"/>
                  <a:pt x="1669" y="666"/>
                </a:cubicBezTo>
                <a:cubicBezTo>
                  <a:pt x="1669" y="633"/>
                  <a:pt x="1669" y="633"/>
                  <a:pt x="1669" y="633"/>
                </a:cubicBezTo>
                <a:cubicBezTo>
                  <a:pt x="1721" y="633"/>
                  <a:pt x="1721" y="633"/>
                  <a:pt x="1721" y="633"/>
                </a:cubicBezTo>
                <a:cubicBezTo>
                  <a:pt x="1727" y="633"/>
                  <a:pt x="1731" y="629"/>
                  <a:pt x="1731" y="623"/>
                </a:cubicBezTo>
                <a:cubicBezTo>
                  <a:pt x="1731" y="618"/>
                  <a:pt x="1727" y="614"/>
                  <a:pt x="1721" y="614"/>
                </a:cubicBezTo>
                <a:cubicBezTo>
                  <a:pt x="1669" y="614"/>
                  <a:pt x="1669" y="614"/>
                  <a:pt x="1669" y="614"/>
                </a:cubicBezTo>
                <a:cubicBezTo>
                  <a:pt x="1669" y="582"/>
                  <a:pt x="1669" y="582"/>
                  <a:pt x="1669" y="582"/>
                </a:cubicBezTo>
                <a:cubicBezTo>
                  <a:pt x="1729" y="582"/>
                  <a:pt x="1729" y="582"/>
                  <a:pt x="1729" y="582"/>
                </a:cubicBezTo>
                <a:cubicBezTo>
                  <a:pt x="1734" y="582"/>
                  <a:pt x="1739" y="578"/>
                  <a:pt x="1739" y="572"/>
                </a:cubicBezTo>
                <a:cubicBezTo>
                  <a:pt x="1739" y="567"/>
                  <a:pt x="1734" y="563"/>
                  <a:pt x="1729" y="563"/>
                </a:cubicBezTo>
                <a:cubicBezTo>
                  <a:pt x="1658" y="563"/>
                  <a:pt x="1658" y="563"/>
                  <a:pt x="1658" y="563"/>
                </a:cubicBezTo>
                <a:cubicBezTo>
                  <a:pt x="1652" y="563"/>
                  <a:pt x="1647" y="567"/>
                  <a:pt x="1647" y="573"/>
                </a:cubicBezTo>
                <a:cubicBezTo>
                  <a:pt x="1647" y="674"/>
                  <a:pt x="1647" y="674"/>
                  <a:pt x="1647" y="674"/>
                </a:cubicBezTo>
                <a:cubicBezTo>
                  <a:pt x="1647" y="680"/>
                  <a:pt x="1652" y="685"/>
                  <a:pt x="1658" y="685"/>
                </a:cubicBezTo>
                <a:close/>
                <a:moveTo>
                  <a:pt x="1782" y="675"/>
                </a:moveTo>
                <a:cubicBezTo>
                  <a:pt x="1782" y="681"/>
                  <a:pt x="1787" y="686"/>
                  <a:pt x="1793" y="686"/>
                </a:cubicBezTo>
                <a:cubicBezTo>
                  <a:pt x="1798" y="686"/>
                  <a:pt x="1803" y="681"/>
                  <a:pt x="1803" y="675"/>
                </a:cubicBezTo>
                <a:cubicBezTo>
                  <a:pt x="1803" y="598"/>
                  <a:pt x="1803" y="598"/>
                  <a:pt x="1803" y="598"/>
                </a:cubicBezTo>
                <a:cubicBezTo>
                  <a:pt x="1866" y="679"/>
                  <a:pt x="1866" y="679"/>
                  <a:pt x="1866" y="679"/>
                </a:cubicBezTo>
                <a:cubicBezTo>
                  <a:pt x="1869" y="683"/>
                  <a:pt x="1872" y="686"/>
                  <a:pt x="1877" y="686"/>
                </a:cubicBezTo>
                <a:cubicBezTo>
                  <a:pt x="1878" y="686"/>
                  <a:pt x="1878" y="686"/>
                  <a:pt x="1878" y="686"/>
                </a:cubicBezTo>
                <a:cubicBezTo>
                  <a:pt x="1884" y="686"/>
                  <a:pt x="1889" y="681"/>
                  <a:pt x="1889" y="675"/>
                </a:cubicBezTo>
                <a:cubicBezTo>
                  <a:pt x="1889" y="572"/>
                  <a:pt x="1889" y="572"/>
                  <a:pt x="1889" y="572"/>
                </a:cubicBezTo>
                <a:cubicBezTo>
                  <a:pt x="1889" y="566"/>
                  <a:pt x="1884" y="562"/>
                  <a:pt x="1878" y="562"/>
                </a:cubicBezTo>
                <a:cubicBezTo>
                  <a:pt x="1872" y="562"/>
                  <a:pt x="1867" y="566"/>
                  <a:pt x="1867" y="572"/>
                </a:cubicBezTo>
                <a:cubicBezTo>
                  <a:pt x="1867" y="647"/>
                  <a:pt x="1867" y="647"/>
                  <a:pt x="1867" y="647"/>
                </a:cubicBezTo>
                <a:cubicBezTo>
                  <a:pt x="1806" y="568"/>
                  <a:pt x="1806" y="568"/>
                  <a:pt x="1806" y="568"/>
                </a:cubicBezTo>
                <a:cubicBezTo>
                  <a:pt x="1803" y="564"/>
                  <a:pt x="1800" y="562"/>
                  <a:pt x="1795" y="562"/>
                </a:cubicBezTo>
                <a:cubicBezTo>
                  <a:pt x="1793" y="562"/>
                  <a:pt x="1793" y="562"/>
                  <a:pt x="1793" y="562"/>
                </a:cubicBezTo>
                <a:cubicBezTo>
                  <a:pt x="1787" y="562"/>
                  <a:pt x="1782" y="567"/>
                  <a:pt x="1782" y="573"/>
                </a:cubicBezTo>
                <a:lnTo>
                  <a:pt x="1782" y="675"/>
                </a:lnTo>
                <a:close/>
                <a:moveTo>
                  <a:pt x="1994" y="687"/>
                </a:moveTo>
                <a:cubicBezTo>
                  <a:pt x="2014" y="687"/>
                  <a:pt x="2027" y="681"/>
                  <a:pt x="2039" y="671"/>
                </a:cubicBezTo>
                <a:cubicBezTo>
                  <a:pt x="2041" y="669"/>
                  <a:pt x="2042" y="666"/>
                  <a:pt x="2042" y="663"/>
                </a:cubicBezTo>
                <a:cubicBezTo>
                  <a:pt x="2042" y="657"/>
                  <a:pt x="2037" y="653"/>
                  <a:pt x="2032" y="653"/>
                </a:cubicBezTo>
                <a:cubicBezTo>
                  <a:pt x="2029" y="653"/>
                  <a:pt x="2027" y="654"/>
                  <a:pt x="2026" y="655"/>
                </a:cubicBezTo>
                <a:cubicBezTo>
                  <a:pt x="2017" y="663"/>
                  <a:pt x="2008" y="667"/>
                  <a:pt x="1995" y="667"/>
                </a:cubicBezTo>
                <a:cubicBezTo>
                  <a:pt x="1972" y="667"/>
                  <a:pt x="1955" y="648"/>
                  <a:pt x="1955" y="624"/>
                </a:cubicBezTo>
                <a:cubicBezTo>
                  <a:pt x="1955" y="623"/>
                  <a:pt x="1955" y="623"/>
                  <a:pt x="1955" y="623"/>
                </a:cubicBezTo>
                <a:cubicBezTo>
                  <a:pt x="1955" y="599"/>
                  <a:pt x="1972" y="580"/>
                  <a:pt x="1995" y="580"/>
                </a:cubicBezTo>
                <a:cubicBezTo>
                  <a:pt x="2007" y="580"/>
                  <a:pt x="2016" y="584"/>
                  <a:pt x="2024" y="591"/>
                </a:cubicBezTo>
                <a:cubicBezTo>
                  <a:pt x="2026" y="592"/>
                  <a:pt x="2028" y="593"/>
                  <a:pt x="2031" y="593"/>
                </a:cubicBezTo>
                <a:cubicBezTo>
                  <a:pt x="2037" y="593"/>
                  <a:pt x="2041" y="589"/>
                  <a:pt x="2041" y="583"/>
                </a:cubicBezTo>
                <a:cubicBezTo>
                  <a:pt x="2041" y="579"/>
                  <a:pt x="2039" y="576"/>
                  <a:pt x="2037" y="574"/>
                </a:cubicBezTo>
                <a:cubicBezTo>
                  <a:pt x="2026" y="566"/>
                  <a:pt x="2014" y="560"/>
                  <a:pt x="1995" y="560"/>
                </a:cubicBezTo>
                <a:cubicBezTo>
                  <a:pt x="1958" y="560"/>
                  <a:pt x="1932" y="589"/>
                  <a:pt x="1932" y="624"/>
                </a:cubicBezTo>
                <a:cubicBezTo>
                  <a:pt x="1932" y="624"/>
                  <a:pt x="1932" y="624"/>
                  <a:pt x="1932" y="624"/>
                </a:cubicBezTo>
                <a:cubicBezTo>
                  <a:pt x="1932" y="659"/>
                  <a:pt x="1959" y="687"/>
                  <a:pt x="1994" y="687"/>
                </a:cubicBezTo>
                <a:close/>
                <a:moveTo>
                  <a:pt x="2095" y="685"/>
                </a:moveTo>
                <a:cubicBezTo>
                  <a:pt x="2167" y="685"/>
                  <a:pt x="2167" y="685"/>
                  <a:pt x="2167" y="685"/>
                </a:cubicBezTo>
                <a:cubicBezTo>
                  <a:pt x="2172" y="685"/>
                  <a:pt x="2176" y="681"/>
                  <a:pt x="2176" y="675"/>
                </a:cubicBezTo>
                <a:cubicBezTo>
                  <a:pt x="2176" y="670"/>
                  <a:pt x="2172" y="666"/>
                  <a:pt x="2167" y="666"/>
                </a:cubicBezTo>
                <a:cubicBezTo>
                  <a:pt x="2106" y="666"/>
                  <a:pt x="2106" y="666"/>
                  <a:pt x="2106" y="666"/>
                </a:cubicBezTo>
                <a:cubicBezTo>
                  <a:pt x="2106" y="633"/>
                  <a:pt x="2106" y="633"/>
                  <a:pt x="2106" y="633"/>
                </a:cubicBezTo>
                <a:cubicBezTo>
                  <a:pt x="2158" y="633"/>
                  <a:pt x="2158" y="633"/>
                  <a:pt x="2158" y="633"/>
                </a:cubicBezTo>
                <a:cubicBezTo>
                  <a:pt x="2163" y="633"/>
                  <a:pt x="2168" y="629"/>
                  <a:pt x="2168" y="623"/>
                </a:cubicBezTo>
                <a:cubicBezTo>
                  <a:pt x="2168" y="618"/>
                  <a:pt x="2163" y="614"/>
                  <a:pt x="2158" y="614"/>
                </a:cubicBezTo>
                <a:cubicBezTo>
                  <a:pt x="2106" y="614"/>
                  <a:pt x="2106" y="614"/>
                  <a:pt x="2106" y="614"/>
                </a:cubicBezTo>
                <a:cubicBezTo>
                  <a:pt x="2106" y="582"/>
                  <a:pt x="2106" y="582"/>
                  <a:pt x="2106" y="582"/>
                </a:cubicBezTo>
                <a:cubicBezTo>
                  <a:pt x="2166" y="582"/>
                  <a:pt x="2166" y="582"/>
                  <a:pt x="2166" y="582"/>
                </a:cubicBezTo>
                <a:cubicBezTo>
                  <a:pt x="2171" y="582"/>
                  <a:pt x="2176" y="578"/>
                  <a:pt x="2176" y="572"/>
                </a:cubicBezTo>
                <a:cubicBezTo>
                  <a:pt x="2176" y="567"/>
                  <a:pt x="2171" y="563"/>
                  <a:pt x="2166" y="563"/>
                </a:cubicBezTo>
                <a:cubicBezTo>
                  <a:pt x="2095" y="563"/>
                  <a:pt x="2095" y="563"/>
                  <a:pt x="2095" y="563"/>
                </a:cubicBezTo>
                <a:cubicBezTo>
                  <a:pt x="2089" y="563"/>
                  <a:pt x="2084" y="567"/>
                  <a:pt x="2084" y="573"/>
                </a:cubicBezTo>
                <a:cubicBezTo>
                  <a:pt x="2084" y="674"/>
                  <a:pt x="2084" y="674"/>
                  <a:pt x="2084" y="674"/>
                </a:cubicBezTo>
                <a:cubicBezTo>
                  <a:pt x="2084" y="680"/>
                  <a:pt x="2089" y="685"/>
                  <a:pt x="2095" y="685"/>
                </a:cubicBezTo>
                <a:close/>
              </a:path>
            </a:pathLst>
          </a:custGeom>
          <a:solidFill>
            <a:schemeClr val="accent6"/>
          </a:solidFill>
          <a:ln>
            <a:noFill/>
          </a:ln>
        </p:spPr>
        <p:txBody>
          <a:bodyPr vert="horz" wrap="square" lIns="91440" tIns="45720" rIns="91440" bIns="45720" numCol="1" anchor="t" anchorCtr="0" compatLnSpc="1">
            <a:prstTxWarp prst="textNoShape">
              <a:avLst/>
            </a:prstTxWarp>
          </a:bodyPr>
          <a:lstStyle/>
          <a:p>
            <a:endParaRPr lang="en-US" dirty="0"/>
          </a:p>
        </p:txBody>
      </p:sp>
    </p:spTree>
    <p:extLst>
      <p:ext uri="{BB962C8B-B14F-4D97-AF65-F5344CB8AC3E}">
        <p14:creationId xmlns:p14="http://schemas.microsoft.com/office/powerpoint/2010/main" val="1027081955"/>
      </p:ext>
    </p:extLst>
  </p:cSld>
  <p:clrMap bg1="lt1" tx1="dk1" bg2="lt2" tx2="dk2" accent1="accent1" accent2="accent2" accent3="accent3" accent4="accent4" accent5="accent5" accent6="accent6" hlink="hlink" folHlink="folHlink"/>
  <p:sldLayoutIdLst>
    <p:sldLayoutId id="2147483686" r:id="rId1"/>
    <p:sldLayoutId id="2147483687" r:id="rId2"/>
    <p:sldLayoutId id="2147483688" r:id="rId3"/>
  </p:sldLayoutIdLst>
  <p:txStyles>
    <p:titleStyle>
      <a:lvl1pPr algn="l" defTabSz="914400" rtl="0" eaLnBrk="1" latinLnBrk="0" hangingPunct="1">
        <a:lnSpc>
          <a:spcPct val="90000"/>
        </a:lnSpc>
        <a:spcBef>
          <a:spcPct val="0"/>
        </a:spcBef>
        <a:buNone/>
        <a:defRPr sz="3600" kern="1200">
          <a:solidFill>
            <a:schemeClr val="accent6"/>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Calibri" panose="020F050202020403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Calibri" panose="020F050202020403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Pr>
        <a:solidFill>
          <a:srgbClr val="F2F2F2"/>
        </a:solidFill>
        <a:effectLst/>
      </p:bgPr>
    </p:bg>
    <p:spTree>
      <p:nvGrpSpPr>
        <p:cNvPr id="1" name=""/>
        <p:cNvGrpSpPr/>
        <p:nvPr/>
      </p:nvGrpSpPr>
      <p:grpSpPr>
        <a:xfrm>
          <a:off x="0" y="0"/>
          <a:ext cx="0" cy="0"/>
          <a:chOff x="0" y="0"/>
          <a:chExt cx="0" cy="0"/>
        </a:xfrm>
      </p:grpSpPr>
      <p:sp>
        <p:nvSpPr>
          <p:cNvPr id="3" name="Text Content">
            <a:extLst>
              <a:ext uri="{FF2B5EF4-FFF2-40B4-BE49-F238E27FC236}">
                <a16:creationId xmlns:a16="http://schemas.microsoft.com/office/drawing/2014/main" id="{28D972C8-5779-4779-A80E-ECE30A3ECB57}"/>
              </a:ext>
            </a:extLst>
          </p:cNvPr>
          <p:cNvSpPr>
            <a:spLocks noGrp="1"/>
          </p:cNvSpPr>
          <p:nvPr>
            <p:ph type="body" idx="1"/>
          </p:nvPr>
        </p:nvSpPr>
        <p:spPr>
          <a:xfrm>
            <a:off x="838200" y="2304357"/>
            <a:ext cx="10515600" cy="4225232"/>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Title">
            <a:extLst>
              <a:ext uri="{FF2B5EF4-FFF2-40B4-BE49-F238E27FC236}">
                <a16:creationId xmlns:a16="http://schemas.microsoft.com/office/drawing/2014/main" id="{3D1E63C8-E924-4DF0-82B5-41085E46340F}"/>
              </a:ext>
            </a:extLst>
          </p:cNvPr>
          <p:cNvSpPr>
            <a:spLocks noGrp="1"/>
          </p:cNvSpPr>
          <p:nvPr>
            <p:ph type="title"/>
          </p:nvPr>
        </p:nvSpPr>
        <p:spPr>
          <a:xfrm>
            <a:off x="838200" y="978793"/>
            <a:ext cx="10515600" cy="1223493"/>
          </a:xfrm>
          <a:prstGeom prst="rect">
            <a:avLst/>
          </a:prstGeom>
        </p:spPr>
        <p:txBody>
          <a:bodyPr vert="horz" lIns="91440" tIns="45720" rIns="91440" bIns="45720" rtlCol="0" anchor="ctr">
            <a:normAutofit/>
          </a:bodyPr>
          <a:lstStyle/>
          <a:p>
            <a:r>
              <a:rPr lang="en-US" dirty="0"/>
              <a:t>Click to edit Master title style</a:t>
            </a:r>
          </a:p>
        </p:txBody>
      </p:sp>
      <p:grpSp>
        <p:nvGrpSpPr>
          <p:cNvPr id="13" name="Navina Classic">
            <a:extLst>
              <a:ext uri="{FF2B5EF4-FFF2-40B4-BE49-F238E27FC236}">
                <a16:creationId xmlns:a16="http://schemas.microsoft.com/office/drawing/2014/main" id="{9357385C-973E-453D-B7C0-79088BAD9CE0}"/>
              </a:ext>
            </a:extLst>
          </p:cNvPr>
          <p:cNvGrpSpPr/>
          <p:nvPr userDrawn="1"/>
        </p:nvGrpSpPr>
        <p:grpSpPr>
          <a:xfrm>
            <a:off x="9345116" y="6146799"/>
            <a:ext cx="2430462" cy="331788"/>
            <a:chOff x="4710113" y="-950913"/>
            <a:chExt cx="2430462" cy="331788"/>
          </a:xfrm>
        </p:grpSpPr>
        <p:sp>
          <p:nvSpPr>
            <p:cNvPr id="11" name="Freeform 5">
              <a:extLst>
                <a:ext uri="{FF2B5EF4-FFF2-40B4-BE49-F238E27FC236}">
                  <a16:creationId xmlns:a16="http://schemas.microsoft.com/office/drawing/2014/main" id="{E59D6842-FA9C-4BC4-99B3-062991EF052B}"/>
                </a:ext>
              </a:extLst>
            </p:cNvPr>
            <p:cNvSpPr>
              <a:spLocks noEditPoints="1"/>
            </p:cNvSpPr>
            <p:nvPr userDrawn="1"/>
          </p:nvSpPr>
          <p:spPr bwMode="auto">
            <a:xfrm>
              <a:off x="6151563" y="-863600"/>
              <a:ext cx="989012" cy="241300"/>
            </a:xfrm>
            <a:custGeom>
              <a:avLst/>
              <a:gdLst>
                <a:gd name="T0" fmla="*/ 288 w 311"/>
                <a:gd name="T1" fmla="*/ 27 h 74"/>
                <a:gd name="T2" fmla="*/ 309 w 311"/>
                <a:gd name="T3" fmla="*/ 34 h 74"/>
                <a:gd name="T4" fmla="*/ 265 w 311"/>
                <a:gd name="T5" fmla="*/ 35 h 74"/>
                <a:gd name="T6" fmla="*/ 308 w 311"/>
                <a:gd name="T7" fmla="*/ 63 h 74"/>
                <a:gd name="T8" fmla="*/ 301 w 311"/>
                <a:gd name="T9" fmla="*/ 57 h 74"/>
                <a:gd name="T10" fmla="*/ 248 w 311"/>
                <a:gd name="T11" fmla="*/ 12 h 74"/>
                <a:gd name="T12" fmla="*/ 242 w 311"/>
                <a:gd name="T13" fmla="*/ 6 h 74"/>
                <a:gd name="T14" fmla="*/ 243 w 311"/>
                <a:gd name="T15" fmla="*/ 24 h 74"/>
                <a:gd name="T16" fmla="*/ 252 w 311"/>
                <a:gd name="T17" fmla="*/ 71 h 74"/>
                <a:gd name="T18" fmla="*/ 212 w 311"/>
                <a:gd name="T19" fmla="*/ 40 h 74"/>
                <a:gd name="T20" fmla="*/ 212 w 311"/>
                <a:gd name="T21" fmla="*/ 26 h 74"/>
                <a:gd name="T22" fmla="*/ 232 w 311"/>
                <a:gd name="T23" fmla="*/ 33 h 74"/>
                <a:gd name="T24" fmla="*/ 208 w 311"/>
                <a:gd name="T25" fmla="*/ 49 h 74"/>
                <a:gd name="T26" fmla="*/ 213 w 311"/>
                <a:gd name="T27" fmla="*/ 67 h 74"/>
                <a:gd name="T28" fmla="*/ 197 w 311"/>
                <a:gd name="T29" fmla="*/ 54 h 74"/>
                <a:gd name="T30" fmla="*/ 213 w 311"/>
                <a:gd name="T31" fmla="*/ 74 h 74"/>
                <a:gd name="T32" fmla="*/ 218 w 311"/>
                <a:gd name="T33" fmla="*/ 42 h 74"/>
                <a:gd name="T34" fmla="*/ 155 w 311"/>
                <a:gd name="T35" fmla="*/ 33 h 74"/>
                <a:gd name="T36" fmla="*/ 176 w 311"/>
                <a:gd name="T37" fmla="*/ 33 h 74"/>
                <a:gd name="T38" fmla="*/ 165 w 311"/>
                <a:gd name="T39" fmla="*/ 19 h 74"/>
                <a:gd name="T40" fmla="*/ 166 w 311"/>
                <a:gd name="T41" fmla="*/ 50 h 74"/>
                <a:gd name="T42" fmla="*/ 155 w 311"/>
                <a:gd name="T43" fmla="*/ 62 h 74"/>
                <a:gd name="T44" fmla="*/ 144 w 311"/>
                <a:gd name="T45" fmla="*/ 58 h 74"/>
                <a:gd name="T46" fmla="*/ 179 w 311"/>
                <a:gd name="T47" fmla="*/ 70 h 74"/>
                <a:gd name="T48" fmla="*/ 164 w 311"/>
                <a:gd name="T49" fmla="*/ 40 h 74"/>
                <a:gd name="T50" fmla="*/ 123 w 311"/>
                <a:gd name="T51" fmla="*/ 61 h 74"/>
                <a:gd name="T52" fmla="*/ 108 w 311"/>
                <a:gd name="T53" fmla="*/ 50 h 74"/>
                <a:gd name="T54" fmla="*/ 134 w 311"/>
                <a:gd name="T55" fmla="*/ 39 h 74"/>
                <a:gd name="T56" fmla="*/ 97 w 311"/>
                <a:gd name="T57" fmla="*/ 27 h 74"/>
                <a:gd name="T58" fmla="*/ 104 w 311"/>
                <a:gd name="T59" fmla="*/ 34 h 74"/>
                <a:gd name="T60" fmla="*/ 123 w 311"/>
                <a:gd name="T61" fmla="*/ 39 h 74"/>
                <a:gd name="T62" fmla="*/ 92 w 311"/>
                <a:gd name="T63" fmla="*/ 58 h 74"/>
                <a:gd name="T64" fmla="*/ 126 w 311"/>
                <a:gd name="T65" fmla="*/ 71 h 74"/>
                <a:gd name="T66" fmla="*/ 134 w 311"/>
                <a:gd name="T67" fmla="*/ 39 h 74"/>
                <a:gd name="T68" fmla="*/ 73 w 311"/>
                <a:gd name="T69" fmla="*/ 5 h 74"/>
                <a:gd name="T70" fmla="*/ 82 w 311"/>
                <a:gd name="T71" fmla="*/ 69 h 74"/>
                <a:gd name="T72" fmla="*/ 16 w 311"/>
                <a:gd name="T73" fmla="*/ 57 h 74"/>
                <a:gd name="T74" fmla="*/ 34 w 311"/>
                <a:gd name="T75" fmla="*/ 8 h 74"/>
                <a:gd name="T76" fmla="*/ 64 w 311"/>
                <a:gd name="T77" fmla="*/ 21 h 74"/>
                <a:gd name="T78" fmla="*/ 9 w 311"/>
                <a:gd name="T79" fmla="*/ 10 h 74"/>
                <a:gd name="T80" fmla="*/ 34 w 311"/>
                <a:gd name="T81" fmla="*/ 74 h 74"/>
                <a:gd name="T82" fmla="*/ 59 w 311"/>
                <a:gd name="T83" fmla="*/ 48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311" h="74">
                  <a:moveTo>
                    <a:pt x="288" y="66"/>
                  </a:moveTo>
                  <a:cubicBezTo>
                    <a:pt x="275" y="66"/>
                    <a:pt x="273" y="55"/>
                    <a:pt x="273" y="46"/>
                  </a:cubicBezTo>
                  <a:cubicBezTo>
                    <a:pt x="273" y="36"/>
                    <a:pt x="277" y="27"/>
                    <a:pt x="288" y="27"/>
                  </a:cubicBezTo>
                  <a:cubicBezTo>
                    <a:pt x="296" y="27"/>
                    <a:pt x="299" y="32"/>
                    <a:pt x="300" y="34"/>
                  </a:cubicBezTo>
                  <a:cubicBezTo>
                    <a:pt x="301" y="36"/>
                    <a:pt x="302" y="38"/>
                    <a:pt x="304" y="38"/>
                  </a:cubicBezTo>
                  <a:cubicBezTo>
                    <a:pt x="307" y="38"/>
                    <a:pt x="309" y="36"/>
                    <a:pt x="309" y="34"/>
                  </a:cubicBezTo>
                  <a:cubicBezTo>
                    <a:pt x="309" y="33"/>
                    <a:pt x="309" y="32"/>
                    <a:pt x="307" y="29"/>
                  </a:cubicBezTo>
                  <a:cubicBezTo>
                    <a:pt x="305" y="24"/>
                    <a:pt x="300" y="19"/>
                    <a:pt x="288" y="19"/>
                  </a:cubicBezTo>
                  <a:cubicBezTo>
                    <a:pt x="284" y="19"/>
                    <a:pt x="270" y="19"/>
                    <a:pt x="265" y="35"/>
                  </a:cubicBezTo>
                  <a:cubicBezTo>
                    <a:pt x="263" y="38"/>
                    <a:pt x="263" y="42"/>
                    <a:pt x="263" y="46"/>
                  </a:cubicBezTo>
                  <a:cubicBezTo>
                    <a:pt x="263" y="59"/>
                    <a:pt x="269" y="74"/>
                    <a:pt x="288" y="74"/>
                  </a:cubicBezTo>
                  <a:cubicBezTo>
                    <a:pt x="302" y="74"/>
                    <a:pt x="307" y="66"/>
                    <a:pt x="308" y="63"/>
                  </a:cubicBezTo>
                  <a:cubicBezTo>
                    <a:pt x="310" y="61"/>
                    <a:pt x="311" y="58"/>
                    <a:pt x="311" y="57"/>
                  </a:cubicBezTo>
                  <a:cubicBezTo>
                    <a:pt x="311" y="53"/>
                    <a:pt x="307" y="53"/>
                    <a:pt x="306" y="53"/>
                  </a:cubicBezTo>
                  <a:cubicBezTo>
                    <a:pt x="303" y="53"/>
                    <a:pt x="302" y="55"/>
                    <a:pt x="301" y="57"/>
                  </a:cubicBezTo>
                  <a:cubicBezTo>
                    <a:pt x="300" y="60"/>
                    <a:pt x="297" y="66"/>
                    <a:pt x="288" y="66"/>
                  </a:cubicBezTo>
                  <a:moveTo>
                    <a:pt x="242" y="6"/>
                  </a:moveTo>
                  <a:cubicBezTo>
                    <a:pt x="242" y="9"/>
                    <a:pt x="244" y="12"/>
                    <a:pt x="248" y="12"/>
                  </a:cubicBezTo>
                  <a:cubicBezTo>
                    <a:pt x="251" y="12"/>
                    <a:pt x="253" y="10"/>
                    <a:pt x="253" y="6"/>
                  </a:cubicBezTo>
                  <a:cubicBezTo>
                    <a:pt x="253" y="2"/>
                    <a:pt x="251" y="0"/>
                    <a:pt x="248" y="0"/>
                  </a:cubicBezTo>
                  <a:cubicBezTo>
                    <a:pt x="245" y="0"/>
                    <a:pt x="242" y="2"/>
                    <a:pt x="242" y="6"/>
                  </a:cubicBezTo>
                  <a:moveTo>
                    <a:pt x="252" y="24"/>
                  </a:moveTo>
                  <a:cubicBezTo>
                    <a:pt x="252" y="23"/>
                    <a:pt x="252" y="19"/>
                    <a:pt x="248" y="19"/>
                  </a:cubicBezTo>
                  <a:cubicBezTo>
                    <a:pt x="244" y="19"/>
                    <a:pt x="243" y="23"/>
                    <a:pt x="243" y="24"/>
                  </a:cubicBezTo>
                  <a:cubicBezTo>
                    <a:pt x="243" y="69"/>
                    <a:pt x="243" y="69"/>
                    <a:pt x="243" y="69"/>
                  </a:cubicBezTo>
                  <a:cubicBezTo>
                    <a:pt x="243" y="72"/>
                    <a:pt x="245" y="73"/>
                    <a:pt x="248" y="73"/>
                  </a:cubicBezTo>
                  <a:cubicBezTo>
                    <a:pt x="250" y="73"/>
                    <a:pt x="252" y="72"/>
                    <a:pt x="252" y="71"/>
                  </a:cubicBezTo>
                  <a:cubicBezTo>
                    <a:pt x="252" y="71"/>
                    <a:pt x="252" y="70"/>
                    <a:pt x="252" y="69"/>
                  </a:cubicBezTo>
                  <a:lnTo>
                    <a:pt x="252" y="24"/>
                  </a:lnTo>
                  <a:close/>
                  <a:moveTo>
                    <a:pt x="212" y="40"/>
                  </a:moveTo>
                  <a:cubicBezTo>
                    <a:pt x="207" y="39"/>
                    <a:pt x="203" y="38"/>
                    <a:pt x="203" y="33"/>
                  </a:cubicBezTo>
                  <a:cubicBezTo>
                    <a:pt x="203" y="31"/>
                    <a:pt x="204" y="29"/>
                    <a:pt x="206" y="28"/>
                  </a:cubicBezTo>
                  <a:cubicBezTo>
                    <a:pt x="208" y="26"/>
                    <a:pt x="211" y="26"/>
                    <a:pt x="212" y="26"/>
                  </a:cubicBezTo>
                  <a:cubicBezTo>
                    <a:pt x="220" y="26"/>
                    <a:pt x="223" y="31"/>
                    <a:pt x="224" y="33"/>
                  </a:cubicBezTo>
                  <a:cubicBezTo>
                    <a:pt x="225" y="36"/>
                    <a:pt x="226" y="37"/>
                    <a:pt x="228" y="37"/>
                  </a:cubicBezTo>
                  <a:cubicBezTo>
                    <a:pt x="230" y="37"/>
                    <a:pt x="232" y="36"/>
                    <a:pt x="232" y="33"/>
                  </a:cubicBezTo>
                  <a:cubicBezTo>
                    <a:pt x="232" y="31"/>
                    <a:pt x="230" y="19"/>
                    <a:pt x="212" y="19"/>
                  </a:cubicBezTo>
                  <a:cubicBezTo>
                    <a:pt x="195" y="19"/>
                    <a:pt x="194" y="32"/>
                    <a:pt x="194" y="34"/>
                  </a:cubicBezTo>
                  <a:cubicBezTo>
                    <a:pt x="194" y="44"/>
                    <a:pt x="203" y="47"/>
                    <a:pt x="208" y="49"/>
                  </a:cubicBezTo>
                  <a:cubicBezTo>
                    <a:pt x="214" y="50"/>
                    <a:pt x="214" y="50"/>
                    <a:pt x="214" y="50"/>
                  </a:cubicBezTo>
                  <a:cubicBezTo>
                    <a:pt x="219" y="52"/>
                    <a:pt x="224" y="53"/>
                    <a:pt x="224" y="59"/>
                  </a:cubicBezTo>
                  <a:cubicBezTo>
                    <a:pt x="224" y="63"/>
                    <a:pt x="219" y="67"/>
                    <a:pt x="213" y="67"/>
                  </a:cubicBezTo>
                  <a:cubicBezTo>
                    <a:pt x="209" y="67"/>
                    <a:pt x="205" y="65"/>
                    <a:pt x="203" y="62"/>
                  </a:cubicBezTo>
                  <a:cubicBezTo>
                    <a:pt x="202" y="60"/>
                    <a:pt x="202" y="60"/>
                    <a:pt x="200" y="56"/>
                  </a:cubicBezTo>
                  <a:cubicBezTo>
                    <a:pt x="200" y="55"/>
                    <a:pt x="199" y="54"/>
                    <a:pt x="197" y="54"/>
                  </a:cubicBezTo>
                  <a:cubicBezTo>
                    <a:pt x="195" y="54"/>
                    <a:pt x="192" y="55"/>
                    <a:pt x="192" y="58"/>
                  </a:cubicBezTo>
                  <a:cubicBezTo>
                    <a:pt x="192" y="60"/>
                    <a:pt x="193" y="65"/>
                    <a:pt x="197" y="69"/>
                  </a:cubicBezTo>
                  <a:cubicBezTo>
                    <a:pt x="203" y="74"/>
                    <a:pt x="210" y="74"/>
                    <a:pt x="213" y="74"/>
                  </a:cubicBezTo>
                  <a:cubicBezTo>
                    <a:pt x="217" y="74"/>
                    <a:pt x="223" y="73"/>
                    <a:pt x="227" y="70"/>
                  </a:cubicBezTo>
                  <a:cubicBezTo>
                    <a:pt x="230" y="68"/>
                    <a:pt x="233" y="64"/>
                    <a:pt x="233" y="58"/>
                  </a:cubicBezTo>
                  <a:cubicBezTo>
                    <a:pt x="233" y="47"/>
                    <a:pt x="223" y="44"/>
                    <a:pt x="218" y="42"/>
                  </a:cubicBezTo>
                  <a:lnTo>
                    <a:pt x="212" y="40"/>
                  </a:lnTo>
                  <a:close/>
                  <a:moveTo>
                    <a:pt x="164" y="40"/>
                  </a:moveTo>
                  <a:cubicBezTo>
                    <a:pt x="159" y="39"/>
                    <a:pt x="155" y="38"/>
                    <a:pt x="155" y="33"/>
                  </a:cubicBezTo>
                  <a:cubicBezTo>
                    <a:pt x="155" y="31"/>
                    <a:pt x="156" y="29"/>
                    <a:pt x="158" y="28"/>
                  </a:cubicBezTo>
                  <a:cubicBezTo>
                    <a:pt x="160" y="26"/>
                    <a:pt x="163" y="26"/>
                    <a:pt x="164" y="26"/>
                  </a:cubicBezTo>
                  <a:cubicBezTo>
                    <a:pt x="172" y="26"/>
                    <a:pt x="175" y="31"/>
                    <a:pt x="176" y="33"/>
                  </a:cubicBezTo>
                  <a:cubicBezTo>
                    <a:pt x="177" y="36"/>
                    <a:pt x="178" y="37"/>
                    <a:pt x="180" y="37"/>
                  </a:cubicBezTo>
                  <a:cubicBezTo>
                    <a:pt x="182" y="37"/>
                    <a:pt x="185" y="36"/>
                    <a:pt x="185" y="33"/>
                  </a:cubicBezTo>
                  <a:cubicBezTo>
                    <a:pt x="185" y="31"/>
                    <a:pt x="182" y="19"/>
                    <a:pt x="165" y="19"/>
                  </a:cubicBezTo>
                  <a:cubicBezTo>
                    <a:pt x="147" y="19"/>
                    <a:pt x="146" y="32"/>
                    <a:pt x="146" y="34"/>
                  </a:cubicBezTo>
                  <a:cubicBezTo>
                    <a:pt x="146" y="44"/>
                    <a:pt x="155" y="47"/>
                    <a:pt x="160" y="49"/>
                  </a:cubicBezTo>
                  <a:cubicBezTo>
                    <a:pt x="166" y="50"/>
                    <a:pt x="166" y="50"/>
                    <a:pt x="166" y="50"/>
                  </a:cubicBezTo>
                  <a:cubicBezTo>
                    <a:pt x="171" y="52"/>
                    <a:pt x="176" y="53"/>
                    <a:pt x="176" y="59"/>
                  </a:cubicBezTo>
                  <a:cubicBezTo>
                    <a:pt x="176" y="63"/>
                    <a:pt x="172" y="67"/>
                    <a:pt x="166" y="67"/>
                  </a:cubicBezTo>
                  <a:cubicBezTo>
                    <a:pt x="161" y="67"/>
                    <a:pt x="157" y="65"/>
                    <a:pt x="155" y="62"/>
                  </a:cubicBezTo>
                  <a:cubicBezTo>
                    <a:pt x="154" y="60"/>
                    <a:pt x="154" y="60"/>
                    <a:pt x="152" y="56"/>
                  </a:cubicBezTo>
                  <a:cubicBezTo>
                    <a:pt x="152" y="55"/>
                    <a:pt x="151" y="54"/>
                    <a:pt x="149" y="54"/>
                  </a:cubicBezTo>
                  <a:cubicBezTo>
                    <a:pt x="147" y="54"/>
                    <a:pt x="144" y="55"/>
                    <a:pt x="144" y="58"/>
                  </a:cubicBezTo>
                  <a:cubicBezTo>
                    <a:pt x="144" y="60"/>
                    <a:pt x="145" y="65"/>
                    <a:pt x="150" y="69"/>
                  </a:cubicBezTo>
                  <a:cubicBezTo>
                    <a:pt x="155" y="74"/>
                    <a:pt x="162" y="74"/>
                    <a:pt x="165" y="74"/>
                  </a:cubicBezTo>
                  <a:cubicBezTo>
                    <a:pt x="170" y="74"/>
                    <a:pt x="175" y="73"/>
                    <a:pt x="179" y="70"/>
                  </a:cubicBezTo>
                  <a:cubicBezTo>
                    <a:pt x="182" y="68"/>
                    <a:pt x="185" y="64"/>
                    <a:pt x="185" y="58"/>
                  </a:cubicBezTo>
                  <a:cubicBezTo>
                    <a:pt x="185" y="47"/>
                    <a:pt x="175" y="44"/>
                    <a:pt x="170" y="42"/>
                  </a:cubicBezTo>
                  <a:lnTo>
                    <a:pt x="164" y="40"/>
                  </a:lnTo>
                  <a:close/>
                  <a:moveTo>
                    <a:pt x="119" y="47"/>
                  </a:moveTo>
                  <a:cubicBezTo>
                    <a:pt x="123" y="47"/>
                    <a:pt x="124" y="46"/>
                    <a:pt x="126" y="46"/>
                  </a:cubicBezTo>
                  <a:cubicBezTo>
                    <a:pt x="126" y="52"/>
                    <a:pt x="125" y="57"/>
                    <a:pt x="123" y="61"/>
                  </a:cubicBezTo>
                  <a:cubicBezTo>
                    <a:pt x="121" y="63"/>
                    <a:pt x="117" y="66"/>
                    <a:pt x="112" y="66"/>
                  </a:cubicBezTo>
                  <a:cubicBezTo>
                    <a:pt x="107" y="66"/>
                    <a:pt x="102" y="63"/>
                    <a:pt x="102" y="58"/>
                  </a:cubicBezTo>
                  <a:cubicBezTo>
                    <a:pt x="102" y="52"/>
                    <a:pt x="107" y="51"/>
                    <a:pt x="108" y="50"/>
                  </a:cubicBezTo>
                  <a:cubicBezTo>
                    <a:pt x="110" y="50"/>
                    <a:pt x="112" y="49"/>
                    <a:pt x="113" y="49"/>
                  </a:cubicBezTo>
                  <a:lnTo>
                    <a:pt x="119" y="47"/>
                  </a:lnTo>
                  <a:close/>
                  <a:moveTo>
                    <a:pt x="134" y="39"/>
                  </a:moveTo>
                  <a:cubicBezTo>
                    <a:pt x="134" y="34"/>
                    <a:pt x="134" y="29"/>
                    <a:pt x="131" y="25"/>
                  </a:cubicBezTo>
                  <a:cubicBezTo>
                    <a:pt x="127" y="20"/>
                    <a:pt x="121" y="19"/>
                    <a:pt x="115" y="19"/>
                  </a:cubicBezTo>
                  <a:cubicBezTo>
                    <a:pt x="108" y="19"/>
                    <a:pt x="101" y="21"/>
                    <a:pt x="97" y="27"/>
                  </a:cubicBezTo>
                  <a:cubicBezTo>
                    <a:pt x="96" y="28"/>
                    <a:pt x="95" y="31"/>
                    <a:pt x="95" y="33"/>
                  </a:cubicBezTo>
                  <a:cubicBezTo>
                    <a:pt x="95" y="35"/>
                    <a:pt x="96" y="37"/>
                    <a:pt x="99" y="37"/>
                  </a:cubicBezTo>
                  <a:cubicBezTo>
                    <a:pt x="103" y="37"/>
                    <a:pt x="103" y="35"/>
                    <a:pt x="104" y="34"/>
                  </a:cubicBezTo>
                  <a:cubicBezTo>
                    <a:pt x="105" y="31"/>
                    <a:pt x="106" y="27"/>
                    <a:pt x="115" y="27"/>
                  </a:cubicBezTo>
                  <a:cubicBezTo>
                    <a:pt x="117" y="27"/>
                    <a:pt x="126" y="27"/>
                    <a:pt x="126" y="35"/>
                  </a:cubicBezTo>
                  <a:cubicBezTo>
                    <a:pt x="126" y="38"/>
                    <a:pt x="125" y="39"/>
                    <a:pt x="123" y="39"/>
                  </a:cubicBezTo>
                  <a:cubicBezTo>
                    <a:pt x="122" y="40"/>
                    <a:pt x="120" y="40"/>
                    <a:pt x="117" y="41"/>
                  </a:cubicBezTo>
                  <a:cubicBezTo>
                    <a:pt x="108" y="42"/>
                    <a:pt x="108" y="42"/>
                    <a:pt x="108" y="42"/>
                  </a:cubicBezTo>
                  <a:cubicBezTo>
                    <a:pt x="102" y="44"/>
                    <a:pt x="92" y="46"/>
                    <a:pt x="92" y="58"/>
                  </a:cubicBezTo>
                  <a:cubicBezTo>
                    <a:pt x="92" y="67"/>
                    <a:pt x="99" y="74"/>
                    <a:pt x="110" y="74"/>
                  </a:cubicBezTo>
                  <a:cubicBezTo>
                    <a:pt x="114" y="74"/>
                    <a:pt x="121" y="73"/>
                    <a:pt x="126" y="66"/>
                  </a:cubicBezTo>
                  <a:cubicBezTo>
                    <a:pt x="126" y="70"/>
                    <a:pt x="126" y="70"/>
                    <a:pt x="126" y="71"/>
                  </a:cubicBezTo>
                  <a:cubicBezTo>
                    <a:pt x="127" y="73"/>
                    <a:pt x="129" y="73"/>
                    <a:pt x="130" y="73"/>
                  </a:cubicBezTo>
                  <a:cubicBezTo>
                    <a:pt x="134" y="73"/>
                    <a:pt x="134" y="71"/>
                    <a:pt x="134" y="69"/>
                  </a:cubicBezTo>
                  <a:lnTo>
                    <a:pt x="134" y="39"/>
                  </a:lnTo>
                  <a:close/>
                  <a:moveTo>
                    <a:pt x="82" y="5"/>
                  </a:moveTo>
                  <a:cubicBezTo>
                    <a:pt x="82" y="4"/>
                    <a:pt x="82" y="0"/>
                    <a:pt x="78" y="0"/>
                  </a:cubicBezTo>
                  <a:cubicBezTo>
                    <a:pt x="73" y="0"/>
                    <a:pt x="73" y="4"/>
                    <a:pt x="73" y="5"/>
                  </a:cubicBezTo>
                  <a:cubicBezTo>
                    <a:pt x="73" y="69"/>
                    <a:pt x="73" y="69"/>
                    <a:pt x="73" y="69"/>
                  </a:cubicBezTo>
                  <a:cubicBezTo>
                    <a:pt x="73" y="72"/>
                    <a:pt x="75" y="73"/>
                    <a:pt x="78" y="73"/>
                  </a:cubicBezTo>
                  <a:cubicBezTo>
                    <a:pt x="82" y="73"/>
                    <a:pt x="82" y="70"/>
                    <a:pt x="82" y="69"/>
                  </a:cubicBezTo>
                  <a:lnTo>
                    <a:pt x="82" y="5"/>
                  </a:lnTo>
                  <a:close/>
                  <a:moveTo>
                    <a:pt x="34" y="66"/>
                  </a:moveTo>
                  <a:cubicBezTo>
                    <a:pt x="29" y="66"/>
                    <a:pt x="21" y="65"/>
                    <a:pt x="16" y="57"/>
                  </a:cubicBezTo>
                  <a:cubicBezTo>
                    <a:pt x="12" y="51"/>
                    <a:pt x="10" y="44"/>
                    <a:pt x="10" y="37"/>
                  </a:cubicBezTo>
                  <a:cubicBezTo>
                    <a:pt x="10" y="29"/>
                    <a:pt x="12" y="19"/>
                    <a:pt x="19" y="13"/>
                  </a:cubicBezTo>
                  <a:cubicBezTo>
                    <a:pt x="24" y="9"/>
                    <a:pt x="30" y="8"/>
                    <a:pt x="34" y="8"/>
                  </a:cubicBezTo>
                  <a:cubicBezTo>
                    <a:pt x="42" y="8"/>
                    <a:pt x="49" y="10"/>
                    <a:pt x="54" y="21"/>
                  </a:cubicBezTo>
                  <a:cubicBezTo>
                    <a:pt x="55" y="24"/>
                    <a:pt x="56" y="26"/>
                    <a:pt x="58" y="26"/>
                  </a:cubicBezTo>
                  <a:cubicBezTo>
                    <a:pt x="61" y="26"/>
                    <a:pt x="64" y="24"/>
                    <a:pt x="64" y="21"/>
                  </a:cubicBezTo>
                  <a:cubicBezTo>
                    <a:pt x="64" y="18"/>
                    <a:pt x="61" y="12"/>
                    <a:pt x="58" y="9"/>
                  </a:cubicBezTo>
                  <a:cubicBezTo>
                    <a:pt x="50" y="0"/>
                    <a:pt x="38" y="0"/>
                    <a:pt x="34" y="0"/>
                  </a:cubicBezTo>
                  <a:cubicBezTo>
                    <a:pt x="30" y="0"/>
                    <a:pt x="18" y="0"/>
                    <a:pt x="9" y="10"/>
                  </a:cubicBezTo>
                  <a:cubicBezTo>
                    <a:pt x="2" y="17"/>
                    <a:pt x="0" y="27"/>
                    <a:pt x="0" y="37"/>
                  </a:cubicBezTo>
                  <a:cubicBezTo>
                    <a:pt x="0" y="47"/>
                    <a:pt x="2" y="56"/>
                    <a:pt x="8" y="64"/>
                  </a:cubicBezTo>
                  <a:cubicBezTo>
                    <a:pt x="11" y="68"/>
                    <a:pt x="18" y="74"/>
                    <a:pt x="34" y="74"/>
                  </a:cubicBezTo>
                  <a:cubicBezTo>
                    <a:pt x="40" y="74"/>
                    <a:pt x="53" y="73"/>
                    <a:pt x="61" y="61"/>
                  </a:cubicBezTo>
                  <a:cubicBezTo>
                    <a:pt x="62" y="60"/>
                    <a:pt x="65" y="55"/>
                    <a:pt x="65" y="52"/>
                  </a:cubicBezTo>
                  <a:cubicBezTo>
                    <a:pt x="65" y="49"/>
                    <a:pt x="61" y="48"/>
                    <a:pt x="59" y="48"/>
                  </a:cubicBezTo>
                  <a:cubicBezTo>
                    <a:pt x="56" y="48"/>
                    <a:pt x="56" y="50"/>
                    <a:pt x="54" y="53"/>
                  </a:cubicBezTo>
                  <a:cubicBezTo>
                    <a:pt x="51" y="61"/>
                    <a:pt x="43" y="66"/>
                    <a:pt x="34" y="66"/>
                  </a:cubicBezTo>
                </a:path>
              </a:pathLst>
            </a:custGeom>
            <a:solidFill>
              <a:schemeClr val="accent6">
                <a:lumMod val="40000"/>
                <a:lumOff val="6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 name="Freeform 6">
              <a:extLst>
                <a:ext uri="{FF2B5EF4-FFF2-40B4-BE49-F238E27FC236}">
                  <a16:creationId xmlns:a16="http://schemas.microsoft.com/office/drawing/2014/main" id="{C4F7CDC4-77E7-4CEA-A203-C364AE44D29C}"/>
                </a:ext>
              </a:extLst>
            </p:cNvPr>
            <p:cNvSpPr>
              <a:spLocks noEditPoints="1"/>
            </p:cNvSpPr>
            <p:nvPr userDrawn="1"/>
          </p:nvSpPr>
          <p:spPr bwMode="auto">
            <a:xfrm>
              <a:off x="4710113" y="-950913"/>
              <a:ext cx="1416050" cy="331788"/>
            </a:xfrm>
            <a:custGeom>
              <a:avLst/>
              <a:gdLst>
                <a:gd name="T0" fmla="*/ 425 w 445"/>
                <a:gd name="T1" fmla="*/ 4 h 102"/>
                <a:gd name="T2" fmla="*/ 416 w 445"/>
                <a:gd name="T3" fmla="*/ 7 h 102"/>
                <a:gd name="T4" fmla="*/ 419 w 445"/>
                <a:gd name="T5" fmla="*/ 7 h 102"/>
                <a:gd name="T6" fmla="*/ 436 w 445"/>
                <a:gd name="T7" fmla="*/ 19 h 102"/>
                <a:gd name="T8" fmla="*/ 427 w 445"/>
                <a:gd name="T9" fmla="*/ 23 h 102"/>
                <a:gd name="T10" fmla="*/ 430 w 445"/>
                <a:gd name="T11" fmla="*/ 8 h 102"/>
                <a:gd name="T12" fmla="*/ 437 w 445"/>
                <a:gd name="T13" fmla="*/ 23 h 102"/>
                <a:gd name="T14" fmla="*/ 442 w 445"/>
                <a:gd name="T15" fmla="*/ 11 h 102"/>
                <a:gd name="T16" fmla="*/ 445 w 445"/>
                <a:gd name="T17" fmla="*/ 4 h 102"/>
                <a:gd name="T18" fmla="*/ 366 w 445"/>
                <a:gd name="T19" fmla="*/ 86 h 102"/>
                <a:gd name="T20" fmla="*/ 388 w 445"/>
                <a:gd name="T21" fmla="*/ 65 h 102"/>
                <a:gd name="T22" fmla="*/ 409 w 445"/>
                <a:gd name="T23" fmla="*/ 33 h 102"/>
                <a:gd name="T24" fmla="*/ 360 w 445"/>
                <a:gd name="T25" fmla="*/ 51 h 102"/>
                <a:gd name="T26" fmla="*/ 392 w 445"/>
                <a:gd name="T27" fmla="*/ 49 h 102"/>
                <a:gd name="T28" fmla="*/ 342 w 445"/>
                <a:gd name="T29" fmla="*/ 70 h 102"/>
                <a:gd name="T30" fmla="*/ 377 w 445"/>
                <a:gd name="T31" fmla="*/ 96 h 102"/>
                <a:gd name="T32" fmla="*/ 403 w 445"/>
                <a:gd name="T33" fmla="*/ 86 h 102"/>
                <a:gd name="T34" fmla="*/ 332 w 445"/>
                <a:gd name="T35" fmla="*/ 31 h 102"/>
                <a:gd name="T36" fmla="*/ 293 w 445"/>
                <a:gd name="T37" fmla="*/ 28 h 102"/>
                <a:gd name="T38" fmla="*/ 276 w 445"/>
                <a:gd name="T39" fmla="*/ 40 h 102"/>
                <a:gd name="T40" fmla="*/ 270 w 445"/>
                <a:gd name="T41" fmla="*/ 101 h 102"/>
                <a:gd name="T42" fmla="*/ 290 w 445"/>
                <a:gd name="T43" fmla="*/ 60 h 102"/>
                <a:gd name="T44" fmla="*/ 315 w 445"/>
                <a:gd name="T45" fmla="*/ 50 h 102"/>
                <a:gd name="T46" fmla="*/ 306 w 445"/>
                <a:gd name="T47" fmla="*/ 98 h 102"/>
                <a:gd name="T48" fmla="*/ 326 w 445"/>
                <a:gd name="T49" fmla="*/ 88 h 102"/>
                <a:gd name="T50" fmla="*/ 271 w 445"/>
                <a:gd name="T51" fmla="*/ 10 h 102"/>
                <a:gd name="T52" fmla="*/ 258 w 445"/>
                <a:gd name="T53" fmla="*/ 21 h 102"/>
                <a:gd name="T54" fmla="*/ 237 w 445"/>
                <a:gd name="T55" fmla="*/ 101 h 102"/>
                <a:gd name="T56" fmla="*/ 263 w 445"/>
                <a:gd name="T57" fmla="*/ 40 h 102"/>
                <a:gd name="T58" fmla="*/ 248 w 445"/>
                <a:gd name="T59" fmla="*/ 30 h 102"/>
                <a:gd name="T60" fmla="*/ 198 w 445"/>
                <a:gd name="T61" fmla="*/ 40 h 102"/>
                <a:gd name="T62" fmla="*/ 177 w 445"/>
                <a:gd name="T63" fmla="*/ 44 h 102"/>
                <a:gd name="T64" fmla="*/ 207 w 445"/>
                <a:gd name="T65" fmla="*/ 89 h 102"/>
                <a:gd name="T66" fmla="*/ 230 w 445"/>
                <a:gd name="T67" fmla="*/ 28 h 102"/>
                <a:gd name="T68" fmla="*/ 197 w 445"/>
                <a:gd name="T69" fmla="*/ 78 h 102"/>
                <a:gd name="T70" fmla="*/ 141 w 445"/>
                <a:gd name="T71" fmla="*/ 77 h 102"/>
                <a:gd name="T72" fmla="*/ 114 w 445"/>
                <a:gd name="T73" fmla="*/ 78 h 102"/>
                <a:gd name="T74" fmla="*/ 141 w 445"/>
                <a:gd name="T75" fmla="*/ 77 h 102"/>
                <a:gd name="T76" fmla="*/ 144 w 445"/>
                <a:gd name="T77" fmla="*/ 27 h 102"/>
                <a:gd name="T78" fmla="*/ 124 w 445"/>
                <a:gd name="T79" fmla="*/ 47 h 102"/>
                <a:gd name="T80" fmla="*/ 136 w 445"/>
                <a:gd name="T81" fmla="*/ 54 h 102"/>
                <a:gd name="T82" fmla="*/ 94 w 445"/>
                <a:gd name="T83" fmla="*/ 79 h 102"/>
                <a:gd name="T84" fmla="*/ 137 w 445"/>
                <a:gd name="T85" fmla="*/ 93 h 102"/>
                <a:gd name="T86" fmla="*/ 167 w 445"/>
                <a:gd name="T87" fmla="*/ 56 h 102"/>
                <a:gd name="T88" fmla="*/ 26 w 445"/>
                <a:gd name="T89" fmla="*/ 6 h 102"/>
                <a:gd name="T90" fmla="*/ 3 w 445"/>
                <a:gd name="T91" fmla="*/ 98 h 102"/>
                <a:gd name="T92" fmla="*/ 34 w 445"/>
                <a:gd name="T93" fmla="*/ 46 h 102"/>
                <a:gd name="T94" fmla="*/ 64 w 445"/>
                <a:gd name="T95" fmla="*/ 101 h 102"/>
                <a:gd name="T96" fmla="*/ 99 w 445"/>
                <a:gd name="T97" fmla="*/ 2 h 102"/>
                <a:gd name="T98" fmla="*/ 81 w 445"/>
                <a:gd name="T99" fmla="*/ 14 h 102"/>
                <a:gd name="T100" fmla="*/ 67 w 445"/>
                <a:gd name="T101" fmla="*/ 65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445" h="102">
                  <a:moveTo>
                    <a:pt x="419" y="7"/>
                  </a:moveTo>
                  <a:cubicBezTo>
                    <a:pt x="425" y="7"/>
                    <a:pt x="425" y="7"/>
                    <a:pt x="425" y="7"/>
                  </a:cubicBezTo>
                  <a:cubicBezTo>
                    <a:pt x="425" y="4"/>
                    <a:pt x="425" y="4"/>
                    <a:pt x="425" y="4"/>
                  </a:cubicBezTo>
                  <a:cubicBezTo>
                    <a:pt x="410" y="4"/>
                    <a:pt x="410" y="4"/>
                    <a:pt x="410" y="4"/>
                  </a:cubicBezTo>
                  <a:cubicBezTo>
                    <a:pt x="410" y="7"/>
                    <a:pt x="410" y="7"/>
                    <a:pt x="410" y="7"/>
                  </a:cubicBezTo>
                  <a:cubicBezTo>
                    <a:pt x="416" y="7"/>
                    <a:pt x="416" y="7"/>
                    <a:pt x="416" y="7"/>
                  </a:cubicBezTo>
                  <a:cubicBezTo>
                    <a:pt x="416" y="23"/>
                    <a:pt x="416" y="23"/>
                    <a:pt x="416" y="23"/>
                  </a:cubicBezTo>
                  <a:cubicBezTo>
                    <a:pt x="419" y="23"/>
                    <a:pt x="419" y="23"/>
                    <a:pt x="419" y="23"/>
                  </a:cubicBezTo>
                  <a:lnTo>
                    <a:pt x="419" y="7"/>
                  </a:lnTo>
                  <a:close/>
                  <a:moveTo>
                    <a:pt x="445" y="4"/>
                  </a:moveTo>
                  <a:cubicBezTo>
                    <a:pt x="440" y="4"/>
                    <a:pt x="440" y="4"/>
                    <a:pt x="440" y="4"/>
                  </a:cubicBezTo>
                  <a:cubicBezTo>
                    <a:pt x="436" y="19"/>
                    <a:pt x="436" y="19"/>
                    <a:pt x="436" y="19"/>
                  </a:cubicBezTo>
                  <a:cubicBezTo>
                    <a:pt x="431" y="4"/>
                    <a:pt x="431" y="4"/>
                    <a:pt x="431" y="4"/>
                  </a:cubicBezTo>
                  <a:cubicBezTo>
                    <a:pt x="427" y="4"/>
                    <a:pt x="427" y="4"/>
                    <a:pt x="427" y="4"/>
                  </a:cubicBezTo>
                  <a:cubicBezTo>
                    <a:pt x="427" y="23"/>
                    <a:pt x="427" y="23"/>
                    <a:pt x="427" y="23"/>
                  </a:cubicBezTo>
                  <a:cubicBezTo>
                    <a:pt x="430" y="23"/>
                    <a:pt x="430" y="23"/>
                    <a:pt x="430" y="23"/>
                  </a:cubicBezTo>
                  <a:cubicBezTo>
                    <a:pt x="430" y="11"/>
                    <a:pt x="430" y="11"/>
                    <a:pt x="430" y="11"/>
                  </a:cubicBezTo>
                  <a:cubicBezTo>
                    <a:pt x="430" y="10"/>
                    <a:pt x="430" y="9"/>
                    <a:pt x="430" y="8"/>
                  </a:cubicBezTo>
                  <a:cubicBezTo>
                    <a:pt x="430" y="10"/>
                    <a:pt x="430" y="10"/>
                    <a:pt x="431" y="11"/>
                  </a:cubicBezTo>
                  <a:cubicBezTo>
                    <a:pt x="434" y="23"/>
                    <a:pt x="434" y="23"/>
                    <a:pt x="434" y="23"/>
                  </a:cubicBezTo>
                  <a:cubicBezTo>
                    <a:pt x="437" y="23"/>
                    <a:pt x="437" y="23"/>
                    <a:pt x="437" y="23"/>
                  </a:cubicBezTo>
                  <a:cubicBezTo>
                    <a:pt x="441" y="11"/>
                    <a:pt x="441" y="11"/>
                    <a:pt x="441" y="11"/>
                  </a:cubicBezTo>
                  <a:cubicBezTo>
                    <a:pt x="442" y="9"/>
                    <a:pt x="442" y="9"/>
                    <a:pt x="442" y="8"/>
                  </a:cubicBezTo>
                  <a:cubicBezTo>
                    <a:pt x="442" y="8"/>
                    <a:pt x="442" y="10"/>
                    <a:pt x="442" y="11"/>
                  </a:cubicBezTo>
                  <a:cubicBezTo>
                    <a:pt x="442" y="23"/>
                    <a:pt x="442" y="23"/>
                    <a:pt x="442" y="23"/>
                  </a:cubicBezTo>
                  <a:cubicBezTo>
                    <a:pt x="445" y="23"/>
                    <a:pt x="445" y="23"/>
                    <a:pt x="445" y="23"/>
                  </a:cubicBezTo>
                  <a:lnTo>
                    <a:pt x="445" y="4"/>
                  </a:lnTo>
                  <a:close/>
                  <a:moveTo>
                    <a:pt x="385" y="77"/>
                  </a:moveTo>
                  <a:cubicBezTo>
                    <a:pt x="384" y="78"/>
                    <a:pt x="381" y="81"/>
                    <a:pt x="375" y="84"/>
                  </a:cubicBezTo>
                  <a:cubicBezTo>
                    <a:pt x="371" y="86"/>
                    <a:pt x="368" y="86"/>
                    <a:pt x="366" y="86"/>
                  </a:cubicBezTo>
                  <a:cubicBezTo>
                    <a:pt x="361" y="86"/>
                    <a:pt x="358" y="83"/>
                    <a:pt x="359" y="78"/>
                  </a:cubicBezTo>
                  <a:cubicBezTo>
                    <a:pt x="361" y="71"/>
                    <a:pt x="368" y="70"/>
                    <a:pt x="374" y="69"/>
                  </a:cubicBezTo>
                  <a:cubicBezTo>
                    <a:pt x="384" y="67"/>
                    <a:pt x="385" y="66"/>
                    <a:pt x="388" y="65"/>
                  </a:cubicBezTo>
                  <a:lnTo>
                    <a:pt x="385" y="77"/>
                  </a:lnTo>
                  <a:close/>
                  <a:moveTo>
                    <a:pt x="411" y="56"/>
                  </a:moveTo>
                  <a:cubicBezTo>
                    <a:pt x="413" y="49"/>
                    <a:pt x="415" y="40"/>
                    <a:pt x="409" y="33"/>
                  </a:cubicBezTo>
                  <a:cubicBezTo>
                    <a:pt x="406" y="30"/>
                    <a:pt x="401" y="27"/>
                    <a:pt x="388" y="27"/>
                  </a:cubicBezTo>
                  <a:cubicBezTo>
                    <a:pt x="365" y="27"/>
                    <a:pt x="355" y="36"/>
                    <a:pt x="354" y="43"/>
                  </a:cubicBezTo>
                  <a:cubicBezTo>
                    <a:pt x="352" y="48"/>
                    <a:pt x="356" y="51"/>
                    <a:pt x="360" y="51"/>
                  </a:cubicBezTo>
                  <a:cubicBezTo>
                    <a:pt x="364" y="51"/>
                    <a:pt x="368" y="48"/>
                    <a:pt x="369" y="47"/>
                  </a:cubicBezTo>
                  <a:cubicBezTo>
                    <a:pt x="372" y="45"/>
                    <a:pt x="374" y="42"/>
                    <a:pt x="382" y="42"/>
                  </a:cubicBezTo>
                  <a:cubicBezTo>
                    <a:pt x="385" y="42"/>
                    <a:pt x="394" y="42"/>
                    <a:pt x="392" y="49"/>
                  </a:cubicBezTo>
                  <a:cubicBezTo>
                    <a:pt x="391" y="52"/>
                    <a:pt x="388" y="53"/>
                    <a:pt x="381" y="54"/>
                  </a:cubicBezTo>
                  <a:cubicBezTo>
                    <a:pt x="364" y="57"/>
                    <a:pt x="358" y="58"/>
                    <a:pt x="352" y="62"/>
                  </a:cubicBezTo>
                  <a:cubicBezTo>
                    <a:pt x="349" y="63"/>
                    <a:pt x="345" y="65"/>
                    <a:pt x="342" y="70"/>
                  </a:cubicBezTo>
                  <a:cubicBezTo>
                    <a:pt x="341" y="72"/>
                    <a:pt x="339" y="75"/>
                    <a:pt x="338" y="79"/>
                  </a:cubicBezTo>
                  <a:cubicBezTo>
                    <a:pt x="335" y="93"/>
                    <a:pt x="342" y="102"/>
                    <a:pt x="357" y="102"/>
                  </a:cubicBezTo>
                  <a:cubicBezTo>
                    <a:pt x="363" y="102"/>
                    <a:pt x="370" y="100"/>
                    <a:pt x="377" y="96"/>
                  </a:cubicBezTo>
                  <a:cubicBezTo>
                    <a:pt x="379" y="95"/>
                    <a:pt x="380" y="94"/>
                    <a:pt x="382" y="93"/>
                  </a:cubicBezTo>
                  <a:cubicBezTo>
                    <a:pt x="382" y="96"/>
                    <a:pt x="382" y="101"/>
                    <a:pt x="389" y="101"/>
                  </a:cubicBezTo>
                  <a:cubicBezTo>
                    <a:pt x="399" y="101"/>
                    <a:pt x="401" y="91"/>
                    <a:pt x="403" y="86"/>
                  </a:cubicBezTo>
                  <a:lnTo>
                    <a:pt x="411" y="56"/>
                  </a:lnTo>
                  <a:close/>
                  <a:moveTo>
                    <a:pt x="336" y="53"/>
                  </a:moveTo>
                  <a:cubicBezTo>
                    <a:pt x="338" y="47"/>
                    <a:pt x="339" y="38"/>
                    <a:pt x="332" y="31"/>
                  </a:cubicBezTo>
                  <a:cubicBezTo>
                    <a:pt x="329" y="29"/>
                    <a:pt x="325" y="27"/>
                    <a:pt x="319" y="27"/>
                  </a:cubicBezTo>
                  <a:cubicBezTo>
                    <a:pt x="307" y="27"/>
                    <a:pt x="300" y="34"/>
                    <a:pt x="297" y="37"/>
                  </a:cubicBezTo>
                  <a:cubicBezTo>
                    <a:pt x="297" y="34"/>
                    <a:pt x="297" y="30"/>
                    <a:pt x="293" y="28"/>
                  </a:cubicBezTo>
                  <a:cubicBezTo>
                    <a:pt x="291" y="28"/>
                    <a:pt x="290" y="28"/>
                    <a:pt x="289" y="28"/>
                  </a:cubicBezTo>
                  <a:cubicBezTo>
                    <a:pt x="286" y="28"/>
                    <a:pt x="283" y="29"/>
                    <a:pt x="282" y="30"/>
                  </a:cubicBezTo>
                  <a:cubicBezTo>
                    <a:pt x="278" y="33"/>
                    <a:pt x="277" y="36"/>
                    <a:pt x="276" y="40"/>
                  </a:cubicBezTo>
                  <a:cubicBezTo>
                    <a:pt x="263" y="89"/>
                    <a:pt x="263" y="89"/>
                    <a:pt x="263" y="89"/>
                  </a:cubicBezTo>
                  <a:cubicBezTo>
                    <a:pt x="262" y="92"/>
                    <a:pt x="260" y="98"/>
                    <a:pt x="266" y="100"/>
                  </a:cubicBezTo>
                  <a:cubicBezTo>
                    <a:pt x="267" y="101"/>
                    <a:pt x="268" y="101"/>
                    <a:pt x="270" y="101"/>
                  </a:cubicBezTo>
                  <a:cubicBezTo>
                    <a:pt x="272" y="101"/>
                    <a:pt x="275" y="100"/>
                    <a:pt x="278" y="98"/>
                  </a:cubicBezTo>
                  <a:cubicBezTo>
                    <a:pt x="281" y="95"/>
                    <a:pt x="282" y="92"/>
                    <a:pt x="283" y="89"/>
                  </a:cubicBezTo>
                  <a:cubicBezTo>
                    <a:pt x="290" y="60"/>
                    <a:pt x="290" y="60"/>
                    <a:pt x="290" y="60"/>
                  </a:cubicBezTo>
                  <a:cubicBezTo>
                    <a:pt x="291" y="56"/>
                    <a:pt x="293" y="50"/>
                    <a:pt x="299" y="46"/>
                  </a:cubicBezTo>
                  <a:cubicBezTo>
                    <a:pt x="302" y="45"/>
                    <a:pt x="304" y="44"/>
                    <a:pt x="307" y="44"/>
                  </a:cubicBezTo>
                  <a:cubicBezTo>
                    <a:pt x="311" y="44"/>
                    <a:pt x="314" y="46"/>
                    <a:pt x="315" y="50"/>
                  </a:cubicBezTo>
                  <a:cubicBezTo>
                    <a:pt x="316" y="52"/>
                    <a:pt x="315" y="55"/>
                    <a:pt x="314" y="58"/>
                  </a:cubicBezTo>
                  <a:cubicBezTo>
                    <a:pt x="306" y="89"/>
                    <a:pt x="306" y="89"/>
                    <a:pt x="306" y="89"/>
                  </a:cubicBezTo>
                  <a:cubicBezTo>
                    <a:pt x="305" y="91"/>
                    <a:pt x="304" y="95"/>
                    <a:pt x="306" y="98"/>
                  </a:cubicBezTo>
                  <a:cubicBezTo>
                    <a:pt x="307" y="99"/>
                    <a:pt x="309" y="101"/>
                    <a:pt x="313" y="101"/>
                  </a:cubicBezTo>
                  <a:cubicBezTo>
                    <a:pt x="317" y="101"/>
                    <a:pt x="320" y="99"/>
                    <a:pt x="322" y="97"/>
                  </a:cubicBezTo>
                  <a:cubicBezTo>
                    <a:pt x="325" y="95"/>
                    <a:pt x="326" y="91"/>
                    <a:pt x="326" y="88"/>
                  </a:cubicBezTo>
                  <a:lnTo>
                    <a:pt x="336" y="53"/>
                  </a:lnTo>
                  <a:close/>
                  <a:moveTo>
                    <a:pt x="258" y="21"/>
                  </a:moveTo>
                  <a:cubicBezTo>
                    <a:pt x="264" y="21"/>
                    <a:pt x="269" y="16"/>
                    <a:pt x="271" y="10"/>
                  </a:cubicBezTo>
                  <a:cubicBezTo>
                    <a:pt x="273" y="5"/>
                    <a:pt x="269" y="0"/>
                    <a:pt x="264" y="0"/>
                  </a:cubicBezTo>
                  <a:cubicBezTo>
                    <a:pt x="258" y="0"/>
                    <a:pt x="252" y="5"/>
                    <a:pt x="251" y="10"/>
                  </a:cubicBezTo>
                  <a:cubicBezTo>
                    <a:pt x="250" y="16"/>
                    <a:pt x="253" y="21"/>
                    <a:pt x="258" y="21"/>
                  </a:cubicBezTo>
                  <a:moveTo>
                    <a:pt x="230" y="88"/>
                  </a:moveTo>
                  <a:cubicBezTo>
                    <a:pt x="229" y="92"/>
                    <a:pt x="228" y="98"/>
                    <a:pt x="233" y="100"/>
                  </a:cubicBezTo>
                  <a:cubicBezTo>
                    <a:pt x="234" y="100"/>
                    <a:pt x="235" y="101"/>
                    <a:pt x="237" y="101"/>
                  </a:cubicBezTo>
                  <a:cubicBezTo>
                    <a:pt x="240" y="101"/>
                    <a:pt x="243" y="100"/>
                    <a:pt x="246" y="97"/>
                  </a:cubicBezTo>
                  <a:cubicBezTo>
                    <a:pt x="248" y="94"/>
                    <a:pt x="249" y="91"/>
                    <a:pt x="250" y="88"/>
                  </a:cubicBezTo>
                  <a:cubicBezTo>
                    <a:pt x="263" y="40"/>
                    <a:pt x="263" y="40"/>
                    <a:pt x="263" y="40"/>
                  </a:cubicBezTo>
                  <a:cubicBezTo>
                    <a:pt x="264" y="36"/>
                    <a:pt x="265" y="31"/>
                    <a:pt x="260" y="29"/>
                  </a:cubicBezTo>
                  <a:cubicBezTo>
                    <a:pt x="259" y="28"/>
                    <a:pt x="258" y="28"/>
                    <a:pt x="256" y="28"/>
                  </a:cubicBezTo>
                  <a:cubicBezTo>
                    <a:pt x="253" y="28"/>
                    <a:pt x="250" y="29"/>
                    <a:pt x="248" y="30"/>
                  </a:cubicBezTo>
                  <a:cubicBezTo>
                    <a:pt x="246" y="32"/>
                    <a:pt x="245" y="34"/>
                    <a:pt x="243" y="40"/>
                  </a:cubicBezTo>
                  <a:lnTo>
                    <a:pt x="230" y="88"/>
                  </a:lnTo>
                  <a:close/>
                  <a:moveTo>
                    <a:pt x="198" y="40"/>
                  </a:moveTo>
                  <a:cubicBezTo>
                    <a:pt x="198" y="35"/>
                    <a:pt x="198" y="28"/>
                    <a:pt x="190" y="28"/>
                  </a:cubicBezTo>
                  <a:cubicBezTo>
                    <a:pt x="186" y="28"/>
                    <a:pt x="179" y="31"/>
                    <a:pt x="177" y="38"/>
                  </a:cubicBezTo>
                  <a:cubicBezTo>
                    <a:pt x="177" y="40"/>
                    <a:pt x="177" y="42"/>
                    <a:pt x="177" y="44"/>
                  </a:cubicBezTo>
                  <a:cubicBezTo>
                    <a:pt x="180" y="91"/>
                    <a:pt x="180" y="91"/>
                    <a:pt x="180" y="91"/>
                  </a:cubicBezTo>
                  <a:cubicBezTo>
                    <a:pt x="181" y="98"/>
                    <a:pt x="181" y="101"/>
                    <a:pt x="190" y="101"/>
                  </a:cubicBezTo>
                  <a:cubicBezTo>
                    <a:pt x="200" y="101"/>
                    <a:pt x="202" y="98"/>
                    <a:pt x="207" y="89"/>
                  </a:cubicBezTo>
                  <a:cubicBezTo>
                    <a:pt x="235" y="43"/>
                    <a:pt x="235" y="43"/>
                    <a:pt x="235" y="43"/>
                  </a:cubicBezTo>
                  <a:cubicBezTo>
                    <a:pt x="236" y="41"/>
                    <a:pt x="237" y="39"/>
                    <a:pt x="238" y="37"/>
                  </a:cubicBezTo>
                  <a:cubicBezTo>
                    <a:pt x="239" y="31"/>
                    <a:pt x="235" y="28"/>
                    <a:pt x="230" y="28"/>
                  </a:cubicBezTo>
                  <a:cubicBezTo>
                    <a:pt x="223" y="28"/>
                    <a:pt x="220" y="34"/>
                    <a:pt x="217" y="38"/>
                  </a:cubicBezTo>
                  <a:cubicBezTo>
                    <a:pt x="202" y="67"/>
                    <a:pt x="202" y="67"/>
                    <a:pt x="202" y="67"/>
                  </a:cubicBezTo>
                  <a:cubicBezTo>
                    <a:pt x="199" y="72"/>
                    <a:pt x="198" y="73"/>
                    <a:pt x="197" y="78"/>
                  </a:cubicBezTo>
                  <a:cubicBezTo>
                    <a:pt x="197" y="75"/>
                    <a:pt x="197" y="72"/>
                    <a:pt x="197" y="68"/>
                  </a:cubicBezTo>
                  <a:lnTo>
                    <a:pt x="198" y="40"/>
                  </a:lnTo>
                  <a:close/>
                  <a:moveTo>
                    <a:pt x="141" y="77"/>
                  </a:moveTo>
                  <a:cubicBezTo>
                    <a:pt x="139" y="78"/>
                    <a:pt x="137" y="81"/>
                    <a:pt x="131" y="84"/>
                  </a:cubicBezTo>
                  <a:cubicBezTo>
                    <a:pt x="127" y="86"/>
                    <a:pt x="124" y="86"/>
                    <a:pt x="122" y="86"/>
                  </a:cubicBezTo>
                  <a:cubicBezTo>
                    <a:pt x="116" y="86"/>
                    <a:pt x="113" y="83"/>
                    <a:pt x="114" y="78"/>
                  </a:cubicBezTo>
                  <a:cubicBezTo>
                    <a:pt x="116" y="71"/>
                    <a:pt x="124" y="70"/>
                    <a:pt x="130" y="69"/>
                  </a:cubicBezTo>
                  <a:cubicBezTo>
                    <a:pt x="140" y="67"/>
                    <a:pt x="141" y="66"/>
                    <a:pt x="144" y="65"/>
                  </a:cubicBezTo>
                  <a:lnTo>
                    <a:pt x="141" y="77"/>
                  </a:lnTo>
                  <a:close/>
                  <a:moveTo>
                    <a:pt x="167" y="56"/>
                  </a:moveTo>
                  <a:cubicBezTo>
                    <a:pt x="168" y="49"/>
                    <a:pt x="171" y="40"/>
                    <a:pt x="165" y="33"/>
                  </a:cubicBezTo>
                  <a:cubicBezTo>
                    <a:pt x="162" y="30"/>
                    <a:pt x="156" y="27"/>
                    <a:pt x="144" y="27"/>
                  </a:cubicBezTo>
                  <a:cubicBezTo>
                    <a:pt x="121" y="27"/>
                    <a:pt x="111" y="36"/>
                    <a:pt x="109" y="43"/>
                  </a:cubicBezTo>
                  <a:cubicBezTo>
                    <a:pt x="108" y="48"/>
                    <a:pt x="112" y="51"/>
                    <a:pt x="116" y="51"/>
                  </a:cubicBezTo>
                  <a:cubicBezTo>
                    <a:pt x="120" y="51"/>
                    <a:pt x="123" y="48"/>
                    <a:pt x="124" y="47"/>
                  </a:cubicBezTo>
                  <a:cubicBezTo>
                    <a:pt x="127" y="45"/>
                    <a:pt x="130" y="42"/>
                    <a:pt x="138" y="42"/>
                  </a:cubicBezTo>
                  <a:cubicBezTo>
                    <a:pt x="140" y="42"/>
                    <a:pt x="149" y="42"/>
                    <a:pt x="148" y="49"/>
                  </a:cubicBezTo>
                  <a:cubicBezTo>
                    <a:pt x="147" y="52"/>
                    <a:pt x="143" y="53"/>
                    <a:pt x="136" y="54"/>
                  </a:cubicBezTo>
                  <a:cubicBezTo>
                    <a:pt x="120" y="57"/>
                    <a:pt x="114" y="58"/>
                    <a:pt x="107" y="62"/>
                  </a:cubicBezTo>
                  <a:cubicBezTo>
                    <a:pt x="105" y="63"/>
                    <a:pt x="101" y="65"/>
                    <a:pt x="98" y="70"/>
                  </a:cubicBezTo>
                  <a:cubicBezTo>
                    <a:pt x="96" y="72"/>
                    <a:pt x="95" y="75"/>
                    <a:pt x="94" y="79"/>
                  </a:cubicBezTo>
                  <a:cubicBezTo>
                    <a:pt x="90" y="93"/>
                    <a:pt x="97" y="102"/>
                    <a:pt x="113" y="102"/>
                  </a:cubicBezTo>
                  <a:cubicBezTo>
                    <a:pt x="119" y="102"/>
                    <a:pt x="126" y="100"/>
                    <a:pt x="132" y="96"/>
                  </a:cubicBezTo>
                  <a:cubicBezTo>
                    <a:pt x="134" y="95"/>
                    <a:pt x="135" y="94"/>
                    <a:pt x="137" y="93"/>
                  </a:cubicBezTo>
                  <a:cubicBezTo>
                    <a:pt x="138" y="96"/>
                    <a:pt x="138" y="101"/>
                    <a:pt x="145" y="101"/>
                  </a:cubicBezTo>
                  <a:cubicBezTo>
                    <a:pt x="154" y="101"/>
                    <a:pt x="157" y="91"/>
                    <a:pt x="159" y="86"/>
                  </a:cubicBezTo>
                  <a:lnTo>
                    <a:pt x="167" y="56"/>
                  </a:lnTo>
                  <a:close/>
                  <a:moveTo>
                    <a:pt x="49" y="9"/>
                  </a:moveTo>
                  <a:cubicBezTo>
                    <a:pt x="48" y="4"/>
                    <a:pt x="46" y="1"/>
                    <a:pt x="38" y="1"/>
                  </a:cubicBezTo>
                  <a:cubicBezTo>
                    <a:pt x="34" y="1"/>
                    <a:pt x="29" y="3"/>
                    <a:pt x="26" y="6"/>
                  </a:cubicBezTo>
                  <a:cubicBezTo>
                    <a:pt x="23" y="9"/>
                    <a:pt x="23" y="12"/>
                    <a:pt x="22" y="16"/>
                  </a:cubicBezTo>
                  <a:cubicBezTo>
                    <a:pt x="3" y="87"/>
                    <a:pt x="3" y="87"/>
                    <a:pt x="3" y="87"/>
                  </a:cubicBezTo>
                  <a:cubicBezTo>
                    <a:pt x="2" y="91"/>
                    <a:pt x="0" y="95"/>
                    <a:pt x="3" y="98"/>
                  </a:cubicBezTo>
                  <a:cubicBezTo>
                    <a:pt x="3" y="99"/>
                    <a:pt x="5" y="101"/>
                    <a:pt x="9" y="101"/>
                  </a:cubicBezTo>
                  <a:cubicBezTo>
                    <a:pt x="19" y="101"/>
                    <a:pt x="22" y="91"/>
                    <a:pt x="23" y="86"/>
                  </a:cubicBezTo>
                  <a:cubicBezTo>
                    <a:pt x="34" y="46"/>
                    <a:pt x="34" y="46"/>
                    <a:pt x="34" y="46"/>
                  </a:cubicBezTo>
                  <a:cubicBezTo>
                    <a:pt x="35" y="41"/>
                    <a:pt x="35" y="40"/>
                    <a:pt x="36" y="36"/>
                  </a:cubicBezTo>
                  <a:cubicBezTo>
                    <a:pt x="54" y="91"/>
                    <a:pt x="54" y="91"/>
                    <a:pt x="54" y="91"/>
                  </a:cubicBezTo>
                  <a:cubicBezTo>
                    <a:pt x="56" y="97"/>
                    <a:pt x="57" y="101"/>
                    <a:pt x="64" y="101"/>
                  </a:cubicBezTo>
                  <a:cubicBezTo>
                    <a:pt x="77" y="101"/>
                    <a:pt x="80" y="93"/>
                    <a:pt x="81" y="87"/>
                  </a:cubicBezTo>
                  <a:cubicBezTo>
                    <a:pt x="101" y="14"/>
                    <a:pt x="101" y="14"/>
                    <a:pt x="101" y="14"/>
                  </a:cubicBezTo>
                  <a:cubicBezTo>
                    <a:pt x="102" y="10"/>
                    <a:pt x="103" y="5"/>
                    <a:pt x="99" y="2"/>
                  </a:cubicBezTo>
                  <a:cubicBezTo>
                    <a:pt x="98" y="2"/>
                    <a:pt x="97" y="1"/>
                    <a:pt x="94" y="1"/>
                  </a:cubicBezTo>
                  <a:cubicBezTo>
                    <a:pt x="91" y="1"/>
                    <a:pt x="88" y="3"/>
                    <a:pt x="86" y="5"/>
                  </a:cubicBezTo>
                  <a:cubicBezTo>
                    <a:pt x="83" y="7"/>
                    <a:pt x="81" y="11"/>
                    <a:pt x="81" y="14"/>
                  </a:cubicBezTo>
                  <a:cubicBezTo>
                    <a:pt x="70" y="53"/>
                    <a:pt x="70" y="53"/>
                    <a:pt x="70" y="53"/>
                  </a:cubicBezTo>
                  <a:cubicBezTo>
                    <a:pt x="70" y="55"/>
                    <a:pt x="69" y="57"/>
                    <a:pt x="69" y="59"/>
                  </a:cubicBezTo>
                  <a:cubicBezTo>
                    <a:pt x="68" y="61"/>
                    <a:pt x="68" y="63"/>
                    <a:pt x="67" y="65"/>
                  </a:cubicBezTo>
                  <a:lnTo>
                    <a:pt x="49" y="9"/>
                  </a:ln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pic>
        <p:nvPicPr>
          <p:cNvPr id="9" name="White Frame">
            <a:extLst>
              <a:ext uri="{FF2B5EF4-FFF2-40B4-BE49-F238E27FC236}">
                <a16:creationId xmlns:a16="http://schemas.microsoft.com/office/drawing/2014/main" id="{97E54FDF-DDC3-42D5-9EAB-08EC050948AF}"/>
              </a:ext>
            </a:extLst>
          </p:cNvPr>
          <p:cNvPicPr>
            <a:picLocks noChangeAspect="1"/>
          </p:cNvPicPr>
          <p:nvPr userDrawn="1"/>
        </p:nvPicPr>
        <p:blipFill>
          <a:blip r:embed="rId5">
            <a:extLst>
              <a:ext uri="{96DAC541-7B7A-43D3-8B79-37D633B846F1}">
                <asvg:svgBlip xmlns:asvg="http://schemas.microsoft.com/office/drawing/2016/SVG/main" r:embed="rId6"/>
              </a:ext>
            </a:extLst>
          </a:blip>
          <a:stretch>
            <a:fillRect/>
          </a:stretch>
        </p:blipFill>
        <p:spPr>
          <a:xfrm>
            <a:off x="-4074" y="2291"/>
            <a:ext cx="12196074" cy="6855709"/>
          </a:xfrm>
          <a:prstGeom prst="rect">
            <a:avLst/>
          </a:prstGeom>
        </p:spPr>
      </p:pic>
      <p:sp>
        <p:nvSpPr>
          <p:cNvPr id="10" name="Wellspect">
            <a:extLst>
              <a:ext uri="{FF2B5EF4-FFF2-40B4-BE49-F238E27FC236}">
                <a16:creationId xmlns:a16="http://schemas.microsoft.com/office/drawing/2014/main" id="{48988171-71BD-490C-815F-659FD4D8FE6C}"/>
              </a:ext>
            </a:extLst>
          </p:cNvPr>
          <p:cNvSpPr>
            <a:spLocks noEditPoints="1"/>
          </p:cNvSpPr>
          <p:nvPr/>
        </p:nvSpPr>
        <p:spPr bwMode="auto">
          <a:xfrm>
            <a:off x="10528300" y="219295"/>
            <a:ext cx="1439863" cy="436563"/>
          </a:xfrm>
          <a:custGeom>
            <a:avLst/>
            <a:gdLst>
              <a:gd name="T0" fmla="*/ 142 w 2268"/>
              <a:gd name="T1" fmla="*/ 392 h 687"/>
              <a:gd name="T2" fmla="*/ 147 w 2268"/>
              <a:gd name="T3" fmla="*/ 293 h 687"/>
              <a:gd name="T4" fmla="*/ 451 w 2268"/>
              <a:gd name="T5" fmla="*/ 18 h 687"/>
              <a:gd name="T6" fmla="*/ 677 w 2268"/>
              <a:gd name="T7" fmla="*/ 220 h 687"/>
              <a:gd name="T8" fmla="*/ 505 w 2268"/>
              <a:gd name="T9" fmla="*/ 356 h 687"/>
              <a:gd name="T10" fmla="*/ 542 w 2268"/>
              <a:gd name="T11" fmla="*/ 326 h 687"/>
              <a:gd name="T12" fmla="*/ 813 w 2268"/>
              <a:gd name="T13" fmla="*/ 368 h 687"/>
              <a:gd name="T14" fmla="*/ 919 w 2268"/>
              <a:gd name="T15" fmla="*/ 25 h 687"/>
              <a:gd name="T16" fmla="*/ 1066 w 2268"/>
              <a:gd name="T17" fmla="*/ 101 h 687"/>
              <a:gd name="T18" fmla="*/ 982 w 2268"/>
              <a:gd name="T19" fmla="*/ 287 h 687"/>
              <a:gd name="T20" fmla="*/ 1337 w 2268"/>
              <a:gd name="T21" fmla="*/ 142 h 687"/>
              <a:gd name="T22" fmla="*/ 1234 w 2268"/>
              <a:gd name="T23" fmla="*/ 495 h 687"/>
              <a:gd name="T24" fmla="*/ 1234 w 2268"/>
              <a:gd name="T25" fmla="*/ 103 h 687"/>
              <a:gd name="T26" fmla="*/ 1720 w 2268"/>
              <a:gd name="T27" fmla="*/ 261 h 687"/>
              <a:gd name="T28" fmla="*/ 1723 w 2268"/>
              <a:gd name="T29" fmla="*/ 352 h 687"/>
              <a:gd name="T30" fmla="*/ 1720 w 2268"/>
              <a:gd name="T31" fmla="*/ 261 h 687"/>
              <a:gd name="T32" fmla="*/ 2002 w 2268"/>
              <a:gd name="T33" fmla="*/ 152 h 687"/>
              <a:gd name="T34" fmla="*/ 1969 w 2268"/>
              <a:gd name="T35" fmla="*/ 302 h 687"/>
              <a:gd name="T36" fmla="*/ 2099 w 2268"/>
              <a:gd name="T37" fmla="*/ 331 h 687"/>
              <a:gd name="T38" fmla="*/ 2072 w 2268"/>
              <a:gd name="T39" fmla="*/ 19 h 687"/>
              <a:gd name="T40" fmla="*/ 2216 w 2268"/>
              <a:gd name="T41" fmla="*/ 45 h 687"/>
              <a:gd name="T42" fmla="*/ 2244 w 2268"/>
              <a:gd name="T43" fmla="*/ 64 h 687"/>
              <a:gd name="T44" fmla="*/ 2208 w 2268"/>
              <a:gd name="T45" fmla="*/ 28 h 687"/>
              <a:gd name="T46" fmla="*/ 2224 w 2268"/>
              <a:gd name="T47" fmla="*/ 90 h 687"/>
              <a:gd name="T48" fmla="*/ 29 w 2268"/>
              <a:gd name="T49" fmla="*/ 686 h 687"/>
              <a:gd name="T50" fmla="*/ 93 w 2268"/>
              <a:gd name="T51" fmla="*/ 570 h 687"/>
              <a:gd name="T52" fmla="*/ 101 w 2268"/>
              <a:gd name="T53" fmla="*/ 636 h 687"/>
              <a:gd name="T54" fmla="*/ 339 w 2268"/>
              <a:gd name="T55" fmla="*/ 686 h 687"/>
              <a:gd name="T56" fmla="*/ 261 w 2268"/>
              <a:gd name="T57" fmla="*/ 563 h 687"/>
              <a:gd name="T58" fmla="*/ 303 w 2268"/>
              <a:gd name="T59" fmla="*/ 623 h 687"/>
              <a:gd name="T60" fmla="*/ 468 w 2268"/>
              <a:gd name="T61" fmla="*/ 633 h 687"/>
              <a:gd name="T62" fmla="*/ 405 w 2268"/>
              <a:gd name="T63" fmla="*/ 563 h 687"/>
              <a:gd name="T64" fmla="*/ 610 w 2268"/>
              <a:gd name="T65" fmla="*/ 655 h 687"/>
              <a:gd name="T66" fmla="*/ 567 w 2268"/>
              <a:gd name="T67" fmla="*/ 570 h 687"/>
              <a:gd name="T68" fmla="*/ 692 w 2268"/>
              <a:gd name="T69" fmla="*/ 685 h 687"/>
              <a:gd name="T70" fmla="*/ 682 w 2268"/>
              <a:gd name="T71" fmla="*/ 674 h 687"/>
              <a:gd name="T72" fmla="*/ 877 w 2268"/>
              <a:gd name="T73" fmla="*/ 573 h 687"/>
              <a:gd name="T74" fmla="*/ 899 w 2268"/>
              <a:gd name="T75" fmla="*/ 665 h 687"/>
              <a:gd name="T76" fmla="*/ 1104 w 2268"/>
              <a:gd name="T77" fmla="*/ 675 h 687"/>
              <a:gd name="T78" fmla="*/ 1126 w 2268"/>
              <a:gd name="T79" fmla="*/ 582 h 687"/>
              <a:gd name="T80" fmla="*/ 1247 w 2268"/>
              <a:gd name="T81" fmla="*/ 686 h 687"/>
              <a:gd name="T82" fmla="*/ 1319 w 2268"/>
              <a:gd name="T83" fmla="*/ 582 h 687"/>
              <a:gd name="T84" fmla="*/ 1461 w 2268"/>
              <a:gd name="T85" fmla="*/ 675 h 687"/>
              <a:gd name="T86" fmla="*/ 1390 w 2268"/>
              <a:gd name="T87" fmla="*/ 582 h 687"/>
              <a:gd name="T88" fmla="*/ 1503 w 2268"/>
              <a:gd name="T89" fmla="*/ 675 h 687"/>
              <a:gd name="T90" fmla="*/ 1599 w 2268"/>
              <a:gd name="T91" fmla="*/ 668 h 687"/>
              <a:gd name="T92" fmla="*/ 1503 w 2268"/>
              <a:gd name="T93" fmla="*/ 675 h 687"/>
              <a:gd name="T94" fmla="*/ 1658 w 2268"/>
              <a:gd name="T95" fmla="*/ 685 h 687"/>
              <a:gd name="T96" fmla="*/ 1721 w 2268"/>
              <a:gd name="T97" fmla="*/ 614 h 687"/>
              <a:gd name="T98" fmla="*/ 1647 w 2268"/>
              <a:gd name="T99" fmla="*/ 674 h 687"/>
              <a:gd name="T100" fmla="*/ 1878 w 2268"/>
              <a:gd name="T101" fmla="*/ 686 h 687"/>
              <a:gd name="T102" fmla="*/ 1793 w 2268"/>
              <a:gd name="T103" fmla="*/ 562 h 687"/>
              <a:gd name="T104" fmla="*/ 1995 w 2268"/>
              <a:gd name="T105" fmla="*/ 667 h 687"/>
              <a:gd name="T106" fmla="*/ 1995 w 2268"/>
              <a:gd name="T107" fmla="*/ 560 h 687"/>
              <a:gd name="T108" fmla="*/ 2106 w 2268"/>
              <a:gd name="T109" fmla="*/ 666 h 687"/>
              <a:gd name="T110" fmla="*/ 2176 w 2268"/>
              <a:gd name="T111" fmla="*/ 572 h 6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268" h="687">
                <a:moveTo>
                  <a:pt x="394" y="374"/>
                </a:moveTo>
                <a:cubicBezTo>
                  <a:pt x="391" y="382"/>
                  <a:pt x="388" y="392"/>
                  <a:pt x="364" y="392"/>
                </a:cubicBezTo>
                <a:cubicBezTo>
                  <a:pt x="342" y="392"/>
                  <a:pt x="337" y="383"/>
                  <a:pt x="334" y="374"/>
                </a:cubicBezTo>
                <a:cubicBezTo>
                  <a:pt x="269" y="154"/>
                  <a:pt x="269" y="154"/>
                  <a:pt x="269" y="154"/>
                </a:cubicBezTo>
                <a:cubicBezTo>
                  <a:pt x="260" y="126"/>
                  <a:pt x="254" y="98"/>
                  <a:pt x="250" y="69"/>
                </a:cubicBezTo>
                <a:cubicBezTo>
                  <a:pt x="245" y="103"/>
                  <a:pt x="238" y="133"/>
                  <a:pt x="233" y="152"/>
                </a:cubicBezTo>
                <a:cubicBezTo>
                  <a:pt x="172" y="373"/>
                  <a:pt x="172" y="373"/>
                  <a:pt x="172" y="373"/>
                </a:cubicBezTo>
                <a:cubicBezTo>
                  <a:pt x="170" y="382"/>
                  <a:pt x="166" y="392"/>
                  <a:pt x="142" y="392"/>
                </a:cubicBezTo>
                <a:cubicBezTo>
                  <a:pt x="118" y="392"/>
                  <a:pt x="115" y="382"/>
                  <a:pt x="112" y="374"/>
                </a:cubicBezTo>
                <a:cubicBezTo>
                  <a:pt x="2" y="32"/>
                  <a:pt x="2" y="32"/>
                  <a:pt x="2" y="32"/>
                </a:cubicBezTo>
                <a:cubicBezTo>
                  <a:pt x="0" y="29"/>
                  <a:pt x="0" y="26"/>
                  <a:pt x="0" y="22"/>
                </a:cubicBezTo>
                <a:cubicBezTo>
                  <a:pt x="0" y="12"/>
                  <a:pt x="11" y="1"/>
                  <a:pt x="27" y="1"/>
                </a:cubicBezTo>
                <a:cubicBezTo>
                  <a:pt x="43" y="1"/>
                  <a:pt x="48" y="11"/>
                  <a:pt x="51" y="18"/>
                </a:cubicBezTo>
                <a:cubicBezTo>
                  <a:pt x="124" y="249"/>
                  <a:pt x="124" y="249"/>
                  <a:pt x="124" y="249"/>
                </a:cubicBezTo>
                <a:cubicBezTo>
                  <a:pt x="136" y="290"/>
                  <a:pt x="139" y="306"/>
                  <a:pt x="141" y="321"/>
                </a:cubicBezTo>
                <a:cubicBezTo>
                  <a:pt x="142" y="314"/>
                  <a:pt x="145" y="302"/>
                  <a:pt x="147" y="293"/>
                </a:cubicBezTo>
                <a:cubicBezTo>
                  <a:pt x="148" y="289"/>
                  <a:pt x="152" y="274"/>
                  <a:pt x="153" y="272"/>
                </a:cubicBezTo>
                <a:cubicBezTo>
                  <a:pt x="221" y="19"/>
                  <a:pt x="221" y="19"/>
                  <a:pt x="221" y="19"/>
                </a:cubicBezTo>
                <a:cubicBezTo>
                  <a:pt x="223" y="11"/>
                  <a:pt x="228" y="0"/>
                  <a:pt x="250" y="0"/>
                </a:cubicBezTo>
                <a:cubicBezTo>
                  <a:pt x="272" y="0"/>
                  <a:pt x="277" y="11"/>
                  <a:pt x="280" y="19"/>
                </a:cubicBezTo>
                <a:cubicBezTo>
                  <a:pt x="349" y="260"/>
                  <a:pt x="349" y="260"/>
                  <a:pt x="349" y="260"/>
                </a:cubicBezTo>
                <a:cubicBezTo>
                  <a:pt x="357" y="286"/>
                  <a:pt x="360" y="305"/>
                  <a:pt x="362" y="318"/>
                </a:cubicBezTo>
                <a:cubicBezTo>
                  <a:pt x="365" y="309"/>
                  <a:pt x="379" y="261"/>
                  <a:pt x="382" y="250"/>
                </a:cubicBezTo>
                <a:cubicBezTo>
                  <a:pt x="451" y="18"/>
                  <a:pt x="451" y="18"/>
                  <a:pt x="451" y="18"/>
                </a:cubicBezTo>
                <a:cubicBezTo>
                  <a:pt x="453" y="11"/>
                  <a:pt x="458" y="1"/>
                  <a:pt x="474" y="1"/>
                </a:cubicBezTo>
                <a:cubicBezTo>
                  <a:pt x="487" y="1"/>
                  <a:pt x="500" y="9"/>
                  <a:pt x="500" y="22"/>
                </a:cubicBezTo>
                <a:cubicBezTo>
                  <a:pt x="500" y="26"/>
                  <a:pt x="499" y="28"/>
                  <a:pt x="499" y="31"/>
                </a:cubicBezTo>
                <a:lnTo>
                  <a:pt x="394" y="374"/>
                </a:lnTo>
                <a:close/>
                <a:moveTo>
                  <a:pt x="521" y="220"/>
                </a:moveTo>
                <a:cubicBezTo>
                  <a:pt x="524" y="208"/>
                  <a:pt x="529" y="182"/>
                  <a:pt x="550" y="163"/>
                </a:cubicBezTo>
                <a:cubicBezTo>
                  <a:pt x="570" y="146"/>
                  <a:pt x="592" y="145"/>
                  <a:pt x="603" y="145"/>
                </a:cubicBezTo>
                <a:cubicBezTo>
                  <a:pt x="655" y="145"/>
                  <a:pt x="675" y="184"/>
                  <a:pt x="677" y="220"/>
                </a:cubicBezTo>
                <a:lnTo>
                  <a:pt x="521" y="220"/>
                </a:lnTo>
                <a:close/>
                <a:moveTo>
                  <a:pt x="704" y="261"/>
                </a:moveTo>
                <a:cubicBezTo>
                  <a:pt x="711" y="261"/>
                  <a:pt x="728" y="260"/>
                  <a:pt x="728" y="237"/>
                </a:cubicBezTo>
                <a:cubicBezTo>
                  <a:pt x="728" y="206"/>
                  <a:pt x="719" y="171"/>
                  <a:pt x="701" y="146"/>
                </a:cubicBezTo>
                <a:cubicBezTo>
                  <a:pt x="684" y="123"/>
                  <a:pt x="663" y="111"/>
                  <a:pt x="638" y="105"/>
                </a:cubicBezTo>
                <a:cubicBezTo>
                  <a:pt x="627" y="102"/>
                  <a:pt x="615" y="101"/>
                  <a:pt x="603" y="101"/>
                </a:cubicBezTo>
                <a:cubicBezTo>
                  <a:pt x="506" y="101"/>
                  <a:pt x="469" y="181"/>
                  <a:pt x="469" y="250"/>
                </a:cubicBezTo>
                <a:cubicBezTo>
                  <a:pt x="469" y="289"/>
                  <a:pt x="481" y="328"/>
                  <a:pt x="505" y="356"/>
                </a:cubicBezTo>
                <a:cubicBezTo>
                  <a:pt x="533" y="387"/>
                  <a:pt x="569" y="394"/>
                  <a:pt x="604" y="394"/>
                </a:cubicBezTo>
                <a:cubicBezTo>
                  <a:pt x="620" y="394"/>
                  <a:pt x="669" y="394"/>
                  <a:pt x="706" y="352"/>
                </a:cubicBezTo>
                <a:cubicBezTo>
                  <a:pt x="712" y="345"/>
                  <a:pt x="722" y="333"/>
                  <a:pt x="724" y="323"/>
                </a:cubicBezTo>
                <a:cubicBezTo>
                  <a:pt x="724" y="321"/>
                  <a:pt x="724" y="320"/>
                  <a:pt x="724" y="317"/>
                </a:cubicBezTo>
                <a:cubicBezTo>
                  <a:pt x="724" y="302"/>
                  <a:pt x="708" y="295"/>
                  <a:pt x="696" y="295"/>
                </a:cubicBezTo>
                <a:cubicBezTo>
                  <a:pt x="684" y="295"/>
                  <a:pt x="681" y="300"/>
                  <a:pt x="673" y="315"/>
                </a:cubicBezTo>
                <a:cubicBezTo>
                  <a:pt x="663" y="330"/>
                  <a:pt x="648" y="352"/>
                  <a:pt x="604" y="352"/>
                </a:cubicBezTo>
                <a:cubicBezTo>
                  <a:pt x="583" y="352"/>
                  <a:pt x="560" y="348"/>
                  <a:pt x="542" y="326"/>
                </a:cubicBezTo>
                <a:cubicBezTo>
                  <a:pt x="527" y="308"/>
                  <a:pt x="522" y="286"/>
                  <a:pt x="521" y="261"/>
                </a:cubicBezTo>
                <a:lnTo>
                  <a:pt x="704" y="261"/>
                </a:lnTo>
                <a:close/>
                <a:moveTo>
                  <a:pt x="813" y="25"/>
                </a:moveTo>
                <a:cubicBezTo>
                  <a:pt x="813" y="18"/>
                  <a:pt x="811" y="1"/>
                  <a:pt x="788" y="1"/>
                </a:cubicBezTo>
                <a:cubicBezTo>
                  <a:pt x="766" y="1"/>
                  <a:pt x="763" y="18"/>
                  <a:pt x="763" y="25"/>
                </a:cubicBezTo>
                <a:cubicBezTo>
                  <a:pt x="763" y="368"/>
                  <a:pt x="763" y="368"/>
                  <a:pt x="763" y="368"/>
                </a:cubicBezTo>
                <a:cubicBezTo>
                  <a:pt x="763" y="384"/>
                  <a:pt x="774" y="392"/>
                  <a:pt x="788" y="392"/>
                </a:cubicBezTo>
                <a:cubicBezTo>
                  <a:pt x="811" y="392"/>
                  <a:pt x="813" y="374"/>
                  <a:pt x="813" y="368"/>
                </a:cubicBezTo>
                <a:lnTo>
                  <a:pt x="813" y="25"/>
                </a:lnTo>
                <a:close/>
                <a:moveTo>
                  <a:pt x="919" y="25"/>
                </a:moveTo>
                <a:cubicBezTo>
                  <a:pt x="919" y="18"/>
                  <a:pt x="917" y="1"/>
                  <a:pt x="894" y="1"/>
                </a:cubicBezTo>
                <a:cubicBezTo>
                  <a:pt x="872" y="1"/>
                  <a:pt x="869" y="18"/>
                  <a:pt x="869" y="25"/>
                </a:cubicBezTo>
                <a:cubicBezTo>
                  <a:pt x="869" y="368"/>
                  <a:pt x="869" y="368"/>
                  <a:pt x="869" y="368"/>
                </a:cubicBezTo>
                <a:cubicBezTo>
                  <a:pt x="869" y="384"/>
                  <a:pt x="880" y="392"/>
                  <a:pt x="894" y="392"/>
                </a:cubicBezTo>
                <a:cubicBezTo>
                  <a:pt x="917" y="392"/>
                  <a:pt x="919" y="374"/>
                  <a:pt x="919" y="368"/>
                </a:cubicBezTo>
                <a:lnTo>
                  <a:pt x="919" y="25"/>
                </a:lnTo>
                <a:close/>
                <a:moveTo>
                  <a:pt x="1063" y="215"/>
                </a:moveTo>
                <a:cubicBezTo>
                  <a:pt x="1038" y="207"/>
                  <a:pt x="1016" y="201"/>
                  <a:pt x="1016" y="176"/>
                </a:cubicBezTo>
                <a:cubicBezTo>
                  <a:pt x="1016" y="164"/>
                  <a:pt x="1023" y="153"/>
                  <a:pt x="1032" y="147"/>
                </a:cubicBezTo>
                <a:cubicBezTo>
                  <a:pt x="1042" y="140"/>
                  <a:pt x="1057" y="139"/>
                  <a:pt x="1063" y="139"/>
                </a:cubicBezTo>
                <a:cubicBezTo>
                  <a:pt x="1107" y="139"/>
                  <a:pt x="1121" y="165"/>
                  <a:pt x="1126" y="174"/>
                </a:cubicBezTo>
                <a:cubicBezTo>
                  <a:pt x="1134" y="190"/>
                  <a:pt x="1138" y="196"/>
                  <a:pt x="1150" y="196"/>
                </a:cubicBezTo>
                <a:cubicBezTo>
                  <a:pt x="1158" y="196"/>
                  <a:pt x="1173" y="191"/>
                  <a:pt x="1173" y="175"/>
                </a:cubicBezTo>
                <a:cubicBezTo>
                  <a:pt x="1173" y="164"/>
                  <a:pt x="1158" y="101"/>
                  <a:pt x="1066" y="101"/>
                </a:cubicBezTo>
                <a:cubicBezTo>
                  <a:pt x="972" y="101"/>
                  <a:pt x="966" y="168"/>
                  <a:pt x="966" y="182"/>
                </a:cubicBezTo>
                <a:cubicBezTo>
                  <a:pt x="966" y="235"/>
                  <a:pt x="1013" y="250"/>
                  <a:pt x="1043" y="260"/>
                </a:cubicBezTo>
                <a:cubicBezTo>
                  <a:pt x="1074" y="269"/>
                  <a:pt x="1074" y="269"/>
                  <a:pt x="1074" y="269"/>
                </a:cubicBezTo>
                <a:cubicBezTo>
                  <a:pt x="1102" y="277"/>
                  <a:pt x="1127" y="284"/>
                  <a:pt x="1127" y="313"/>
                </a:cubicBezTo>
                <a:cubicBezTo>
                  <a:pt x="1127" y="338"/>
                  <a:pt x="1103" y="355"/>
                  <a:pt x="1071" y="355"/>
                </a:cubicBezTo>
                <a:cubicBezTo>
                  <a:pt x="1048" y="355"/>
                  <a:pt x="1025" y="347"/>
                  <a:pt x="1013" y="328"/>
                </a:cubicBezTo>
                <a:cubicBezTo>
                  <a:pt x="1009" y="322"/>
                  <a:pt x="1008" y="320"/>
                  <a:pt x="1001" y="299"/>
                </a:cubicBezTo>
                <a:cubicBezTo>
                  <a:pt x="998" y="294"/>
                  <a:pt x="995" y="287"/>
                  <a:pt x="982" y="287"/>
                </a:cubicBezTo>
                <a:cubicBezTo>
                  <a:pt x="974" y="287"/>
                  <a:pt x="956" y="292"/>
                  <a:pt x="956" y="310"/>
                </a:cubicBezTo>
                <a:cubicBezTo>
                  <a:pt x="956" y="318"/>
                  <a:pt x="960" y="348"/>
                  <a:pt x="986" y="369"/>
                </a:cubicBezTo>
                <a:cubicBezTo>
                  <a:pt x="1013" y="393"/>
                  <a:pt x="1052" y="394"/>
                  <a:pt x="1068" y="394"/>
                </a:cubicBezTo>
                <a:cubicBezTo>
                  <a:pt x="1093" y="394"/>
                  <a:pt x="1122" y="389"/>
                  <a:pt x="1143" y="375"/>
                </a:cubicBezTo>
                <a:cubicBezTo>
                  <a:pt x="1159" y="364"/>
                  <a:pt x="1177" y="343"/>
                  <a:pt x="1177" y="308"/>
                </a:cubicBezTo>
                <a:cubicBezTo>
                  <a:pt x="1177" y="249"/>
                  <a:pt x="1124" y="233"/>
                  <a:pt x="1095" y="225"/>
                </a:cubicBezTo>
                <a:lnTo>
                  <a:pt x="1063" y="215"/>
                </a:lnTo>
                <a:close/>
                <a:moveTo>
                  <a:pt x="1337" y="142"/>
                </a:moveTo>
                <a:cubicBezTo>
                  <a:pt x="1411" y="142"/>
                  <a:pt x="1413" y="219"/>
                  <a:pt x="1413" y="248"/>
                </a:cubicBezTo>
                <a:cubicBezTo>
                  <a:pt x="1413" y="274"/>
                  <a:pt x="1410" y="304"/>
                  <a:pt x="1394" y="325"/>
                </a:cubicBezTo>
                <a:cubicBezTo>
                  <a:pt x="1384" y="339"/>
                  <a:pt x="1365" y="354"/>
                  <a:pt x="1337" y="354"/>
                </a:cubicBezTo>
                <a:cubicBezTo>
                  <a:pt x="1284" y="354"/>
                  <a:pt x="1258" y="308"/>
                  <a:pt x="1258" y="244"/>
                </a:cubicBezTo>
                <a:cubicBezTo>
                  <a:pt x="1258" y="182"/>
                  <a:pt x="1286" y="142"/>
                  <a:pt x="1337" y="142"/>
                </a:cubicBezTo>
                <a:moveTo>
                  <a:pt x="1208" y="470"/>
                </a:moveTo>
                <a:cubicBezTo>
                  <a:pt x="1208" y="478"/>
                  <a:pt x="1210" y="486"/>
                  <a:pt x="1221" y="492"/>
                </a:cubicBezTo>
                <a:cubicBezTo>
                  <a:pt x="1225" y="494"/>
                  <a:pt x="1229" y="495"/>
                  <a:pt x="1234" y="495"/>
                </a:cubicBezTo>
                <a:cubicBezTo>
                  <a:pt x="1257" y="495"/>
                  <a:pt x="1259" y="477"/>
                  <a:pt x="1259" y="470"/>
                </a:cubicBezTo>
                <a:cubicBezTo>
                  <a:pt x="1259" y="356"/>
                  <a:pt x="1259" y="356"/>
                  <a:pt x="1259" y="356"/>
                </a:cubicBezTo>
                <a:cubicBezTo>
                  <a:pt x="1283" y="376"/>
                  <a:pt x="1304" y="394"/>
                  <a:pt x="1349" y="394"/>
                </a:cubicBezTo>
                <a:cubicBezTo>
                  <a:pt x="1435" y="394"/>
                  <a:pt x="1465" y="315"/>
                  <a:pt x="1465" y="247"/>
                </a:cubicBezTo>
                <a:cubicBezTo>
                  <a:pt x="1465" y="154"/>
                  <a:pt x="1413" y="100"/>
                  <a:pt x="1343" y="100"/>
                </a:cubicBezTo>
                <a:cubicBezTo>
                  <a:pt x="1308" y="100"/>
                  <a:pt x="1281" y="112"/>
                  <a:pt x="1259" y="139"/>
                </a:cubicBezTo>
                <a:cubicBezTo>
                  <a:pt x="1259" y="122"/>
                  <a:pt x="1259" y="112"/>
                  <a:pt x="1247" y="106"/>
                </a:cubicBezTo>
                <a:cubicBezTo>
                  <a:pt x="1241" y="103"/>
                  <a:pt x="1236" y="103"/>
                  <a:pt x="1234" y="103"/>
                </a:cubicBezTo>
                <a:cubicBezTo>
                  <a:pt x="1211" y="103"/>
                  <a:pt x="1208" y="121"/>
                  <a:pt x="1208" y="128"/>
                </a:cubicBezTo>
                <a:lnTo>
                  <a:pt x="1208" y="470"/>
                </a:lnTo>
                <a:close/>
                <a:moveTo>
                  <a:pt x="1537" y="220"/>
                </a:moveTo>
                <a:cubicBezTo>
                  <a:pt x="1540" y="208"/>
                  <a:pt x="1545" y="182"/>
                  <a:pt x="1567" y="163"/>
                </a:cubicBezTo>
                <a:cubicBezTo>
                  <a:pt x="1586" y="146"/>
                  <a:pt x="1608" y="145"/>
                  <a:pt x="1619" y="145"/>
                </a:cubicBezTo>
                <a:cubicBezTo>
                  <a:pt x="1671" y="145"/>
                  <a:pt x="1691" y="184"/>
                  <a:pt x="1693" y="220"/>
                </a:cubicBezTo>
                <a:lnTo>
                  <a:pt x="1537" y="220"/>
                </a:lnTo>
                <a:close/>
                <a:moveTo>
                  <a:pt x="1720" y="261"/>
                </a:moveTo>
                <a:cubicBezTo>
                  <a:pt x="1727" y="261"/>
                  <a:pt x="1744" y="260"/>
                  <a:pt x="1744" y="237"/>
                </a:cubicBezTo>
                <a:cubicBezTo>
                  <a:pt x="1744" y="206"/>
                  <a:pt x="1735" y="171"/>
                  <a:pt x="1717" y="146"/>
                </a:cubicBezTo>
                <a:cubicBezTo>
                  <a:pt x="1700" y="123"/>
                  <a:pt x="1679" y="111"/>
                  <a:pt x="1654" y="105"/>
                </a:cubicBezTo>
                <a:cubicBezTo>
                  <a:pt x="1643" y="102"/>
                  <a:pt x="1631" y="101"/>
                  <a:pt x="1619" y="101"/>
                </a:cubicBezTo>
                <a:cubicBezTo>
                  <a:pt x="1522" y="101"/>
                  <a:pt x="1485" y="181"/>
                  <a:pt x="1485" y="250"/>
                </a:cubicBezTo>
                <a:cubicBezTo>
                  <a:pt x="1485" y="289"/>
                  <a:pt x="1497" y="328"/>
                  <a:pt x="1521" y="356"/>
                </a:cubicBezTo>
                <a:cubicBezTo>
                  <a:pt x="1549" y="387"/>
                  <a:pt x="1585" y="394"/>
                  <a:pt x="1621" y="394"/>
                </a:cubicBezTo>
                <a:cubicBezTo>
                  <a:pt x="1636" y="394"/>
                  <a:pt x="1685" y="394"/>
                  <a:pt x="1723" y="352"/>
                </a:cubicBezTo>
                <a:cubicBezTo>
                  <a:pt x="1729" y="345"/>
                  <a:pt x="1738" y="333"/>
                  <a:pt x="1740" y="323"/>
                </a:cubicBezTo>
                <a:cubicBezTo>
                  <a:pt x="1741" y="321"/>
                  <a:pt x="1741" y="320"/>
                  <a:pt x="1741" y="317"/>
                </a:cubicBezTo>
                <a:cubicBezTo>
                  <a:pt x="1741" y="302"/>
                  <a:pt x="1724" y="295"/>
                  <a:pt x="1712" y="295"/>
                </a:cubicBezTo>
                <a:cubicBezTo>
                  <a:pt x="1700" y="295"/>
                  <a:pt x="1697" y="300"/>
                  <a:pt x="1689" y="315"/>
                </a:cubicBezTo>
                <a:cubicBezTo>
                  <a:pt x="1679" y="330"/>
                  <a:pt x="1664" y="352"/>
                  <a:pt x="1621" y="352"/>
                </a:cubicBezTo>
                <a:cubicBezTo>
                  <a:pt x="1599" y="352"/>
                  <a:pt x="1576" y="348"/>
                  <a:pt x="1558" y="326"/>
                </a:cubicBezTo>
                <a:cubicBezTo>
                  <a:pt x="1543" y="308"/>
                  <a:pt x="1538" y="286"/>
                  <a:pt x="1537" y="261"/>
                </a:cubicBezTo>
                <a:lnTo>
                  <a:pt x="1720" y="261"/>
                </a:lnTo>
                <a:close/>
                <a:moveTo>
                  <a:pt x="1969" y="302"/>
                </a:moveTo>
                <a:cubicBezTo>
                  <a:pt x="1961" y="320"/>
                  <a:pt x="1947" y="352"/>
                  <a:pt x="1897" y="352"/>
                </a:cubicBezTo>
                <a:cubicBezTo>
                  <a:pt x="1831" y="352"/>
                  <a:pt x="1817" y="292"/>
                  <a:pt x="1817" y="245"/>
                </a:cubicBezTo>
                <a:cubicBezTo>
                  <a:pt x="1817" y="192"/>
                  <a:pt x="1839" y="142"/>
                  <a:pt x="1897" y="142"/>
                </a:cubicBezTo>
                <a:cubicBezTo>
                  <a:pt x="1940" y="142"/>
                  <a:pt x="1955" y="170"/>
                  <a:pt x="1960" y="181"/>
                </a:cubicBezTo>
                <a:cubicBezTo>
                  <a:pt x="1966" y="194"/>
                  <a:pt x="1971" y="204"/>
                  <a:pt x="1986" y="204"/>
                </a:cubicBezTo>
                <a:cubicBezTo>
                  <a:pt x="2001" y="204"/>
                  <a:pt x="2013" y="194"/>
                  <a:pt x="2013" y="180"/>
                </a:cubicBezTo>
                <a:cubicBezTo>
                  <a:pt x="2013" y="176"/>
                  <a:pt x="2013" y="170"/>
                  <a:pt x="2002" y="152"/>
                </a:cubicBezTo>
                <a:cubicBezTo>
                  <a:pt x="1987" y="128"/>
                  <a:pt x="1962" y="101"/>
                  <a:pt x="1899" y="101"/>
                </a:cubicBezTo>
                <a:cubicBezTo>
                  <a:pt x="1878" y="101"/>
                  <a:pt x="1804" y="101"/>
                  <a:pt x="1774" y="184"/>
                </a:cubicBezTo>
                <a:cubicBezTo>
                  <a:pt x="1767" y="204"/>
                  <a:pt x="1764" y="225"/>
                  <a:pt x="1764" y="247"/>
                </a:cubicBezTo>
                <a:cubicBezTo>
                  <a:pt x="1764" y="315"/>
                  <a:pt x="1797" y="394"/>
                  <a:pt x="1896" y="394"/>
                </a:cubicBezTo>
                <a:cubicBezTo>
                  <a:pt x="1973" y="394"/>
                  <a:pt x="1998" y="352"/>
                  <a:pt x="2007" y="337"/>
                </a:cubicBezTo>
                <a:cubicBezTo>
                  <a:pt x="2015" y="323"/>
                  <a:pt x="2019" y="311"/>
                  <a:pt x="2019" y="304"/>
                </a:cubicBezTo>
                <a:cubicBezTo>
                  <a:pt x="2019" y="285"/>
                  <a:pt x="1999" y="281"/>
                  <a:pt x="1992" y="281"/>
                </a:cubicBezTo>
                <a:cubicBezTo>
                  <a:pt x="1978" y="281"/>
                  <a:pt x="1973" y="292"/>
                  <a:pt x="1969" y="302"/>
                </a:cubicBezTo>
                <a:moveTo>
                  <a:pt x="2047" y="149"/>
                </a:moveTo>
                <a:cubicBezTo>
                  <a:pt x="2047" y="309"/>
                  <a:pt x="2047" y="309"/>
                  <a:pt x="2047" y="309"/>
                </a:cubicBezTo>
                <a:cubicBezTo>
                  <a:pt x="2047" y="351"/>
                  <a:pt x="2052" y="392"/>
                  <a:pt x="2127" y="392"/>
                </a:cubicBezTo>
                <a:cubicBezTo>
                  <a:pt x="2132" y="392"/>
                  <a:pt x="2141" y="391"/>
                  <a:pt x="2144" y="391"/>
                </a:cubicBezTo>
                <a:cubicBezTo>
                  <a:pt x="2156" y="389"/>
                  <a:pt x="2174" y="386"/>
                  <a:pt x="2174" y="370"/>
                </a:cubicBezTo>
                <a:cubicBezTo>
                  <a:pt x="2174" y="351"/>
                  <a:pt x="2161" y="350"/>
                  <a:pt x="2148" y="349"/>
                </a:cubicBezTo>
                <a:cubicBezTo>
                  <a:pt x="2144" y="349"/>
                  <a:pt x="2132" y="350"/>
                  <a:pt x="2128" y="350"/>
                </a:cubicBezTo>
                <a:cubicBezTo>
                  <a:pt x="2115" y="349"/>
                  <a:pt x="2103" y="347"/>
                  <a:pt x="2099" y="331"/>
                </a:cubicBezTo>
                <a:cubicBezTo>
                  <a:pt x="2098" y="324"/>
                  <a:pt x="2097" y="320"/>
                  <a:pt x="2097" y="287"/>
                </a:cubicBezTo>
                <a:cubicBezTo>
                  <a:pt x="2097" y="149"/>
                  <a:pt x="2097" y="149"/>
                  <a:pt x="2097" y="149"/>
                </a:cubicBezTo>
                <a:cubicBezTo>
                  <a:pt x="2154" y="149"/>
                  <a:pt x="2154" y="149"/>
                  <a:pt x="2154" y="149"/>
                </a:cubicBezTo>
                <a:cubicBezTo>
                  <a:pt x="2160" y="149"/>
                  <a:pt x="2174" y="147"/>
                  <a:pt x="2174" y="128"/>
                </a:cubicBezTo>
                <a:cubicBezTo>
                  <a:pt x="2174" y="108"/>
                  <a:pt x="2160" y="106"/>
                  <a:pt x="2154" y="106"/>
                </a:cubicBezTo>
                <a:cubicBezTo>
                  <a:pt x="2097" y="106"/>
                  <a:pt x="2097" y="106"/>
                  <a:pt x="2097" y="106"/>
                </a:cubicBezTo>
                <a:cubicBezTo>
                  <a:pt x="2097" y="43"/>
                  <a:pt x="2097" y="43"/>
                  <a:pt x="2097" y="43"/>
                </a:cubicBezTo>
                <a:cubicBezTo>
                  <a:pt x="2097" y="35"/>
                  <a:pt x="2096" y="19"/>
                  <a:pt x="2072" y="19"/>
                </a:cubicBezTo>
                <a:cubicBezTo>
                  <a:pt x="2050" y="19"/>
                  <a:pt x="2048" y="36"/>
                  <a:pt x="2048" y="43"/>
                </a:cubicBezTo>
                <a:cubicBezTo>
                  <a:pt x="2048" y="106"/>
                  <a:pt x="2048" y="106"/>
                  <a:pt x="2048" y="106"/>
                </a:cubicBezTo>
                <a:lnTo>
                  <a:pt x="2047" y="149"/>
                </a:lnTo>
                <a:close/>
                <a:moveTo>
                  <a:pt x="2227" y="45"/>
                </a:moveTo>
                <a:cubicBezTo>
                  <a:pt x="2232" y="45"/>
                  <a:pt x="2236" y="42"/>
                  <a:pt x="2236" y="38"/>
                </a:cubicBezTo>
                <a:cubicBezTo>
                  <a:pt x="2236" y="33"/>
                  <a:pt x="2232" y="31"/>
                  <a:pt x="2227" y="31"/>
                </a:cubicBezTo>
                <a:cubicBezTo>
                  <a:pt x="2216" y="31"/>
                  <a:pt x="2216" y="31"/>
                  <a:pt x="2216" y="31"/>
                </a:cubicBezTo>
                <a:cubicBezTo>
                  <a:pt x="2216" y="45"/>
                  <a:pt x="2216" y="45"/>
                  <a:pt x="2216" y="45"/>
                </a:cubicBezTo>
                <a:lnTo>
                  <a:pt x="2227" y="45"/>
                </a:lnTo>
                <a:close/>
                <a:moveTo>
                  <a:pt x="2208" y="28"/>
                </a:moveTo>
                <a:cubicBezTo>
                  <a:pt x="2208" y="26"/>
                  <a:pt x="2209" y="24"/>
                  <a:pt x="2212" y="24"/>
                </a:cubicBezTo>
                <a:cubicBezTo>
                  <a:pt x="2227" y="24"/>
                  <a:pt x="2227" y="24"/>
                  <a:pt x="2227" y="24"/>
                </a:cubicBezTo>
                <a:cubicBezTo>
                  <a:pt x="2237" y="24"/>
                  <a:pt x="2244" y="28"/>
                  <a:pt x="2244" y="37"/>
                </a:cubicBezTo>
                <a:cubicBezTo>
                  <a:pt x="2244" y="44"/>
                  <a:pt x="2241" y="49"/>
                  <a:pt x="2235" y="51"/>
                </a:cubicBezTo>
                <a:cubicBezTo>
                  <a:pt x="2243" y="61"/>
                  <a:pt x="2243" y="61"/>
                  <a:pt x="2243" y="61"/>
                </a:cubicBezTo>
                <a:cubicBezTo>
                  <a:pt x="2244" y="62"/>
                  <a:pt x="2244" y="63"/>
                  <a:pt x="2244" y="64"/>
                </a:cubicBezTo>
                <a:cubicBezTo>
                  <a:pt x="2244" y="66"/>
                  <a:pt x="2243" y="68"/>
                  <a:pt x="2240" y="68"/>
                </a:cubicBezTo>
                <a:cubicBezTo>
                  <a:pt x="2239" y="68"/>
                  <a:pt x="2237" y="67"/>
                  <a:pt x="2236" y="66"/>
                </a:cubicBezTo>
                <a:cubicBezTo>
                  <a:pt x="2225" y="52"/>
                  <a:pt x="2225" y="52"/>
                  <a:pt x="2225" y="52"/>
                </a:cubicBezTo>
                <a:cubicBezTo>
                  <a:pt x="2216" y="52"/>
                  <a:pt x="2216" y="52"/>
                  <a:pt x="2216" y="52"/>
                </a:cubicBezTo>
                <a:cubicBezTo>
                  <a:pt x="2216" y="64"/>
                  <a:pt x="2216" y="64"/>
                  <a:pt x="2216" y="64"/>
                </a:cubicBezTo>
                <a:cubicBezTo>
                  <a:pt x="2216" y="66"/>
                  <a:pt x="2214" y="68"/>
                  <a:pt x="2212" y="68"/>
                </a:cubicBezTo>
                <a:cubicBezTo>
                  <a:pt x="2209" y="68"/>
                  <a:pt x="2208" y="66"/>
                  <a:pt x="2208" y="64"/>
                </a:cubicBezTo>
                <a:lnTo>
                  <a:pt x="2208" y="28"/>
                </a:lnTo>
                <a:close/>
                <a:moveTo>
                  <a:pt x="2224" y="85"/>
                </a:moveTo>
                <a:cubicBezTo>
                  <a:pt x="2246" y="85"/>
                  <a:pt x="2263" y="67"/>
                  <a:pt x="2263" y="46"/>
                </a:cubicBezTo>
                <a:cubicBezTo>
                  <a:pt x="2263" y="46"/>
                  <a:pt x="2263" y="46"/>
                  <a:pt x="2263" y="46"/>
                </a:cubicBezTo>
                <a:cubicBezTo>
                  <a:pt x="2263" y="25"/>
                  <a:pt x="2246" y="8"/>
                  <a:pt x="2224" y="8"/>
                </a:cubicBezTo>
                <a:cubicBezTo>
                  <a:pt x="2203" y="8"/>
                  <a:pt x="2186" y="25"/>
                  <a:pt x="2186" y="46"/>
                </a:cubicBezTo>
                <a:cubicBezTo>
                  <a:pt x="2186" y="46"/>
                  <a:pt x="2186" y="46"/>
                  <a:pt x="2186" y="46"/>
                </a:cubicBezTo>
                <a:cubicBezTo>
                  <a:pt x="2186" y="68"/>
                  <a:pt x="2203" y="85"/>
                  <a:pt x="2224" y="85"/>
                </a:cubicBezTo>
                <a:moveTo>
                  <a:pt x="2224" y="90"/>
                </a:moveTo>
                <a:cubicBezTo>
                  <a:pt x="2200" y="90"/>
                  <a:pt x="2181" y="70"/>
                  <a:pt x="2181" y="46"/>
                </a:cubicBezTo>
                <a:cubicBezTo>
                  <a:pt x="2181" y="46"/>
                  <a:pt x="2181" y="46"/>
                  <a:pt x="2181" y="46"/>
                </a:cubicBezTo>
                <a:cubicBezTo>
                  <a:pt x="2181" y="23"/>
                  <a:pt x="2200" y="3"/>
                  <a:pt x="2224" y="3"/>
                </a:cubicBezTo>
                <a:cubicBezTo>
                  <a:pt x="2249" y="3"/>
                  <a:pt x="2268" y="23"/>
                  <a:pt x="2268" y="46"/>
                </a:cubicBezTo>
                <a:cubicBezTo>
                  <a:pt x="2268" y="46"/>
                  <a:pt x="2268" y="46"/>
                  <a:pt x="2268" y="46"/>
                </a:cubicBezTo>
                <a:cubicBezTo>
                  <a:pt x="2268" y="70"/>
                  <a:pt x="2249" y="90"/>
                  <a:pt x="2224" y="90"/>
                </a:cubicBezTo>
                <a:moveTo>
                  <a:pt x="19" y="676"/>
                </a:moveTo>
                <a:cubicBezTo>
                  <a:pt x="19" y="681"/>
                  <a:pt x="24" y="686"/>
                  <a:pt x="29" y="686"/>
                </a:cubicBezTo>
                <a:cubicBezTo>
                  <a:pt x="34" y="686"/>
                  <a:pt x="38" y="683"/>
                  <a:pt x="39" y="679"/>
                </a:cubicBezTo>
                <a:cubicBezTo>
                  <a:pt x="50" y="655"/>
                  <a:pt x="50" y="655"/>
                  <a:pt x="50" y="655"/>
                </a:cubicBezTo>
                <a:cubicBezTo>
                  <a:pt x="109" y="655"/>
                  <a:pt x="109" y="655"/>
                  <a:pt x="109" y="655"/>
                </a:cubicBezTo>
                <a:cubicBezTo>
                  <a:pt x="119" y="678"/>
                  <a:pt x="119" y="678"/>
                  <a:pt x="119" y="678"/>
                </a:cubicBezTo>
                <a:cubicBezTo>
                  <a:pt x="121" y="683"/>
                  <a:pt x="124" y="686"/>
                  <a:pt x="129" y="686"/>
                </a:cubicBezTo>
                <a:cubicBezTo>
                  <a:pt x="135" y="686"/>
                  <a:pt x="140" y="681"/>
                  <a:pt x="140" y="675"/>
                </a:cubicBezTo>
                <a:cubicBezTo>
                  <a:pt x="140" y="674"/>
                  <a:pt x="139" y="672"/>
                  <a:pt x="138" y="671"/>
                </a:cubicBezTo>
                <a:cubicBezTo>
                  <a:pt x="93" y="570"/>
                  <a:pt x="93" y="570"/>
                  <a:pt x="93" y="570"/>
                </a:cubicBezTo>
                <a:cubicBezTo>
                  <a:pt x="90" y="564"/>
                  <a:pt x="86" y="561"/>
                  <a:pt x="80" y="561"/>
                </a:cubicBezTo>
                <a:cubicBezTo>
                  <a:pt x="79" y="561"/>
                  <a:pt x="79" y="561"/>
                  <a:pt x="79" y="561"/>
                </a:cubicBezTo>
                <a:cubicBezTo>
                  <a:pt x="73" y="561"/>
                  <a:pt x="69" y="564"/>
                  <a:pt x="66" y="570"/>
                </a:cubicBezTo>
                <a:cubicBezTo>
                  <a:pt x="21" y="671"/>
                  <a:pt x="21" y="671"/>
                  <a:pt x="21" y="671"/>
                </a:cubicBezTo>
                <a:cubicBezTo>
                  <a:pt x="20" y="673"/>
                  <a:pt x="19" y="674"/>
                  <a:pt x="19" y="676"/>
                </a:cubicBezTo>
                <a:close/>
                <a:moveTo>
                  <a:pt x="58" y="636"/>
                </a:moveTo>
                <a:cubicBezTo>
                  <a:pt x="79" y="587"/>
                  <a:pt x="79" y="587"/>
                  <a:pt x="79" y="587"/>
                </a:cubicBezTo>
                <a:cubicBezTo>
                  <a:pt x="101" y="636"/>
                  <a:pt x="101" y="636"/>
                  <a:pt x="101" y="636"/>
                </a:cubicBezTo>
                <a:lnTo>
                  <a:pt x="58" y="636"/>
                </a:lnTo>
                <a:close/>
                <a:moveTo>
                  <a:pt x="250" y="675"/>
                </a:moveTo>
                <a:cubicBezTo>
                  <a:pt x="250" y="681"/>
                  <a:pt x="255" y="686"/>
                  <a:pt x="261" y="686"/>
                </a:cubicBezTo>
                <a:cubicBezTo>
                  <a:pt x="267" y="686"/>
                  <a:pt x="272" y="681"/>
                  <a:pt x="272" y="675"/>
                </a:cubicBezTo>
                <a:cubicBezTo>
                  <a:pt x="272" y="642"/>
                  <a:pt x="272" y="642"/>
                  <a:pt x="272" y="642"/>
                </a:cubicBezTo>
                <a:cubicBezTo>
                  <a:pt x="299" y="642"/>
                  <a:pt x="299" y="642"/>
                  <a:pt x="299" y="642"/>
                </a:cubicBezTo>
                <a:cubicBezTo>
                  <a:pt x="329" y="680"/>
                  <a:pt x="329" y="680"/>
                  <a:pt x="329" y="680"/>
                </a:cubicBezTo>
                <a:cubicBezTo>
                  <a:pt x="331" y="683"/>
                  <a:pt x="334" y="686"/>
                  <a:pt x="339" y="686"/>
                </a:cubicBezTo>
                <a:cubicBezTo>
                  <a:pt x="344" y="686"/>
                  <a:pt x="349" y="682"/>
                  <a:pt x="349" y="676"/>
                </a:cubicBezTo>
                <a:cubicBezTo>
                  <a:pt x="349" y="672"/>
                  <a:pt x="348" y="670"/>
                  <a:pt x="346" y="668"/>
                </a:cubicBezTo>
                <a:cubicBezTo>
                  <a:pt x="323" y="638"/>
                  <a:pt x="323" y="638"/>
                  <a:pt x="323" y="638"/>
                </a:cubicBezTo>
                <a:cubicBezTo>
                  <a:pt x="339" y="633"/>
                  <a:pt x="350" y="621"/>
                  <a:pt x="350" y="602"/>
                </a:cubicBezTo>
                <a:cubicBezTo>
                  <a:pt x="350" y="601"/>
                  <a:pt x="350" y="601"/>
                  <a:pt x="350" y="601"/>
                </a:cubicBezTo>
                <a:cubicBezTo>
                  <a:pt x="350" y="591"/>
                  <a:pt x="347" y="581"/>
                  <a:pt x="340" y="575"/>
                </a:cubicBezTo>
                <a:cubicBezTo>
                  <a:pt x="332" y="567"/>
                  <a:pt x="320" y="563"/>
                  <a:pt x="305" y="563"/>
                </a:cubicBezTo>
                <a:cubicBezTo>
                  <a:pt x="261" y="563"/>
                  <a:pt x="261" y="563"/>
                  <a:pt x="261" y="563"/>
                </a:cubicBezTo>
                <a:cubicBezTo>
                  <a:pt x="255" y="563"/>
                  <a:pt x="250" y="567"/>
                  <a:pt x="250" y="573"/>
                </a:cubicBezTo>
                <a:lnTo>
                  <a:pt x="250" y="675"/>
                </a:lnTo>
                <a:close/>
                <a:moveTo>
                  <a:pt x="272" y="623"/>
                </a:moveTo>
                <a:cubicBezTo>
                  <a:pt x="272" y="582"/>
                  <a:pt x="272" y="582"/>
                  <a:pt x="272" y="582"/>
                </a:cubicBezTo>
                <a:cubicBezTo>
                  <a:pt x="303" y="582"/>
                  <a:pt x="303" y="582"/>
                  <a:pt x="303" y="582"/>
                </a:cubicBezTo>
                <a:cubicBezTo>
                  <a:pt x="319" y="582"/>
                  <a:pt x="328" y="589"/>
                  <a:pt x="328" y="602"/>
                </a:cubicBezTo>
                <a:cubicBezTo>
                  <a:pt x="328" y="603"/>
                  <a:pt x="328" y="603"/>
                  <a:pt x="328" y="603"/>
                </a:cubicBezTo>
                <a:cubicBezTo>
                  <a:pt x="328" y="615"/>
                  <a:pt x="319" y="623"/>
                  <a:pt x="303" y="623"/>
                </a:cubicBezTo>
                <a:lnTo>
                  <a:pt x="272" y="623"/>
                </a:lnTo>
                <a:close/>
                <a:moveTo>
                  <a:pt x="405" y="685"/>
                </a:moveTo>
                <a:cubicBezTo>
                  <a:pt x="477" y="685"/>
                  <a:pt x="477" y="685"/>
                  <a:pt x="477" y="685"/>
                </a:cubicBezTo>
                <a:cubicBezTo>
                  <a:pt x="482" y="685"/>
                  <a:pt x="487" y="681"/>
                  <a:pt x="487" y="675"/>
                </a:cubicBezTo>
                <a:cubicBezTo>
                  <a:pt x="487" y="670"/>
                  <a:pt x="482" y="666"/>
                  <a:pt x="477" y="666"/>
                </a:cubicBezTo>
                <a:cubicBezTo>
                  <a:pt x="416" y="666"/>
                  <a:pt x="416" y="666"/>
                  <a:pt x="416" y="666"/>
                </a:cubicBezTo>
                <a:cubicBezTo>
                  <a:pt x="416" y="633"/>
                  <a:pt x="416" y="633"/>
                  <a:pt x="416" y="633"/>
                </a:cubicBezTo>
                <a:cubicBezTo>
                  <a:pt x="468" y="633"/>
                  <a:pt x="468" y="633"/>
                  <a:pt x="468" y="633"/>
                </a:cubicBezTo>
                <a:cubicBezTo>
                  <a:pt x="474" y="633"/>
                  <a:pt x="478" y="629"/>
                  <a:pt x="478" y="623"/>
                </a:cubicBezTo>
                <a:cubicBezTo>
                  <a:pt x="478" y="618"/>
                  <a:pt x="474" y="614"/>
                  <a:pt x="468" y="614"/>
                </a:cubicBezTo>
                <a:cubicBezTo>
                  <a:pt x="416" y="614"/>
                  <a:pt x="416" y="614"/>
                  <a:pt x="416" y="614"/>
                </a:cubicBezTo>
                <a:cubicBezTo>
                  <a:pt x="416" y="582"/>
                  <a:pt x="416" y="582"/>
                  <a:pt x="416" y="582"/>
                </a:cubicBezTo>
                <a:cubicBezTo>
                  <a:pt x="476" y="582"/>
                  <a:pt x="476" y="582"/>
                  <a:pt x="476" y="582"/>
                </a:cubicBezTo>
                <a:cubicBezTo>
                  <a:pt x="481" y="582"/>
                  <a:pt x="486" y="578"/>
                  <a:pt x="486" y="572"/>
                </a:cubicBezTo>
                <a:cubicBezTo>
                  <a:pt x="486" y="567"/>
                  <a:pt x="481" y="563"/>
                  <a:pt x="476" y="563"/>
                </a:cubicBezTo>
                <a:cubicBezTo>
                  <a:pt x="405" y="563"/>
                  <a:pt x="405" y="563"/>
                  <a:pt x="405" y="563"/>
                </a:cubicBezTo>
                <a:cubicBezTo>
                  <a:pt x="399" y="563"/>
                  <a:pt x="394" y="567"/>
                  <a:pt x="394" y="573"/>
                </a:cubicBezTo>
                <a:cubicBezTo>
                  <a:pt x="394" y="674"/>
                  <a:pt x="394" y="674"/>
                  <a:pt x="394" y="674"/>
                </a:cubicBezTo>
                <a:cubicBezTo>
                  <a:pt x="394" y="680"/>
                  <a:pt x="399" y="685"/>
                  <a:pt x="405" y="685"/>
                </a:cubicBezTo>
                <a:close/>
                <a:moveTo>
                  <a:pt x="521" y="676"/>
                </a:moveTo>
                <a:cubicBezTo>
                  <a:pt x="521" y="681"/>
                  <a:pt x="525" y="686"/>
                  <a:pt x="530" y="686"/>
                </a:cubicBezTo>
                <a:cubicBezTo>
                  <a:pt x="535" y="686"/>
                  <a:pt x="539" y="683"/>
                  <a:pt x="540" y="679"/>
                </a:cubicBezTo>
                <a:cubicBezTo>
                  <a:pt x="551" y="655"/>
                  <a:pt x="551" y="655"/>
                  <a:pt x="551" y="655"/>
                </a:cubicBezTo>
                <a:cubicBezTo>
                  <a:pt x="610" y="655"/>
                  <a:pt x="610" y="655"/>
                  <a:pt x="610" y="655"/>
                </a:cubicBezTo>
                <a:cubicBezTo>
                  <a:pt x="620" y="678"/>
                  <a:pt x="620" y="678"/>
                  <a:pt x="620" y="678"/>
                </a:cubicBezTo>
                <a:cubicBezTo>
                  <a:pt x="622" y="683"/>
                  <a:pt x="626" y="686"/>
                  <a:pt x="631" y="686"/>
                </a:cubicBezTo>
                <a:cubicBezTo>
                  <a:pt x="636" y="686"/>
                  <a:pt x="641" y="681"/>
                  <a:pt x="641" y="675"/>
                </a:cubicBezTo>
                <a:cubicBezTo>
                  <a:pt x="641" y="674"/>
                  <a:pt x="640" y="672"/>
                  <a:pt x="640" y="671"/>
                </a:cubicBezTo>
                <a:cubicBezTo>
                  <a:pt x="594" y="570"/>
                  <a:pt x="594" y="570"/>
                  <a:pt x="594" y="570"/>
                </a:cubicBezTo>
                <a:cubicBezTo>
                  <a:pt x="592" y="564"/>
                  <a:pt x="587" y="561"/>
                  <a:pt x="581" y="561"/>
                </a:cubicBezTo>
                <a:cubicBezTo>
                  <a:pt x="580" y="561"/>
                  <a:pt x="580" y="561"/>
                  <a:pt x="580" y="561"/>
                </a:cubicBezTo>
                <a:cubicBezTo>
                  <a:pt x="574" y="561"/>
                  <a:pt x="570" y="564"/>
                  <a:pt x="567" y="570"/>
                </a:cubicBezTo>
                <a:cubicBezTo>
                  <a:pt x="522" y="671"/>
                  <a:pt x="522" y="671"/>
                  <a:pt x="522" y="671"/>
                </a:cubicBezTo>
                <a:cubicBezTo>
                  <a:pt x="521" y="673"/>
                  <a:pt x="521" y="674"/>
                  <a:pt x="521" y="676"/>
                </a:cubicBezTo>
                <a:close/>
                <a:moveTo>
                  <a:pt x="559" y="636"/>
                </a:moveTo>
                <a:cubicBezTo>
                  <a:pt x="580" y="587"/>
                  <a:pt x="580" y="587"/>
                  <a:pt x="580" y="587"/>
                </a:cubicBezTo>
                <a:cubicBezTo>
                  <a:pt x="602" y="636"/>
                  <a:pt x="602" y="636"/>
                  <a:pt x="602" y="636"/>
                </a:cubicBezTo>
                <a:lnTo>
                  <a:pt x="559" y="636"/>
                </a:lnTo>
                <a:close/>
                <a:moveTo>
                  <a:pt x="682" y="674"/>
                </a:moveTo>
                <a:cubicBezTo>
                  <a:pt x="682" y="680"/>
                  <a:pt x="686" y="685"/>
                  <a:pt x="692" y="685"/>
                </a:cubicBezTo>
                <a:cubicBezTo>
                  <a:pt x="758" y="685"/>
                  <a:pt x="758" y="685"/>
                  <a:pt x="758" y="685"/>
                </a:cubicBezTo>
                <a:cubicBezTo>
                  <a:pt x="764" y="685"/>
                  <a:pt x="768" y="680"/>
                  <a:pt x="768" y="675"/>
                </a:cubicBezTo>
                <a:cubicBezTo>
                  <a:pt x="768" y="670"/>
                  <a:pt x="764" y="665"/>
                  <a:pt x="758" y="665"/>
                </a:cubicBezTo>
                <a:cubicBezTo>
                  <a:pt x="703" y="665"/>
                  <a:pt x="703" y="665"/>
                  <a:pt x="703" y="665"/>
                </a:cubicBezTo>
                <a:cubicBezTo>
                  <a:pt x="703" y="572"/>
                  <a:pt x="703" y="572"/>
                  <a:pt x="703" y="572"/>
                </a:cubicBezTo>
                <a:cubicBezTo>
                  <a:pt x="703" y="566"/>
                  <a:pt x="698" y="562"/>
                  <a:pt x="692" y="562"/>
                </a:cubicBezTo>
                <a:cubicBezTo>
                  <a:pt x="686" y="562"/>
                  <a:pt x="682" y="566"/>
                  <a:pt x="682" y="572"/>
                </a:cubicBezTo>
                <a:lnTo>
                  <a:pt x="682" y="674"/>
                </a:lnTo>
                <a:close/>
                <a:moveTo>
                  <a:pt x="877" y="674"/>
                </a:moveTo>
                <a:cubicBezTo>
                  <a:pt x="877" y="680"/>
                  <a:pt x="882" y="685"/>
                  <a:pt x="888" y="685"/>
                </a:cubicBezTo>
                <a:cubicBezTo>
                  <a:pt x="923" y="685"/>
                  <a:pt x="923" y="685"/>
                  <a:pt x="923" y="685"/>
                </a:cubicBezTo>
                <a:cubicBezTo>
                  <a:pt x="961" y="685"/>
                  <a:pt x="988" y="658"/>
                  <a:pt x="988" y="624"/>
                </a:cubicBezTo>
                <a:cubicBezTo>
                  <a:pt x="988" y="623"/>
                  <a:pt x="988" y="623"/>
                  <a:pt x="988" y="623"/>
                </a:cubicBezTo>
                <a:cubicBezTo>
                  <a:pt x="988" y="589"/>
                  <a:pt x="961" y="563"/>
                  <a:pt x="923" y="563"/>
                </a:cubicBezTo>
                <a:cubicBezTo>
                  <a:pt x="888" y="563"/>
                  <a:pt x="888" y="563"/>
                  <a:pt x="888" y="563"/>
                </a:cubicBezTo>
                <a:cubicBezTo>
                  <a:pt x="882" y="563"/>
                  <a:pt x="877" y="567"/>
                  <a:pt x="877" y="573"/>
                </a:cubicBezTo>
                <a:lnTo>
                  <a:pt x="877" y="674"/>
                </a:lnTo>
                <a:close/>
                <a:moveTo>
                  <a:pt x="899" y="665"/>
                </a:moveTo>
                <a:cubicBezTo>
                  <a:pt x="899" y="582"/>
                  <a:pt x="899" y="582"/>
                  <a:pt x="899" y="582"/>
                </a:cubicBezTo>
                <a:cubicBezTo>
                  <a:pt x="923" y="582"/>
                  <a:pt x="923" y="582"/>
                  <a:pt x="923" y="582"/>
                </a:cubicBezTo>
                <a:cubicBezTo>
                  <a:pt x="949" y="582"/>
                  <a:pt x="965" y="600"/>
                  <a:pt x="965" y="624"/>
                </a:cubicBezTo>
                <a:cubicBezTo>
                  <a:pt x="965" y="624"/>
                  <a:pt x="965" y="624"/>
                  <a:pt x="965" y="624"/>
                </a:cubicBezTo>
                <a:cubicBezTo>
                  <a:pt x="965" y="648"/>
                  <a:pt x="949" y="665"/>
                  <a:pt x="923" y="665"/>
                </a:cubicBezTo>
                <a:lnTo>
                  <a:pt x="899" y="665"/>
                </a:lnTo>
                <a:close/>
                <a:moveTo>
                  <a:pt x="1033" y="675"/>
                </a:moveTo>
                <a:cubicBezTo>
                  <a:pt x="1033" y="681"/>
                  <a:pt x="1037" y="686"/>
                  <a:pt x="1043" y="686"/>
                </a:cubicBezTo>
                <a:cubicBezTo>
                  <a:pt x="1049" y="686"/>
                  <a:pt x="1054" y="681"/>
                  <a:pt x="1054" y="675"/>
                </a:cubicBezTo>
                <a:cubicBezTo>
                  <a:pt x="1054" y="572"/>
                  <a:pt x="1054" y="572"/>
                  <a:pt x="1054" y="572"/>
                </a:cubicBezTo>
                <a:cubicBezTo>
                  <a:pt x="1054" y="566"/>
                  <a:pt x="1049" y="562"/>
                  <a:pt x="1043" y="562"/>
                </a:cubicBezTo>
                <a:cubicBezTo>
                  <a:pt x="1037" y="562"/>
                  <a:pt x="1033" y="566"/>
                  <a:pt x="1033" y="572"/>
                </a:cubicBezTo>
                <a:lnTo>
                  <a:pt x="1033" y="675"/>
                </a:lnTo>
                <a:close/>
                <a:moveTo>
                  <a:pt x="1104" y="675"/>
                </a:moveTo>
                <a:cubicBezTo>
                  <a:pt x="1104" y="681"/>
                  <a:pt x="1109" y="686"/>
                  <a:pt x="1115" y="686"/>
                </a:cubicBezTo>
                <a:cubicBezTo>
                  <a:pt x="1121" y="686"/>
                  <a:pt x="1126" y="681"/>
                  <a:pt x="1126" y="675"/>
                </a:cubicBezTo>
                <a:cubicBezTo>
                  <a:pt x="1126" y="635"/>
                  <a:pt x="1126" y="635"/>
                  <a:pt x="1126" y="635"/>
                </a:cubicBezTo>
                <a:cubicBezTo>
                  <a:pt x="1179" y="635"/>
                  <a:pt x="1179" y="635"/>
                  <a:pt x="1179" y="635"/>
                </a:cubicBezTo>
                <a:cubicBezTo>
                  <a:pt x="1184" y="635"/>
                  <a:pt x="1188" y="631"/>
                  <a:pt x="1188" y="625"/>
                </a:cubicBezTo>
                <a:cubicBezTo>
                  <a:pt x="1188" y="620"/>
                  <a:pt x="1184" y="615"/>
                  <a:pt x="1179" y="615"/>
                </a:cubicBezTo>
                <a:cubicBezTo>
                  <a:pt x="1126" y="615"/>
                  <a:pt x="1126" y="615"/>
                  <a:pt x="1126" y="615"/>
                </a:cubicBezTo>
                <a:cubicBezTo>
                  <a:pt x="1126" y="582"/>
                  <a:pt x="1126" y="582"/>
                  <a:pt x="1126" y="582"/>
                </a:cubicBezTo>
                <a:cubicBezTo>
                  <a:pt x="1186" y="582"/>
                  <a:pt x="1186" y="582"/>
                  <a:pt x="1186" y="582"/>
                </a:cubicBezTo>
                <a:cubicBezTo>
                  <a:pt x="1192" y="582"/>
                  <a:pt x="1196" y="578"/>
                  <a:pt x="1196" y="572"/>
                </a:cubicBezTo>
                <a:cubicBezTo>
                  <a:pt x="1196" y="567"/>
                  <a:pt x="1192" y="563"/>
                  <a:pt x="1186" y="563"/>
                </a:cubicBezTo>
                <a:cubicBezTo>
                  <a:pt x="1115" y="563"/>
                  <a:pt x="1115" y="563"/>
                  <a:pt x="1115" y="563"/>
                </a:cubicBezTo>
                <a:cubicBezTo>
                  <a:pt x="1109" y="563"/>
                  <a:pt x="1104" y="567"/>
                  <a:pt x="1104" y="573"/>
                </a:cubicBezTo>
                <a:lnTo>
                  <a:pt x="1104" y="675"/>
                </a:lnTo>
                <a:close/>
                <a:moveTo>
                  <a:pt x="1237" y="675"/>
                </a:moveTo>
                <a:cubicBezTo>
                  <a:pt x="1237" y="681"/>
                  <a:pt x="1241" y="686"/>
                  <a:pt x="1247" y="686"/>
                </a:cubicBezTo>
                <a:cubicBezTo>
                  <a:pt x="1253" y="686"/>
                  <a:pt x="1258" y="681"/>
                  <a:pt x="1258" y="675"/>
                </a:cubicBezTo>
                <a:cubicBezTo>
                  <a:pt x="1258" y="635"/>
                  <a:pt x="1258" y="635"/>
                  <a:pt x="1258" y="635"/>
                </a:cubicBezTo>
                <a:cubicBezTo>
                  <a:pt x="1311" y="635"/>
                  <a:pt x="1311" y="635"/>
                  <a:pt x="1311" y="635"/>
                </a:cubicBezTo>
                <a:cubicBezTo>
                  <a:pt x="1316" y="635"/>
                  <a:pt x="1321" y="631"/>
                  <a:pt x="1321" y="625"/>
                </a:cubicBezTo>
                <a:cubicBezTo>
                  <a:pt x="1321" y="620"/>
                  <a:pt x="1316" y="615"/>
                  <a:pt x="1311" y="615"/>
                </a:cubicBezTo>
                <a:cubicBezTo>
                  <a:pt x="1258" y="615"/>
                  <a:pt x="1258" y="615"/>
                  <a:pt x="1258" y="615"/>
                </a:cubicBezTo>
                <a:cubicBezTo>
                  <a:pt x="1258" y="582"/>
                  <a:pt x="1258" y="582"/>
                  <a:pt x="1258" y="582"/>
                </a:cubicBezTo>
                <a:cubicBezTo>
                  <a:pt x="1319" y="582"/>
                  <a:pt x="1319" y="582"/>
                  <a:pt x="1319" y="582"/>
                </a:cubicBezTo>
                <a:cubicBezTo>
                  <a:pt x="1324" y="582"/>
                  <a:pt x="1328" y="578"/>
                  <a:pt x="1328" y="572"/>
                </a:cubicBezTo>
                <a:cubicBezTo>
                  <a:pt x="1328" y="567"/>
                  <a:pt x="1324" y="563"/>
                  <a:pt x="1319" y="563"/>
                </a:cubicBezTo>
                <a:cubicBezTo>
                  <a:pt x="1247" y="563"/>
                  <a:pt x="1247" y="563"/>
                  <a:pt x="1247" y="563"/>
                </a:cubicBezTo>
                <a:cubicBezTo>
                  <a:pt x="1241" y="563"/>
                  <a:pt x="1237" y="567"/>
                  <a:pt x="1237" y="573"/>
                </a:cubicBezTo>
                <a:lnTo>
                  <a:pt x="1237" y="675"/>
                </a:lnTo>
                <a:close/>
                <a:moveTo>
                  <a:pt x="1380" y="685"/>
                </a:moveTo>
                <a:cubicBezTo>
                  <a:pt x="1452" y="685"/>
                  <a:pt x="1452" y="685"/>
                  <a:pt x="1452" y="685"/>
                </a:cubicBezTo>
                <a:cubicBezTo>
                  <a:pt x="1457" y="685"/>
                  <a:pt x="1461" y="681"/>
                  <a:pt x="1461" y="675"/>
                </a:cubicBezTo>
                <a:cubicBezTo>
                  <a:pt x="1461" y="670"/>
                  <a:pt x="1457" y="666"/>
                  <a:pt x="1452" y="666"/>
                </a:cubicBezTo>
                <a:cubicBezTo>
                  <a:pt x="1390" y="666"/>
                  <a:pt x="1390" y="666"/>
                  <a:pt x="1390" y="666"/>
                </a:cubicBezTo>
                <a:cubicBezTo>
                  <a:pt x="1390" y="633"/>
                  <a:pt x="1390" y="633"/>
                  <a:pt x="1390" y="633"/>
                </a:cubicBezTo>
                <a:cubicBezTo>
                  <a:pt x="1443" y="633"/>
                  <a:pt x="1443" y="633"/>
                  <a:pt x="1443" y="633"/>
                </a:cubicBezTo>
                <a:cubicBezTo>
                  <a:pt x="1448" y="633"/>
                  <a:pt x="1452" y="629"/>
                  <a:pt x="1452" y="623"/>
                </a:cubicBezTo>
                <a:cubicBezTo>
                  <a:pt x="1452" y="618"/>
                  <a:pt x="1448" y="614"/>
                  <a:pt x="1443" y="614"/>
                </a:cubicBezTo>
                <a:cubicBezTo>
                  <a:pt x="1390" y="614"/>
                  <a:pt x="1390" y="614"/>
                  <a:pt x="1390" y="614"/>
                </a:cubicBezTo>
                <a:cubicBezTo>
                  <a:pt x="1390" y="582"/>
                  <a:pt x="1390" y="582"/>
                  <a:pt x="1390" y="582"/>
                </a:cubicBezTo>
                <a:cubicBezTo>
                  <a:pt x="1451" y="582"/>
                  <a:pt x="1451" y="582"/>
                  <a:pt x="1451" y="582"/>
                </a:cubicBezTo>
                <a:cubicBezTo>
                  <a:pt x="1456" y="582"/>
                  <a:pt x="1460" y="578"/>
                  <a:pt x="1460" y="572"/>
                </a:cubicBezTo>
                <a:cubicBezTo>
                  <a:pt x="1460" y="567"/>
                  <a:pt x="1456" y="563"/>
                  <a:pt x="1451" y="563"/>
                </a:cubicBezTo>
                <a:cubicBezTo>
                  <a:pt x="1380" y="563"/>
                  <a:pt x="1380" y="563"/>
                  <a:pt x="1380" y="563"/>
                </a:cubicBezTo>
                <a:cubicBezTo>
                  <a:pt x="1373" y="563"/>
                  <a:pt x="1369" y="567"/>
                  <a:pt x="1369" y="573"/>
                </a:cubicBezTo>
                <a:cubicBezTo>
                  <a:pt x="1369" y="674"/>
                  <a:pt x="1369" y="674"/>
                  <a:pt x="1369" y="674"/>
                </a:cubicBezTo>
                <a:cubicBezTo>
                  <a:pt x="1369" y="680"/>
                  <a:pt x="1373" y="685"/>
                  <a:pt x="1380" y="685"/>
                </a:cubicBezTo>
                <a:close/>
                <a:moveTo>
                  <a:pt x="1503" y="675"/>
                </a:moveTo>
                <a:cubicBezTo>
                  <a:pt x="1503" y="681"/>
                  <a:pt x="1508" y="686"/>
                  <a:pt x="1514" y="686"/>
                </a:cubicBezTo>
                <a:cubicBezTo>
                  <a:pt x="1520" y="686"/>
                  <a:pt x="1525" y="681"/>
                  <a:pt x="1525" y="675"/>
                </a:cubicBezTo>
                <a:cubicBezTo>
                  <a:pt x="1525" y="642"/>
                  <a:pt x="1525" y="642"/>
                  <a:pt x="1525" y="642"/>
                </a:cubicBezTo>
                <a:cubicBezTo>
                  <a:pt x="1552" y="642"/>
                  <a:pt x="1552" y="642"/>
                  <a:pt x="1552" y="642"/>
                </a:cubicBezTo>
                <a:cubicBezTo>
                  <a:pt x="1582" y="680"/>
                  <a:pt x="1582" y="680"/>
                  <a:pt x="1582" y="680"/>
                </a:cubicBezTo>
                <a:cubicBezTo>
                  <a:pt x="1584" y="683"/>
                  <a:pt x="1587" y="686"/>
                  <a:pt x="1592" y="686"/>
                </a:cubicBezTo>
                <a:cubicBezTo>
                  <a:pt x="1597" y="686"/>
                  <a:pt x="1602" y="682"/>
                  <a:pt x="1602" y="676"/>
                </a:cubicBezTo>
                <a:cubicBezTo>
                  <a:pt x="1602" y="672"/>
                  <a:pt x="1601" y="670"/>
                  <a:pt x="1599" y="668"/>
                </a:cubicBezTo>
                <a:cubicBezTo>
                  <a:pt x="1576" y="638"/>
                  <a:pt x="1576" y="638"/>
                  <a:pt x="1576" y="638"/>
                </a:cubicBezTo>
                <a:cubicBezTo>
                  <a:pt x="1592" y="633"/>
                  <a:pt x="1603" y="621"/>
                  <a:pt x="1603" y="602"/>
                </a:cubicBezTo>
                <a:cubicBezTo>
                  <a:pt x="1603" y="601"/>
                  <a:pt x="1603" y="601"/>
                  <a:pt x="1603" y="601"/>
                </a:cubicBezTo>
                <a:cubicBezTo>
                  <a:pt x="1603" y="591"/>
                  <a:pt x="1600" y="581"/>
                  <a:pt x="1593" y="575"/>
                </a:cubicBezTo>
                <a:cubicBezTo>
                  <a:pt x="1585" y="567"/>
                  <a:pt x="1573" y="563"/>
                  <a:pt x="1558" y="563"/>
                </a:cubicBezTo>
                <a:cubicBezTo>
                  <a:pt x="1514" y="563"/>
                  <a:pt x="1514" y="563"/>
                  <a:pt x="1514" y="563"/>
                </a:cubicBezTo>
                <a:cubicBezTo>
                  <a:pt x="1508" y="563"/>
                  <a:pt x="1503" y="567"/>
                  <a:pt x="1503" y="573"/>
                </a:cubicBezTo>
                <a:lnTo>
                  <a:pt x="1503" y="675"/>
                </a:lnTo>
                <a:close/>
                <a:moveTo>
                  <a:pt x="1525" y="623"/>
                </a:moveTo>
                <a:cubicBezTo>
                  <a:pt x="1525" y="582"/>
                  <a:pt x="1525" y="582"/>
                  <a:pt x="1525" y="582"/>
                </a:cubicBezTo>
                <a:cubicBezTo>
                  <a:pt x="1556" y="582"/>
                  <a:pt x="1556" y="582"/>
                  <a:pt x="1556" y="582"/>
                </a:cubicBezTo>
                <a:cubicBezTo>
                  <a:pt x="1572" y="582"/>
                  <a:pt x="1581" y="589"/>
                  <a:pt x="1581" y="602"/>
                </a:cubicBezTo>
                <a:cubicBezTo>
                  <a:pt x="1581" y="603"/>
                  <a:pt x="1581" y="603"/>
                  <a:pt x="1581" y="603"/>
                </a:cubicBezTo>
                <a:cubicBezTo>
                  <a:pt x="1581" y="615"/>
                  <a:pt x="1572" y="623"/>
                  <a:pt x="1556" y="623"/>
                </a:cubicBezTo>
                <a:lnTo>
                  <a:pt x="1525" y="623"/>
                </a:lnTo>
                <a:close/>
                <a:moveTo>
                  <a:pt x="1658" y="685"/>
                </a:moveTo>
                <a:cubicBezTo>
                  <a:pt x="1730" y="685"/>
                  <a:pt x="1730" y="685"/>
                  <a:pt x="1730" y="685"/>
                </a:cubicBezTo>
                <a:cubicBezTo>
                  <a:pt x="1735" y="685"/>
                  <a:pt x="1740" y="681"/>
                  <a:pt x="1740" y="675"/>
                </a:cubicBezTo>
                <a:cubicBezTo>
                  <a:pt x="1740" y="670"/>
                  <a:pt x="1735" y="666"/>
                  <a:pt x="1730" y="666"/>
                </a:cubicBezTo>
                <a:cubicBezTo>
                  <a:pt x="1669" y="666"/>
                  <a:pt x="1669" y="666"/>
                  <a:pt x="1669" y="666"/>
                </a:cubicBezTo>
                <a:cubicBezTo>
                  <a:pt x="1669" y="633"/>
                  <a:pt x="1669" y="633"/>
                  <a:pt x="1669" y="633"/>
                </a:cubicBezTo>
                <a:cubicBezTo>
                  <a:pt x="1721" y="633"/>
                  <a:pt x="1721" y="633"/>
                  <a:pt x="1721" y="633"/>
                </a:cubicBezTo>
                <a:cubicBezTo>
                  <a:pt x="1727" y="633"/>
                  <a:pt x="1731" y="629"/>
                  <a:pt x="1731" y="623"/>
                </a:cubicBezTo>
                <a:cubicBezTo>
                  <a:pt x="1731" y="618"/>
                  <a:pt x="1727" y="614"/>
                  <a:pt x="1721" y="614"/>
                </a:cubicBezTo>
                <a:cubicBezTo>
                  <a:pt x="1669" y="614"/>
                  <a:pt x="1669" y="614"/>
                  <a:pt x="1669" y="614"/>
                </a:cubicBezTo>
                <a:cubicBezTo>
                  <a:pt x="1669" y="582"/>
                  <a:pt x="1669" y="582"/>
                  <a:pt x="1669" y="582"/>
                </a:cubicBezTo>
                <a:cubicBezTo>
                  <a:pt x="1729" y="582"/>
                  <a:pt x="1729" y="582"/>
                  <a:pt x="1729" y="582"/>
                </a:cubicBezTo>
                <a:cubicBezTo>
                  <a:pt x="1734" y="582"/>
                  <a:pt x="1739" y="578"/>
                  <a:pt x="1739" y="572"/>
                </a:cubicBezTo>
                <a:cubicBezTo>
                  <a:pt x="1739" y="567"/>
                  <a:pt x="1734" y="563"/>
                  <a:pt x="1729" y="563"/>
                </a:cubicBezTo>
                <a:cubicBezTo>
                  <a:pt x="1658" y="563"/>
                  <a:pt x="1658" y="563"/>
                  <a:pt x="1658" y="563"/>
                </a:cubicBezTo>
                <a:cubicBezTo>
                  <a:pt x="1652" y="563"/>
                  <a:pt x="1647" y="567"/>
                  <a:pt x="1647" y="573"/>
                </a:cubicBezTo>
                <a:cubicBezTo>
                  <a:pt x="1647" y="674"/>
                  <a:pt x="1647" y="674"/>
                  <a:pt x="1647" y="674"/>
                </a:cubicBezTo>
                <a:cubicBezTo>
                  <a:pt x="1647" y="680"/>
                  <a:pt x="1652" y="685"/>
                  <a:pt x="1658" y="685"/>
                </a:cubicBezTo>
                <a:close/>
                <a:moveTo>
                  <a:pt x="1782" y="675"/>
                </a:moveTo>
                <a:cubicBezTo>
                  <a:pt x="1782" y="681"/>
                  <a:pt x="1787" y="686"/>
                  <a:pt x="1793" y="686"/>
                </a:cubicBezTo>
                <a:cubicBezTo>
                  <a:pt x="1798" y="686"/>
                  <a:pt x="1803" y="681"/>
                  <a:pt x="1803" y="675"/>
                </a:cubicBezTo>
                <a:cubicBezTo>
                  <a:pt x="1803" y="598"/>
                  <a:pt x="1803" y="598"/>
                  <a:pt x="1803" y="598"/>
                </a:cubicBezTo>
                <a:cubicBezTo>
                  <a:pt x="1866" y="679"/>
                  <a:pt x="1866" y="679"/>
                  <a:pt x="1866" y="679"/>
                </a:cubicBezTo>
                <a:cubicBezTo>
                  <a:pt x="1869" y="683"/>
                  <a:pt x="1872" y="686"/>
                  <a:pt x="1877" y="686"/>
                </a:cubicBezTo>
                <a:cubicBezTo>
                  <a:pt x="1878" y="686"/>
                  <a:pt x="1878" y="686"/>
                  <a:pt x="1878" y="686"/>
                </a:cubicBezTo>
                <a:cubicBezTo>
                  <a:pt x="1884" y="686"/>
                  <a:pt x="1889" y="681"/>
                  <a:pt x="1889" y="675"/>
                </a:cubicBezTo>
                <a:cubicBezTo>
                  <a:pt x="1889" y="572"/>
                  <a:pt x="1889" y="572"/>
                  <a:pt x="1889" y="572"/>
                </a:cubicBezTo>
                <a:cubicBezTo>
                  <a:pt x="1889" y="566"/>
                  <a:pt x="1884" y="562"/>
                  <a:pt x="1878" y="562"/>
                </a:cubicBezTo>
                <a:cubicBezTo>
                  <a:pt x="1872" y="562"/>
                  <a:pt x="1867" y="566"/>
                  <a:pt x="1867" y="572"/>
                </a:cubicBezTo>
                <a:cubicBezTo>
                  <a:pt x="1867" y="647"/>
                  <a:pt x="1867" y="647"/>
                  <a:pt x="1867" y="647"/>
                </a:cubicBezTo>
                <a:cubicBezTo>
                  <a:pt x="1806" y="568"/>
                  <a:pt x="1806" y="568"/>
                  <a:pt x="1806" y="568"/>
                </a:cubicBezTo>
                <a:cubicBezTo>
                  <a:pt x="1803" y="564"/>
                  <a:pt x="1800" y="562"/>
                  <a:pt x="1795" y="562"/>
                </a:cubicBezTo>
                <a:cubicBezTo>
                  <a:pt x="1793" y="562"/>
                  <a:pt x="1793" y="562"/>
                  <a:pt x="1793" y="562"/>
                </a:cubicBezTo>
                <a:cubicBezTo>
                  <a:pt x="1787" y="562"/>
                  <a:pt x="1782" y="567"/>
                  <a:pt x="1782" y="573"/>
                </a:cubicBezTo>
                <a:lnTo>
                  <a:pt x="1782" y="675"/>
                </a:lnTo>
                <a:close/>
                <a:moveTo>
                  <a:pt x="1994" y="687"/>
                </a:moveTo>
                <a:cubicBezTo>
                  <a:pt x="2014" y="687"/>
                  <a:pt x="2027" y="681"/>
                  <a:pt x="2039" y="671"/>
                </a:cubicBezTo>
                <a:cubicBezTo>
                  <a:pt x="2041" y="669"/>
                  <a:pt x="2042" y="666"/>
                  <a:pt x="2042" y="663"/>
                </a:cubicBezTo>
                <a:cubicBezTo>
                  <a:pt x="2042" y="657"/>
                  <a:pt x="2037" y="653"/>
                  <a:pt x="2032" y="653"/>
                </a:cubicBezTo>
                <a:cubicBezTo>
                  <a:pt x="2029" y="653"/>
                  <a:pt x="2027" y="654"/>
                  <a:pt x="2026" y="655"/>
                </a:cubicBezTo>
                <a:cubicBezTo>
                  <a:pt x="2017" y="663"/>
                  <a:pt x="2008" y="667"/>
                  <a:pt x="1995" y="667"/>
                </a:cubicBezTo>
                <a:cubicBezTo>
                  <a:pt x="1972" y="667"/>
                  <a:pt x="1955" y="648"/>
                  <a:pt x="1955" y="624"/>
                </a:cubicBezTo>
                <a:cubicBezTo>
                  <a:pt x="1955" y="623"/>
                  <a:pt x="1955" y="623"/>
                  <a:pt x="1955" y="623"/>
                </a:cubicBezTo>
                <a:cubicBezTo>
                  <a:pt x="1955" y="599"/>
                  <a:pt x="1972" y="580"/>
                  <a:pt x="1995" y="580"/>
                </a:cubicBezTo>
                <a:cubicBezTo>
                  <a:pt x="2007" y="580"/>
                  <a:pt x="2016" y="584"/>
                  <a:pt x="2024" y="591"/>
                </a:cubicBezTo>
                <a:cubicBezTo>
                  <a:pt x="2026" y="592"/>
                  <a:pt x="2028" y="593"/>
                  <a:pt x="2031" y="593"/>
                </a:cubicBezTo>
                <a:cubicBezTo>
                  <a:pt x="2037" y="593"/>
                  <a:pt x="2041" y="589"/>
                  <a:pt x="2041" y="583"/>
                </a:cubicBezTo>
                <a:cubicBezTo>
                  <a:pt x="2041" y="579"/>
                  <a:pt x="2039" y="576"/>
                  <a:pt x="2037" y="574"/>
                </a:cubicBezTo>
                <a:cubicBezTo>
                  <a:pt x="2026" y="566"/>
                  <a:pt x="2014" y="560"/>
                  <a:pt x="1995" y="560"/>
                </a:cubicBezTo>
                <a:cubicBezTo>
                  <a:pt x="1958" y="560"/>
                  <a:pt x="1932" y="589"/>
                  <a:pt x="1932" y="624"/>
                </a:cubicBezTo>
                <a:cubicBezTo>
                  <a:pt x="1932" y="624"/>
                  <a:pt x="1932" y="624"/>
                  <a:pt x="1932" y="624"/>
                </a:cubicBezTo>
                <a:cubicBezTo>
                  <a:pt x="1932" y="659"/>
                  <a:pt x="1959" y="687"/>
                  <a:pt x="1994" y="687"/>
                </a:cubicBezTo>
                <a:close/>
                <a:moveTo>
                  <a:pt x="2095" y="685"/>
                </a:moveTo>
                <a:cubicBezTo>
                  <a:pt x="2167" y="685"/>
                  <a:pt x="2167" y="685"/>
                  <a:pt x="2167" y="685"/>
                </a:cubicBezTo>
                <a:cubicBezTo>
                  <a:pt x="2172" y="685"/>
                  <a:pt x="2176" y="681"/>
                  <a:pt x="2176" y="675"/>
                </a:cubicBezTo>
                <a:cubicBezTo>
                  <a:pt x="2176" y="670"/>
                  <a:pt x="2172" y="666"/>
                  <a:pt x="2167" y="666"/>
                </a:cubicBezTo>
                <a:cubicBezTo>
                  <a:pt x="2106" y="666"/>
                  <a:pt x="2106" y="666"/>
                  <a:pt x="2106" y="666"/>
                </a:cubicBezTo>
                <a:cubicBezTo>
                  <a:pt x="2106" y="633"/>
                  <a:pt x="2106" y="633"/>
                  <a:pt x="2106" y="633"/>
                </a:cubicBezTo>
                <a:cubicBezTo>
                  <a:pt x="2158" y="633"/>
                  <a:pt x="2158" y="633"/>
                  <a:pt x="2158" y="633"/>
                </a:cubicBezTo>
                <a:cubicBezTo>
                  <a:pt x="2163" y="633"/>
                  <a:pt x="2168" y="629"/>
                  <a:pt x="2168" y="623"/>
                </a:cubicBezTo>
                <a:cubicBezTo>
                  <a:pt x="2168" y="618"/>
                  <a:pt x="2163" y="614"/>
                  <a:pt x="2158" y="614"/>
                </a:cubicBezTo>
                <a:cubicBezTo>
                  <a:pt x="2106" y="614"/>
                  <a:pt x="2106" y="614"/>
                  <a:pt x="2106" y="614"/>
                </a:cubicBezTo>
                <a:cubicBezTo>
                  <a:pt x="2106" y="582"/>
                  <a:pt x="2106" y="582"/>
                  <a:pt x="2106" y="582"/>
                </a:cubicBezTo>
                <a:cubicBezTo>
                  <a:pt x="2166" y="582"/>
                  <a:pt x="2166" y="582"/>
                  <a:pt x="2166" y="582"/>
                </a:cubicBezTo>
                <a:cubicBezTo>
                  <a:pt x="2171" y="582"/>
                  <a:pt x="2176" y="578"/>
                  <a:pt x="2176" y="572"/>
                </a:cubicBezTo>
                <a:cubicBezTo>
                  <a:pt x="2176" y="567"/>
                  <a:pt x="2171" y="563"/>
                  <a:pt x="2166" y="563"/>
                </a:cubicBezTo>
                <a:cubicBezTo>
                  <a:pt x="2095" y="563"/>
                  <a:pt x="2095" y="563"/>
                  <a:pt x="2095" y="563"/>
                </a:cubicBezTo>
                <a:cubicBezTo>
                  <a:pt x="2089" y="563"/>
                  <a:pt x="2084" y="567"/>
                  <a:pt x="2084" y="573"/>
                </a:cubicBezTo>
                <a:cubicBezTo>
                  <a:pt x="2084" y="674"/>
                  <a:pt x="2084" y="674"/>
                  <a:pt x="2084" y="674"/>
                </a:cubicBezTo>
                <a:cubicBezTo>
                  <a:pt x="2084" y="680"/>
                  <a:pt x="2089" y="685"/>
                  <a:pt x="2095" y="685"/>
                </a:cubicBezTo>
                <a:close/>
              </a:path>
            </a:pathLst>
          </a:custGeom>
          <a:solidFill>
            <a:schemeClr val="accent6"/>
          </a:solidFill>
          <a:ln>
            <a:noFill/>
          </a:ln>
        </p:spPr>
        <p:txBody>
          <a:bodyPr vert="horz" wrap="square" lIns="91440" tIns="45720" rIns="91440" bIns="45720" numCol="1" anchor="t" anchorCtr="0" compatLnSpc="1">
            <a:prstTxWarp prst="textNoShape">
              <a:avLst/>
            </a:prstTxWarp>
          </a:bodyPr>
          <a:lstStyle/>
          <a:p>
            <a:endParaRPr lang="en-US" dirty="0"/>
          </a:p>
        </p:txBody>
      </p:sp>
    </p:spTree>
    <p:extLst>
      <p:ext uri="{BB962C8B-B14F-4D97-AF65-F5344CB8AC3E}">
        <p14:creationId xmlns:p14="http://schemas.microsoft.com/office/powerpoint/2010/main" val="1402457013"/>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Lst>
  <p:txStyles>
    <p:titleStyle>
      <a:lvl1pPr algn="l" defTabSz="914400" rtl="0" eaLnBrk="1" latinLnBrk="0" hangingPunct="1">
        <a:lnSpc>
          <a:spcPct val="90000"/>
        </a:lnSpc>
        <a:spcBef>
          <a:spcPct val="0"/>
        </a:spcBef>
        <a:buNone/>
        <a:defRPr sz="3600" kern="1200">
          <a:solidFill>
            <a:schemeClr val="accent6"/>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Calibri" panose="020F050202020403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Calibri" panose="020F050202020403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9.xml"/><Relationship Id="rId1" Type="http://schemas.openxmlformats.org/officeDocument/2006/relationships/slideLayout" Target="../slideLayouts/slideLayout6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6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62.xml"/></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2.xml"/><Relationship Id="rId1" Type="http://schemas.openxmlformats.org/officeDocument/2006/relationships/slideLayout" Target="../slideLayouts/slideLayout62.xml"/></Relationships>
</file>

<file path=ppt/slides/_rels/slide14.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notesSlide" Target="../notesSlides/notesSlide13.xml"/><Relationship Id="rId1" Type="http://schemas.openxmlformats.org/officeDocument/2006/relationships/slideLayout" Target="../slideLayouts/slideLayout62.xml"/><Relationship Id="rId4" Type="http://schemas.openxmlformats.org/officeDocument/2006/relationships/image" Target="../media/image15.png"/></Relationships>
</file>

<file path=ppt/slides/_rels/slide15.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notesSlide" Target="../notesSlides/notesSlide14.xml"/><Relationship Id="rId1" Type="http://schemas.openxmlformats.org/officeDocument/2006/relationships/slideLayout" Target="../slideLayouts/slideLayout62.xml"/><Relationship Id="rId4" Type="http://schemas.openxmlformats.org/officeDocument/2006/relationships/image" Target="../media/image17.png"/></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5.xml"/><Relationship Id="rId1" Type="http://schemas.openxmlformats.org/officeDocument/2006/relationships/slideLayout" Target="../slideLayouts/slideLayout62.xml"/><Relationship Id="rId5" Type="http://schemas.openxmlformats.org/officeDocument/2006/relationships/image" Target="../media/image20.png"/><Relationship Id="rId4" Type="http://schemas.openxmlformats.org/officeDocument/2006/relationships/image" Target="../media/image19.png"/></Relationships>
</file>

<file path=ppt/slides/_rels/slide17.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6.xml"/><Relationship Id="rId1" Type="http://schemas.openxmlformats.org/officeDocument/2006/relationships/slideLayout" Target="../slideLayouts/slideLayout62.xml"/></Relationships>
</file>

<file path=ppt/slides/_rels/slide1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7.xml"/><Relationship Id="rId1" Type="http://schemas.openxmlformats.org/officeDocument/2006/relationships/slideLayout" Target="../slideLayouts/slideLayout62.xml"/><Relationship Id="rId4" Type="http://schemas.openxmlformats.org/officeDocument/2006/relationships/image" Target="../media/image23.jpe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61.xml"/></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59.xml"/></Relationships>
</file>

<file path=ppt/slides/_rels/slide20.xml.rels><?xml version="1.0" encoding="UTF-8" standalone="yes"?>
<Relationships xmlns="http://schemas.openxmlformats.org/package/2006/relationships"><Relationship Id="rId3" Type="http://schemas.openxmlformats.org/officeDocument/2006/relationships/image" Target="../media/image24.emf"/><Relationship Id="rId2" Type="http://schemas.openxmlformats.org/officeDocument/2006/relationships/notesSlide" Target="../notesSlides/notesSlide19.xml"/><Relationship Id="rId1" Type="http://schemas.openxmlformats.org/officeDocument/2006/relationships/slideLayout" Target="../slideLayouts/slideLayout62.xml"/><Relationship Id="rId6" Type="http://schemas.openxmlformats.org/officeDocument/2006/relationships/image" Target="../media/image27.emf"/><Relationship Id="rId5" Type="http://schemas.openxmlformats.org/officeDocument/2006/relationships/image" Target="../media/image26.emf"/><Relationship Id="rId4" Type="http://schemas.openxmlformats.org/officeDocument/2006/relationships/image" Target="../media/image25.emf"/></Relationships>
</file>

<file path=ppt/slides/_rels/slide2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0.xml"/><Relationship Id="rId1" Type="http://schemas.openxmlformats.org/officeDocument/2006/relationships/slideLayout" Target="../slideLayouts/slideLayout62.xml"/><Relationship Id="rId6" Type="http://schemas.openxmlformats.org/officeDocument/2006/relationships/image" Target="../media/image31.emf"/><Relationship Id="rId5" Type="http://schemas.openxmlformats.org/officeDocument/2006/relationships/image" Target="../media/image30.png"/><Relationship Id="rId4" Type="http://schemas.openxmlformats.org/officeDocument/2006/relationships/image" Target="../media/image29.png"/></Relationships>
</file>

<file path=ppt/slides/_rels/slide22.xml.rels><?xml version="1.0" encoding="UTF-8" standalone="yes"?>
<Relationships xmlns="http://schemas.openxmlformats.org/package/2006/relationships"><Relationship Id="rId8" Type="http://schemas.openxmlformats.org/officeDocument/2006/relationships/image" Target="../media/image37.png"/><Relationship Id="rId3" Type="http://schemas.openxmlformats.org/officeDocument/2006/relationships/image" Target="../media/image32.png"/><Relationship Id="rId7" Type="http://schemas.openxmlformats.org/officeDocument/2006/relationships/image" Target="../media/image36.png"/><Relationship Id="rId2" Type="http://schemas.openxmlformats.org/officeDocument/2006/relationships/notesSlide" Target="../notesSlides/notesSlide21.xml"/><Relationship Id="rId1" Type="http://schemas.openxmlformats.org/officeDocument/2006/relationships/slideLayout" Target="../slideLayouts/slideLayout62.xml"/><Relationship Id="rId6" Type="http://schemas.openxmlformats.org/officeDocument/2006/relationships/image" Target="../media/image35.png"/><Relationship Id="rId5" Type="http://schemas.openxmlformats.org/officeDocument/2006/relationships/image" Target="../media/image34.png"/><Relationship Id="rId10" Type="http://schemas.openxmlformats.org/officeDocument/2006/relationships/image" Target="../media/image39.png"/><Relationship Id="rId4" Type="http://schemas.openxmlformats.org/officeDocument/2006/relationships/image" Target="../media/image33.png"/><Relationship Id="rId9" Type="http://schemas.openxmlformats.org/officeDocument/2006/relationships/image" Target="../media/image38.png"/></Relationships>
</file>

<file path=ppt/slides/_rels/slide23.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image" Target="../media/image40.png"/><Relationship Id="rId7" Type="http://schemas.openxmlformats.org/officeDocument/2006/relationships/image" Target="../media/image44.png"/><Relationship Id="rId2" Type="http://schemas.openxmlformats.org/officeDocument/2006/relationships/notesSlide" Target="../notesSlides/notesSlide22.xml"/><Relationship Id="rId1" Type="http://schemas.openxmlformats.org/officeDocument/2006/relationships/slideLayout" Target="../slideLayouts/slideLayout62.xml"/><Relationship Id="rId6" Type="http://schemas.openxmlformats.org/officeDocument/2006/relationships/image" Target="../media/image43.png"/><Relationship Id="rId11" Type="http://schemas.openxmlformats.org/officeDocument/2006/relationships/image" Target="../media/image47.emf"/><Relationship Id="rId5" Type="http://schemas.openxmlformats.org/officeDocument/2006/relationships/image" Target="../media/image42.png"/><Relationship Id="rId10" Type="http://schemas.openxmlformats.org/officeDocument/2006/relationships/image" Target="../media/image46.emf"/><Relationship Id="rId4" Type="http://schemas.openxmlformats.org/officeDocument/2006/relationships/image" Target="../media/image41.emf"/><Relationship Id="rId9" Type="http://schemas.openxmlformats.org/officeDocument/2006/relationships/image" Target="../media/image45.emf"/></Relationships>
</file>

<file path=ppt/slides/_rels/slide24.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23.xml"/><Relationship Id="rId1" Type="http://schemas.openxmlformats.org/officeDocument/2006/relationships/slideLayout" Target="../slideLayouts/slideLayout6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61.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6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62.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62.xml"/><Relationship Id="rId4" Type="http://schemas.openxmlformats.org/officeDocument/2006/relationships/image" Target="../media/image8.svg"/></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6.xml"/><Relationship Id="rId1" Type="http://schemas.openxmlformats.org/officeDocument/2006/relationships/slideLayout" Target="../slideLayouts/slideLayout62.xml"/></Relationships>
</file>

<file path=ppt/slides/_rels/slide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7.xml"/><Relationship Id="rId1" Type="http://schemas.openxmlformats.org/officeDocument/2006/relationships/slideLayout" Target="../slideLayouts/slideLayout62.xml"/></Relationships>
</file>

<file path=ppt/slides/_rels/slide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8.xml"/><Relationship Id="rId1" Type="http://schemas.openxmlformats.org/officeDocument/2006/relationships/slideLayout" Target="../slideLayouts/slideLayout6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ktangel 3">
            <a:extLst>
              <a:ext uri="{FF2B5EF4-FFF2-40B4-BE49-F238E27FC236}">
                <a16:creationId xmlns:a16="http://schemas.microsoft.com/office/drawing/2014/main" id="{16506FA6-28E5-4BB3-A922-B0DFB365F17A}"/>
              </a:ext>
            </a:extLst>
          </p:cNvPr>
          <p:cNvSpPr/>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5" name="Freeform 5">
            <a:extLst>
              <a:ext uri="{FF2B5EF4-FFF2-40B4-BE49-F238E27FC236}">
                <a16:creationId xmlns:a16="http://schemas.microsoft.com/office/drawing/2014/main" id="{A9D38709-1695-495C-9D3B-C7FF13C2140A}"/>
              </a:ext>
            </a:extLst>
          </p:cNvPr>
          <p:cNvSpPr>
            <a:spLocks noEditPoints="1"/>
          </p:cNvSpPr>
          <p:nvPr/>
        </p:nvSpPr>
        <p:spPr bwMode="auto">
          <a:xfrm>
            <a:off x="2715411" y="2179264"/>
            <a:ext cx="6885789" cy="2087755"/>
          </a:xfrm>
          <a:custGeom>
            <a:avLst/>
            <a:gdLst>
              <a:gd name="T0" fmla="*/ 142 w 2268"/>
              <a:gd name="T1" fmla="*/ 392 h 687"/>
              <a:gd name="T2" fmla="*/ 147 w 2268"/>
              <a:gd name="T3" fmla="*/ 293 h 687"/>
              <a:gd name="T4" fmla="*/ 451 w 2268"/>
              <a:gd name="T5" fmla="*/ 18 h 687"/>
              <a:gd name="T6" fmla="*/ 677 w 2268"/>
              <a:gd name="T7" fmla="*/ 220 h 687"/>
              <a:gd name="T8" fmla="*/ 505 w 2268"/>
              <a:gd name="T9" fmla="*/ 356 h 687"/>
              <a:gd name="T10" fmla="*/ 542 w 2268"/>
              <a:gd name="T11" fmla="*/ 326 h 687"/>
              <a:gd name="T12" fmla="*/ 813 w 2268"/>
              <a:gd name="T13" fmla="*/ 368 h 687"/>
              <a:gd name="T14" fmla="*/ 919 w 2268"/>
              <a:gd name="T15" fmla="*/ 25 h 687"/>
              <a:gd name="T16" fmla="*/ 1066 w 2268"/>
              <a:gd name="T17" fmla="*/ 101 h 687"/>
              <a:gd name="T18" fmla="*/ 982 w 2268"/>
              <a:gd name="T19" fmla="*/ 287 h 687"/>
              <a:gd name="T20" fmla="*/ 1337 w 2268"/>
              <a:gd name="T21" fmla="*/ 142 h 687"/>
              <a:gd name="T22" fmla="*/ 1234 w 2268"/>
              <a:gd name="T23" fmla="*/ 495 h 687"/>
              <a:gd name="T24" fmla="*/ 1234 w 2268"/>
              <a:gd name="T25" fmla="*/ 103 h 687"/>
              <a:gd name="T26" fmla="*/ 1720 w 2268"/>
              <a:gd name="T27" fmla="*/ 261 h 687"/>
              <a:gd name="T28" fmla="*/ 1723 w 2268"/>
              <a:gd name="T29" fmla="*/ 352 h 687"/>
              <a:gd name="T30" fmla="*/ 1720 w 2268"/>
              <a:gd name="T31" fmla="*/ 261 h 687"/>
              <a:gd name="T32" fmla="*/ 2002 w 2268"/>
              <a:gd name="T33" fmla="*/ 152 h 687"/>
              <a:gd name="T34" fmla="*/ 1969 w 2268"/>
              <a:gd name="T35" fmla="*/ 302 h 687"/>
              <a:gd name="T36" fmla="*/ 2099 w 2268"/>
              <a:gd name="T37" fmla="*/ 331 h 687"/>
              <a:gd name="T38" fmla="*/ 2072 w 2268"/>
              <a:gd name="T39" fmla="*/ 19 h 687"/>
              <a:gd name="T40" fmla="*/ 2216 w 2268"/>
              <a:gd name="T41" fmla="*/ 45 h 687"/>
              <a:gd name="T42" fmla="*/ 2244 w 2268"/>
              <a:gd name="T43" fmla="*/ 64 h 687"/>
              <a:gd name="T44" fmla="*/ 2208 w 2268"/>
              <a:gd name="T45" fmla="*/ 28 h 687"/>
              <a:gd name="T46" fmla="*/ 2224 w 2268"/>
              <a:gd name="T47" fmla="*/ 90 h 687"/>
              <a:gd name="T48" fmla="*/ 29 w 2268"/>
              <a:gd name="T49" fmla="*/ 686 h 687"/>
              <a:gd name="T50" fmla="*/ 93 w 2268"/>
              <a:gd name="T51" fmla="*/ 570 h 687"/>
              <a:gd name="T52" fmla="*/ 101 w 2268"/>
              <a:gd name="T53" fmla="*/ 636 h 687"/>
              <a:gd name="T54" fmla="*/ 339 w 2268"/>
              <a:gd name="T55" fmla="*/ 686 h 687"/>
              <a:gd name="T56" fmla="*/ 261 w 2268"/>
              <a:gd name="T57" fmla="*/ 563 h 687"/>
              <a:gd name="T58" fmla="*/ 303 w 2268"/>
              <a:gd name="T59" fmla="*/ 623 h 687"/>
              <a:gd name="T60" fmla="*/ 468 w 2268"/>
              <a:gd name="T61" fmla="*/ 633 h 687"/>
              <a:gd name="T62" fmla="*/ 405 w 2268"/>
              <a:gd name="T63" fmla="*/ 563 h 687"/>
              <a:gd name="T64" fmla="*/ 610 w 2268"/>
              <a:gd name="T65" fmla="*/ 655 h 687"/>
              <a:gd name="T66" fmla="*/ 567 w 2268"/>
              <a:gd name="T67" fmla="*/ 570 h 687"/>
              <a:gd name="T68" fmla="*/ 692 w 2268"/>
              <a:gd name="T69" fmla="*/ 685 h 687"/>
              <a:gd name="T70" fmla="*/ 682 w 2268"/>
              <a:gd name="T71" fmla="*/ 674 h 687"/>
              <a:gd name="T72" fmla="*/ 877 w 2268"/>
              <a:gd name="T73" fmla="*/ 573 h 687"/>
              <a:gd name="T74" fmla="*/ 899 w 2268"/>
              <a:gd name="T75" fmla="*/ 665 h 687"/>
              <a:gd name="T76" fmla="*/ 1104 w 2268"/>
              <a:gd name="T77" fmla="*/ 675 h 687"/>
              <a:gd name="T78" fmla="*/ 1126 w 2268"/>
              <a:gd name="T79" fmla="*/ 582 h 687"/>
              <a:gd name="T80" fmla="*/ 1247 w 2268"/>
              <a:gd name="T81" fmla="*/ 686 h 687"/>
              <a:gd name="T82" fmla="*/ 1319 w 2268"/>
              <a:gd name="T83" fmla="*/ 582 h 687"/>
              <a:gd name="T84" fmla="*/ 1461 w 2268"/>
              <a:gd name="T85" fmla="*/ 675 h 687"/>
              <a:gd name="T86" fmla="*/ 1390 w 2268"/>
              <a:gd name="T87" fmla="*/ 582 h 687"/>
              <a:gd name="T88" fmla="*/ 1503 w 2268"/>
              <a:gd name="T89" fmla="*/ 675 h 687"/>
              <a:gd name="T90" fmla="*/ 1599 w 2268"/>
              <a:gd name="T91" fmla="*/ 668 h 687"/>
              <a:gd name="T92" fmla="*/ 1503 w 2268"/>
              <a:gd name="T93" fmla="*/ 675 h 687"/>
              <a:gd name="T94" fmla="*/ 1658 w 2268"/>
              <a:gd name="T95" fmla="*/ 685 h 687"/>
              <a:gd name="T96" fmla="*/ 1721 w 2268"/>
              <a:gd name="T97" fmla="*/ 614 h 687"/>
              <a:gd name="T98" fmla="*/ 1647 w 2268"/>
              <a:gd name="T99" fmla="*/ 674 h 687"/>
              <a:gd name="T100" fmla="*/ 1878 w 2268"/>
              <a:gd name="T101" fmla="*/ 686 h 687"/>
              <a:gd name="T102" fmla="*/ 1793 w 2268"/>
              <a:gd name="T103" fmla="*/ 562 h 687"/>
              <a:gd name="T104" fmla="*/ 1995 w 2268"/>
              <a:gd name="T105" fmla="*/ 667 h 687"/>
              <a:gd name="T106" fmla="*/ 1995 w 2268"/>
              <a:gd name="T107" fmla="*/ 560 h 687"/>
              <a:gd name="T108" fmla="*/ 2106 w 2268"/>
              <a:gd name="T109" fmla="*/ 666 h 687"/>
              <a:gd name="T110" fmla="*/ 2176 w 2268"/>
              <a:gd name="T111" fmla="*/ 572 h 6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268" h="687">
                <a:moveTo>
                  <a:pt x="394" y="374"/>
                </a:moveTo>
                <a:cubicBezTo>
                  <a:pt x="391" y="382"/>
                  <a:pt x="388" y="392"/>
                  <a:pt x="364" y="392"/>
                </a:cubicBezTo>
                <a:cubicBezTo>
                  <a:pt x="342" y="392"/>
                  <a:pt x="337" y="383"/>
                  <a:pt x="334" y="374"/>
                </a:cubicBezTo>
                <a:cubicBezTo>
                  <a:pt x="269" y="154"/>
                  <a:pt x="269" y="154"/>
                  <a:pt x="269" y="154"/>
                </a:cubicBezTo>
                <a:cubicBezTo>
                  <a:pt x="260" y="126"/>
                  <a:pt x="254" y="98"/>
                  <a:pt x="250" y="69"/>
                </a:cubicBezTo>
                <a:cubicBezTo>
                  <a:pt x="245" y="103"/>
                  <a:pt x="238" y="133"/>
                  <a:pt x="233" y="152"/>
                </a:cubicBezTo>
                <a:cubicBezTo>
                  <a:pt x="172" y="373"/>
                  <a:pt x="172" y="373"/>
                  <a:pt x="172" y="373"/>
                </a:cubicBezTo>
                <a:cubicBezTo>
                  <a:pt x="170" y="382"/>
                  <a:pt x="166" y="392"/>
                  <a:pt x="142" y="392"/>
                </a:cubicBezTo>
                <a:cubicBezTo>
                  <a:pt x="118" y="392"/>
                  <a:pt x="115" y="382"/>
                  <a:pt x="112" y="374"/>
                </a:cubicBezTo>
                <a:cubicBezTo>
                  <a:pt x="2" y="32"/>
                  <a:pt x="2" y="32"/>
                  <a:pt x="2" y="32"/>
                </a:cubicBezTo>
                <a:cubicBezTo>
                  <a:pt x="0" y="29"/>
                  <a:pt x="0" y="26"/>
                  <a:pt x="0" y="22"/>
                </a:cubicBezTo>
                <a:cubicBezTo>
                  <a:pt x="0" y="12"/>
                  <a:pt x="11" y="1"/>
                  <a:pt x="27" y="1"/>
                </a:cubicBezTo>
                <a:cubicBezTo>
                  <a:pt x="43" y="1"/>
                  <a:pt x="48" y="11"/>
                  <a:pt x="51" y="18"/>
                </a:cubicBezTo>
                <a:cubicBezTo>
                  <a:pt x="124" y="249"/>
                  <a:pt x="124" y="249"/>
                  <a:pt x="124" y="249"/>
                </a:cubicBezTo>
                <a:cubicBezTo>
                  <a:pt x="136" y="290"/>
                  <a:pt x="139" y="306"/>
                  <a:pt x="141" y="321"/>
                </a:cubicBezTo>
                <a:cubicBezTo>
                  <a:pt x="142" y="314"/>
                  <a:pt x="145" y="302"/>
                  <a:pt x="147" y="293"/>
                </a:cubicBezTo>
                <a:cubicBezTo>
                  <a:pt x="148" y="289"/>
                  <a:pt x="152" y="274"/>
                  <a:pt x="153" y="272"/>
                </a:cubicBezTo>
                <a:cubicBezTo>
                  <a:pt x="221" y="19"/>
                  <a:pt x="221" y="19"/>
                  <a:pt x="221" y="19"/>
                </a:cubicBezTo>
                <a:cubicBezTo>
                  <a:pt x="223" y="11"/>
                  <a:pt x="228" y="0"/>
                  <a:pt x="250" y="0"/>
                </a:cubicBezTo>
                <a:cubicBezTo>
                  <a:pt x="272" y="0"/>
                  <a:pt x="277" y="11"/>
                  <a:pt x="280" y="19"/>
                </a:cubicBezTo>
                <a:cubicBezTo>
                  <a:pt x="349" y="260"/>
                  <a:pt x="349" y="260"/>
                  <a:pt x="349" y="260"/>
                </a:cubicBezTo>
                <a:cubicBezTo>
                  <a:pt x="357" y="286"/>
                  <a:pt x="360" y="305"/>
                  <a:pt x="362" y="318"/>
                </a:cubicBezTo>
                <a:cubicBezTo>
                  <a:pt x="365" y="309"/>
                  <a:pt x="379" y="261"/>
                  <a:pt x="382" y="250"/>
                </a:cubicBezTo>
                <a:cubicBezTo>
                  <a:pt x="451" y="18"/>
                  <a:pt x="451" y="18"/>
                  <a:pt x="451" y="18"/>
                </a:cubicBezTo>
                <a:cubicBezTo>
                  <a:pt x="453" y="11"/>
                  <a:pt x="458" y="1"/>
                  <a:pt x="474" y="1"/>
                </a:cubicBezTo>
                <a:cubicBezTo>
                  <a:pt x="487" y="1"/>
                  <a:pt x="500" y="9"/>
                  <a:pt x="500" y="22"/>
                </a:cubicBezTo>
                <a:cubicBezTo>
                  <a:pt x="500" y="26"/>
                  <a:pt x="499" y="28"/>
                  <a:pt x="499" y="31"/>
                </a:cubicBezTo>
                <a:lnTo>
                  <a:pt x="394" y="374"/>
                </a:lnTo>
                <a:close/>
                <a:moveTo>
                  <a:pt x="521" y="220"/>
                </a:moveTo>
                <a:cubicBezTo>
                  <a:pt x="524" y="208"/>
                  <a:pt x="529" y="182"/>
                  <a:pt x="550" y="163"/>
                </a:cubicBezTo>
                <a:cubicBezTo>
                  <a:pt x="570" y="146"/>
                  <a:pt x="592" y="145"/>
                  <a:pt x="603" y="145"/>
                </a:cubicBezTo>
                <a:cubicBezTo>
                  <a:pt x="655" y="145"/>
                  <a:pt x="675" y="184"/>
                  <a:pt x="677" y="220"/>
                </a:cubicBezTo>
                <a:lnTo>
                  <a:pt x="521" y="220"/>
                </a:lnTo>
                <a:close/>
                <a:moveTo>
                  <a:pt x="704" y="261"/>
                </a:moveTo>
                <a:cubicBezTo>
                  <a:pt x="711" y="261"/>
                  <a:pt x="728" y="260"/>
                  <a:pt x="728" y="237"/>
                </a:cubicBezTo>
                <a:cubicBezTo>
                  <a:pt x="728" y="206"/>
                  <a:pt x="719" y="171"/>
                  <a:pt x="701" y="146"/>
                </a:cubicBezTo>
                <a:cubicBezTo>
                  <a:pt x="684" y="123"/>
                  <a:pt x="663" y="111"/>
                  <a:pt x="638" y="105"/>
                </a:cubicBezTo>
                <a:cubicBezTo>
                  <a:pt x="627" y="102"/>
                  <a:pt x="615" y="101"/>
                  <a:pt x="603" y="101"/>
                </a:cubicBezTo>
                <a:cubicBezTo>
                  <a:pt x="506" y="101"/>
                  <a:pt x="469" y="181"/>
                  <a:pt x="469" y="250"/>
                </a:cubicBezTo>
                <a:cubicBezTo>
                  <a:pt x="469" y="289"/>
                  <a:pt x="481" y="328"/>
                  <a:pt x="505" y="356"/>
                </a:cubicBezTo>
                <a:cubicBezTo>
                  <a:pt x="533" y="387"/>
                  <a:pt x="569" y="394"/>
                  <a:pt x="604" y="394"/>
                </a:cubicBezTo>
                <a:cubicBezTo>
                  <a:pt x="620" y="394"/>
                  <a:pt x="669" y="394"/>
                  <a:pt x="706" y="352"/>
                </a:cubicBezTo>
                <a:cubicBezTo>
                  <a:pt x="712" y="345"/>
                  <a:pt x="722" y="333"/>
                  <a:pt x="724" y="323"/>
                </a:cubicBezTo>
                <a:cubicBezTo>
                  <a:pt x="724" y="321"/>
                  <a:pt x="724" y="320"/>
                  <a:pt x="724" y="317"/>
                </a:cubicBezTo>
                <a:cubicBezTo>
                  <a:pt x="724" y="302"/>
                  <a:pt x="708" y="295"/>
                  <a:pt x="696" y="295"/>
                </a:cubicBezTo>
                <a:cubicBezTo>
                  <a:pt x="684" y="295"/>
                  <a:pt x="681" y="300"/>
                  <a:pt x="673" y="315"/>
                </a:cubicBezTo>
                <a:cubicBezTo>
                  <a:pt x="663" y="330"/>
                  <a:pt x="648" y="352"/>
                  <a:pt x="604" y="352"/>
                </a:cubicBezTo>
                <a:cubicBezTo>
                  <a:pt x="583" y="352"/>
                  <a:pt x="560" y="348"/>
                  <a:pt x="542" y="326"/>
                </a:cubicBezTo>
                <a:cubicBezTo>
                  <a:pt x="527" y="308"/>
                  <a:pt x="522" y="286"/>
                  <a:pt x="521" y="261"/>
                </a:cubicBezTo>
                <a:lnTo>
                  <a:pt x="704" y="261"/>
                </a:lnTo>
                <a:close/>
                <a:moveTo>
                  <a:pt x="813" y="25"/>
                </a:moveTo>
                <a:cubicBezTo>
                  <a:pt x="813" y="18"/>
                  <a:pt x="811" y="1"/>
                  <a:pt x="788" y="1"/>
                </a:cubicBezTo>
                <a:cubicBezTo>
                  <a:pt x="766" y="1"/>
                  <a:pt x="763" y="18"/>
                  <a:pt x="763" y="25"/>
                </a:cubicBezTo>
                <a:cubicBezTo>
                  <a:pt x="763" y="368"/>
                  <a:pt x="763" y="368"/>
                  <a:pt x="763" y="368"/>
                </a:cubicBezTo>
                <a:cubicBezTo>
                  <a:pt x="763" y="384"/>
                  <a:pt x="774" y="392"/>
                  <a:pt x="788" y="392"/>
                </a:cubicBezTo>
                <a:cubicBezTo>
                  <a:pt x="811" y="392"/>
                  <a:pt x="813" y="374"/>
                  <a:pt x="813" y="368"/>
                </a:cubicBezTo>
                <a:lnTo>
                  <a:pt x="813" y="25"/>
                </a:lnTo>
                <a:close/>
                <a:moveTo>
                  <a:pt x="919" y="25"/>
                </a:moveTo>
                <a:cubicBezTo>
                  <a:pt x="919" y="18"/>
                  <a:pt x="917" y="1"/>
                  <a:pt x="894" y="1"/>
                </a:cubicBezTo>
                <a:cubicBezTo>
                  <a:pt x="872" y="1"/>
                  <a:pt x="869" y="18"/>
                  <a:pt x="869" y="25"/>
                </a:cubicBezTo>
                <a:cubicBezTo>
                  <a:pt x="869" y="368"/>
                  <a:pt x="869" y="368"/>
                  <a:pt x="869" y="368"/>
                </a:cubicBezTo>
                <a:cubicBezTo>
                  <a:pt x="869" y="384"/>
                  <a:pt x="880" y="392"/>
                  <a:pt x="894" y="392"/>
                </a:cubicBezTo>
                <a:cubicBezTo>
                  <a:pt x="917" y="392"/>
                  <a:pt x="919" y="374"/>
                  <a:pt x="919" y="368"/>
                </a:cubicBezTo>
                <a:lnTo>
                  <a:pt x="919" y="25"/>
                </a:lnTo>
                <a:close/>
                <a:moveTo>
                  <a:pt x="1063" y="215"/>
                </a:moveTo>
                <a:cubicBezTo>
                  <a:pt x="1038" y="207"/>
                  <a:pt x="1016" y="201"/>
                  <a:pt x="1016" y="176"/>
                </a:cubicBezTo>
                <a:cubicBezTo>
                  <a:pt x="1016" y="164"/>
                  <a:pt x="1023" y="153"/>
                  <a:pt x="1032" y="147"/>
                </a:cubicBezTo>
                <a:cubicBezTo>
                  <a:pt x="1042" y="140"/>
                  <a:pt x="1057" y="139"/>
                  <a:pt x="1063" y="139"/>
                </a:cubicBezTo>
                <a:cubicBezTo>
                  <a:pt x="1107" y="139"/>
                  <a:pt x="1121" y="165"/>
                  <a:pt x="1126" y="174"/>
                </a:cubicBezTo>
                <a:cubicBezTo>
                  <a:pt x="1134" y="190"/>
                  <a:pt x="1138" y="196"/>
                  <a:pt x="1150" y="196"/>
                </a:cubicBezTo>
                <a:cubicBezTo>
                  <a:pt x="1158" y="196"/>
                  <a:pt x="1173" y="191"/>
                  <a:pt x="1173" y="175"/>
                </a:cubicBezTo>
                <a:cubicBezTo>
                  <a:pt x="1173" y="164"/>
                  <a:pt x="1158" y="101"/>
                  <a:pt x="1066" y="101"/>
                </a:cubicBezTo>
                <a:cubicBezTo>
                  <a:pt x="972" y="101"/>
                  <a:pt x="966" y="168"/>
                  <a:pt x="966" y="182"/>
                </a:cubicBezTo>
                <a:cubicBezTo>
                  <a:pt x="966" y="235"/>
                  <a:pt x="1013" y="250"/>
                  <a:pt x="1043" y="260"/>
                </a:cubicBezTo>
                <a:cubicBezTo>
                  <a:pt x="1074" y="269"/>
                  <a:pt x="1074" y="269"/>
                  <a:pt x="1074" y="269"/>
                </a:cubicBezTo>
                <a:cubicBezTo>
                  <a:pt x="1102" y="277"/>
                  <a:pt x="1127" y="284"/>
                  <a:pt x="1127" y="313"/>
                </a:cubicBezTo>
                <a:cubicBezTo>
                  <a:pt x="1127" y="338"/>
                  <a:pt x="1103" y="355"/>
                  <a:pt x="1071" y="355"/>
                </a:cubicBezTo>
                <a:cubicBezTo>
                  <a:pt x="1048" y="355"/>
                  <a:pt x="1025" y="347"/>
                  <a:pt x="1013" y="328"/>
                </a:cubicBezTo>
                <a:cubicBezTo>
                  <a:pt x="1009" y="322"/>
                  <a:pt x="1008" y="320"/>
                  <a:pt x="1001" y="299"/>
                </a:cubicBezTo>
                <a:cubicBezTo>
                  <a:pt x="998" y="294"/>
                  <a:pt x="995" y="287"/>
                  <a:pt x="982" y="287"/>
                </a:cubicBezTo>
                <a:cubicBezTo>
                  <a:pt x="974" y="287"/>
                  <a:pt x="956" y="292"/>
                  <a:pt x="956" y="310"/>
                </a:cubicBezTo>
                <a:cubicBezTo>
                  <a:pt x="956" y="318"/>
                  <a:pt x="960" y="348"/>
                  <a:pt x="986" y="369"/>
                </a:cubicBezTo>
                <a:cubicBezTo>
                  <a:pt x="1013" y="393"/>
                  <a:pt x="1052" y="394"/>
                  <a:pt x="1068" y="394"/>
                </a:cubicBezTo>
                <a:cubicBezTo>
                  <a:pt x="1093" y="394"/>
                  <a:pt x="1122" y="389"/>
                  <a:pt x="1143" y="375"/>
                </a:cubicBezTo>
                <a:cubicBezTo>
                  <a:pt x="1159" y="364"/>
                  <a:pt x="1177" y="343"/>
                  <a:pt x="1177" y="308"/>
                </a:cubicBezTo>
                <a:cubicBezTo>
                  <a:pt x="1177" y="249"/>
                  <a:pt x="1124" y="233"/>
                  <a:pt x="1095" y="225"/>
                </a:cubicBezTo>
                <a:lnTo>
                  <a:pt x="1063" y="215"/>
                </a:lnTo>
                <a:close/>
                <a:moveTo>
                  <a:pt x="1337" y="142"/>
                </a:moveTo>
                <a:cubicBezTo>
                  <a:pt x="1411" y="142"/>
                  <a:pt x="1413" y="219"/>
                  <a:pt x="1413" y="248"/>
                </a:cubicBezTo>
                <a:cubicBezTo>
                  <a:pt x="1413" y="274"/>
                  <a:pt x="1410" y="304"/>
                  <a:pt x="1394" y="325"/>
                </a:cubicBezTo>
                <a:cubicBezTo>
                  <a:pt x="1384" y="339"/>
                  <a:pt x="1365" y="354"/>
                  <a:pt x="1337" y="354"/>
                </a:cubicBezTo>
                <a:cubicBezTo>
                  <a:pt x="1284" y="354"/>
                  <a:pt x="1258" y="308"/>
                  <a:pt x="1258" y="244"/>
                </a:cubicBezTo>
                <a:cubicBezTo>
                  <a:pt x="1258" y="182"/>
                  <a:pt x="1286" y="142"/>
                  <a:pt x="1337" y="142"/>
                </a:cubicBezTo>
                <a:moveTo>
                  <a:pt x="1208" y="470"/>
                </a:moveTo>
                <a:cubicBezTo>
                  <a:pt x="1208" y="478"/>
                  <a:pt x="1210" y="486"/>
                  <a:pt x="1221" y="492"/>
                </a:cubicBezTo>
                <a:cubicBezTo>
                  <a:pt x="1225" y="494"/>
                  <a:pt x="1229" y="495"/>
                  <a:pt x="1234" y="495"/>
                </a:cubicBezTo>
                <a:cubicBezTo>
                  <a:pt x="1257" y="495"/>
                  <a:pt x="1259" y="477"/>
                  <a:pt x="1259" y="470"/>
                </a:cubicBezTo>
                <a:cubicBezTo>
                  <a:pt x="1259" y="356"/>
                  <a:pt x="1259" y="356"/>
                  <a:pt x="1259" y="356"/>
                </a:cubicBezTo>
                <a:cubicBezTo>
                  <a:pt x="1283" y="376"/>
                  <a:pt x="1304" y="394"/>
                  <a:pt x="1349" y="394"/>
                </a:cubicBezTo>
                <a:cubicBezTo>
                  <a:pt x="1435" y="394"/>
                  <a:pt x="1465" y="315"/>
                  <a:pt x="1465" y="247"/>
                </a:cubicBezTo>
                <a:cubicBezTo>
                  <a:pt x="1465" y="154"/>
                  <a:pt x="1413" y="100"/>
                  <a:pt x="1343" y="100"/>
                </a:cubicBezTo>
                <a:cubicBezTo>
                  <a:pt x="1308" y="100"/>
                  <a:pt x="1281" y="112"/>
                  <a:pt x="1259" y="139"/>
                </a:cubicBezTo>
                <a:cubicBezTo>
                  <a:pt x="1259" y="122"/>
                  <a:pt x="1259" y="112"/>
                  <a:pt x="1247" y="106"/>
                </a:cubicBezTo>
                <a:cubicBezTo>
                  <a:pt x="1241" y="103"/>
                  <a:pt x="1236" y="103"/>
                  <a:pt x="1234" y="103"/>
                </a:cubicBezTo>
                <a:cubicBezTo>
                  <a:pt x="1211" y="103"/>
                  <a:pt x="1208" y="121"/>
                  <a:pt x="1208" y="128"/>
                </a:cubicBezTo>
                <a:lnTo>
                  <a:pt x="1208" y="470"/>
                </a:lnTo>
                <a:close/>
                <a:moveTo>
                  <a:pt x="1537" y="220"/>
                </a:moveTo>
                <a:cubicBezTo>
                  <a:pt x="1540" y="208"/>
                  <a:pt x="1545" y="182"/>
                  <a:pt x="1567" y="163"/>
                </a:cubicBezTo>
                <a:cubicBezTo>
                  <a:pt x="1586" y="146"/>
                  <a:pt x="1608" y="145"/>
                  <a:pt x="1619" y="145"/>
                </a:cubicBezTo>
                <a:cubicBezTo>
                  <a:pt x="1671" y="145"/>
                  <a:pt x="1691" y="184"/>
                  <a:pt x="1693" y="220"/>
                </a:cubicBezTo>
                <a:lnTo>
                  <a:pt x="1537" y="220"/>
                </a:lnTo>
                <a:close/>
                <a:moveTo>
                  <a:pt x="1720" y="261"/>
                </a:moveTo>
                <a:cubicBezTo>
                  <a:pt x="1727" y="261"/>
                  <a:pt x="1744" y="260"/>
                  <a:pt x="1744" y="237"/>
                </a:cubicBezTo>
                <a:cubicBezTo>
                  <a:pt x="1744" y="206"/>
                  <a:pt x="1735" y="171"/>
                  <a:pt x="1717" y="146"/>
                </a:cubicBezTo>
                <a:cubicBezTo>
                  <a:pt x="1700" y="123"/>
                  <a:pt x="1679" y="111"/>
                  <a:pt x="1654" y="105"/>
                </a:cubicBezTo>
                <a:cubicBezTo>
                  <a:pt x="1643" y="102"/>
                  <a:pt x="1631" y="101"/>
                  <a:pt x="1619" y="101"/>
                </a:cubicBezTo>
                <a:cubicBezTo>
                  <a:pt x="1522" y="101"/>
                  <a:pt x="1485" y="181"/>
                  <a:pt x="1485" y="250"/>
                </a:cubicBezTo>
                <a:cubicBezTo>
                  <a:pt x="1485" y="289"/>
                  <a:pt x="1497" y="328"/>
                  <a:pt x="1521" y="356"/>
                </a:cubicBezTo>
                <a:cubicBezTo>
                  <a:pt x="1549" y="387"/>
                  <a:pt x="1585" y="394"/>
                  <a:pt x="1621" y="394"/>
                </a:cubicBezTo>
                <a:cubicBezTo>
                  <a:pt x="1636" y="394"/>
                  <a:pt x="1685" y="394"/>
                  <a:pt x="1723" y="352"/>
                </a:cubicBezTo>
                <a:cubicBezTo>
                  <a:pt x="1729" y="345"/>
                  <a:pt x="1738" y="333"/>
                  <a:pt x="1740" y="323"/>
                </a:cubicBezTo>
                <a:cubicBezTo>
                  <a:pt x="1741" y="321"/>
                  <a:pt x="1741" y="320"/>
                  <a:pt x="1741" y="317"/>
                </a:cubicBezTo>
                <a:cubicBezTo>
                  <a:pt x="1741" y="302"/>
                  <a:pt x="1724" y="295"/>
                  <a:pt x="1712" y="295"/>
                </a:cubicBezTo>
                <a:cubicBezTo>
                  <a:pt x="1700" y="295"/>
                  <a:pt x="1697" y="300"/>
                  <a:pt x="1689" y="315"/>
                </a:cubicBezTo>
                <a:cubicBezTo>
                  <a:pt x="1679" y="330"/>
                  <a:pt x="1664" y="352"/>
                  <a:pt x="1621" y="352"/>
                </a:cubicBezTo>
                <a:cubicBezTo>
                  <a:pt x="1599" y="352"/>
                  <a:pt x="1576" y="348"/>
                  <a:pt x="1558" y="326"/>
                </a:cubicBezTo>
                <a:cubicBezTo>
                  <a:pt x="1543" y="308"/>
                  <a:pt x="1538" y="286"/>
                  <a:pt x="1537" y="261"/>
                </a:cubicBezTo>
                <a:lnTo>
                  <a:pt x="1720" y="261"/>
                </a:lnTo>
                <a:close/>
                <a:moveTo>
                  <a:pt x="1969" y="302"/>
                </a:moveTo>
                <a:cubicBezTo>
                  <a:pt x="1961" y="320"/>
                  <a:pt x="1947" y="352"/>
                  <a:pt x="1897" y="352"/>
                </a:cubicBezTo>
                <a:cubicBezTo>
                  <a:pt x="1831" y="352"/>
                  <a:pt x="1817" y="292"/>
                  <a:pt x="1817" y="245"/>
                </a:cubicBezTo>
                <a:cubicBezTo>
                  <a:pt x="1817" y="192"/>
                  <a:pt x="1839" y="142"/>
                  <a:pt x="1897" y="142"/>
                </a:cubicBezTo>
                <a:cubicBezTo>
                  <a:pt x="1940" y="142"/>
                  <a:pt x="1955" y="170"/>
                  <a:pt x="1960" y="181"/>
                </a:cubicBezTo>
                <a:cubicBezTo>
                  <a:pt x="1966" y="194"/>
                  <a:pt x="1971" y="204"/>
                  <a:pt x="1986" y="204"/>
                </a:cubicBezTo>
                <a:cubicBezTo>
                  <a:pt x="2001" y="204"/>
                  <a:pt x="2013" y="194"/>
                  <a:pt x="2013" y="180"/>
                </a:cubicBezTo>
                <a:cubicBezTo>
                  <a:pt x="2013" y="176"/>
                  <a:pt x="2013" y="170"/>
                  <a:pt x="2002" y="152"/>
                </a:cubicBezTo>
                <a:cubicBezTo>
                  <a:pt x="1987" y="128"/>
                  <a:pt x="1962" y="101"/>
                  <a:pt x="1899" y="101"/>
                </a:cubicBezTo>
                <a:cubicBezTo>
                  <a:pt x="1878" y="101"/>
                  <a:pt x="1804" y="101"/>
                  <a:pt x="1774" y="184"/>
                </a:cubicBezTo>
                <a:cubicBezTo>
                  <a:pt x="1767" y="204"/>
                  <a:pt x="1764" y="225"/>
                  <a:pt x="1764" y="247"/>
                </a:cubicBezTo>
                <a:cubicBezTo>
                  <a:pt x="1764" y="315"/>
                  <a:pt x="1797" y="394"/>
                  <a:pt x="1896" y="394"/>
                </a:cubicBezTo>
                <a:cubicBezTo>
                  <a:pt x="1973" y="394"/>
                  <a:pt x="1998" y="352"/>
                  <a:pt x="2007" y="337"/>
                </a:cubicBezTo>
                <a:cubicBezTo>
                  <a:pt x="2015" y="323"/>
                  <a:pt x="2019" y="311"/>
                  <a:pt x="2019" y="304"/>
                </a:cubicBezTo>
                <a:cubicBezTo>
                  <a:pt x="2019" y="285"/>
                  <a:pt x="1999" y="281"/>
                  <a:pt x="1992" y="281"/>
                </a:cubicBezTo>
                <a:cubicBezTo>
                  <a:pt x="1978" y="281"/>
                  <a:pt x="1973" y="292"/>
                  <a:pt x="1969" y="302"/>
                </a:cubicBezTo>
                <a:moveTo>
                  <a:pt x="2047" y="149"/>
                </a:moveTo>
                <a:cubicBezTo>
                  <a:pt x="2047" y="309"/>
                  <a:pt x="2047" y="309"/>
                  <a:pt x="2047" y="309"/>
                </a:cubicBezTo>
                <a:cubicBezTo>
                  <a:pt x="2047" y="351"/>
                  <a:pt x="2052" y="392"/>
                  <a:pt x="2127" y="392"/>
                </a:cubicBezTo>
                <a:cubicBezTo>
                  <a:pt x="2132" y="392"/>
                  <a:pt x="2141" y="391"/>
                  <a:pt x="2144" y="391"/>
                </a:cubicBezTo>
                <a:cubicBezTo>
                  <a:pt x="2156" y="389"/>
                  <a:pt x="2174" y="386"/>
                  <a:pt x="2174" y="370"/>
                </a:cubicBezTo>
                <a:cubicBezTo>
                  <a:pt x="2174" y="351"/>
                  <a:pt x="2161" y="350"/>
                  <a:pt x="2148" y="349"/>
                </a:cubicBezTo>
                <a:cubicBezTo>
                  <a:pt x="2144" y="349"/>
                  <a:pt x="2132" y="350"/>
                  <a:pt x="2128" y="350"/>
                </a:cubicBezTo>
                <a:cubicBezTo>
                  <a:pt x="2115" y="349"/>
                  <a:pt x="2103" y="347"/>
                  <a:pt x="2099" y="331"/>
                </a:cubicBezTo>
                <a:cubicBezTo>
                  <a:pt x="2098" y="324"/>
                  <a:pt x="2097" y="320"/>
                  <a:pt x="2097" y="287"/>
                </a:cubicBezTo>
                <a:cubicBezTo>
                  <a:pt x="2097" y="149"/>
                  <a:pt x="2097" y="149"/>
                  <a:pt x="2097" y="149"/>
                </a:cubicBezTo>
                <a:cubicBezTo>
                  <a:pt x="2154" y="149"/>
                  <a:pt x="2154" y="149"/>
                  <a:pt x="2154" y="149"/>
                </a:cubicBezTo>
                <a:cubicBezTo>
                  <a:pt x="2160" y="149"/>
                  <a:pt x="2174" y="147"/>
                  <a:pt x="2174" y="128"/>
                </a:cubicBezTo>
                <a:cubicBezTo>
                  <a:pt x="2174" y="108"/>
                  <a:pt x="2160" y="106"/>
                  <a:pt x="2154" y="106"/>
                </a:cubicBezTo>
                <a:cubicBezTo>
                  <a:pt x="2097" y="106"/>
                  <a:pt x="2097" y="106"/>
                  <a:pt x="2097" y="106"/>
                </a:cubicBezTo>
                <a:cubicBezTo>
                  <a:pt x="2097" y="43"/>
                  <a:pt x="2097" y="43"/>
                  <a:pt x="2097" y="43"/>
                </a:cubicBezTo>
                <a:cubicBezTo>
                  <a:pt x="2097" y="35"/>
                  <a:pt x="2096" y="19"/>
                  <a:pt x="2072" y="19"/>
                </a:cubicBezTo>
                <a:cubicBezTo>
                  <a:pt x="2050" y="19"/>
                  <a:pt x="2048" y="36"/>
                  <a:pt x="2048" y="43"/>
                </a:cubicBezTo>
                <a:cubicBezTo>
                  <a:pt x="2048" y="106"/>
                  <a:pt x="2048" y="106"/>
                  <a:pt x="2048" y="106"/>
                </a:cubicBezTo>
                <a:lnTo>
                  <a:pt x="2047" y="149"/>
                </a:lnTo>
                <a:close/>
                <a:moveTo>
                  <a:pt x="2227" y="45"/>
                </a:moveTo>
                <a:cubicBezTo>
                  <a:pt x="2232" y="45"/>
                  <a:pt x="2236" y="42"/>
                  <a:pt x="2236" y="38"/>
                </a:cubicBezTo>
                <a:cubicBezTo>
                  <a:pt x="2236" y="33"/>
                  <a:pt x="2232" y="31"/>
                  <a:pt x="2227" y="31"/>
                </a:cubicBezTo>
                <a:cubicBezTo>
                  <a:pt x="2216" y="31"/>
                  <a:pt x="2216" y="31"/>
                  <a:pt x="2216" y="31"/>
                </a:cubicBezTo>
                <a:cubicBezTo>
                  <a:pt x="2216" y="45"/>
                  <a:pt x="2216" y="45"/>
                  <a:pt x="2216" y="45"/>
                </a:cubicBezTo>
                <a:lnTo>
                  <a:pt x="2227" y="45"/>
                </a:lnTo>
                <a:close/>
                <a:moveTo>
                  <a:pt x="2208" y="28"/>
                </a:moveTo>
                <a:cubicBezTo>
                  <a:pt x="2208" y="26"/>
                  <a:pt x="2209" y="24"/>
                  <a:pt x="2212" y="24"/>
                </a:cubicBezTo>
                <a:cubicBezTo>
                  <a:pt x="2227" y="24"/>
                  <a:pt x="2227" y="24"/>
                  <a:pt x="2227" y="24"/>
                </a:cubicBezTo>
                <a:cubicBezTo>
                  <a:pt x="2237" y="24"/>
                  <a:pt x="2244" y="28"/>
                  <a:pt x="2244" y="37"/>
                </a:cubicBezTo>
                <a:cubicBezTo>
                  <a:pt x="2244" y="44"/>
                  <a:pt x="2241" y="49"/>
                  <a:pt x="2235" y="51"/>
                </a:cubicBezTo>
                <a:cubicBezTo>
                  <a:pt x="2243" y="61"/>
                  <a:pt x="2243" y="61"/>
                  <a:pt x="2243" y="61"/>
                </a:cubicBezTo>
                <a:cubicBezTo>
                  <a:pt x="2244" y="62"/>
                  <a:pt x="2244" y="63"/>
                  <a:pt x="2244" y="64"/>
                </a:cubicBezTo>
                <a:cubicBezTo>
                  <a:pt x="2244" y="66"/>
                  <a:pt x="2243" y="68"/>
                  <a:pt x="2240" y="68"/>
                </a:cubicBezTo>
                <a:cubicBezTo>
                  <a:pt x="2239" y="68"/>
                  <a:pt x="2237" y="67"/>
                  <a:pt x="2236" y="66"/>
                </a:cubicBezTo>
                <a:cubicBezTo>
                  <a:pt x="2225" y="52"/>
                  <a:pt x="2225" y="52"/>
                  <a:pt x="2225" y="52"/>
                </a:cubicBezTo>
                <a:cubicBezTo>
                  <a:pt x="2216" y="52"/>
                  <a:pt x="2216" y="52"/>
                  <a:pt x="2216" y="52"/>
                </a:cubicBezTo>
                <a:cubicBezTo>
                  <a:pt x="2216" y="64"/>
                  <a:pt x="2216" y="64"/>
                  <a:pt x="2216" y="64"/>
                </a:cubicBezTo>
                <a:cubicBezTo>
                  <a:pt x="2216" y="66"/>
                  <a:pt x="2214" y="68"/>
                  <a:pt x="2212" y="68"/>
                </a:cubicBezTo>
                <a:cubicBezTo>
                  <a:pt x="2209" y="68"/>
                  <a:pt x="2208" y="66"/>
                  <a:pt x="2208" y="64"/>
                </a:cubicBezTo>
                <a:lnTo>
                  <a:pt x="2208" y="28"/>
                </a:lnTo>
                <a:close/>
                <a:moveTo>
                  <a:pt x="2224" y="85"/>
                </a:moveTo>
                <a:cubicBezTo>
                  <a:pt x="2246" y="85"/>
                  <a:pt x="2263" y="67"/>
                  <a:pt x="2263" y="46"/>
                </a:cubicBezTo>
                <a:cubicBezTo>
                  <a:pt x="2263" y="46"/>
                  <a:pt x="2263" y="46"/>
                  <a:pt x="2263" y="46"/>
                </a:cubicBezTo>
                <a:cubicBezTo>
                  <a:pt x="2263" y="25"/>
                  <a:pt x="2246" y="8"/>
                  <a:pt x="2224" y="8"/>
                </a:cubicBezTo>
                <a:cubicBezTo>
                  <a:pt x="2203" y="8"/>
                  <a:pt x="2186" y="25"/>
                  <a:pt x="2186" y="46"/>
                </a:cubicBezTo>
                <a:cubicBezTo>
                  <a:pt x="2186" y="46"/>
                  <a:pt x="2186" y="46"/>
                  <a:pt x="2186" y="46"/>
                </a:cubicBezTo>
                <a:cubicBezTo>
                  <a:pt x="2186" y="68"/>
                  <a:pt x="2203" y="85"/>
                  <a:pt x="2224" y="85"/>
                </a:cubicBezTo>
                <a:moveTo>
                  <a:pt x="2224" y="90"/>
                </a:moveTo>
                <a:cubicBezTo>
                  <a:pt x="2200" y="90"/>
                  <a:pt x="2181" y="70"/>
                  <a:pt x="2181" y="46"/>
                </a:cubicBezTo>
                <a:cubicBezTo>
                  <a:pt x="2181" y="46"/>
                  <a:pt x="2181" y="46"/>
                  <a:pt x="2181" y="46"/>
                </a:cubicBezTo>
                <a:cubicBezTo>
                  <a:pt x="2181" y="23"/>
                  <a:pt x="2200" y="3"/>
                  <a:pt x="2224" y="3"/>
                </a:cubicBezTo>
                <a:cubicBezTo>
                  <a:pt x="2249" y="3"/>
                  <a:pt x="2268" y="23"/>
                  <a:pt x="2268" y="46"/>
                </a:cubicBezTo>
                <a:cubicBezTo>
                  <a:pt x="2268" y="46"/>
                  <a:pt x="2268" y="46"/>
                  <a:pt x="2268" y="46"/>
                </a:cubicBezTo>
                <a:cubicBezTo>
                  <a:pt x="2268" y="70"/>
                  <a:pt x="2249" y="90"/>
                  <a:pt x="2224" y="90"/>
                </a:cubicBezTo>
                <a:moveTo>
                  <a:pt x="19" y="676"/>
                </a:moveTo>
                <a:cubicBezTo>
                  <a:pt x="19" y="681"/>
                  <a:pt x="24" y="686"/>
                  <a:pt x="29" y="686"/>
                </a:cubicBezTo>
                <a:cubicBezTo>
                  <a:pt x="34" y="686"/>
                  <a:pt x="38" y="683"/>
                  <a:pt x="39" y="679"/>
                </a:cubicBezTo>
                <a:cubicBezTo>
                  <a:pt x="50" y="655"/>
                  <a:pt x="50" y="655"/>
                  <a:pt x="50" y="655"/>
                </a:cubicBezTo>
                <a:cubicBezTo>
                  <a:pt x="109" y="655"/>
                  <a:pt x="109" y="655"/>
                  <a:pt x="109" y="655"/>
                </a:cubicBezTo>
                <a:cubicBezTo>
                  <a:pt x="119" y="678"/>
                  <a:pt x="119" y="678"/>
                  <a:pt x="119" y="678"/>
                </a:cubicBezTo>
                <a:cubicBezTo>
                  <a:pt x="121" y="683"/>
                  <a:pt x="124" y="686"/>
                  <a:pt x="129" y="686"/>
                </a:cubicBezTo>
                <a:cubicBezTo>
                  <a:pt x="135" y="686"/>
                  <a:pt x="140" y="681"/>
                  <a:pt x="140" y="675"/>
                </a:cubicBezTo>
                <a:cubicBezTo>
                  <a:pt x="140" y="674"/>
                  <a:pt x="139" y="672"/>
                  <a:pt x="138" y="671"/>
                </a:cubicBezTo>
                <a:cubicBezTo>
                  <a:pt x="93" y="570"/>
                  <a:pt x="93" y="570"/>
                  <a:pt x="93" y="570"/>
                </a:cubicBezTo>
                <a:cubicBezTo>
                  <a:pt x="90" y="564"/>
                  <a:pt x="86" y="561"/>
                  <a:pt x="80" y="561"/>
                </a:cubicBezTo>
                <a:cubicBezTo>
                  <a:pt x="79" y="561"/>
                  <a:pt x="79" y="561"/>
                  <a:pt x="79" y="561"/>
                </a:cubicBezTo>
                <a:cubicBezTo>
                  <a:pt x="73" y="561"/>
                  <a:pt x="69" y="564"/>
                  <a:pt x="66" y="570"/>
                </a:cubicBezTo>
                <a:cubicBezTo>
                  <a:pt x="21" y="671"/>
                  <a:pt x="21" y="671"/>
                  <a:pt x="21" y="671"/>
                </a:cubicBezTo>
                <a:cubicBezTo>
                  <a:pt x="20" y="673"/>
                  <a:pt x="19" y="674"/>
                  <a:pt x="19" y="676"/>
                </a:cubicBezTo>
                <a:close/>
                <a:moveTo>
                  <a:pt x="58" y="636"/>
                </a:moveTo>
                <a:cubicBezTo>
                  <a:pt x="79" y="587"/>
                  <a:pt x="79" y="587"/>
                  <a:pt x="79" y="587"/>
                </a:cubicBezTo>
                <a:cubicBezTo>
                  <a:pt x="101" y="636"/>
                  <a:pt x="101" y="636"/>
                  <a:pt x="101" y="636"/>
                </a:cubicBezTo>
                <a:lnTo>
                  <a:pt x="58" y="636"/>
                </a:lnTo>
                <a:close/>
                <a:moveTo>
                  <a:pt x="250" y="675"/>
                </a:moveTo>
                <a:cubicBezTo>
                  <a:pt x="250" y="681"/>
                  <a:pt x="255" y="686"/>
                  <a:pt x="261" y="686"/>
                </a:cubicBezTo>
                <a:cubicBezTo>
                  <a:pt x="267" y="686"/>
                  <a:pt x="272" y="681"/>
                  <a:pt x="272" y="675"/>
                </a:cubicBezTo>
                <a:cubicBezTo>
                  <a:pt x="272" y="642"/>
                  <a:pt x="272" y="642"/>
                  <a:pt x="272" y="642"/>
                </a:cubicBezTo>
                <a:cubicBezTo>
                  <a:pt x="299" y="642"/>
                  <a:pt x="299" y="642"/>
                  <a:pt x="299" y="642"/>
                </a:cubicBezTo>
                <a:cubicBezTo>
                  <a:pt x="329" y="680"/>
                  <a:pt x="329" y="680"/>
                  <a:pt x="329" y="680"/>
                </a:cubicBezTo>
                <a:cubicBezTo>
                  <a:pt x="331" y="683"/>
                  <a:pt x="334" y="686"/>
                  <a:pt x="339" y="686"/>
                </a:cubicBezTo>
                <a:cubicBezTo>
                  <a:pt x="344" y="686"/>
                  <a:pt x="349" y="682"/>
                  <a:pt x="349" y="676"/>
                </a:cubicBezTo>
                <a:cubicBezTo>
                  <a:pt x="349" y="672"/>
                  <a:pt x="348" y="670"/>
                  <a:pt x="346" y="668"/>
                </a:cubicBezTo>
                <a:cubicBezTo>
                  <a:pt x="323" y="638"/>
                  <a:pt x="323" y="638"/>
                  <a:pt x="323" y="638"/>
                </a:cubicBezTo>
                <a:cubicBezTo>
                  <a:pt x="339" y="633"/>
                  <a:pt x="350" y="621"/>
                  <a:pt x="350" y="602"/>
                </a:cubicBezTo>
                <a:cubicBezTo>
                  <a:pt x="350" y="601"/>
                  <a:pt x="350" y="601"/>
                  <a:pt x="350" y="601"/>
                </a:cubicBezTo>
                <a:cubicBezTo>
                  <a:pt x="350" y="591"/>
                  <a:pt x="347" y="581"/>
                  <a:pt x="340" y="575"/>
                </a:cubicBezTo>
                <a:cubicBezTo>
                  <a:pt x="332" y="567"/>
                  <a:pt x="320" y="563"/>
                  <a:pt x="305" y="563"/>
                </a:cubicBezTo>
                <a:cubicBezTo>
                  <a:pt x="261" y="563"/>
                  <a:pt x="261" y="563"/>
                  <a:pt x="261" y="563"/>
                </a:cubicBezTo>
                <a:cubicBezTo>
                  <a:pt x="255" y="563"/>
                  <a:pt x="250" y="567"/>
                  <a:pt x="250" y="573"/>
                </a:cubicBezTo>
                <a:lnTo>
                  <a:pt x="250" y="675"/>
                </a:lnTo>
                <a:close/>
                <a:moveTo>
                  <a:pt x="272" y="623"/>
                </a:moveTo>
                <a:cubicBezTo>
                  <a:pt x="272" y="582"/>
                  <a:pt x="272" y="582"/>
                  <a:pt x="272" y="582"/>
                </a:cubicBezTo>
                <a:cubicBezTo>
                  <a:pt x="303" y="582"/>
                  <a:pt x="303" y="582"/>
                  <a:pt x="303" y="582"/>
                </a:cubicBezTo>
                <a:cubicBezTo>
                  <a:pt x="319" y="582"/>
                  <a:pt x="328" y="589"/>
                  <a:pt x="328" y="602"/>
                </a:cubicBezTo>
                <a:cubicBezTo>
                  <a:pt x="328" y="603"/>
                  <a:pt x="328" y="603"/>
                  <a:pt x="328" y="603"/>
                </a:cubicBezTo>
                <a:cubicBezTo>
                  <a:pt x="328" y="615"/>
                  <a:pt x="319" y="623"/>
                  <a:pt x="303" y="623"/>
                </a:cubicBezTo>
                <a:lnTo>
                  <a:pt x="272" y="623"/>
                </a:lnTo>
                <a:close/>
                <a:moveTo>
                  <a:pt x="405" y="685"/>
                </a:moveTo>
                <a:cubicBezTo>
                  <a:pt x="477" y="685"/>
                  <a:pt x="477" y="685"/>
                  <a:pt x="477" y="685"/>
                </a:cubicBezTo>
                <a:cubicBezTo>
                  <a:pt x="482" y="685"/>
                  <a:pt x="487" y="681"/>
                  <a:pt x="487" y="675"/>
                </a:cubicBezTo>
                <a:cubicBezTo>
                  <a:pt x="487" y="670"/>
                  <a:pt x="482" y="666"/>
                  <a:pt x="477" y="666"/>
                </a:cubicBezTo>
                <a:cubicBezTo>
                  <a:pt x="416" y="666"/>
                  <a:pt x="416" y="666"/>
                  <a:pt x="416" y="666"/>
                </a:cubicBezTo>
                <a:cubicBezTo>
                  <a:pt x="416" y="633"/>
                  <a:pt x="416" y="633"/>
                  <a:pt x="416" y="633"/>
                </a:cubicBezTo>
                <a:cubicBezTo>
                  <a:pt x="468" y="633"/>
                  <a:pt x="468" y="633"/>
                  <a:pt x="468" y="633"/>
                </a:cubicBezTo>
                <a:cubicBezTo>
                  <a:pt x="474" y="633"/>
                  <a:pt x="478" y="629"/>
                  <a:pt x="478" y="623"/>
                </a:cubicBezTo>
                <a:cubicBezTo>
                  <a:pt x="478" y="618"/>
                  <a:pt x="474" y="614"/>
                  <a:pt x="468" y="614"/>
                </a:cubicBezTo>
                <a:cubicBezTo>
                  <a:pt x="416" y="614"/>
                  <a:pt x="416" y="614"/>
                  <a:pt x="416" y="614"/>
                </a:cubicBezTo>
                <a:cubicBezTo>
                  <a:pt x="416" y="582"/>
                  <a:pt x="416" y="582"/>
                  <a:pt x="416" y="582"/>
                </a:cubicBezTo>
                <a:cubicBezTo>
                  <a:pt x="476" y="582"/>
                  <a:pt x="476" y="582"/>
                  <a:pt x="476" y="582"/>
                </a:cubicBezTo>
                <a:cubicBezTo>
                  <a:pt x="481" y="582"/>
                  <a:pt x="486" y="578"/>
                  <a:pt x="486" y="572"/>
                </a:cubicBezTo>
                <a:cubicBezTo>
                  <a:pt x="486" y="567"/>
                  <a:pt x="481" y="563"/>
                  <a:pt x="476" y="563"/>
                </a:cubicBezTo>
                <a:cubicBezTo>
                  <a:pt x="405" y="563"/>
                  <a:pt x="405" y="563"/>
                  <a:pt x="405" y="563"/>
                </a:cubicBezTo>
                <a:cubicBezTo>
                  <a:pt x="399" y="563"/>
                  <a:pt x="394" y="567"/>
                  <a:pt x="394" y="573"/>
                </a:cubicBezTo>
                <a:cubicBezTo>
                  <a:pt x="394" y="674"/>
                  <a:pt x="394" y="674"/>
                  <a:pt x="394" y="674"/>
                </a:cubicBezTo>
                <a:cubicBezTo>
                  <a:pt x="394" y="680"/>
                  <a:pt x="399" y="685"/>
                  <a:pt x="405" y="685"/>
                </a:cubicBezTo>
                <a:close/>
                <a:moveTo>
                  <a:pt x="521" y="676"/>
                </a:moveTo>
                <a:cubicBezTo>
                  <a:pt x="521" y="681"/>
                  <a:pt x="525" y="686"/>
                  <a:pt x="530" y="686"/>
                </a:cubicBezTo>
                <a:cubicBezTo>
                  <a:pt x="535" y="686"/>
                  <a:pt x="539" y="683"/>
                  <a:pt x="540" y="679"/>
                </a:cubicBezTo>
                <a:cubicBezTo>
                  <a:pt x="551" y="655"/>
                  <a:pt x="551" y="655"/>
                  <a:pt x="551" y="655"/>
                </a:cubicBezTo>
                <a:cubicBezTo>
                  <a:pt x="610" y="655"/>
                  <a:pt x="610" y="655"/>
                  <a:pt x="610" y="655"/>
                </a:cubicBezTo>
                <a:cubicBezTo>
                  <a:pt x="620" y="678"/>
                  <a:pt x="620" y="678"/>
                  <a:pt x="620" y="678"/>
                </a:cubicBezTo>
                <a:cubicBezTo>
                  <a:pt x="622" y="683"/>
                  <a:pt x="626" y="686"/>
                  <a:pt x="631" y="686"/>
                </a:cubicBezTo>
                <a:cubicBezTo>
                  <a:pt x="636" y="686"/>
                  <a:pt x="641" y="681"/>
                  <a:pt x="641" y="675"/>
                </a:cubicBezTo>
                <a:cubicBezTo>
                  <a:pt x="641" y="674"/>
                  <a:pt x="640" y="672"/>
                  <a:pt x="640" y="671"/>
                </a:cubicBezTo>
                <a:cubicBezTo>
                  <a:pt x="594" y="570"/>
                  <a:pt x="594" y="570"/>
                  <a:pt x="594" y="570"/>
                </a:cubicBezTo>
                <a:cubicBezTo>
                  <a:pt x="592" y="564"/>
                  <a:pt x="587" y="561"/>
                  <a:pt x="581" y="561"/>
                </a:cubicBezTo>
                <a:cubicBezTo>
                  <a:pt x="580" y="561"/>
                  <a:pt x="580" y="561"/>
                  <a:pt x="580" y="561"/>
                </a:cubicBezTo>
                <a:cubicBezTo>
                  <a:pt x="574" y="561"/>
                  <a:pt x="570" y="564"/>
                  <a:pt x="567" y="570"/>
                </a:cubicBezTo>
                <a:cubicBezTo>
                  <a:pt x="522" y="671"/>
                  <a:pt x="522" y="671"/>
                  <a:pt x="522" y="671"/>
                </a:cubicBezTo>
                <a:cubicBezTo>
                  <a:pt x="521" y="673"/>
                  <a:pt x="521" y="674"/>
                  <a:pt x="521" y="676"/>
                </a:cubicBezTo>
                <a:close/>
                <a:moveTo>
                  <a:pt x="559" y="636"/>
                </a:moveTo>
                <a:cubicBezTo>
                  <a:pt x="580" y="587"/>
                  <a:pt x="580" y="587"/>
                  <a:pt x="580" y="587"/>
                </a:cubicBezTo>
                <a:cubicBezTo>
                  <a:pt x="602" y="636"/>
                  <a:pt x="602" y="636"/>
                  <a:pt x="602" y="636"/>
                </a:cubicBezTo>
                <a:lnTo>
                  <a:pt x="559" y="636"/>
                </a:lnTo>
                <a:close/>
                <a:moveTo>
                  <a:pt x="682" y="674"/>
                </a:moveTo>
                <a:cubicBezTo>
                  <a:pt x="682" y="680"/>
                  <a:pt x="686" y="685"/>
                  <a:pt x="692" y="685"/>
                </a:cubicBezTo>
                <a:cubicBezTo>
                  <a:pt x="758" y="685"/>
                  <a:pt x="758" y="685"/>
                  <a:pt x="758" y="685"/>
                </a:cubicBezTo>
                <a:cubicBezTo>
                  <a:pt x="764" y="685"/>
                  <a:pt x="768" y="680"/>
                  <a:pt x="768" y="675"/>
                </a:cubicBezTo>
                <a:cubicBezTo>
                  <a:pt x="768" y="670"/>
                  <a:pt x="764" y="665"/>
                  <a:pt x="758" y="665"/>
                </a:cubicBezTo>
                <a:cubicBezTo>
                  <a:pt x="703" y="665"/>
                  <a:pt x="703" y="665"/>
                  <a:pt x="703" y="665"/>
                </a:cubicBezTo>
                <a:cubicBezTo>
                  <a:pt x="703" y="572"/>
                  <a:pt x="703" y="572"/>
                  <a:pt x="703" y="572"/>
                </a:cubicBezTo>
                <a:cubicBezTo>
                  <a:pt x="703" y="566"/>
                  <a:pt x="698" y="562"/>
                  <a:pt x="692" y="562"/>
                </a:cubicBezTo>
                <a:cubicBezTo>
                  <a:pt x="686" y="562"/>
                  <a:pt x="682" y="566"/>
                  <a:pt x="682" y="572"/>
                </a:cubicBezTo>
                <a:lnTo>
                  <a:pt x="682" y="674"/>
                </a:lnTo>
                <a:close/>
                <a:moveTo>
                  <a:pt x="877" y="674"/>
                </a:moveTo>
                <a:cubicBezTo>
                  <a:pt x="877" y="680"/>
                  <a:pt x="882" y="685"/>
                  <a:pt x="888" y="685"/>
                </a:cubicBezTo>
                <a:cubicBezTo>
                  <a:pt x="923" y="685"/>
                  <a:pt x="923" y="685"/>
                  <a:pt x="923" y="685"/>
                </a:cubicBezTo>
                <a:cubicBezTo>
                  <a:pt x="961" y="685"/>
                  <a:pt x="988" y="658"/>
                  <a:pt x="988" y="624"/>
                </a:cubicBezTo>
                <a:cubicBezTo>
                  <a:pt x="988" y="623"/>
                  <a:pt x="988" y="623"/>
                  <a:pt x="988" y="623"/>
                </a:cubicBezTo>
                <a:cubicBezTo>
                  <a:pt x="988" y="589"/>
                  <a:pt x="961" y="563"/>
                  <a:pt x="923" y="563"/>
                </a:cubicBezTo>
                <a:cubicBezTo>
                  <a:pt x="888" y="563"/>
                  <a:pt x="888" y="563"/>
                  <a:pt x="888" y="563"/>
                </a:cubicBezTo>
                <a:cubicBezTo>
                  <a:pt x="882" y="563"/>
                  <a:pt x="877" y="567"/>
                  <a:pt x="877" y="573"/>
                </a:cubicBezTo>
                <a:lnTo>
                  <a:pt x="877" y="674"/>
                </a:lnTo>
                <a:close/>
                <a:moveTo>
                  <a:pt x="899" y="665"/>
                </a:moveTo>
                <a:cubicBezTo>
                  <a:pt x="899" y="582"/>
                  <a:pt x="899" y="582"/>
                  <a:pt x="899" y="582"/>
                </a:cubicBezTo>
                <a:cubicBezTo>
                  <a:pt x="923" y="582"/>
                  <a:pt x="923" y="582"/>
                  <a:pt x="923" y="582"/>
                </a:cubicBezTo>
                <a:cubicBezTo>
                  <a:pt x="949" y="582"/>
                  <a:pt x="965" y="600"/>
                  <a:pt x="965" y="624"/>
                </a:cubicBezTo>
                <a:cubicBezTo>
                  <a:pt x="965" y="624"/>
                  <a:pt x="965" y="624"/>
                  <a:pt x="965" y="624"/>
                </a:cubicBezTo>
                <a:cubicBezTo>
                  <a:pt x="965" y="648"/>
                  <a:pt x="949" y="665"/>
                  <a:pt x="923" y="665"/>
                </a:cubicBezTo>
                <a:lnTo>
                  <a:pt x="899" y="665"/>
                </a:lnTo>
                <a:close/>
                <a:moveTo>
                  <a:pt x="1033" y="675"/>
                </a:moveTo>
                <a:cubicBezTo>
                  <a:pt x="1033" y="681"/>
                  <a:pt x="1037" y="686"/>
                  <a:pt x="1043" y="686"/>
                </a:cubicBezTo>
                <a:cubicBezTo>
                  <a:pt x="1049" y="686"/>
                  <a:pt x="1054" y="681"/>
                  <a:pt x="1054" y="675"/>
                </a:cubicBezTo>
                <a:cubicBezTo>
                  <a:pt x="1054" y="572"/>
                  <a:pt x="1054" y="572"/>
                  <a:pt x="1054" y="572"/>
                </a:cubicBezTo>
                <a:cubicBezTo>
                  <a:pt x="1054" y="566"/>
                  <a:pt x="1049" y="562"/>
                  <a:pt x="1043" y="562"/>
                </a:cubicBezTo>
                <a:cubicBezTo>
                  <a:pt x="1037" y="562"/>
                  <a:pt x="1033" y="566"/>
                  <a:pt x="1033" y="572"/>
                </a:cubicBezTo>
                <a:lnTo>
                  <a:pt x="1033" y="675"/>
                </a:lnTo>
                <a:close/>
                <a:moveTo>
                  <a:pt x="1104" y="675"/>
                </a:moveTo>
                <a:cubicBezTo>
                  <a:pt x="1104" y="681"/>
                  <a:pt x="1109" y="686"/>
                  <a:pt x="1115" y="686"/>
                </a:cubicBezTo>
                <a:cubicBezTo>
                  <a:pt x="1121" y="686"/>
                  <a:pt x="1126" y="681"/>
                  <a:pt x="1126" y="675"/>
                </a:cubicBezTo>
                <a:cubicBezTo>
                  <a:pt x="1126" y="635"/>
                  <a:pt x="1126" y="635"/>
                  <a:pt x="1126" y="635"/>
                </a:cubicBezTo>
                <a:cubicBezTo>
                  <a:pt x="1179" y="635"/>
                  <a:pt x="1179" y="635"/>
                  <a:pt x="1179" y="635"/>
                </a:cubicBezTo>
                <a:cubicBezTo>
                  <a:pt x="1184" y="635"/>
                  <a:pt x="1188" y="631"/>
                  <a:pt x="1188" y="625"/>
                </a:cubicBezTo>
                <a:cubicBezTo>
                  <a:pt x="1188" y="620"/>
                  <a:pt x="1184" y="615"/>
                  <a:pt x="1179" y="615"/>
                </a:cubicBezTo>
                <a:cubicBezTo>
                  <a:pt x="1126" y="615"/>
                  <a:pt x="1126" y="615"/>
                  <a:pt x="1126" y="615"/>
                </a:cubicBezTo>
                <a:cubicBezTo>
                  <a:pt x="1126" y="582"/>
                  <a:pt x="1126" y="582"/>
                  <a:pt x="1126" y="582"/>
                </a:cubicBezTo>
                <a:cubicBezTo>
                  <a:pt x="1186" y="582"/>
                  <a:pt x="1186" y="582"/>
                  <a:pt x="1186" y="582"/>
                </a:cubicBezTo>
                <a:cubicBezTo>
                  <a:pt x="1192" y="582"/>
                  <a:pt x="1196" y="578"/>
                  <a:pt x="1196" y="572"/>
                </a:cubicBezTo>
                <a:cubicBezTo>
                  <a:pt x="1196" y="567"/>
                  <a:pt x="1192" y="563"/>
                  <a:pt x="1186" y="563"/>
                </a:cubicBezTo>
                <a:cubicBezTo>
                  <a:pt x="1115" y="563"/>
                  <a:pt x="1115" y="563"/>
                  <a:pt x="1115" y="563"/>
                </a:cubicBezTo>
                <a:cubicBezTo>
                  <a:pt x="1109" y="563"/>
                  <a:pt x="1104" y="567"/>
                  <a:pt x="1104" y="573"/>
                </a:cubicBezTo>
                <a:lnTo>
                  <a:pt x="1104" y="675"/>
                </a:lnTo>
                <a:close/>
                <a:moveTo>
                  <a:pt x="1237" y="675"/>
                </a:moveTo>
                <a:cubicBezTo>
                  <a:pt x="1237" y="681"/>
                  <a:pt x="1241" y="686"/>
                  <a:pt x="1247" y="686"/>
                </a:cubicBezTo>
                <a:cubicBezTo>
                  <a:pt x="1253" y="686"/>
                  <a:pt x="1258" y="681"/>
                  <a:pt x="1258" y="675"/>
                </a:cubicBezTo>
                <a:cubicBezTo>
                  <a:pt x="1258" y="635"/>
                  <a:pt x="1258" y="635"/>
                  <a:pt x="1258" y="635"/>
                </a:cubicBezTo>
                <a:cubicBezTo>
                  <a:pt x="1311" y="635"/>
                  <a:pt x="1311" y="635"/>
                  <a:pt x="1311" y="635"/>
                </a:cubicBezTo>
                <a:cubicBezTo>
                  <a:pt x="1316" y="635"/>
                  <a:pt x="1321" y="631"/>
                  <a:pt x="1321" y="625"/>
                </a:cubicBezTo>
                <a:cubicBezTo>
                  <a:pt x="1321" y="620"/>
                  <a:pt x="1316" y="615"/>
                  <a:pt x="1311" y="615"/>
                </a:cubicBezTo>
                <a:cubicBezTo>
                  <a:pt x="1258" y="615"/>
                  <a:pt x="1258" y="615"/>
                  <a:pt x="1258" y="615"/>
                </a:cubicBezTo>
                <a:cubicBezTo>
                  <a:pt x="1258" y="582"/>
                  <a:pt x="1258" y="582"/>
                  <a:pt x="1258" y="582"/>
                </a:cubicBezTo>
                <a:cubicBezTo>
                  <a:pt x="1319" y="582"/>
                  <a:pt x="1319" y="582"/>
                  <a:pt x="1319" y="582"/>
                </a:cubicBezTo>
                <a:cubicBezTo>
                  <a:pt x="1324" y="582"/>
                  <a:pt x="1328" y="578"/>
                  <a:pt x="1328" y="572"/>
                </a:cubicBezTo>
                <a:cubicBezTo>
                  <a:pt x="1328" y="567"/>
                  <a:pt x="1324" y="563"/>
                  <a:pt x="1319" y="563"/>
                </a:cubicBezTo>
                <a:cubicBezTo>
                  <a:pt x="1247" y="563"/>
                  <a:pt x="1247" y="563"/>
                  <a:pt x="1247" y="563"/>
                </a:cubicBezTo>
                <a:cubicBezTo>
                  <a:pt x="1241" y="563"/>
                  <a:pt x="1237" y="567"/>
                  <a:pt x="1237" y="573"/>
                </a:cubicBezTo>
                <a:lnTo>
                  <a:pt x="1237" y="675"/>
                </a:lnTo>
                <a:close/>
                <a:moveTo>
                  <a:pt x="1380" y="685"/>
                </a:moveTo>
                <a:cubicBezTo>
                  <a:pt x="1452" y="685"/>
                  <a:pt x="1452" y="685"/>
                  <a:pt x="1452" y="685"/>
                </a:cubicBezTo>
                <a:cubicBezTo>
                  <a:pt x="1457" y="685"/>
                  <a:pt x="1461" y="681"/>
                  <a:pt x="1461" y="675"/>
                </a:cubicBezTo>
                <a:cubicBezTo>
                  <a:pt x="1461" y="670"/>
                  <a:pt x="1457" y="666"/>
                  <a:pt x="1452" y="666"/>
                </a:cubicBezTo>
                <a:cubicBezTo>
                  <a:pt x="1390" y="666"/>
                  <a:pt x="1390" y="666"/>
                  <a:pt x="1390" y="666"/>
                </a:cubicBezTo>
                <a:cubicBezTo>
                  <a:pt x="1390" y="633"/>
                  <a:pt x="1390" y="633"/>
                  <a:pt x="1390" y="633"/>
                </a:cubicBezTo>
                <a:cubicBezTo>
                  <a:pt x="1443" y="633"/>
                  <a:pt x="1443" y="633"/>
                  <a:pt x="1443" y="633"/>
                </a:cubicBezTo>
                <a:cubicBezTo>
                  <a:pt x="1448" y="633"/>
                  <a:pt x="1452" y="629"/>
                  <a:pt x="1452" y="623"/>
                </a:cubicBezTo>
                <a:cubicBezTo>
                  <a:pt x="1452" y="618"/>
                  <a:pt x="1448" y="614"/>
                  <a:pt x="1443" y="614"/>
                </a:cubicBezTo>
                <a:cubicBezTo>
                  <a:pt x="1390" y="614"/>
                  <a:pt x="1390" y="614"/>
                  <a:pt x="1390" y="614"/>
                </a:cubicBezTo>
                <a:cubicBezTo>
                  <a:pt x="1390" y="582"/>
                  <a:pt x="1390" y="582"/>
                  <a:pt x="1390" y="582"/>
                </a:cubicBezTo>
                <a:cubicBezTo>
                  <a:pt x="1451" y="582"/>
                  <a:pt x="1451" y="582"/>
                  <a:pt x="1451" y="582"/>
                </a:cubicBezTo>
                <a:cubicBezTo>
                  <a:pt x="1456" y="582"/>
                  <a:pt x="1460" y="578"/>
                  <a:pt x="1460" y="572"/>
                </a:cubicBezTo>
                <a:cubicBezTo>
                  <a:pt x="1460" y="567"/>
                  <a:pt x="1456" y="563"/>
                  <a:pt x="1451" y="563"/>
                </a:cubicBezTo>
                <a:cubicBezTo>
                  <a:pt x="1380" y="563"/>
                  <a:pt x="1380" y="563"/>
                  <a:pt x="1380" y="563"/>
                </a:cubicBezTo>
                <a:cubicBezTo>
                  <a:pt x="1373" y="563"/>
                  <a:pt x="1369" y="567"/>
                  <a:pt x="1369" y="573"/>
                </a:cubicBezTo>
                <a:cubicBezTo>
                  <a:pt x="1369" y="674"/>
                  <a:pt x="1369" y="674"/>
                  <a:pt x="1369" y="674"/>
                </a:cubicBezTo>
                <a:cubicBezTo>
                  <a:pt x="1369" y="680"/>
                  <a:pt x="1373" y="685"/>
                  <a:pt x="1380" y="685"/>
                </a:cubicBezTo>
                <a:close/>
                <a:moveTo>
                  <a:pt x="1503" y="675"/>
                </a:moveTo>
                <a:cubicBezTo>
                  <a:pt x="1503" y="681"/>
                  <a:pt x="1508" y="686"/>
                  <a:pt x="1514" y="686"/>
                </a:cubicBezTo>
                <a:cubicBezTo>
                  <a:pt x="1520" y="686"/>
                  <a:pt x="1525" y="681"/>
                  <a:pt x="1525" y="675"/>
                </a:cubicBezTo>
                <a:cubicBezTo>
                  <a:pt x="1525" y="642"/>
                  <a:pt x="1525" y="642"/>
                  <a:pt x="1525" y="642"/>
                </a:cubicBezTo>
                <a:cubicBezTo>
                  <a:pt x="1552" y="642"/>
                  <a:pt x="1552" y="642"/>
                  <a:pt x="1552" y="642"/>
                </a:cubicBezTo>
                <a:cubicBezTo>
                  <a:pt x="1582" y="680"/>
                  <a:pt x="1582" y="680"/>
                  <a:pt x="1582" y="680"/>
                </a:cubicBezTo>
                <a:cubicBezTo>
                  <a:pt x="1584" y="683"/>
                  <a:pt x="1587" y="686"/>
                  <a:pt x="1592" y="686"/>
                </a:cubicBezTo>
                <a:cubicBezTo>
                  <a:pt x="1597" y="686"/>
                  <a:pt x="1602" y="682"/>
                  <a:pt x="1602" y="676"/>
                </a:cubicBezTo>
                <a:cubicBezTo>
                  <a:pt x="1602" y="672"/>
                  <a:pt x="1601" y="670"/>
                  <a:pt x="1599" y="668"/>
                </a:cubicBezTo>
                <a:cubicBezTo>
                  <a:pt x="1576" y="638"/>
                  <a:pt x="1576" y="638"/>
                  <a:pt x="1576" y="638"/>
                </a:cubicBezTo>
                <a:cubicBezTo>
                  <a:pt x="1592" y="633"/>
                  <a:pt x="1603" y="621"/>
                  <a:pt x="1603" y="602"/>
                </a:cubicBezTo>
                <a:cubicBezTo>
                  <a:pt x="1603" y="601"/>
                  <a:pt x="1603" y="601"/>
                  <a:pt x="1603" y="601"/>
                </a:cubicBezTo>
                <a:cubicBezTo>
                  <a:pt x="1603" y="591"/>
                  <a:pt x="1600" y="581"/>
                  <a:pt x="1593" y="575"/>
                </a:cubicBezTo>
                <a:cubicBezTo>
                  <a:pt x="1585" y="567"/>
                  <a:pt x="1573" y="563"/>
                  <a:pt x="1558" y="563"/>
                </a:cubicBezTo>
                <a:cubicBezTo>
                  <a:pt x="1514" y="563"/>
                  <a:pt x="1514" y="563"/>
                  <a:pt x="1514" y="563"/>
                </a:cubicBezTo>
                <a:cubicBezTo>
                  <a:pt x="1508" y="563"/>
                  <a:pt x="1503" y="567"/>
                  <a:pt x="1503" y="573"/>
                </a:cubicBezTo>
                <a:lnTo>
                  <a:pt x="1503" y="675"/>
                </a:lnTo>
                <a:close/>
                <a:moveTo>
                  <a:pt x="1525" y="623"/>
                </a:moveTo>
                <a:cubicBezTo>
                  <a:pt x="1525" y="582"/>
                  <a:pt x="1525" y="582"/>
                  <a:pt x="1525" y="582"/>
                </a:cubicBezTo>
                <a:cubicBezTo>
                  <a:pt x="1556" y="582"/>
                  <a:pt x="1556" y="582"/>
                  <a:pt x="1556" y="582"/>
                </a:cubicBezTo>
                <a:cubicBezTo>
                  <a:pt x="1572" y="582"/>
                  <a:pt x="1581" y="589"/>
                  <a:pt x="1581" y="602"/>
                </a:cubicBezTo>
                <a:cubicBezTo>
                  <a:pt x="1581" y="603"/>
                  <a:pt x="1581" y="603"/>
                  <a:pt x="1581" y="603"/>
                </a:cubicBezTo>
                <a:cubicBezTo>
                  <a:pt x="1581" y="615"/>
                  <a:pt x="1572" y="623"/>
                  <a:pt x="1556" y="623"/>
                </a:cubicBezTo>
                <a:lnTo>
                  <a:pt x="1525" y="623"/>
                </a:lnTo>
                <a:close/>
                <a:moveTo>
                  <a:pt x="1658" y="685"/>
                </a:moveTo>
                <a:cubicBezTo>
                  <a:pt x="1730" y="685"/>
                  <a:pt x="1730" y="685"/>
                  <a:pt x="1730" y="685"/>
                </a:cubicBezTo>
                <a:cubicBezTo>
                  <a:pt x="1735" y="685"/>
                  <a:pt x="1740" y="681"/>
                  <a:pt x="1740" y="675"/>
                </a:cubicBezTo>
                <a:cubicBezTo>
                  <a:pt x="1740" y="670"/>
                  <a:pt x="1735" y="666"/>
                  <a:pt x="1730" y="666"/>
                </a:cubicBezTo>
                <a:cubicBezTo>
                  <a:pt x="1669" y="666"/>
                  <a:pt x="1669" y="666"/>
                  <a:pt x="1669" y="666"/>
                </a:cubicBezTo>
                <a:cubicBezTo>
                  <a:pt x="1669" y="633"/>
                  <a:pt x="1669" y="633"/>
                  <a:pt x="1669" y="633"/>
                </a:cubicBezTo>
                <a:cubicBezTo>
                  <a:pt x="1721" y="633"/>
                  <a:pt x="1721" y="633"/>
                  <a:pt x="1721" y="633"/>
                </a:cubicBezTo>
                <a:cubicBezTo>
                  <a:pt x="1727" y="633"/>
                  <a:pt x="1731" y="629"/>
                  <a:pt x="1731" y="623"/>
                </a:cubicBezTo>
                <a:cubicBezTo>
                  <a:pt x="1731" y="618"/>
                  <a:pt x="1727" y="614"/>
                  <a:pt x="1721" y="614"/>
                </a:cubicBezTo>
                <a:cubicBezTo>
                  <a:pt x="1669" y="614"/>
                  <a:pt x="1669" y="614"/>
                  <a:pt x="1669" y="614"/>
                </a:cubicBezTo>
                <a:cubicBezTo>
                  <a:pt x="1669" y="582"/>
                  <a:pt x="1669" y="582"/>
                  <a:pt x="1669" y="582"/>
                </a:cubicBezTo>
                <a:cubicBezTo>
                  <a:pt x="1729" y="582"/>
                  <a:pt x="1729" y="582"/>
                  <a:pt x="1729" y="582"/>
                </a:cubicBezTo>
                <a:cubicBezTo>
                  <a:pt x="1734" y="582"/>
                  <a:pt x="1739" y="578"/>
                  <a:pt x="1739" y="572"/>
                </a:cubicBezTo>
                <a:cubicBezTo>
                  <a:pt x="1739" y="567"/>
                  <a:pt x="1734" y="563"/>
                  <a:pt x="1729" y="563"/>
                </a:cubicBezTo>
                <a:cubicBezTo>
                  <a:pt x="1658" y="563"/>
                  <a:pt x="1658" y="563"/>
                  <a:pt x="1658" y="563"/>
                </a:cubicBezTo>
                <a:cubicBezTo>
                  <a:pt x="1652" y="563"/>
                  <a:pt x="1647" y="567"/>
                  <a:pt x="1647" y="573"/>
                </a:cubicBezTo>
                <a:cubicBezTo>
                  <a:pt x="1647" y="674"/>
                  <a:pt x="1647" y="674"/>
                  <a:pt x="1647" y="674"/>
                </a:cubicBezTo>
                <a:cubicBezTo>
                  <a:pt x="1647" y="680"/>
                  <a:pt x="1652" y="685"/>
                  <a:pt x="1658" y="685"/>
                </a:cubicBezTo>
                <a:close/>
                <a:moveTo>
                  <a:pt x="1782" y="675"/>
                </a:moveTo>
                <a:cubicBezTo>
                  <a:pt x="1782" y="681"/>
                  <a:pt x="1787" y="686"/>
                  <a:pt x="1793" y="686"/>
                </a:cubicBezTo>
                <a:cubicBezTo>
                  <a:pt x="1798" y="686"/>
                  <a:pt x="1803" y="681"/>
                  <a:pt x="1803" y="675"/>
                </a:cubicBezTo>
                <a:cubicBezTo>
                  <a:pt x="1803" y="598"/>
                  <a:pt x="1803" y="598"/>
                  <a:pt x="1803" y="598"/>
                </a:cubicBezTo>
                <a:cubicBezTo>
                  <a:pt x="1866" y="679"/>
                  <a:pt x="1866" y="679"/>
                  <a:pt x="1866" y="679"/>
                </a:cubicBezTo>
                <a:cubicBezTo>
                  <a:pt x="1869" y="683"/>
                  <a:pt x="1872" y="686"/>
                  <a:pt x="1877" y="686"/>
                </a:cubicBezTo>
                <a:cubicBezTo>
                  <a:pt x="1878" y="686"/>
                  <a:pt x="1878" y="686"/>
                  <a:pt x="1878" y="686"/>
                </a:cubicBezTo>
                <a:cubicBezTo>
                  <a:pt x="1884" y="686"/>
                  <a:pt x="1889" y="681"/>
                  <a:pt x="1889" y="675"/>
                </a:cubicBezTo>
                <a:cubicBezTo>
                  <a:pt x="1889" y="572"/>
                  <a:pt x="1889" y="572"/>
                  <a:pt x="1889" y="572"/>
                </a:cubicBezTo>
                <a:cubicBezTo>
                  <a:pt x="1889" y="566"/>
                  <a:pt x="1884" y="562"/>
                  <a:pt x="1878" y="562"/>
                </a:cubicBezTo>
                <a:cubicBezTo>
                  <a:pt x="1872" y="562"/>
                  <a:pt x="1867" y="566"/>
                  <a:pt x="1867" y="572"/>
                </a:cubicBezTo>
                <a:cubicBezTo>
                  <a:pt x="1867" y="647"/>
                  <a:pt x="1867" y="647"/>
                  <a:pt x="1867" y="647"/>
                </a:cubicBezTo>
                <a:cubicBezTo>
                  <a:pt x="1806" y="568"/>
                  <a:pt x="1806" y="568"/>
                  <a:pt x="1806" y="568"/>
                </a:cubicBezTo>
                <a:cubicBezTo>
                  <a:pt x="1803" y="564"/>
                  <a:pt x="1800" y="562"/>
                  <a:pt x="1795" y="562"/>
                </a:cubicBezTo>
                <a:cubicBezTo>
                  <a:pt x="1793" y="562"/>
                  <a:pt x="1793" y="562"/>
                  <a:pt x="1793" y="562"/>
                </a:cubicBezTo>
                <a:cubicBezTo>
                  <a:pt x="1787" y="562"/>
                  <a:pt x="1782" y="567"/>
                  <a:pt x="1782" y="573"/>
                </a:cubicBezTo>
                <a:lnTo>
                  <a:pt x="1782" y="675"/>
                </a:lnTo>
                <a:close/>
                <a:moveTo>
                  <a:pt x="1994" y="687"/>
                </a:moveTo>
                <a:cubicBezTo>
                  <a:pt x="2014" y="687"/>
                  <a:pt x="2027" y="681"/>
                  <a:pt x="2039" y="671"/>
                </a:cubicBezTo>
                <a:cubicBezTo>
                  <a:pt x="2041" y="669"/>
                  <a:pt x="2042" y="666"/>
                  <a:pt x="2042" y="663"/>
                </a:cubicBezTo>
                <a:cubicBezTo>
                  <a:pt x="2042" y="657"/>
                  <a:pt x="2037" y="653"/>
                  <a:pt x="2032" y="653"/>
                </a:cubicBezTo>
                <a:cubicBezTo>
                  <a:pt x="2029" y="653"/>
                  <a:pt x="2027" y="654"/>
                  <a:pt x="2026" y="655"/>
                </a:cubicBezTo>
                <a:cubicBezTo>
                  <a:pt x="2017" y="663"/>
                  <a:pt x="2008" y="667"/>
                  <a:pt x="1995" y="667"/>
                </a:cubicBezTo>
                <a:cubicBezTo>
                  <a:pt x="1972" y="667"/>
                  <a:pt x="1955" y="648"/>
                  <a:pt x="1955" y="624"/>
                </a:cubicBezTo>
                <a:cubicBezTo>
                  <a:pt x="1955" y="623"/>
                  <a:pt x="1955" y="623"/>
                  <a:pt x="1955" y="623"/>
                </a:cubicBezTo>
                <a:cubicBezTo>
                  <a:pt x="1955" y="599"/>
                  <a:pt x="1972" y="580"/>
                  <a:pt x="1995" y="580"/>
                </a:cubicBezTo>
                <a:cubicBezTo>
                  <a:pt x="2007" y="580"/>
                  <a:pt x="2016" y="584"/>
                  <a:pt x="2024" y="591"/>
                </a:cubicBezTo>
                <a:cubicBezTo>
                  <a:pt x="2026" y="592"/>
                  <a:pt x="2028" y="593"/>
                  <a:pt x="2031" y="593"/>
                </a:cubicBezTo>
                <a:cubicBezTo>
                  <a:pt x="2037" y="593"/>
                  <a:pt x="2041" y="589"/>
                  <a:pt x="2041" y="583"/>
                </a:cubicBezTo>
                <a:cubicBezTo>
                  <a:pt x="2041" y="579"/>
                  <a:pt x="2039" y="576"/>
                  <a:pt x="2037" y="574"/>
                </a:cubicBezTo>
                <a:cubicBezTo>
                  <a:pt x="2026" y="566"/>
                  <a:pt x="2014" y="560"/>
                  <a:pt x="1995" y="560"/>
                </a:cubicBezTo>
                <a:cubicBezTo>
                  <a:pt x="1958" y="560"/>
                  <a:pt x="1932" y="589"/>
                  <a:pt x="1932" y="624"/>
                </a:cubicBezTo>
                <a:cubicBezTo>
                  <a:pt x="1932" y="624"/>
                  <a:pt x="1932" y="624"/>
                  <a:pt x="1932" y="624"/>
                </a:cubicBezTo>
                <a:cubicBezTo>
                  <a:pt x="1932" y="659"/>
                  <a:pt x="1959" y="687"/>
                  <a:pt x="1994" y="687"/>
                </a:cubicBezTo>
                <a:close/>
                <a:moveTo>
                  <a:pt x="2095" y="685"/>
                </a:moveTo>
                <a:cubicBezTo>
                  <a:pt x="2167" y="685"/>
                  <a:pt x="2167" y="685"/>
                  <a:pt x="2167" y="685"/>
                </a:cubicBezTo>
                <a:cubicBezTo>
                  <a:pt x="2172" y="685"/>
                  <a:pt x="2176" y="681"/>
                  <a:pt x="2176" y="675"/>
                </a:cubicBezTo>
                <a:cubicBezTo>
                  <a:pt x="2176" y="670"/>
                  <a:pt x="2172" y="666"/>
                  <a:pt x="2167" y="666"/>
                </a:cubicBezTo>
                <a:cubicBezTo>
                  <a:pt x="2106" y="666"/>
                  <a:pt x="2106" y="666"/>
                  <a:pt x="2106" y="666"/>
                </a:cubicBezTo>
                <a:cubicBezTo>
                  <a:pt x="2106" y="633"/>
                  <a:pt x="2106" y="633"/>
                  <a:pt x="2106" y="633"/>
                </a:cubicBezTo>
                <a:cubicBezTo>
                  <a:pt x="2158" y="633"/>
                  <a:pt x="2158" y="633"/>
                  <a:pt x="2158" y="633"/>
                </a:cubicBezTo>
                <a:cubicBezTo>
                  <a:pt x="2163" y="633"/>
                  <a:pt x="2168" y="629"/>
                  <a:pt x="2168" y="623"/>
                </a:cubicBezTo>
                <a:cubicBezTo>
                  <a:pt x="2168" y="618"/>
                  <a:pt x="2163" y="614"/>
                  <a:pt x="2158" y="614"/>
                </a:cubicBezTo>
                <a:cubicBezTo>
                  <a:pt x="2106" y="614"/>
                  <a:pt x="2106" y="614"/>
                  <a:pt x="2106" y="614"/>
                </a:cubicBezTo>
                <a:cubicBezTo>
                  <a:pt x="2106" y="582"/>
                  <a:pt x="2106" y="582"/>
                  <a:pt x="2106" y="582"/>
                </a:cubicBezTo>
                <a:cubicBezTo>
                  <a:pt x="2166" y="582"/>
                  <a:pt x="2166" y="582"/>
                  <a:pt x="2166" y="582"/>
                </a:cubicBezTo>
                <a:cubicBezTo>
                  <a:pt x="2171" y="582"/>
                  <a:pt x="2176" y="578"/>
                  <a:pt x="2176" y="572"/>
                </a:cubicBezTo>
                <a:cubicBezTo>
                  <a:pt x="2176" y="567"/>
                  <a:pt x="2171" y="563"/>
                  <a:pt x="2166" y="563"/>
                </a:cubicBezTo>
                <a:cubicBezTo>
                  <a:pt x="2095" y="563"/>
                  <a:pt x="2095" y="563"/>
                  <a:pt x="2095" y="563"/>
                </a:cubicBezTo>
                <a:cubicBezTo>
                  <a:pt x="2089" y="563"/>
                  <a:pt x="2084" y="567"/>
                  <a:pt x="2084" y="573"/>
                </a:cubicBezTo>
                <a:cubicBezTo>
                  <a:pt x="2084" y="674"/>
                  <a:pt x="2084" y="674"/>
                  <a:pt x="2084" y="674"/>
                </a:cubicBezTo>
                <a:cubicBezTo>
                  <a:pt x="2084" y="680"/>
                  <a:pt x="2089" y="685"/>
                  <a:pt x="2095" y="685"/>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p>
        </p:txBody>
      </p:sp>
    </p:spTree>
    <p:extLst>
      <p:ext uri="{BB962C8B-B14F-4D97-AF65-F5344CB8AC3E}">
        <p14:creationId xmlns:p14="http://schemas.microsoft.com/office/powerpoint/2010/main" val="200364798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ktangel 11">
            <a:extLst>
              <a:ext uri="{FF2B5EF4-FFF2-40B4-BE49-F238E27FC236}">
                <a16:creationId xmlns:a16="http://schemas.microsoft.com/office/drawing/2014/main" id="{110D7948-2E60-D184-B9D8-E6BD582F0DD5}"/>
              </a:ext>
            </a:extLst>
          </p:cNvPr>
          <p:cNvSpPr/>
          <p:nvPr/>
        </p:nvSpPr>
        <p:spPr>
          <a:xfrm>
            <a:off x="9106930" y="5263978"/>
            <a:ext cx="2858058" cy="136859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Picture 6">
            <a:extLst>
              <a:ext uri="{FF2B5EF4-FFF2-40B4-BE49-F238E27FC236}">
                <a16:creationId xmlns:a16="http://schemas.microsoft.com/office/drawing/2014/main" id="{257AA2D0-D721-4235-DF31-7B3D0EA19C35}"/>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rot="610100">
            <a:off x="8055874" y="4355269"/>
            <a:ext cx="4077118" cy="2641877"/>
          </a:xfrm>
          <a:prstGeom prst="rect">
            <a:avLst/>
          </a:prstGeom>
          <a:noFill/>
          <a:ln cap="flat">
            <a:noFill/>
          </a:ln>
        </p:spPr>
      </p:pic>
      <p:sp>
        <p:nvSpPr>
          <p:cNvPr id="14" name="Rubrik 5">
            <a:extLst>
              <a:ext uri="{FF2B5EF4-FFF2-40B4-BE49-F238E27FC236}">
                <a16:creationId xmlns:a16="http://schemas.microsoft.com/office/drawing/2014/main" id="{0A5BBDDA-785F-2A5B-7438-C49255108B21}"/>
              </a:ext>
            </a:extLst>
          </p:cNvPr>
          <p:cNvSpPr>
            <a:spLocks noGrp="1"/>
          </p:cNvSpPr>
          <p:nvPr>
            <p:ph type="title"/>
          </p:nvPr>
        </p:nvSpPr>
        <p:spPr>
          <a:xfrm>
            <a:off x="838200" y="978793"/>
            <a:ext cx="10515600" cy="1223493"/>
          </a:xfrm>
        </p:spPr>
        <p:txBody>
          <a:bodyPr/>
          <a:lstStyle/>
          <a:p>
            <a:r>
              <a:rPr lang="en-US" dirty="0" err="1"/>
              <a:t>Belangrijke</a:t>
            </a:r>
            <a:r>
              <a:rPr lang="en-US" dirty="0"/>
              <a:t> </a:t>
            </a:r>
            <a:r>
              <a:rPr lang="en-US" dirty="0" err="1"/>
              <a:t>factoren</a:t>
            </a:r>
            <a:r>
              <a:rPr lang="en-US" dirty="0"/>
              <a:t> </a:t>
            </a:r>
            <a:r>
              <a:rPr lang="en-US" dirty="0" err="1"/>
              <a:t>bij</a:t>
            </a:r>
            <a:r>
              <a:rPr lang="en-US" dirty="0"/>
              <a:t> het </a:t>
            </a:r>
            <a:r>
              <a:rPr lang="en-US" dirty="0" err="1"/>
              <a:t>aanleren</a:t>
            </a:r>
            <a:r>
              <a:rPr lang="en-US" dirty="0"/>
              <a:t> van IC</a:t>
            </a:r>
          </a:p>
        </p:txBody>
      </p:sp>
      <p:sp>
        <p:nvSpPr>
          <p:cNvPr id="15" name="Platshållare för innehåll 2">
            <a:extLst>
              <a:ext uri="{FF2B5EF4-FFF2-40B4-BE49-F238E27FC236}">
                <a16:creationId xmlns:a16="http://schemas.microsoft.com/office/drawing/2014/main" id="{7942C8C3-0E27-4908-EDDA-448F7AFF3809}"/>
              </a:ext>
            </a:extLst>
          </p:cNvPr>
          <p:cNvSpPr>
            <a:spLocks noGrp="1"/>
          </p:cNvSpPr>
          <p:nvPr>
            <p:ph sz="half" idx="1"/>
          </p:nvPr>
        </p:nvSpPr>
        <p:spPr>
          <a:xfrm>
            <a:off x="838200" y="2305317"/>
            <a:ext cx="5181600" cy="4230000"/>
          </a:xfrm>
        </p:spPr>
        <p:txBody>
          <a:bodyPr>
            <a:normAutofit fontScale="92500"/>
          </a:bodyPr>
          <a:lstStyle/>
          <a:p>
            <a:pPr marL="0" indent="0">
              <a:buNone/>
            </a:pPr>
            <a:r>
              <a:rPr lang="en-US" b="1" dirty="0"/>
              <a:t>Nadat de arts de </a:t>
            </a:r>
            <a:r>
              <a:rPr lang="en-US" b="1" dirty="0" err="1"/>
              <a:t>therapie</a:t>
            </a:r>
            <a:r>
              <a:rPr lang="en-US" b="1" dirty="0"/>
              <a:t> </a:t>
            </a:r>
            <a:r>
              <a:rPr lang="en-US" b="1" dirty="0" err="1"/>
              <a:t>voorstelde</a:t>
            </a:r>
            <a:r>
              <a:rPr lang="en-US" b="1" dirty="0"/>
              <a:t> </a:t>
            </a:r>
          </a:p>
          <a:p>
            <a:r>
              <a:rPr lang="en-US" dirty="0" err="1"/>
              <a:t>kan</a:t>
            </a:r>
            <a:r>
              <a:rPr lang="en-US" dirty="0"/>
              <a:t> het </a:t>
            </a:r>
            <a:r>
              <a:rPr lang="en-US" dirty="0" err="1"/>
              <a:t>eerst</a:t>
            </a:r>
            <a:r>
              <a:rPr lang="en-US" dirty="0"/>
              <a:t> </a:t>
            </a:r>
            <a:r>
              <a:rPr lang="en-US" dirty="0" err="1"/>
              <a:t>als</a:t>
            </a:r>
            <a:r>
              <a:rPr lang="en-US" dirty="0"/>
              <a:t> </a:t>
            </a:r>
            <a:r>
              <a:rPr lang="en-US" dirty="0" err="1"/>
              <a:t>ingewikkeld</a:t>
            </a:r>
            <a:r>
              <a:rPr lang="en-US" dirty="0"/>
              <a:t> </a:t>
            </a:r>
            <a:r>
              <a:rPr lang="en-US" dirty="0" err="1"/>
              <a:t>ervaren</a:t>
            </a:r>
            <a:r>
              <a:rPr lang="en-US" dirty="0"/>
              <a:t> </a:t>
            </a:r>
            <a:r>
              <a:rPr lang="en-US" dirty="0" err="1"/>
              <a:t>worden</a:t>
            </a:r>
            <a:r>
              <a:rPr lang="en-US" dirty="0"/>
              <a:t>, maar </a:t>
            </a:r>
            <a:r>
              <a:rPr lang="en-US" dirty="0" err="1"/>
              <a:t>zodra</a:t>
            </a:r>
            <a:r>
              <a:rPr lang="en-US" dirty="0"/>
              <a:t> je het </a:t>
            </a:r>
            <a:r>
              <a:rPr lang="en-US" dirty="0" err="1"/>
              <a:t>onder</a:t>
            </a:r>
            <a:r>
              <a:rPr lang="en-US" dirty="0"/>
              <a:t> de </a:t>
            </a:r>
            <a:r>
              <a:rPr lang="en-US" dirty="0" err="1"/>
              <a:t>knie</a:t>
            </a:r>
            <a:r>
              <a:rPr lang="en-US" dirty="0"/>
              <a:t> </a:t>
            </a:r>
            <a:r>
              <a:rPr lang="en-US" dirty="0" err="1"/>
              <a:t>hebt</a:t>
            </a:r>
            <a:r>
              <a:rPr lang="en-US" dirty="0"/>
              <a:t> is het </a:t>
            </a:r>
            <a:r>
              <a:rPr lang="en-US" dirty="0" err="1"/>
              <a:t>simpel</a:t>
            </a:r>
            <a:r>
              <a:rPr lang="en-US" dirty="0"/>
              <a:t>. Om </a:t>
            </a:r>
            <a:r>
              <a:rPr lang="en-US" dirty="0" err="1"/>
              <a:t>daar</a:t>
            </a:r>
            <a:r>
              <a:rPr lang="en-US" dirty="0"/>
              <a:t> </a:t>
            </a:r>
            <a:r>
              <a:rPr lang="en-US" dirty="0" err="1"/>
              <a:t>te</a:t>
            </a:r>
            <a:r>
              <a:rPr lang="en-US" dirty="0"/>
              <a:t> </a:t>
            </a:r>
            <a:r>
              <a:rPr lang="en-US" dirty="0" err="1"/>
              <a:t>komen</a:t>
            </a:r>
            <a:r>
              <a:rPr lang="en-US" dirty="0"/>
              <a:t> </a:t>
            </a:r>
            <a:r>
              <a:rPr lang="en-US" dirty="0" err="1"/>
              <a:t>moet</a:t>
            </a:r>
            <a:r>
              <a:rPr lang="en-US" dirty="0"/>
              <a:t> het kind </a:t>
            </a:r>
            <a:r>
              <a:rPr lang="en-US" dirty="0" err="1"/>
              <a:t>zich</a:t>
            </a:r>
            <a:r>
              <a:rPr lang="en-US" dirty="0"/>
              <a:t> routines eigen </a:t>
            </a:r>
            <a:r>
              <a:rPr lang="en-US" dirty="0" err="1"/>
              <a:t>maken</a:t>
            </a:r>
            <a:r>
              <a:rPr lang="en-US" dirty="0"/>
              <a:t> en </a:t>
            </a:r>
            <a:r>
              <a:rPr lang="en-US" dirty="0" err="1"/>
              <a:t>zelfvertrouwen</a:t>
            </a:r>
            <a:r>
              <a:rPr lang="en-US" dirty="0"/>
              <a:t> </a:t>
            </a:r>
            <a:r>
              <a:rPr lang="en-US" dirty="0" err="1"/>
              <a:t>krijgen</a:t>
            </a:r>
            <a:r>
              <a:rPr lang="en-US" dirty="0"/>
              <a:t>.  
</a:t>
            </a:r>
            <a:r>
              <a:rPr lang="nl-NL" dirty="0"/>
              <a:t>Plassen met een katheter duurt niet langer dan plassen op de normale manier. </a:t>
            </a:r>
            <a:r>
              <a:rPr lang="en-US" dirty="0"/>
              <a:t>
</a:t>
            </a:r>
            <a:r>
              <a:rPr lang="nl-NL" dirty="0"/>
              <a:t>Vanaf ongeveer 5 jaar kun je zelf met een katheter omgaan. </a:t>
            </a:r>
            <a:r>
              <a:rPr lang="en-US" dirty="0"/>
              <a:t>
</a:t>
            </a:r>
            <a:r>
              <a:rPr lang="nl-NL" dirty="0"/>
              <a:t>IC mag het sociale leven niet beïnvloeden.</a:t>
            </a:r>
            <a:endParaRPr lang="en-US" dirty="0"/>
          </a:p>
        </p:txBody>
      </p:sp>
      <p:sp>
        <p:nvSpPr>
          <p:cNvPr id="16" name="Platshållare för innehåll 1">
            <a:extLst>
              <a:ext uri="{FF2B5EF4-FFF2-40B4-BE49-F238E27FC236}">
                <a16:creationId xmlns:a16="http://schemas.microsoft.com/office/drawing/2014/main" id="{0D16FDB2-0824-2F95-7C38-403C684973E4}"/>
              </a:ext>
            </a:extLst>
          </p:cNvPr>
          <p:cNvSpPr>
            <a:spLocks noGrp="1"/>
          </p:cNvSpPr>
          <p:nvPr>
            <p:ph sz="half" idx="2"/>
          </p:nvPr>
        </p:nvSpPr>
        <p:spPr>
          <a:xfrm>
            <a:off x="6172200" y="2305317"/>
            <a:ext cx="5181600" cy="4230000"/>
          </a:xfrm>
        </p:spPr>
        <p:txBody>
          <a:bodyPr>
            <a:normAutofit fontScale="92500"/>
          </a:bodyPr>
          <a:lstStyle/>
          <a:p>
            <a:r>
              <a:rPr lang="nl-NL" dirty="0"/>
              <a:t>Bepaal tijdstippen voor IC die goed uitkomen, bv. niet midden in een spel. </a:t>
            </a:r>
            <a:r>
              <a:rPr lang="en-US" dirty="0"/>
              <a:t>
</a:t>
            </a:r>
            <a:r>
              <a:rPr lang="en-US" dirty="0" err="1"/>
              <a:t>Gebruik</a:t>
            </a:r>
            <a:r>
              <a:rPr lang="en-US" dirty="0"/>
              <a:t> </a:t>
            </a:r>
            <a:r>
              <a:rPr lang="en-US" dirty="0" err="1"/>
              <a:t>verschillende</a:t>
            </a:r>
            <a:r>
              <a:rPr lang="en-US" dirty="0"/>
              <a:t> </a:t>
            </a:r>
            <a:r>
              <a:rPr lang="en-US" dirty="0" err="1"/>
              <a:t>materialen</a:t>
            </a:r>
            <a:br>
              <a:rPr lang="en-US" dirty="0"/>
            </a:br>
            <a:r>
              <a:rPr lang="en-US" dirty="0"/>
              <a:t>(</a:t>
            </a:r>
            <a:r>
              <a:rPr lang="en-US" dirty="0" err="1"/>
              <a:t>filmpjes</a:t>
            </a:r>
            <a:r>
              <a:rPr lang="en-US" dirty="0"/>
              <a:t>, </a:t>
            </a:r>
            <a:r>
              <a:rPr lang="en-US" dirty="0" err="1"/>
              <a:t>animaties</a:t>
            </a:r>
            <a:r>
              <a:rPr lang="en-US" dirty="0"/>
              <a:t>, brochures, </a:t>
            </a:r>
            <a:r>
              <a:rPr lang="en-US" dirty="0" err="1"/>
              <a:t>plaatjes</a:t>
            </a:r>
            <a:r>
              <a:rPr lang="en-US" dirty="0"/>
              <a:t>).
Pas de </a:t>
            </a:r>
            <a:r>
              <a:rPr lang="en-US" dirty="0" err="1"/>
              <a:t>lengte</a:t>
            </a:r>
            <a:r>
              <a:rPr lang="en-US" dirty="0"/>
              <a:t> en </a:t>
            </a:r>
            <a:r>
              <a:rPr lang="en-US" dirty="0" err="1"/>
              <a:t>dikte</a:t>
            </a:r>
            <a:r>
              <a:rPr lang="en-US" dirty="0"/>
              <a:t> (CH) van de </a:t>
            </a:r>
            <a:r>
              <a:rPr lang="en-US" dirty="0" err="1"/>
              <a:t>katheter</a:t>
            </a:r>
            <a:r>
              <a:rPr lang="en-US" dirty="0"/>
              <a:t> </a:t>
            </a:r>
            <a:r>
              <a:rPr lang="en-US" dirty="0" err="1"/>
              <a:t>aan</a:t>
            </a:r>
            <a:r>
              <a:rPr lang="en-US" dirty="0"/>
              <a:t> </a:t>
            </a:r>
            <a:r>
              <a:rPr lang="en-US" dirty="0" err="1"/>
              <a:t>naar</a:t>
            </a:r>
            <a:r>
              <a:rPr lang="en-US" dirty="0"/>
              <a:t> </a:t>
            </a:r>
            <a:r>
              <a:rPr lang="en-US" dirty="0" err="1"/>
              <a:t>gelang</a:t>
            </a:r>
            <a:r>
              <a:rPr lang="en-US" dirty="0"/>
              <a:t> de </a:t>
            </a:r>
            <a:r>
              <a:rPr lang="en-US" dirty="0" err="1"/>
              <a:t>leeftijd</a:t>
            </a:r>
            <a:r>
              <a:rPr lang="en-US" dirty="0"/>
              <a:t> en </a:t>
            </a:r>
            <a:r>
              <a:rPr lang="en-US" dirty="0" err="1"/>
              <a:t>functie</a:t>
            </a:r>
            <a:r>
              <a:rPr lang="en-US" dirty="0"/>
              <a:t> van het kind.</a:t>
            </a:r>
          </a:p>
        </p:txBody>
      </p:sp>
    </p:spTree>
    <p:extLst>
      <p:ext uri="{BB962C8B-B14F-4D97-AF65-F5344CB8AC3E}">
        <p14:creationId xmlns:p14="http://schemas.microsoft.com/office/powerpoint/2010/main" val="127547443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70"/>
        <p:cNvGrpSpPr/>
        <p:nvPr/>
      </p:nvGrpSpPr>
      <p:grpSpPr>
        <a:xfrm>
          <a:off x="0" y="0"/>
          <a:ext cx="0" cy="0"/>
          <a:chOff x="0" y="0"/>
          <a:chExt cx="0" cy="0"/>
        </a:xfrm>
      </p:grpSpPr>
      <p:sp>
        <p:nvSpPr>
          <p:cNvPr id="6" name="Rubrik 5">
            <a:extLst>
              <a:ext uri="{FF2B5EF4-FFF2-40B4-BE49-F238E27FC236}">
                <a16:creationId xmlns:a16="http://schemas.microsoft.com/office/drawing/2014/main" id="{25420498-46CA-AC31-3E59-952F5CB661B7}"/>
              </a:ext>
            </a:extLst>
          </p:cNvPr>
          <p:cNvSpPr>
            <a:spLocks noGrp="1"/>
          </p:cNvSpPr>
          <p:nvPr>
            <p:ph type="title"/>
          </p:nvPr>
        </p:nvSpPr>
        <p:spPr/>
        <p:txBody>
          <a:bodyPr/>
          <a:lstStyle/>
          <a:p>
            <a:r>
              <a:rPr lang="en-US" dirty="0"/>
              <a:t>Hoe </a:t>
            </a:r>
            <a:r>
              <a:rPr lang="en-US" dirty="0" err="1"/>
              <a:t>vaak</a:t>
            </a:r>
            <a:r>
              <a:rPr lang="en-US" dirty="0"/>
              <a:t> en </a:t>
            </a:r>
            <a:r>
              <a:rPr lang="en-US" dirty="0" err="1"/>
              <a:t>waar</a:t>
            </a:r>
            <a:r>
              <a:rPr lang="en-US" dirty="0"/>
              <a:t> IC </a:t>
            </a:r>
            <a:r>
              <a:rPr lang="en-US" dirty="0" err="1"/>
              <a:t>uitvoeren</a:t>
            </a:r>
            <a:r>
              <a:rPr lang="en-US" dirty="0"/>
              <a:t>?</a:t>
            </a:r>
          </a:p>
        </p:txBody>
      </p:sp>
      <p:sp>
        <p:nvSpPr>
          <p:cNvPr id="3" name="Platshållare för innehåll 2">
            <a:extLst>
              <a:ext uri="{FF2B5EF4-FFF2-40B4-BE49-F238E27FC236}">
                <a16:creationId xmlns:a16="http://schemas.microsoft.com/office/drawing/2014/main" id="{200E6875-4E56-C661-9F42-671DFB04D792}"/>
              </a:ext>
            </a:extLst>
          </p:cNvPr>
          <p:cNvSpPr>
            <a:spLocks noGrp="1"/>
          </p:cNvSpPr>
          <p:nvPr>
            <p:ph sz="half" idx="1"/>
          </p:nvPr>
        </p:nvSpPr>
        <p:spPr/>
        <p:txBody>
          <a:bodyPr>
            <a:normAutofit/>
          </a:bodyPr>
          <a:lstStyle/>
          <a:p>
            <a:r>
              <a:rPr lang="en-US" dirty="0" err="1"/>
              <a:t>Regelmatige</a:t>
            </a:r>
            <a:r>
              <a:rPr lang="en-US" dirty="0"/>
              <a:t> </a:t>
            </a:r>
            <a:r>
              <a:rPr lang="en-US" dirty="0" err="1"/>
              <a:t>blaaslediging</a:t>
            </a:r>
            <a:r>
              <a:rPr lang="en-US" dirty="0"/>
              <a:t> </a:t>
            </a:r>
            <a:r>
              <a:rPr lang="en-US" dirty="0" err="1"/>
              <a:t>overdag</a:t>
            </a:r>
            <a:r>
              <a:rPr lang="en-US" dirty="0"/>
              <a:t>; </a:t>
            </a:r>
            <a:r>
              <a:rPr lang="en-US" dirty="0" err="1"/>
              <a:t>elke</a:t>
            </a:r>
            <a:r>
              <a:rPr lang="en-US" dirty="0"/>
              <a:t> 3 </a:t>
            </a:r>
            <a:r>
              <a:rPr lang="en-US" dirty="0" err="1"/>
              <a:t>uur</a:t>
            </a:r>
            <a:r>
              <a:rPr lang="en-US" dirty="0"/>
              <a:t>.
Soms </a:t>
            </a:r>
            <a:r>
              <a:rPr lang="en-US" dirty="0" err="1"/>
              <a:t>wordt</a:t>
            </a:r>
            <a:r>
              <a:rPr lang="en-US" dirty="0"/>
              <a:t> IC </a:t>
            </a:r>
            <a:r>
              <a:rPr lang="en-US" dirty="0" err="1"/>
              <a:t>ook</a:t>
            </a:r>
            <a:r>
              <a:rPr lang="en-US" dirty="0"/>
              <a:t> in de </a:t>
            </a:r>
            <a:r>
              <a:rPr lang="en-US" dirty="0" err="1"/>
              <a:t>nacht</a:t>
            </a:r>
            <a:r>
              <a:rPr lang="en-US" dirty="0"/>
              <a:t> </a:t>
            </a:r>
            <a:r>
              <a:rPr lang="en-US" dirty="0" err="1"/>
              <a:t>toegepast</a:t>
            </a:r>
            <a:r>
              <a:rPr lang="en-US" dirty="0"/>
              <a:t> of het kind </a:t>
            </a:r>
            <a:r>
              <a:rPr lang="en-US" dirty="0" err="1"/>
              <a:t>gebruikt</a:t>
            </a:r>
            <a:r>
              <a:rPr lang="en-US" dirty="0"/>
              <a:t> </a:t>
            </a:r>
            <a:r>
              <a:rPr lang="en-US" dirty="0" err="1"/>
              <a:t>gedurende</a:t>
            </a:r>
            <a:r>
              <a:rPr lang="en-US" dirty="0"/>
              <a:t> de </a:t>
            </a:r>
            <a:r>
              <a:rPr lang="en-US" dirty="0" err="1"/>
              <a:t>nacht</a:t>
            </a:r>
            <a:r>
              <a:rPr lang="en-US" dirty="0"/>
              <a:t> </a:t>
            </a:r>
            <a:r>
              <a:rPr lang="en-US" dirty="0" err="1"/>
              <a:t>een</a:t>
            </a:r>
            <a:r>
              <a:rPr lang="en-US" dirty="0"/>
              <a:t> </a:t>
            </a:r>
            <a:r>
              <a:rPr lang="en-US" dirty="0" err="1"/>
              <a:t>verblijfskatheter</a:t>
            </a:r>
            <a:r>
              <a:rPr lang="en-US" dirty="0"/>
              <a:t>.
Pas de IC </a:t>
            </a:r>
            <a:r>
              <a:rPr lang="en-US" dirty="0" err="1"/>
              <a:t>tijdstippen</a:t>
            </a:r>
            <a:r>
              <a:rPr lang="en-US" dirty="0"/>
              <a:t> </a:t>
            </a:r>
            <a:r>
              <a:rPr lang="en-US" dirty="0" err="1"/>
              <a:t>aan</a:t>
            </a:r>
            <a:r>
              <a:rPr lang="en-US" dirty="0"/>
              <a:t> </a:t>
            </a:r>
            <a:r>
              <a:rPr lang="en-US" dirty="0" err="1"/>
              <a:t>naar</a:t>
            </a:r>
            <a:r>
              <a:rPr lang="en-US" dirty="0"/>
              <a:t> </a:t>
            </a:r>
            <a:r>
              <a:rPr lang="en-US" dirty="0" err="1"/>
              <a:t>gelang</a:t>
            </a:r>
            <a:r>
              <a:rPr lang="en-US" dirty="0"/>
              <a:t> het </a:t>
            </a:r>
            <a:r>
              <a:rPr lang="en-US" dirty="0" err="1"/>
              <a:t>ritme</a:t>
            </a:r>
            <a:r>
              <a:rPr lang="en-US" dirty="0"/>
              <a:t> en routines van het kind.
Plan de IC </a:t>
            </a:r>
            <a:r>
              <a:rPr lang="en-US" dirty="0" err="1"/>
              <a:t>tijdstippen</a:t>
            </a:r>
            <a:r>
              <a:rPr lang="en-US" dirty="0"/>
              <a:t> op school zo </a:t>
            </a:r>
            <a:r>
              <a:rPr lang="en-US" dirty="0" err="1"/>
              <a:t>dat</a:t>
            </a:r>
            <a:r>
              <a:rPr lang="en-US" dirty="0"/>
              <a:t> het past in het </a:t>
            </a:r>
            <a:r>
              <a:rPr lang="en-US" dirty="0" err="1"/>
              <a:t>lesrooster</a:t>
            </a:r>
            <a:r>
              <a:rPr lang="en-US" dirty="0"/>
              <a:t> van het kind.</a:t>
            </a:r>
          </a:p>
        </p:txBody>
      </p:sp>
      <p:sp>
        <p:nvSpPr>
          <p:cNvPr id="2" name="Platshållare för innehåll 1">
            <a:extLst>
              <a:ext uri="{FF2B5EF4-FFF2-40B4-BE49-F238E27FC236}">
                <a16:creationId xmlns:a16="http://schemas.microsoft.com/office/drawing/2014/main" id="{2F7445B0-6FDE-11C8-E4EE-7A1D376009D3}"/>
              </a:ext>
            </a:extLst>
          </p:cNvPr>
          <p:cNvSpPr>
            <a:spLocks noGrp="1"/>
          </p:cNvSpPr>
          <p:nvPr>
            <p:ph sz="half" idx="2"/>
          </p:nvPr>
        </p:nvSpPr>
        <p:spPr>
          <a:xfrm>
            <a:off x="6172200" y="2305317"/>
            <a:ext cx="4800600" cy="4230000"/>
          </a:xfrm>
        </p:spPr>
        <p:txBody>
          <a:bodyPr>
            <a:normAutofit/>
          </a:bodyPr>
          <a:lstStyle/>
          <a:p>
            <a:r>
              <a:rPr lang="en-US" dirty="0"/>
              <a:t>Pas de IC </a:t>
            </a:r>
            <a:r>
              <a:rPr lang="en-US" dirty="0" err="1"/>
              <a:t>tijdstippen</a:t>
            </a:r>
            <a:r>
              <a:rPr lang="en-US" dirty="0"/>
              <a:t> of </a:t>
            </a:r>
            <a:r>
              <a:rPr lang="en-US" dirty="0" err="1"/>
              <a:t>momenten</a:t>
            </a:r>
            <a:r>
              <a:rPr lang="en-US" dirty="0"/>
              <a:t> </a:t>
            </a:r>
            <a:r>
              <a:rPr lang="en-US" dirty="0" err="1"/>
              <a:t>aan</a:t>
            </a:r>
            <a:r>
              <a:rPr lang="en-US" dirty="0"/>
              <a:t> </a:t>
            </a:r>
            <a:r>
              <a:rPr lang="en-US" dirty="0" err="1"/>
              <a:t>als</a:t>
            </a:r>
            <a:r>
              <a:rPr lang="en-US" dirty="0"/>
              <a:t> </a:t>
            </a:r>
            <a:r>
              <a:rPr lang="en-US" dirty="0" err="1"/>
              <a:t>activiteiten</a:t>
            </a:r>
            <a:r>
              <a:rPr lang="en-US" dirty="0"/>
              <a:t> of </a:t>
            </a:r>
            <a:r>
              <a:rPr lang="en-US" dirty="0" err="1"/>
              <a:t>evenementen</a:t>
            </a:r>
            <a:r>
              <a:rPr lang="en-US" dirty="0"/>
              <a:t> </a:t>
            </a:r>
            <a:r>
              <a:rPr lang="en-US" dirty="0" err="1"/>
              <a:t>daar</a:t>
            </a:r>
            <a:r>
              <a:rPr lang="en-US" dirty="0"/>
              <a:t> om </a:t>
            </a:r>
            <a:r>
              <a:rPr lang="en-US" dirty="0" err="1"/>
              <a:t>vragen</a:t>
            </a:r>
            <a:r>
              <a:rPr lang="en-US" dirty="0"/>
              <a:t>. 
</a:t>
            </a:r>
            <a:r>
              <a:rPr lang="en-US" dirty="0" err="1"/>
              <a:t>Verzin</a:t>
            </a:r>
            <a:r>
              <a:rPr lang="en-US" dirty="0"/>
              <a:t> </a:t>
            </a:r>
            <a:r>
              <a:rPr lang="en-US" dirty="0" err="1"/>
              <a:t>trucjes</a:t>
            </a:r>
            <a:r>
              <a:rPr lang="en-US" dirty="0"/>
              <a:t> om het kind </a:t>
            </a:r>
            <a:r>
              <a:rPr lang="en-US" dirty="0" err="1"/>
              <a:t>te</a:t>
            </a:r>
            <a:r>
              <a:rPr lang="en-US" dirty="0"/>
              <a:t> </a:t>
            </a:r>
            <a:r>
              <a:rPr lang="en-US" dirty="0" err="1"/>
              <a:t>helpen</a:t>
            </a:r>
            <a:r>
              <a:rPr lang="en-US" dirty="0"/>
              <a:t> </a:t>
            </a:r>
            <a:r>
              <a:rPr lang="en-US" dirty="0" err="1"/>
              <a:t>zich</a:t>
            </a:r>
            <a:r>
              <a:rPr lang="en-US" dirty="0"/>
              <a:t> </a:t>
            </a:r>
            <a:r>
              <a:rPr lang="en-US" dirty="0" err="1"/>
              <a:t>te</a:t>
            </a:r>
            <a:r>
              <a:rPr lang="en-US" dirty="0"/>
              <a:t> </a:t>
            </a:r>
            <a:r>
              <a:rPr lang="en-US" dirty="0" err="1"/>
              <a:t>herinneren</a:t>
            </a:r>
            <a:r>
              <a:rPr lang="en-US" dirty="0"/>
              <a:t> </a:t>
            </a:r>
            <a:r>
              <a:rPr lang="en-US" dirty="0" err="1"/>
              <a:t>dat</a:t>
            </a:r>
            <a:r>
              <a:rPr lang="en-US" dirty="0"/>
              <a:t> IC </a:t>
            </a:r>
            <a:r>
              <a:rPr lang="en-US" dirty="0" err="1"/>
              <a:t>moet</a:t>
            </a:r>
            <a:r>
              <a:rPr lang="en-US" dirty="0"/>
              <a:t> </a:t>
            </a:r>
            <a:r>
              <a:rPr lang="en-US" dirty="0" err="1"/>
              <a:t>worden</a:t>
            </a:r>
            <a:r>
              <a:rPr lang="en-US" dirty="0"/>
              <a:t> </a:t>
            </a:r>
            <a:r>
              <a:rPr lang="en-US" dirty="0" err="1"/>
              <a:t>uitgevoerd</a:t>
            </a:r>
            <a:r>
              <a:rPr lang="en-US" dirty="0"/>
              <a:t>.</a:t>
            </a:r>
          </a:p>
        </p:txBody>
      </p:sp>
    </p:spTree>
    <p:extLst>
      <p:ext uri="{BB962C8B-B14F-4D97-AF65-F5344CB8AC3E}">
        <p14:creationId xmlns:p14="http://schemas.microsoft.com/office/powerpoint/2010/main" val="228167237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70"/>
        <p:cNvGrpSpPr/>
        <p:nvPr/>
      </p:nvGrpSpPr>
      <p:grpSpPr>
        <a:xfrm>
          <a:off x="0" y="0"/>
          <a:ext cx="0" cy="0"/>
          <a:chOff x="0" y="0"/>
          <a:chExt cx="0" cy="0"/>
        </a:xfrm>
      </p:grpSpPr>
      <p:sp>
        <p:nvSpPr>
          <p:cNvPr id="3" name="Rubrik 2">
            <a:extLst>
              <a:ext uri="{FF2B5EF4-FFF2-40B4-BE49-F238E27FC236}">
                <a16:creationId xmlns:a16="http://schemas.microsoft.com/office/drawing/2014/main" id="{98B955FD-C7A0-8754-AB00-BEF43222DAF6}"/>
              </a:ext>
            </a:extLst>
          </p:cNvPr>
          <p:cNvSpPr>
            <a:spLocks noGrp="1"/>
          </p:cNvSpPr>
          <p:nvPr>
            <p:ph type="title"/>
          </p:nvPr>
        </p:nvSpPr>
        <p:spPr/>
        <p:txBody>
          <a:bodyPr/>
          <a:lstStyle/>
          <a:p>
            <a:r>
              <a:rPr lang="en-US" dirty="0" err="1"/>
              <a:t>Waar</a:t>
            </a:r>
            <a:r>
              <a:rPr lang="en-US" dirty="0"/>
              <a:t> IC </a:t>
            </a:r>
            <a:r>
              <a:rPr lang="en-US" dirty="0" err="1"/>
              <a:t>uitvoeren</a:t>
            </a:r>
            <a:r>
              <a:rPr lang="en-US" dirty="0"/>
              <a:t>?</a:t>
            </a:r>
          </a:p>
        </p:txBody>
      </p:sp>
      <p:sp>
        <p:nvSpPr>
          <p:cNvPr id="2" name="Platshållare för innehåll 1">
            <a:extLst>
              <a:ext uri="{FF2B5EF4-FFF2-40B4-BE49-F238E27FC236}">
                <a16:creationId xmlns:a16="http://schemas.microsoft.com/office/drawing/2014/main" id="{56CE09BD-2B53-17B6-C74B-63591ABA4FBC}"/>
              </a:ext>
            </a:extLst>
          </p:cNvPr>
          <p:cNvSpPr>
            <a:spLocks noGrp="1"/>
          </p:cNvSpPr>
          <p:nvPr>
            <p:ph sz="half" idx="1"/>
          </p:nvPr>
        </p:nvSpPr>
        <p:spPr>
          <a:xfrm>
            <a:off x="838199" y="2305317"/>
            <a:ext cx="5331489" cy="4230000"/>
          </a:xfrm>
        </p:spPr>
        <p:txBody>
          <a:bodyPr>
            <a:normAutofit fontScale="92500"/>
          </a:bodyPr>
          <a:lstStyle/>
          <a:p>
            <a:r>
              <a:rPr lang="en-US" dirty="0"/>
              <a:t>I</a:t>
            </a:r>
            <a:r>
              <a:rPr lang="nl-NL" dirty="0"/>
              <a:t> C van baby's vindt plaats op aankleedtafels. </a:t>
            </a:r>
            <a:r>
              <a:rPr lang="en-US" dirty="0"/>
              <a:t>
</a:t>
            </a:r>
            <a:r>
              <a:rPr lang="nl-NL" dirty="0"/>
              <a:t>Als het evenwicht van het kind verbetert, wordt de katheterisatie uitgevoerd terwijl het kind op een potje of toilet zit. </a:t>
            </a:r>
            <a:r>
              <a:rPr lang="en-US" dirty="0"/>
              <a:t>
</a:t>
            </a:r>
            <a:r>
              <a:rPr lang="nl-NL" dirty="0"/>
              <a:t>Voor een zo effectief mogelijke blaas-lediging is het belangrijk om zo veilig en ontspannen mogelijk op het toilet te zitten. </a:t>
            </a:r>
            <a:r>
              <a:rPr lang="en-US" dirty="0"/>
              <a:t>
</a:t>
            </a:r>
            <a:r>
              <a:rPr lang="nl-NL" dirty="0"/>
              <a:t>Gebruik eventueel een individueel aangepaste toiletbril op advies van de </a:t>
            </a:r>
            <a:r>
              <a:rPr lang="nl-NL" dirty="0" err="1"/>
              <a:t>urotherapeut</a:t>
            </a:r>
            <a:r>
              <a:rPr lang="nl-NL" dirty="0"/>
              <a:t> en ergotherapeut.</a:t>
            </a:r>
            <a:endParaRPr lang="en-US" dirty="0"/>
          </a:p>
        </p:txBody>
      </p:sp>
      <p:sp>
        <p:nvSpPr>
          <p:cNvPr id="4" name="Platshållare för innehåll 3">
            <a:extLst>
              <a:ext uri="{FF2B5EF4-FFF2-40B4-BE49-F238E27FC236}">
                <a16:creationId xmlns:a16="http://schemas.microsoft.com/office/drawing/2014/main" id="{122D1E34-A58F-6A9A-FF86-A76F32266097}"/>
              </a:ext>
            </a:extLst>
          </p:cNvPr>
          <p:cNvSpPr>
            <a:spLocks noGrp="1"/>
          </p:cNvSpPr>
          <p:nvPr>
            <p:ph sz="half" idx="2"/>
          </p:nvPr>
        </p:nvSpPr>
        <p:spPr>
          <a:xfrm>
            <a:off x="6423409" y="2305317"/>
            <a:ext cx="5181600" cy="4230000"/>
          </a:xfrm>
        </p:spPr>
        <p:txBody>
          <a:bodyPr>
            <a:normAutofit fontScale="92500"/>
          </a:bodyPr>
          <a:lstStyle/>
          <a:p>
            <a:r>
              <a:rPr lang="nl-NL" dirty="0"/>
              <a:t>Laat het kind begrijpen dat het legen van de blaas iets is wat je in de beslotenheid van het toilet doet. </a:t>
            </a:r>
            <a:r>
              <a:rPr lang="en-US" dirty="0"/>
              <a:t>
</a:t>
            </a:r>
            <a:r>
              <a:rPr lang="nl-NL" dirty="0"/>
              <a:t>De zithouding van het kind moet worden geëvalueerd naarmate het kind groeit.</a:t>
            </a:r>
          </a:p>
          <a:p>
            <a:r>
              <a:rPr lang="nl-NL" dirty="0"/>
              <a:t>Als het kind naar school gaat, heeft het een (afgesloten) kastje in de buurt van het toilet om katheters en andere materialen in op te bergen.</a:t>
            </a:r>
            <a:endParaRPr lang="en-US" dirty="0"/>
          </a:p>
        </p:txBody>
      </p:sp>
    </p:spTree>
    <p:extLst>
      <p:ext uri="{BB962C8B-B14F-4D97-AF65-F5344CB8AC3E}">
        <p14:creationId xmlns:p14="http://schemas.microsoft.com/office/powerpoint/2010/main" val="36361796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upp 6">
            <a:extLst>
              <a:ext uri="{FF2B5EF4-FFF2-40B4-BE49-F238E27FC236}">
                <a16:creationId xmlns:a16="http://schemas.microsoft.com/office/drawing/2014/main" id="{713B28A3-C3B4-AEC9-A4E6-48E49E0EF999}"/>
              </a:ext>
            </a:extLst>
          </p:cNvPr>
          <p:cNvGrpSpPr/>
          <p:nvPr/>
        </p:nvGrpSpPr>
        <p:grpSpPr>
          <a:xfrm>
            <a:off x="5900091" y="1578184"/>
            <a:ext cx="6064899" cy="5072097"/>
            <a:chOff x="5900091" y="1578184"/>
            <a:chExt cx="6064899" cy="5072097"/>
          </a:xfrm>
        </p:grpSpPr>
        <p:pic>
          <p:nvPicPr>
            <p:cNvPr id="13" name="Bildobjekt 12" descr="En bild som visar person, ung, pojke&#10;&#10;Automatiskt genererad beskrivning">
              <a:extLst>
                <a:ext uri="{FF2B5EF4-FFF2-40B4-BE49-F238E27FC236}">
                  <a16:creationId xmlns:a16="http://schemas.microsoft.com/office/drawing/2014/main" id="{4E3914FC-CE78-7786-6F5C-5E3EBE328FF0}"/>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l="12199" t="-61" r="369" b="-95"/>
            <a:stretch/>
          </p:blipFill>
          <p:spPr>
            <a:xfrm>
              <a:off x="6111902" y="1587462"/>
              <a:ext cx="5853086" cy="5042034"/>
            </a:xfrm>
            <a:prstGeom prst="snipRoundRect">
              <a:avLst>
                <a:gd name="adj1" fmla="val 0"/>
                <a:gd name="adj2" fmla="val 0"/>
              </a:avLst>
            </a:prstGeom>
          </p:spPr>
        </p:pic>
        <p:sp>
          <p:nvSpPr>
            <p:cNvPr id="5" name="Rektangel 4">
              <a:extLst>
                <a:ext uri="{FF2B5EF4-FFF2-40B4-BE49-F238E27FC236}">
                  <a16:creationId xmlns:a16="http://schemas.microsoft.com/office/drawing/2014/main" id="{74742854-5ADC-7156-CD81-B262F46F2596}"/>
                </a:ext>
              </a:extLst>
            </p:cNvPr>
            <p:cNvSpPr/>
            <p:nvPr/>
          </p:nvSpPr>
          <p:spPr>
            <a:xfrm flipH="1" flipV="1">
              <a:off x="6083643" y="1608247"/>
              <a:ext cx="2298358" cy="5042034"/>
            </a:xfrm>
            <a:prstGeom prst="rect">
              <a:avLst/>
            </a:prstGeom>
            <a:gradFill flip="none" rotWithShape="1">
              <a:gsLst>
                <a:gs pos="5000">
                  <a:schemeClr val="bg1">
                    <a:lumMod val="95000"/>
                  </a:schemeClr>
                </a:gs>
                <a:gs pos="100000">
                  <a:schemeClr val="bg1">
                    <a:alpha val="0"/>
                  </a:scheme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ktangel 5">
              <a:extLst>
                <a:ext uri="{FF2B5EF4-FFF2-40B4-BE49-F238E27FC236}">
                  <a16:creationId xmlns:a16="http://schemas.microsoft.com/office/drawing/2014/main" id="{B9DD2AFE-FC80-1716-E345-9A2498068B86}"/>
                </a:ext>
              </a:extLst>
            </p:cNvPr>
            <p:cNvSpPr/>
            <p:nvPr/>
          </p:nvSpPr>
          <p:spPr>
            <a:xfrm rot="5400000" flipV="1">
              <a:off x="8320794" y="-842519"/>
              <a:ext cx="1223493" cy="6064899"/>
            </a:xfrm>
            <a:prstGeom prst="rect">
              <a:avLst/>
            </a:prstGeom>
            <a:gradFill flip="none" rotWithShape="1">
              <a:gsLst>
                <a:gs pos="18000">
                  <a:schemeClr val="bg1">
                    <a:alpha val="0"/>
                  </a:schemeClr>
                </a:gs>
                <a:gs pos="99000">
                  <a:schemeClr val="bg1">
                    <a:lumMod val="95000"/>
                  </a:scheme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2" name="Title 1">
            <a:extLst>
              <a:ext uri="{FF2B5EF4-FFF2-40B4-BE49-F238E27FC236}">
                <a16:creationId xmlns:a16="http://schemas.microsoft.com/office/drawing/2014/main" id="{803FDF31-B641-474F-8633-83E1A55B8539}"/>
              </a:ext>
            </a:extLst>
          </p:cNvPr>
          <p:cNvSpPr>
            <a:spLocks noGrp="1"/>
          </p:cNvSpPr>
          <p:nvPr>
            <p:ph type="title"/>
          </p:nvPr>
        </p:nvSpPr>
        <p:spPr/>
        <p:txBody>
          <a:bodyPr/>
          <a:lstStyle/>
          <a:p>
            <a:r>
              <a:rPr lang="en-US" dirty="0" err="1"/>
              <a:t>Voorbereidende</a:t>
            </a:r>
            <a:r>
              <a:rPr lang="en-US" dirty="0"/>
              <a:t> </a:t>
            </a:r>
            <a:r>
              <a:rPr lang="en-US" dirty="0" err="1"/>
              <a:t>gesprekken</a:t>
            </a:r>
            <a:endParaRPr lang="en-US" dirty="0"/>
          </a:p>
        </p:txBody>
      </p:sp>
      <p:sp>
        <p:nvSpPr>
          <p:cNvPr id="11" name="Platshållare för innehåll 10">
            <a:extLst>
              <a:ext uri="{FF2B5EF4-FFF2-40B4-BE49-F238E27FC236}">
                <a16:creationId xmlns:a16="http://schemas.microsoft.com/office/drawing/2014/main" id="{DBD0EF94-9682-B0AB-8EB8-82BE9D0141C9}"/>
              </a:ext>
            </a:extLst>
          </p:cNvPr>
          <p:cNvSpPr>
            <a:spLocks noGrp="1"/>
          </p:cNvSpPr>
          <p:nvPr>
            <p:ph sz="half" idx="1"/>
          </p:nvPr>
        </p:nvSpPr>
        <p:spPr/>
        <p:txBody>
          <a:bodyPr vert="horz" lIns="91440" tIns="45720" rIns="91440" bIns="45720" rtlCol="0" anchor="t">
            <a:normAutofit fontScale="92500"/>
          </a:bodyPr>
          <a:lstStyle/>
          <a:p>
            <a:r>
              <a:rPr lang="nl-NL" sz="1800" dirty="0"/>
              <a:t>Het is van vitaal belang om een vertrouwensvolle relatie met het kind en de familie op te bouwen. </a:t>
            </a:r>
          </a:p>
          <a:p>
            <a:r>
              <a:rPr lang="nl-NL" sz="1800" dirty="0"/>
              <a:t>Begin met het informeren en inspireren van ouder(-s) over de anatomie en fysiologie van de urinewegen. </a:t>
            </a:r>
          </a:p>
          <a:p>
            <a:r>
              <a:rPr lang="nl-NL" sz="1800" dirty="0"/>
              <a:t>Bespreek de reden waarom het kind IC nodig heeft.</a:t>
            </a:r>
          </a:p>
          <a:p>
            <a:r>
              <a:rPr lang="nl-NL" sz="1800" dirty="0"/>
              <a:t>Daarna worden het kind en de ouder(-s) samen geïnformeerd op een niveau dat is aangepast aan het kind.</a:t>
            </a:r>
          </a:p>
          <a:p>
            <a:r>
              <a:rPr lang="nl-NL" sz="1800" dirty="0"/>
              <a:t>Bouw vertrouwen op met het kind - word een team.</a:t>
            </a:r>
          </a:p>
          <a:p>
            <a:r>
              <a:rPr lang="nl-NL" sz="1800" dirty="0"/>
              <a:t>Beloof niet meer dan je kunt waarmaken.</a:t>
            </a:r>
          </a:p>
          <a:p>
            <a:r>
              <a:rPr lang="nl-NL" sz="1800" dirty="0"/>
              <a:t>Doe niet meer dan je hebt beloofd.</a:t>
            </a:r>
          </a:p>
          <a:p>
            <a:r>
              <a:rPr lang="nl-NL" sz="1800" dirty="0"/>
              <a:t>Wees geduldig, heel geduldig!</a:t>
            </a:r>
          </a:p>
          <a:p>
            <a:r>
              <a:rPr lang="nl-NL" sz="1800" dirty="0"/>
              <a:t>Begin altijd met het positieve en moedig aan!</a:t>
            </a:r>
            <a:endParaRPr lang="en-US" sz="1800" dirty="0"/>
          </a:p>
        </p:txBody>
      </p:sp>
    </p:spTree>
    <p:extLst>
      <p:ext uri="{BB962C8B-B14F-4D97-AF65-F5344CB8AC3E}">
        <p14:creationId xmlns:p14="http://schemas.microsoft.com/office/powerpoint/2010/main" val="260142307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70"/>
        <p:cNvGrpSpPr/>
        <p:nvPr/>
      </p:nvGrpSpPr>
      <p:grpSpPr>
        <a:xfrm>
          <a:off x="0" y="0"/>
          <a:ext cx="0" cy="0"/>
          <a:chOff x="0" y="0"/>
          <a:chExt cx="0" cy="0"/>
        </a:xfrm>
      </p:grpSpPr>
      <p:sp>
        <p:nvSpPr>
          <p:cNvPr id="6" name="Rektangel 5">
            <a:extLst>
              <a:ext uri="{FF2B5EF4-FFF2-40B4-BE49-F238E27FC236}">
                <a16:creationId xmlns:a16="http://schemas.microsoft.com/office/drawing/2014/main" id="{20D6DC96-6EE1-8DA8-E620-63B338F3C11C}"/>
              </a:ext>
            </a:extLst>
          </p:cNvPr>
          <p:cNvSpPr/>
          <p:nvPr/>
        </p:nvSpPr>
        <p:spPr>
          <a:xfrm>
            <a:off x="9106930" y="5263978"/>
            <a:ext cx="2858058" cy="136859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Rubrik 4">
            <a:extLst>
              <a:ext uri="{FF2B5EF4-FFF2-40B4-BE49-F238E27FC236}">
                <a16:creationId xmlns:a16="http://schemas.microsoft.com/office/drawing/2014/main" id="{76263816-8612-61F2-8C79-E39141133352}"/>
              </a:ext>
            </a:extLst>
          </p:cNvPr>
          <p:cNvSpPr>
            <a:spLocks noGrp="1"/>
          </p:cNvSpPr>
          <p:nvPr>
            <p:ph type="title"/>
          </p:nvPr>
        </p:nvSpPr>
        <p:spPr/>
        <p:txBody>
          <a:bodyPr/>
          <a:lstStyle/>
          <a:p>
            <a:r>
              <a:rPr lang="en-US" dirty="0" err="1"/>
              <a:t>Zelftraining</a:t>
            </a:r>
            <a:r>
              <a:rPr lang="en-US" dirty="0"/>
              <a:t> </a:t>
            </a:r>
            <a:r>
              <a:rPr lang="en-US" dirty="0" err="1"/>
              <a:t>bij</a:t>
            </a:r>
            <a:r>
              <a:rPr lang="en-US" dirty="0"/>
              <a:t> 0 tot 2 </a:t>
            </a:r>
            <a:r>
              <a:rPr lang="en-US" dirty="0" err="1"/>
              <a:t>jarigen</a:t>
            </a:r>
            <a:endParaRPr lang="en-US" dirty="0"/>
          </a:p>
        </p:txBody>
      </p:sp>
      <p:sp>
        <p:nvSpPr>
          <p:cNvPr id="16" name="Content Placeholder 15">
            <a:extLst>
              <a:ext uri="{FF2B5EF4-FFF2-40B4-BE49-F238E27FC236}">
                <a16:creationId xmlns:a16="http://schemas.microsoft.com/office/drawing/2014/main" id="{F88FB7AB-41B8-E20A-80D5-61C74A4C6EEF}"/>
              </a:ext>
            </a:extLst>
          </p:cNvPr>
          <p:cNvSpPr>
            <a:spLocks noGrp="1"/>
          </p:cNvSpPr>
          <p:nvPr>
            <p:ph sz="half" idx="1"/>
          </p:nvPr>
        </p:nvSpPr>
        <p:spPr/>
        <p:txBody>
          <a:bodyPr/>
          <a:lstStyle/>
          <a:p>
            <a:r>
              <a:rPr lang="nl-NL" sz="2000" dirty="0"/>
              <a:t>Het is een voordeel om IC-therapie te starten in de babytijd, voordat het kind te actief wordt. De ervaringen van het kind met IC zullen dan minder traumatisch zijn.</a:t>
            </a:r>
          </a:p>
          <a:p>
            <a:r>
              <a:rPr lang="nl-NL" sz="2000" dirty="0"/>
              <a:t>De therapie kan altijd worden beëindigd als het niet nodig is.</a:t>
            </a:r>
          </a:p>
          <a:p>
            <a:r>
              <a:rPr lang="nl-NL" sz="2000" dirty="0"/>
              <a:t>IC bij baby's vindt plaats op de aankleedtafel, maar als het evenwicht van het kind verbetert, wordt de katheterisatie uitgevoerd op het toilet met een aangepaste toiletbril.</a:t>
            </a:r>
            <a:endParaRPr lang="en-US" sz="2000" dirty="0"/>
          </a:p>
        </p:txBody>
      </p:sp>
      <p:sp>
        <p:nvSpPr>
          <p:cNvPr id="19" name="Content Placeholder 18">
            <a:extLst>
              <a:ext uri="{FF2B5EF4-FFF2-40B4-BE49-F238E27FC236}">
                <a16:creationId xmlns:a16="http://schemas.microsoft.com/office/drawing/2014/main" id="{747EBC99-10C8-FBC6-6946-8F4DBE0761FA}"/>
              </a:ext>
            </a:extLst>
          </p:cNvPr>
          <p:cNvSpPr>
            <a:spLocks noGrp="1"/>
          </p:cNvSpPr>
          <p:nvPr>
            <p:ph sz="half" idx="2"/>
          </p:nvPr>
        </p:nvSpPr>
        <p:spPr/>
        <p:txBody>
          <a:bodyPr>
            <a:normAutofit/>
          </a:bodyPr>
          <a:lstStyle/>
          <a:p>
            <a:r>
              <a:rPr lang="nl-NL" sz="2000" dirty="0"/>
              <a:t>Zelftraining begint wanneer het kind interesse toont, vanaf ongeveer 1 jaar.</a:t>
            </a:r>
          </a:p>
          <a:p>
            <a:r>
              <a:rPr lang="nl-NL" sz="2000" dirty="0"/>
              <a:t>Laat het kind een katheter onderzoeken en ermee spelen.</a:t>
            </a:r>
          </a:p>
          <a:p>
            <a:r>
              <a:rPr lang="nl-NL" sz="2000" dirty="0"/>
              <a:t>Moedig het kind aan om mee te doen. Laat het kind de katheter oppakken, de verpakking openen.</a:t>
            </a:r>
            <a:endParaRPr lang="en-US" sz="2000" dirty="0"/>
          </a:p>
        </p:txBody>
      </p:sp>
      <p:pic>
        <p:nvPicPr>
          <p:cNvPr id="2" name="Bildobjekt 1">
            <a:extLst>
              <a:ext uri="{FF2B5EF4-FFF2-40B4-BE49-F238E27FC236}">
                <a16:creationId xmlns:a16="http://schemas.microsoft.com/office/drawing/2014/main" id="{E752A2BC-E3C0-1610-D3FA-A43E13D7AD24}"/>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9259331" y="4536425"/>
            <a:ext cx="1889408" cy="1930383"/>
          </a:xfrm>
          <a:prstGeom prst="rect">
            <a:avLst/>
          </a:prstGeom>
        </p:spPr>
      </p:pic>
      <p:pic>
        <p:nvPicPr>
          <p:cNvPr id="10" name="Bildobjekt 9">
            <a:extLst>
              <a:ext uri="{FF2B5EF4-FFF2-40B4-BE49-F238E27FC236}">
                <a16:creationId xmlns:a16="http://schemas.microsoft.com/office/drawing/2014/main" id="{DC9AF36F-29A2-8A54-B652-944F6B4F7EA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172200" y="4917145"/>
            <a:ext cx="2232377" cy="1493180"/>
          </a:xfrm>
          <a:prstGeom prst="rect">
            <a:avLst/>
          </a:prstGeom>
        </p:spPr>
      </p:pic>
    </p:spTree>
    <p:extLst>
      <p:ext uri="{BB962C8B-B14F-4D97-AF65-F5344CB8AC3E}">
        <p14:creationId xmlns:p14="http://schemas.microsoft.com/office/powerpoint/2010/main" val="261904271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ktangel 2">
            <a:extLst>
              <a:ext uri="{FF2B5EF4-FFF2-40B4-BE49-F238E27FC236}">
                <a16:creationId xmlns:a16="http://schemas.microsoft.com/office/drawing/2014/main" id="{BB3FB398-C04D-0EA4-2D9B-9ECD36D75696}"/>
              </a:ext>
            </a:extLst>
          </p:cNvPr>
          <p:cNvSpPr/>
          <p:nvPr/>
        </p:nvSpPr>
        <p:spPr>
          <a:xfrm>
            <a:off x="9106930" y="5263978"/>
            <a:ext cx="2858058" cy="136859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Rubrik 1">
            <a:extLst>
              <a:ext uri="{FF2B5EF4-FFF2-40B4-BE49-F238E27FC236}">
                <a16:creationId xmlns:a16="http://schemas.microsoft.com/office/drawing/2014/main" id="{D306A5F4-62CA-61DF-C841-A3CE55E81D26}"/>
              </a:ext>
            </a:extLst>
          </p:cNvPr>
          <p:cNvSpPr>
            <a:spLocks noGrp="1"/>
          </p:cNvSpPr>
          <p:nvPr>
            <p:ph type="title"/>
          </p:nvPr>
        </p:nvSpPr>
        <p:spPr/>
        <p:txBody>
          <a:bodyPr/>
          <a:lstStyle/>
          <a:p>
            <a:r>
              <a:rPr lang="en-US" dirty="0" err="1"/>
              <a:t>Zelftraining</a:t>
            </a:r>
            <a:r>
              <a:rPr lang="en-US" dirty="0"/>
              <a:t> 2 tot 4 </a:t>
            </a:r>
            <a:r>
              <a:rPr lang="en-US" dirty="0" err="1"/>
              <a:t>jarigen</a:t>
            </a:r>
            <a:endParaRPr lang="en-US" dirty="0"/>
          </a:p>
        </p:txBody>
      </p:sp>
      <p:sp>
        <p:nvSpPr>
          <p:cNvPr id="10" name="Platshållare för innehåll 9">
            <a:extLst>
              <a:ext uri="{FF2B5EF4-FFF2-40B4-BE49-F238E27FC236}">
                <a16:creationId xmlns:a16="http://schemas.microsoft.com/office/drawing/2014/main" id="{755F6965-0192-3E0B-7C72-A16EB4916BBB}"/>
              </a:ext>
            </a:extLst>
          </p:cNvPr>
          <p:cNvSpPr>
            <a:spLocks noGrp="1"/>
          </p:cNvSpPr>
          <p:nvPr>
            <p:ph sz="half" idx="1"/>
          </p:nvPr>
        </p:nvSpPr>
        <p:spPr/>
        <p:txBody>
          <a:bodyPr>
            <a:normAutofit/>
          </a:bodyPr>
          <a:lstStyle/>
          <a:p>
            <a:r>
              <a:rPr lang="nl-NL" sz="2000" dirty="0"/>
              <a:t>IC vanaf de peuterleeftijd vereist een zorgvuldige voorbereiding en veel geduld om een traumatiserende ervaring te voorkomen.</a:t>
            </a:r>
          </a:p>
          <a:p>
            <a:r>
              <a:rPr lang="nl-NL" sz="2000" dirty="0"/>
              <a:t>Steun de ouder omdat kinderen op deze leeftijd een sterke wil kunnen hebben en het veel geduld van de ouder kan vergen om het kind te katheteriseren. </a:t>
            </a:r>
          </a:p>
          <a:p>
            <a:r>
              <a:rPr lang="nl-NL" sz="2000" dirty="0"/>
              <a:t>Het is belangrijk dat het kind leert dat het legen van de blaas iets privé is en dat het op het toilet gebeurt.</a:t>
            </a:r>
            <a:endParaRPr lang="en-US" sz="2000" dirty="0"/>
          </a:p>
        </p:txBody>
      </p:sp>
      <p:sp>
        <p:nvSpPr>
          <p:cNvPr id="11" name="Platshållare för innehåll 10">
            <a:extLst>
              <a:ext uri="{FF2B5EF4-FFF2-40B4-BE49-F238E27FC236}">
                <a16:creationId xmlns:a16="http://schemas.microsoft.com/office/drawing/2014/main" id="{53DA7361-BB1D-39EE-89A7-43E6F8A6BA90}"/>
              </a:ext>
            </a:extLst>
          </p:cNvPr>
          <p:cNvSpPr>
            <a:spLocks noGrp="1"/>
          </p:cNvSpPr>
          <p:nvPr>
            <p:ph sz="half" idx="2"/>
          </p:nvPr>
        </p:nvSpPr>
        <p:spPr>
          <a:xfrm>
            <a:off x="6172199" y="2305317"/>
            <a:ext cx="5634613" cy="4230000"/>
          </a:xfrm>
        </p:spPr>
        <p:txBody>
          <a:bodyPr>
            <a:normAutofit/>
          </a:bodyPr>
          <a:lstStyle/>
          <a:p>
            <a:r>
              <a:rPr lang="nl-NL" sz="2000" dirty="0"/>
              <a:t>Maak gebruik van de natuurlijke nieuwsgierigheid van het kind.</a:t>
            </a:r>
          </a:p>
          <a:p>
            <a:r>
              <a:rPr lang="nl-NL" sz="2000" dirty="0"/>
              <a:t>Laat het kind helpen, het kan bijvoorbeeld de katheter voorzichtig uit de plasbuis verwijderen na het legen van de blaas.</a:t>
            </a:r>
          </a:p>
          <a:p>
            <a:r>
              <a:rPr lang="nl-NL" sz="2000" dirty="0"/>
              <a:t>Speel met een pop met "plasgaatjes" waarop het kind de katheterisatie kan oefenen.</a:t>
            </a:r>
            <a:endParaRPr lang="en-US" sz="2000" dirty="0"/>
          </a:p>
        </p:txBody>
      </p:sp>
      <p:pic>
        <p:nvPicPr>
          <p:cNvPr id="4" name="Bildobjekt 3">
            <a:extLst>
              <a:ext uri="{FF2B5EF4-FFF2-40B4-BE49-F238E27FC236}">
                <a16:creationId xmlns:a16="http://schemas.microsoft.com/office/drawing/2014/main" id="{FEADF579-248F-1396-6ACD-0DB11BD7BCE0}"/>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9804164" y="4470523"/>
            <a:ext cx="1926513" cy="2060119"/>
          </a:xfrm>
          <a:prstGeom prst="rect">
            <a:avLst/>
          </a:prstGeom>
        </p:spPr>
      </p:pic>
      <p:pic>
        <p:nvPicPr>
          <p:cNvPr id="22" name="Bildobjekt 21" descr="En bild som visar fotbeklädnader, klädsel, skiss, tecknad serie&#10;&#10;Automatiskt genererad beskrivning">
            <a:extLst>
              <a:ext uri="{FF2B5EF4-FFF2-40B4-BE49-F238E27FC236}">
                <a16:creationId xmlns:a16="http://schemas.microsoft.com/office/drawing/2014/main" id="{8D281D3A-05D3-6CE3-2B47-4C0D9E720FD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866329" y="4623679"/>
            <a:ext cx="1946569" cy="2060119"/>
          </a:xfrm>
          <a:prstGeom prst="rect">
            <a:avLst/>
          </a:prstGeom>
        </p:spPr>
      </p:pic>
    </p:spTree>
    <p:extLst>
      <p:ext uri="{BB962C8B-B14F-4D97-AF65-F5344CB8AC3E}">
        <p14:creationId xmlns:p14="http://schemas.microsoft.com/office/powerpoint/2010/main" val="212879863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ubrik 3">
            <a:extLst>
              <a:ext uri="{FF2B5EF4-FFF2-40B4-BE49-F238E27FC236}">
                <a16:creationId xmlns:a16="http://schemas.microsoft.com/office/drawing/2014/main" id="{0C26BBFB-5C8C-7776-9E33-4FA6470372D1}"/>
              </a:ext>
            </a:extLst>
          </p:cNvPr>
          <p:cNvSpPr>
            <a:spLocks noGrp="1"/>
          </p:cNvSpPr>
          <p:nvPr>
            <p:ph type="title"/>
          </p:nvPr>
        </p:nvSpPr>
        <p:spPr/>
        <p:txBody>
          <a:bodyPr/>
          <a:lstStyle/>
          <a:p>
            <a:r>
              <a:rPr lang="en-US" dirty="0" err="1"/>
              <a:t>Zelftraining</a:t>
            </a:r>
            <a:r>
              <a:rPr lang="en-US" dirty="0"/>
              <a:t> </a:t>
            </a:r>
            <a:r>
              <a:rPr lang="en-US" dirty="0" err="1"/>
              <a:t>kinderen</a:t>
            </a:r>
            <a:r>
              <a:rPr lang="en-US" dirty="0"/>
              <a:t> </a:t>
            </a:r>
            <a:r>
              <a:rPr lang="en-US" dirty="0" err="1"/>
              <a:t>ouder</a:t>
            </a:r>
            <a:r>
              <a:rPr lang="en-US" dirty="0"/>
              <a:t> dan 4 </a:t>
            </a:r>
            <a:r>
              <a:rPr lang="en-US" dirty="0" err="1"/>
              <a:t>jaar</a:t>
            </a:r>
            <a:endParaRPr lang="en-US" dirty="0"/>
          </a:p>
        </p:txBody>
      </p:sp>
      <p:sp>
        <p:nvSpPr>
          <p:cNvPr id="7" name="Platshållare för innehåll 6">
            <a:extLst>
              <a:ext uri="{FF2B5EF4-FFF2-40B4-BE49-F238E27FC236}">
                <a16:creationId xmlns:a16="http://schemas.microsoft.com/office/drawing/2014/main" id="{63EB50FB-DB8A-6691-4BBF-8507802DAF5E}"/>
              </a:ext>
            </a:extLst>
          </p:cNvPr>
          <p:cNvSpPr>
            <a:spLocks noGrp="1"/>
          </p:cNvSpPr>
          <p:nvPr>
            <p:ph sz="half" idx="2"/>
          </p:nvPr>
        </p:nvSpPr>
        <p:spPr>
          <a:xfrm>
            <a:off x="6172199" y="2305317"/>
            <a:ext cx="5413549" cy="4230000"/>
          </a:xfrm>
        </p:spPr>
        <p:txBody>
          <a:bodyPr>
            <a:normAutofit/>
          </a:bodyPr>
          <a:lstStyle/>
          <a:p>
            <a:r>
              <a:rPr lang="nl-NL" sz="2000" dirty="0"/>
              <a:t>Laat het kind helpen, het kan bijvoorbeeld de katheter voorzichtig uit de plasbuis verwijderen na het legen van de blaas.</a:t>
            </a:r>
          </a:p>
          <a:p>
            <a:r>
              <a:rPr lang="nl-NL" sz="2000" dirty="0"/>
              <a:t>Speel met een pop met "plasgaatjes" waarop het kind de katheterisatie kan oefenen.</a:t>
            </a:r>
            <a:endParaRPr lang="en-US" sz="2000" dirty="0"/>
          </a:p>
        </p:txBody>
      </p:sp>
      <p:sp>
        <p:nvSpPr>
          <p:cNvPr id="8" name="Rektangel 7">
            <a:extLst>
              <a:ext uri="{FF2B5EF4-FFF2-40B4-BE49-F238E27FC236}">
                <a16:creationId xmlns:a16="http://schemas.microsoft.com/office/drawing/2014/main" id="{E8E0E3A4-53BA-E84B-F15A-0574D7FCE93A}"/>
              </a:ext>
            </a:extLst>
          </p:cNvPr>
          <p:cNvSpPr/>
          <p:nvPr/>
        </p:nvSpPr>
        <p:spPr>
          <a:xfrm>
            <a:off x="9106930" y="5263978"/>
            <a:ext cx="2858058" cy="136859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1" name="Bildobjekt 20" descr="En bild som visar fotbeklädnader, rita, illustration, klädsel&#10;&#10;Automatiskt genererad beskrivning">
            <a:extLst>
              <a:ext uri="{FF2B5EF4-FFF2-40B4-BE49-F238E27FC236}">
                <a16:creationId xmlns:a16="http://schemas.microsoft.com/office/drawing/2014/main" id="{2ACD56F3-8948-566B-AFBA-3A7D91E537B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642173" y="4524295"/>
            <a:ext cx="2009005" cy="2126197"/>
          </a:xfrm>
          <a:prstGeom prst="rect">
            <a:avLst/>
          </a:prstGeom>
        </p:spPr>
      </p:pic>
      <p:pic>
        <p:nvPicPr>
          <p:cNvPr id="25" name="Bildobjekt 24" descr="En bild som visar stol, tecknad serie, klädsel, person&#10;&#10;Automatiskt genererad beskrivning">
            <a:extLst>
              <a:ext uri="{FF2B5EF4-FFF2-40B4-BE49-F238E27FC236}">
                <a16:creationId xmlns:a16="http://schemas.microsoft.com/office/drawing/2014/main" id="{4E7CF97C-1475-A065-DF4B-CFC264470822}"/>
              </a:ext>
            </a:extLst>
          </p:cNvPr>
          <p:cNvPicPr>
            <a:picLocks noChangeAspect="1"/>
          </p:cNvPicPr>
          <p:nvPr/>
        </p:nvPicPr>
        <p:blipFill rotWithShape="1">
          <a:blip r:embed="rId4">
            <a:extLst>
              <a:ext uri="{28A0092B-C50C-407E-A947-70E740481C1C}">
                <a14:useLocalDpi xmlns:a14="http://schemas.microsoft.com/office/drawing/2010/main" val="0"/>
              </a:ext>
            </a:extLst>
          </a:blip>
          <a:srcRect r="-5447"/>
          <a:stretch/>
        </p:blipFill>
        <p:spPr>
          <a:xfrm>
            <a:off x="6650807" y="4397514"/>
            <a:ext cx="2543549" cy="2264854"/>
          </a:xfrm>
          <a:prstGeom prst="rect">
            <a:avLst/>
          </a:prstGeom>
        </p:spPr>
      </p:pic>
      <p:pic>
        <p:nvPicPr>
          <p:cNvPr id="27" name="Bildobjekt 26" descr="En bild som visar klädsel, tecknad serie, Människoansikte, person&#10;&#10;Automatiskt genererad beskrivning">
            <a:extLst>
              <a:ext uri="{FF2B5EF4-FFF2-40B4-BE49-F238E27FC236}">
                <a16:creationId xmlns:a16="http://schemas.microsoft.com/office/drawing/2014/main" id="{DAF7B2E0-7B66-E6A0-E16B-180816EC5DF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930428" y="4308264"/>
            <a:ext cx="2380020" cy="2518854"/>
          </a:xfrm>
          <a:prstGeom prst="rect">
            <a:avLst/>
          </a:prstGeom>
        </p:spPr>
      </p:pic>
      <p:sp>
        <p:nvSpPr>
          <p:cNvPr id="2" name="Platshållare för innehåll 9">
            <a:extLst>
              <a:ext uri="{FF2B5EF4-FFF2-40B4-BE49-F238E27FC236}">
                <a16:creationId xmlns:a16="http://schemas.microsoft.com/office/drawing/2014/main" id="{F504F4A6-FC7A-E456-8A8C-0AB5FA115CAA}"/>
              </a:ext>
            </a:extLst>
          </p:cNvPr>
          <p:cNvSpPr txBox="1">
            <a:spLocks/>
          </p:cNvSpPr>
          <p:nvPr/>
        </p:nvSpPr>
        <p:spPr>
          <a:xfrm>
            <a:off x="733135" y="2305317"/>
            <a:ext cx="5181600" cy="42300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nl-NL" sz="2000" dirty="0"/>
              <a:t>IC vereist een zorgvuldige voorbereiding en veel geduld om een traumatiserende ervaring te voorkomen als kinderen naar een dagopvang of crèche gaan.</a:t>
            </a:r>
          </a:p>
          <a:p>
            <a:r>
              <a:rPr lang="nl-NL" sz="2000" dirty="0"/>
              <a:t>Realiseer je dat kinderen op deze leeftijd een sterke wil kunnen hebben en het veel geduld van de verzorger kan vergen om het kind te katheteriseren. </a:t>
            </a:r>
          </a:p>
          <a:p>
            <a:r>
              <a:rPr lang="nl-NL" sz="2000" dirty="0"/>
              <a:t>Het is belangrijk dat het kind leert dat het legen van de blaas iets privé is en dat het op het toilet gebeurt.</a:t>
            </a:r>
          </a:p>
          <a:p>
            <a:r>
              <a:rPr lang="nl-NL" sz="2000" dirty="0"/>
              <a:t>Laat gebruik maken van de natuurlijke nieuwsgierigheid van het kind.</a:t>
            </a:r>
            <a:endParaRPr lang="en-US" sz="2000" dirty="0"/>
          </a:p>
        </p:txBody>
      </p:sp>
    </p:spTree>
    <p:extLst>
      <p:ext uri="{BB962C8B-B14F-4D97-AF65-F5344CB8AC3E}">
        <p14:creationId xmlns:p14="http://schemas.microsoft.com/office/powerpoint/2010/main" val="63294722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upp 4">
            <a:extLst>
              <a:ext uri="{FF2B5EF4-FFF2-40B4-BE49-F238E27FC236}">
                <a16:creationId xmlns:a16="http://schemas.microsoft.com/office/drawing/2014/main" id="{5D4FC770-3C1C-BD18-9441-E2ABC6E9505F}"/>
              </a:ext>
            </a:extLst>
          </p:cNvPr>
          <p:cNvGrpSpPr/>
          <p:nvPr/>
        </p:nvGrpSpPr>
        <p:grpSpPr>
          <a:xfrm>
            <a:off x="6172200" y="1590541"/>
            <a:ext cx="5792788" cy="5042034"/>
            <a:chOff x="6172200" y="1590541"/>
            <a:chExt cx="5792788" cy="5042034"/>
          </a:xfrm>
        </p:grpSpPr>
        <p:pic>
          <p:nvPicPr>
            <p:cNvPr id="6" name="Bildobjekt 5" descr="En bild som visar text, bärbar dator, inomhus, dator&#10;&#10;Automatiskt genererad beskrivning">
              <a:extLst>
                <a:ext uri="{FF2B5EF4-FFF2-40B4-BE49-F238E27FC236}">
                  <a16:creationId xmlns:a16="http://schemas.microsoft.com/office/drawing/2014/main" id="{8E95F547-956C-C75D-0304-416D1A6CBFA3}"/>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t="34" b="-1"/>
            <a:stretch/>
          </p:blipFill>
          <p:spPr>
            <a:xfrm>
              <a:off x="6904048" y="2067468"/>
              <a:ext cx="5060940" cy="4556640"/>
            </a:xfrm>
            <a:prstGeom prst="snipRoundRect">
              <a:avLst>
                <a:gd name="adj1" fmla="val 0"/>
                <a:gd name="adj2" fmla="val 0"/>
              </a:avLst>
            </a:prstGeom>
            <a:ln w="3175">
              <a:noFill/>
            </a:ln>
            <a:effectLst>
              <a:outerShdw blurRad="25400" dist="12700" dir="2700000" algn="tl" rotWithShape="0">
                <a:prstClr val="black">
                  <a:alpha val="40000"/>
                </a:prstClr>
              </a:outerShdw>
            </a:effectLst>
          </p:spPr>
        </p:pic>
        <p:sp>
          <p:nvSpPr>
            <p:cNvPr id="3" name="Rektangel 2">
              <a:extLst>
                <a:ext uri="{FF2B5EF4-FFF2-40B4-BE49-F238E27FC236}">
                  <a16:creationId xmlns:a16="http://schemas.microsoft.com/office/drawing/2014/main" id="{C7F3E50A-71F7-FA9E-B4DC-5B0538304D72}"/>
                </a:ext>
              </a:extLst>
            </p:cNvPr>
            <p:cNvSpPr/>
            <p:nvPr/>
          </p:nvSpPr>
          <p:spPr>
            <a:xfrm flipH="1" flipV="1">
              <a:off x="6859036" y="1590541"/>
              <a:ext cx="1432348" cy="5042034"/>
            </a:xfrm>
            <a:prstGeom prst="rect">
              <a:avLst/>
            </a:prstGeom>
            <a:gradFill flip="none" rotWithShape="1">
              <a:gsLst>
                <a:gs pos="8000">
                  <a:schemeClr val="bg1">
                    <a:lumMod val="95000"/>
                  </a:schemeClr>
                </a:gs>
                <a:gs pos="91000">
                  <a:schemeClr val="bg1">
                    <a:alpha val="0"/>
                  </a:scheme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4" name="Rektangel 3">
              <a:extLst>
                <a:ext uri="{FF2B5EF4-FFF2-40B4-BE49-F238E27FC236}">
                  <a16:creationId xmlns:a16="http://schemas.microsoft.com/office/drawing/2014/main" id="{A0305248-9215-0AEF-D683-E5EBAA0B761A}"/>
                </a:ext>
              </a:extLst>
            </p:cNvPr>
            <p:cNvSpPr/>
            <p:nvPr/>
          </p:nvSpPr>
          <p:spPr>
            <a:xfrm rot="5400000" flipV="1">
              <a:off x="8613053" y="-375042"/>
              <a:ext cx="911081" cy="5792788"/>
            </a:xfrm>
            <a:prstGeom prst="rect">
              <a:avLst/>
            </a:prstGeom>
            <a:gradFill flip="none" rotWithShape="1">
              <a:gsLst>
                <a:gs pos="18000">
                  <a:schemeClr val="bg1">
                    <a:alpha val="0"/>
                  </a:schemeClr>
                </a:gs>
                <a:gs pos="88000">
                  <a:schemeClr val="bg1">
                    <a:lumMod val="95000"/>
                  </a:scheme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grpSp>
      <p:sp>
        <p:nvSpPr>
          <p:cNvPr id="2" name="Rubrik 1">
            <a:extLst>
              <a:ext uri="{FF2B5EF4-FFF2-40B4-BE49-F238E27FC236}">
                <a16:creationId xmlns:a16="http://schemas.microsoft.com/office/drawing/2014/main" id="{20AF40C8-70AA-48C4-1AB2-7651F385290E}"/>
              </a:ext>
            </a:extLst>
          </p:cNvPr>
          <p:cNvSpPr>
            <a:spLocks noGrp="1"/>
          </p:cNvSpPr>
          <p:nvPr>
            <p:ph type="title"/>
          </p:nvPr>
        </p:nvSpPr>
        <p:spPr/>
        <p:txBody>
          <a:bodyPr/>
          <a:lstStyle/>
          <a:p>
            <a:r>
              <a:rPr lang="en-US" dirty="0" err="1"/>
              <a:t>Zelf</a:t>
            </a:r>
            <a:r>
              <a:rPr lang="en-US" dirty="0"/>
              <a:t>-training </a:t>
            </a:r>
            <a:r>
              <a:rPr lang="en-US" dirty="0" err="1"/>
              <a:t>voor</a:t>
            </a:r>
            <a:r>
              <a:rPr lang="en-US" dirty="0"/>
              <a:t> </a:t>
            </a:r>
            <a:r>
              <a:rPr lang="en-US" dirty="0" err="1"/>
              <a:t>kinderen</a:t>
            </a:r>
            <a:r>
              <a:rPr lang="en-US" dirty="0"/>
              <a:t> </a:t>
            </a:r>
            <a:r>
              <a:rPr lang="en-US" dirty="0" err="1"/>
              <a:t>ouder</a:t>
            </a:r>
            <a:r>
              <a:rPr lang="en-US" dirty="0"/>
              <a:t> dan 4 </a:t>
            </a:r>
            <a:r>
              <a:rPr lang="en-US" dirty="0" err="1"/>
              <a:t>jaar</a:t>
            </a:r>
            <a:r>
              <a:rPr lang="en-US" dirty="0"/>
              <a:t> (</a:t>
            </a:r>
            <a:r>
              <a:rPr lang="en-US" dirty="0" err="1"/>
              <a:t>vervolg</a:t>
            </a:r>
            <a:r>
              <a:rPr lang="en-US" dirty="0"/>
              <a:t>)</a:t>
            </a:r>
            <a:endParaRPr lang="sv-SE" dirty="0"/>
          </a:p>
        </p:txBody>
      </p:sp>
      <p:sp>
        <p:nvSpPr>
          <p:cNvPr id="15" name="Platshållare för innehåll 14">
            <a:extLst>
              <a:ext uri="{FF2B5EF4-FFF2-40B4-BE49-F238E27FC236}">
                <a16:creationId xmlns:a16="http://schemas.microsoft.com/office/drawing/2014/main" id="{7D4C294F-2C77-BCC5-B121-FDE46953945C}"/>
              </a:ext>
            </a:extLst>
          </p:cNvPr>
          <p:cNvSpPr>
            <a:spLocks noGrp="1"/>
          </p:cNvSpPr>
          <p:nvPr>
            <p:ph sz="half" idx="2"/>
          </p:nvPr>
        </p:nvSpPr>
        <p:spPr/>
        <p:txBody>
          <a:bodyPr>
            <a:normAutofit/>
          </a:bodyPr>
          <a:lstStyle/>
          <a:p>
            <a:pPr>
              <a:spcBef>
                <a:spcPts val="800"/>
              </a:spcBef>
            </a:pPr>
            <a:endParaRPr lang="sv-SE" dirty="0"/>
          </a:p>
          <a:p>
            <a:pPr>
              <a:spcBef>
                <a:spcPts val="800"/>
              </a:spcBef>
            </a:pPr>
            <a:endParaRPr lang="sv-SE" dirty="0"/>
          </a:p>
        </p:txBody>
      </p:sp>
      <p:sp>
        <p:nvSpPr>
          <p:cNvPr id="12" name="textruta 11">
            <a:extLst>
              <a:ext uri="{FF2B5EF4-FFF2-40B4-BE49-F238E27FC236}">
                <a16:creationId xmlns:a16="http://schemas.microsoft.com/office/drawing/2014/main" id="{BAE7A7AD-15BE-E790-918C-58450EBDF3D2}"/>
              </a:ext>
            </a:extLst>
          </p:cNvPr>
          <p:cNvSpPr txBox="1"/>
          <p:nvPr/>
        </p:nvSpPr>
        <p:spPr>
          <a:xfrm>
            <a:off x="7158979" y="4170940"/>
            <a:ext cx="1299221" cy="307777"/>
          </a:xfrm>
          <a:prstGeom prst="rect">
            <a:avLst/>
          </a:prstGeom>
          <a:noFill/>
        </p:spPr>
        <p:txBody>
          <a:bodyPr wrap="square" rtlCol="0">
            <a:spAutoFit/>
          </a:bodyPr>
          <a:lstStyle/>
          <a:p>
            <a:pPr algn="ctr"/>
            <a:r>
              <a:rPr lang="sv-SE" sz="1400" i="1" dirty="0">
                <a:solidFill>
                  <a:schemeClr val="bg1"/>
                </a:solidFill>
              </a:rPr>
              <a:t>Anna</a:t>
            </a:r>
          </a:p>
        </p:txBody>
      </p:sp>
      <p:sp>
        <p:nvSpPr>
          <p:cNvPr id="14" name="Platshållare för innehåll 13">
            <a:extLst>
              <a:ext uri="{FF2B5EF4-FFF2-40B4-BE49-F238E27FC236}">
                <a16:creationId xmlns:a16="http://schemas.microsoft.com/office/drawing/2014/main" id="{60F6E2B8-BE30-0063-AD27-91FF4352834B}"/>
              </a:ext>
            </a:extLst>
          </p:cNvPr>
          <p:cNvSpPr>
            <a:spLocks noGrp="1"/>
          </p:cNvSpPr>
          <p:nvPr>
            <p:ph sz="half" idx="1"/>
          </p:nvPr>
        </p:nvSpPr>
        <p:spPr>
          <a:xfrm>
            <a:off x="838199" y="2156690"/>
            <a:ext cx="6065848" cy="4230000"/>
          </a:xfrm>
        </p:spPr>
        <p:txBody>
          <a:bodyPr>
            <a:noAutofit/>
          </a:bodyPr>
          <a:lstStyle/>
          <a:p>
            <a:r>
              <a:rPr lang="nl-NL" dirty="0">
                <a:latin typeface="Calibri" panose="020F0502020204030204" pitchFamily="34" charset="0"/>
                <a:ea typeface="Calibri" panose="020F0502020204030204" pitchFamily="34" charset="0"/>
                <a:cs typeface="Times New Roman" panose="02020603050405020304" pitchFamily="18" charset="0"/>
              </a:rPr>
              <a:t>Laat kinderen ‘vertellen’ hoe IC werkt met eigen uitgekozen afbeeldingen.</a:t>
            </a:r>
          </a:p>
          <a:p>
            <a:r>
              <a:rPr lang="nl-NL" dirty="0">
                <a:latin typeface="Calibri" panose="020F0502020204030204" pitchFamily="34" charset="0"/>
                <a:ea typeface="Calibri" panose="020F0502020204030204" pitchFamily="34" charset="0"/>
                <a:cs typeface="Times New Roman" panose="02020603050405020304" pitchFamily="18" charset="0"/>
              </a:rPr>
              <a:t>Duidelijke en eenvoudige afbeeldingen maken het makkelijker voor kinderen met waarnemingsstoornissen.</a:t>
            </a:r>
          </a:p>
          <a:p>
            <a:r>
              <a:rPr lang="nl-NL" dirty="0">
                <a:latin typeface="Calibri" panose="020F0502020204030204" pitchFamily="34" charset="0"/>
                <a:ea typeface="Calibri" panose="020F0502020204030204" pitchFamily="34" charset="0"/>
                <a:cs typeface="Times New Roman" panose="02020603050405020304" pitchFamily="18" charset="0"/>
              </a:rPr>
              <a:t>De rol van de </a:t>
            </a:r>
            <a:r>
              <a:rPr lang="nl-NL" dirty="0" err="1">
                <a:latin typeface="Calibri" panose="020F0502020204030204" pitchFamily="34" charset="0"/>
                <a:ea typeface="Calibri" panose="020F0502020204030204" pitchFamily="34" charset="0"/>
                <a:cs typeface="Times New Roman" panose="02020603050405020304" pitchFamily="18" charset="0"/>
              </a:rPr>
              <a:t>urotherapeut</a:t>
            </a:r>
            <a:r>
              <a:rPr lang="nl-NL" dirty="0">
                <a:latin typeface="Calibri" panose="020F0502020204030204" pitchFamily="34" charset="0"/>
                <a:ea typeface="Calibri" panose="020F0502020204030204" pitchFamily="34" charset="0"/>
                <a:cs typeface="Times New Roman" panose="02020603050405020304" pitchFamily="18" charset="0"/>
              </a:rPr>
              <a:t> is om ouders en kinderen IC bij te brengen. </a:t>
            </a:r>
          </a:p>
          <a:p>
            <a:r>
              <a:rPr lang="nl-NL" dirty="0">
                <a:latin typeface="Calibri" panose="020F0502020204030204" pitchFamily="34" charset="0"/>
                <a:ea typeface="Calibri" panose="020F0502020204030204" pitchFamily="34" charset="0"/>
                <a:cs typeface="Times New Roman" panose="02020603050405020304" pitchFamily="18" charset="0"/>
              </a:rPr>
              <a:t>Het is de taak van de ouders om IC te leren op de kleuterschool en (eventueel) op school. </a:t>
            </a:r>
          </a:p>
          <a:p>
            <a:r>
              <a:rPr lang="nl-NL" dirty="0">
                <a:latin typeface="Calibri" panose="020F0502020204030204" pitchFamily="34" charset="0"/>
                <a:ea typeface="Calibri" panose="020F0502020204030204" pitchFamily="34" charset="0"/>
                <a:cs typeface="Times New Roman" panose="02020603050405020304" pitchFamily="18" charset="0"/>
              </a:rPr>
              <a:t>Het ultieme doel is dat het kind zelfstandig IC kan uitvoeren voordat het naar school gaat.</a:t>
            </a:r>
            <a:endParaRPr lang="sv-SE" dirty="0"/>
          </a:p>
        </p:txBody>
      </p:sp>
    </p:spTree>
    <p:extLst>
      <p:ext uri="{BB962C8B-B14F-4D97-AF65-F5344CB8AC3E}">
        <p14:creationId xmlns:p14="http://schemas.microsoft.com/office/powerpoint/2010/main" val="364842487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07"/>
        <p:cNvGrpSpPr/>
        <p:nvPr/>
      </p:nvGrpSpPr>
      <p:grpSpPr>
        <a:xfrm>
          <a:off x="0" y="0"/>
          <a:ext cx="0" cy="0"/>
          <a:chOff x="0" y="0"/>
          <a:chExt cx="0" cy="0"/>
        </a:xfrm>
      </p:grpSpPr>
      <p:sp>
        <p:nvSpPr>
          <p:cNvPr id="308" name="Google Shape;308;p19"/>
          <p:cNvSpPr txBox="1">
            <a:spLocks noGrp="1"/>
          </p:cNvSpPr>
          <p:nvPr>
            <p:ph type="title"/>
          </p:nvPr>
        </p:nvSpPr>
        <p:spPr>
          <a:xfrm>
            <a:off x="810104" y="1438027"/>
            <a:ext cx="5869460" cy="2410491"/>
          </a:xfrm>
          <a:prstGeom prst="rect">
            <a:avLst/>
          </a:prstGeom>
          <a:noFill/>
          <a:ln>
            <a:noFill/>
          </a:ln>
        </p:spPr>
        <p:txBody>
          <a:bodyPr spcFirstLastPara="1" wrap="square" lIns="91425" tIns="45700" rIns="91425" bIns="45700" anchor="ctr" anchorCtr="0">
            <a:noAutofit/>
          </a:bodyPr>
          <a:lstStyle/>
          <a:p>
            <a:pPr lvl="0">
              <a:buSzPts val="3199"/>
            </a:pPr>
            <a:r>
              <a:rPr lang="en-US" dirty="0" err="1"/>
              <a:t>Informatie</a:t>
            </a:r>
            <a:r>
              <a:rPr lang="en-US" dirty="0"/>
              <a:t> </a:t>
            </a:r>
            <a:r>
              <a:rPr lang="en-US" dirty="0" err="1"/>
              <a:t>voor</a:t>
            </a:r>
            <a:r>
              <a:rPr lang="en-US" dirty="0"/>
              <a:t> </a:t>
            </a:r>
            <a:r>
              <a:rPr lang="en-US" dirty="0" err="1"/>
              <a:t>kinderen</a:t>
            </a:r>
            <a:r>
              <a:rPr lang="en-US" dirty="0"/>
              <a:t> en </a:t>
            </a:r>
            <a:r>
              <a:rPr lang="en-US" dirty="0" err="1"/>
              <a:t>ouders</a:t>
            </a:r>
            <a:r>
              <a:rPr lang="en-US" dirty="0"/>
              <a:t> die ter </a:t>
            </a:r>
            <a:r>
              <a:rPr lang="en-US" dirty="0" err="1"/>
              <a:t>ondersteuning</a:t>
            </a:r>
            <a:r>
              <a:rPr lang="en-US" dirty="0"/>
              <a:t>  </a:t>
            </a:r>
            <a:r>
              <a:rPr lang="en-US" dirty="0" err="1"/>
              <a:t>gebruikt</a:t>
            </a:r>
            <a:r>
              <a:rPr lang="en-US" dirty="0"/>
              <a:t> </a:t>
            </a:r>
            <a:r>
              <a:rPr lang="en-US" dirty="0" err="1"/>
              <a:t>kunnen</a:t>
            </a:r>
            <a:r>
              <a:rPr lang="en-US" dirty="0"/>
              <a:t> </a:t>
            </a:r>
            <a:r>
              <a:rPr lang="en-US" dirty="0" err="1"/>
              <a:t>worden</a:t>
            </a:r>
            <a:r>
              <a:rPr lang="en-US" dirty="0"/>
              <a:t> </a:t>
            </a:r>
            <a:r>
              <a:rPr lang="en-US" dirty="0" err="1"/>
              <a:t>als</a:t>
            </a:r>
            <a:r>
              <a:rPr lang="en-US" dirty="0"/>
              <a:t> er </a:t>
            </a:r>
            <a:r>
              <a:rPr lang="en-US" dirty="0" err="1"/>
              <a:t>gestart</a:t>
            </a:r>
            <a:r>
              <a:rPr lang="en-US" dirty="0"/>
              <a:t> </a:t>
            </a:r>
            <a:r>
              <a:rPr lang="en-US" dirty="0" err="1"/>
              <a:t>wordt</a:t>
            </a:r>
            <a:r>
              <a:rPr lang="en-US" dirty="0"/>
              <a:t> met </a:t>
            </a:r>
            <a:r>
              <a:rPr lang="en-US" dirty="0" err="1"/>
              <a:t>katheteriseren</a:t>
            </a:r>
            <a:r>
              <a:rPr lang="en-US" dirty="0"/>
              <a:t>.</a:t>
            </a:r>
            <a:endParaRPr dirty="0"/>
          </a:p>
        </p:txBody>
      </p:sp>
      <p:pic>
        <p:nvPicPr>
          <p:cNvPr id="5" name="Picture 4">
            <a:extLst>
              <a:ext uri="{FF2B5EF4-FFF2-40B4-BE49-F238E27FC236}">
                <a16:creationId xmlns:a16="http://schemas.microsoft.com/office/drawing/2014/main" id="{AB5D6FC7-0483-2DDA-1164-4435ABEE9009}"/>
              </a:ext>
            </a:extLst>
          </p:cNvPr>
          <p:cNvPicPr>
            <a:picLocks noChangeAspect="1"/>
          </p:cNvPicPr>
          <p:nvPr/>
        </p:nvPicPr>
        <p:blipFill>
          <a:blip r:embed="rId3"/>
          <a:stretch>
            <a:fillRect/>
          </a:stretch>
        </p:blipFill>
        <p:spPr>
          <a:xfrm rot="834754">
            <a:off x="776443" y="3480389"/>
            <a:ext cx="4742197" cy="3069315"/>
          </a:xfrm>
          <a:prstGeom prst="rect">
            <a:avLst/>
          </a:prstGeom>
        </p:spPr>
      </p:pic>
      <p:grpSp>
        <p:nvGrpSpPr>
          <p:cNvPr id="9" name="Grupp 8">
            <a:extLst>
              <a:ext uri="{FF2B5EF4-FFF2-40B4-BE49-F238E27FC236}">
                <a16:creationId xmlns:a16="http://schemas.microsoft.com/office/drawing/2014/main" id="{E2062E02-DEFF-F78B-BC96-44D47869E6EF}"/>
              </a:ext>
            </a:extLst>
          </p:cNvPr>
          <p:cNvGrpSpPr/>
          <p:nvPr/>
        </p:nvGrpSpPr>
        <p:grpSpPr>
          <a:xfrm>
            <a:off x="6624392" y="1004835"/>
            <a:ext cx="5341069" cy="5627740"/>
            <a:chOff x="6035642" y="763244"/>
            <a:chExt cx="5929819" cy="5869331"/>
          </a:xfrm>
        </p:grpSpPr>
        <p:pic>
          <p:nvPicPr>
            <p:cNvPr id="6" name="Bildobjekt 5" descr="En bild som visar text, vitvaror, vit, utrustning&#10;&#10;Automatiskt genererad beskrivning">
              <a:extLst>
                <a:ext uri="{FF2B5EF4-FFF2-40B4-BE49-F238E27FC236}">
                  <a16:creationId xmlns:a16="http://schemas.microsoft.com/office/drawing/2014/main" id="{8E22CD25-458A-BC47-19BC-229058DD804B}"/>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l="-71" r="62"/>
            <a:stretch/>
          </p:blipFill>
          <p:spPr>
            <a:xfrm>
              <a:off x="6096000" y="763244"/>
              <a:ext cx="5869461" cy="5869331"/>
            </a:xfrm>
            <a:prstGeom prst="rect">
              <a:avLst/>
            </a:prstGeom>
          </p:spPr>
        </p:pic>
        <p:sp>
          <p:nvSpPr>
            <p:cNvPr id="7" name="Rektangel 6">
              <a:extLst>
                <a:ext uri="{FF2B5EF4-FFF2-40B4-BE49-F238E27FC236}">
                  <a16:creationId xmlns:a16="http://schemas.microsoft.com/office/drawing/2014/main" id="{1F265929-54E6-B35E-DFFA-CDCCFF8D5B33}"/>
                </a:ext>
              </a:extLst>
            </p:cNvPr>
            <p:cNvSpPr/>
            <p:nvPr/>
          </p:nvSpPr>
          <p:spPr>
            <a:xfrm flipH="1" flipV="1">
              <a:off x="6035642" y="763244"/>
              <a:ext cx="1432348" cy="5869331"/>
            </a:xfrm>
            <a:prstGeom prst="rect">
              <a:avLst/>
            </a:prstGeom>
            <a:gradFill flip="none" rotWithShape="1">
              <a:gsLst>
                <a:gs pos="8000">
                  <a:schemeClr val="bg1">
                    <a:lumMod val="95000"/>
                  </a:schemeClr>
                </a:gs>
                <a:gs pos="91000">
                  <a:schemeClr val="bg1">
                    <a:alpha val="0"/>
                  </a:scheme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grpSp>
    </p:spTree>
    <p:extLst>
      <p:ext uri="{BB962C8B-B14F-4D97-AF65-F5344CB8AC3E}">
        <p14:creationId xmlns:p14="http://schemas.microsoft.com/office/powerpoint/2010/main" val="249469863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ubrik 7">
            <a:extLst>
              <a:ext uri="{FF2B5EF4-FFF2-40B4-BE49-F238E27FC236}">
                <a16:creationId xmlns:a16="http://schemas.microsoft.com/office/drawing/2014/main" id="{A53689D5-1457-E1C6-8553-FD0E4A7B7FAA}"/>
              </a:ext>
            </a:extLst>
          </p:cNvPr>
          <p:cNvSpPr>
            <a:spLocks noGrp="1"/>
          </p:cNvSpPr>
          <p:nvPr>
            <p:ph type="title"/>
          </p:nvPr>
        </p:nvSpPr>
        <p:spPr>
          <a:xfrm>
            <a:off x="838199" y="978793"/>
            <a:ext cx="11018855" cy="1223493"/>
          </a:xfrm>
        </p:spPr>
        <p:txBody>
          <a:bodyPr/>
          <a:lstStyle/>
          <a:p>
            <a:r>
              <a:rPr lang="nl-NL" dirty="0"/>
              <a:t>10 </a:t>
            </a:r>
            <a:r>
              <a:rPr lang="en-US" dirty="0" err="1"/>
              <a:t>kleine</a:t>
            </a:r>
            <a:r>
              <a:rPr lang="en-US" dirty="0"/>
              <a:t> </a:t>
            </a:r>
            <a:r>
              <a:rPr lang="en-US" dirty="0" err="1"/>
              <a:t>stappen</a:t>
            </a:r>
            <a:r>
              <a:rPr lang="en-US" dirty="0"/>
              <a:t> om </a:t>
            </a:r>
            <a:r>
              <a:rPr lang="en-US" dirty="0" err="1"/>
              <a:t>uiteindelijk</a:t>
            </a:r>
            <a:r>
              <a:rPr lang="en-US" dirty="0"/>
              <a:t> </a:t>
            </a:r>
            <a:r>
              <a:rPr lang="en-US" dirty="0" err="1"/>
              <a:t>succesvol</a:t>
            </a:r>
            <a:r>
              <a:rPr lang="en-US" dirty="0"/>
              <a:t> IC </a:t>
            </a:r>
            <a:r>
              <a:rPr lang="en-US" dirty="0" err="1"/>
              <a:t>uit</a:t>
            </a:r>
            <a:r>
              <a:rPr lang="en-US" dirty="0"/>
              <a:t> </a:t>
            </a:r>
            <a:r>
              <a:rPr lang="en-US" dirty="0" err="1"/>
              <a:t>te</a:t>
            </a:r>
            <a:r>
              <a:rPr lang="en-US" dirty="0"/>
              <a:t> </a:t>
            </a:r>
            <a:r>
              <a:rPr lang="en-US" dirty="0" err="1"/>
              <a:t>voeren</a:t>
            </a:r>
            <a:endParaRPr lang="sv-SE" dirty="0"/>
          </a:p>
        </p:txBody>
      </p:sp>
      <p:sp>
        <p:nvSpPr>
          <p:cNvPr id="70" name="Platshållare för innehåll 69">
            <a:extLst>
              <a:ext uri="{FF2B5EF4-FFF2-40B4-BE49-F238E27FC236}">
                <a16:creationId xmlns:a16="http://schemas.microsoft.com/office/drawing/2014/main" id="{B7AC21A6-13A4-B0A8-F2AD-260EBA4370E1}"/>
              </a:ext>
            </a:extLst>
          </p:cNvPr>
          <p:cNvSpPr>
            <a:spLocks noGrp="1"/>
          </p:cNvSpPr>
          <p:nvPr>
            <p:ph idx="1"/>
          </p:nvPr>
        </p:nvSpPr>
        <p:spPr>
          <a:xfrm>
            <a:off x="838199" y="2311120"/>
            <a:ext cx="10837985" cy="4222879"/>
          </a:xfrm>
        </p:spPr>
        <p:txBody>
          <a:bodyPr numCol="2">
            <a:normAutofit/>
          </a:bodyPr>
          <a:lstStyle/>
          <a:p>
            <a:pPr marL="457200" indent="-457200">
              <a:buFont typeface="+mj-lt"/>
              <a:buAutoNum type="arabicPeriod"/>
            </a:pPr>
            <a:r>
              <a:rPr lang="nl-NL" dirty="0"/>
              <a:t>Wijs met je vinger en raak dan de plasbuisopening aan.</a:t>
            </a:r>
          </a:p>
          <a:p>
            <a:pPr marL="457200" indent="-457200">
              <a:buFont typeface="+mj-lt"/>
              <a:buAutoNum type="arabicPeriod"/>
            </a:pPr>
            <a:r>
              <a:rPr lang="nl-NL" dirty="0"/>
              <a:t>Houd je vinger tegen de plasbuis-opening en tel langzaam tot 10.</a:t>
            </a:r>
          </a:p>
          <a:p>
            <a:pPr marL="457200" indent="-457200">
              <a:buFont typeface="+mj-lt"/>
              <a:buAutoNum type="arabicPeriod"/>
            </a:pPr>
            <a:r>
              <a:rPr lang="nl-NL" dirty="0"/>
              <a:t>Richt de katheter op de plasbuis-opening. </a:t>
            </a:r>
          </a:p>
          <a:p>
            <a:pPr marL="457200" indent="-457200">
              <a:buFont typeface="+mj-lt"/>
              <a:buAutoNum type="arabicPeriod"/>
            </a:pPr>
            <a:r>
              <a:rPr lang="nl-NL" dirty="0"/>
              <a:t>Draai de katheter voorzichtig in de plasbuisopening.</a:t>
            </a:r>
          </a:p>
          <a:p>
            <a:pPr marL="457200" indent="-457200">
              <a:buFont typeface="+mj-lt"/>
              <a:buAutoNum type="arabicPeriod"/>
            </a:pPr>
            <a:r>
              <a:rPr lang="nl-NL" dirty="0"/>
              <a:t>Raak de plasbuisopening aan met de katheter en tel langzaam tot 10.</a:t>
            </a:r>
          </a:p>
          <a:p>
            <a:pPr marL="457200" indent="-457200">
              <a:buFont typeface="+mj-lt"/>
              <a:buAutoNum type="arabicPeriod"/>
            </a:pPr>
            <a:r>
              <a:rPr lang="nl-NL" dirty="0"/>
              <a:t>Laat de tip van de katheter in de plasbuisopening ‘verdwijnen’.</a:t>
            </a:r>
          </a:p>
          <a:p>
            <a:pPr marL="457200" indent="-457200">
              <a:buFont typeface="+mj-lt"/>
              <a:buAutoNum type="arabicPeriod"/>
            </a:pPr>
            <a:r>
              <a:rPr lang="nl-NL" dirty="0"/>
              <a:t>Breng de katheter nog iets verder in, ongeveer 3 cm in de plasbuis.</a:t>
            </a:r>
          </a:p>
          <a:p>
            <a:pPr marL="457200" indent="-457200">
              <a:buFont typeface="+mj-lt"/>
              <a:buAutoNum type="arabicPeriod"/>
            </a:pPr>
            <a:r>
              <a:rPr lang="nl-NL" dirty="0"/>
              <a:t>Breng de katheter nog een beetje verder in de plasbuis in.</a:t>
            </a:r>
          </a:p>
          <a:p>
            <a:pPr marL="457200" indent="-457200">
              <a:buFont typeface="+mj-lt"/>
              <a:buAutoNum type="arabicPeriod"/>
            </a:pPr>
            <a:r>
              <a:rPr lang="nl-NL" dirty="0"/>
              <a:t>Breng de katheter zover in dat er plas komt.</a:t>
            </a:r>
          </a:p>
          <a:p>
            <a:pPr marL="457200" indent="-457200">
              <a:buFont typeface="+mj-lt"/>
              <a:buAutoNum type="arabicPeriod"/>
            </a:pPr>
            <a:r>
              <a:rPr lang="nl-NL" dirty="0"/>
              <a:t>Trek de katheter langzaam uit de </a:t>
            </a:r>
            <a:r>
              <a:rPr lang="nl-NL" dirty="0" err="1"/>
              <a:t>plas-buis</a:t>
            </a:r>
            <a:r>
              <a:rPr lang="nl-NL" dirty="0"/>
              <a:t> als er geen plas meer stroomt.</a:t>
            </a:r>
            <a:endParaRPr lang="sv-SE" dirty="0"/>
          </a:p>
        </p:txBody>
      </p:sp>
    </p:spTree>
    <p:extLst>
      <p:ext uri="{BB962C8B-B14F-4D97-AF65-F5344CB8AC3E}">
        <p14:creationId xmlns:p14="http://schemas.microsoft.com/office/powerpoint/2010/main" val="17422265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descr="En bild som visar person, klädsel, Människoansikte, träd&#10;&#10;Automatiskt genererad beskrivning">
            <a:extLst>
              <a:ext uri="{FF2B5EF4-FFF2-40B4-BE49-F238E27FC236}">
                <a16:creationId xmlns:a16="http://schemas.microsoft.com/office/drawing/2014/main" id="{31A8C062-356C-050B-FD0B-9740E64C32E2}"/>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1068" y="0"/>
            <a:ext cx="12192001" cy="6858000"/>
          </a:xfrm>
          <a:prstGeom prst="rect">
            <a:avLst/>
          </a:prstGeom>
        </p:spPr>
      </p:pic>
      <p:sp>
        <p:nvSpPr>
          <p:cNvPr id="6" name="Rektangel 5">
            <a:extLst>
              <a:ext uri="{FF2B5EF4-FFF2-40B4-BE49-F238E27FC236}">
                <a16:creationId xmlns:a16="http://schemas.microsoft.com/office/drawing/2014/main" id="{BEF20052-A844-A712-4575-278815ECEE84}"/>
              </a:ext>
            </a:extLst>
          </p:cNvPr>
          <p:cNvSpPr/>
          <p:nvPr/>
        </p:nvSpPr>
        <p:spPr>
          <a:xfrm flipV="1">
            <a:off x="-1" y="-16098"/>
            <a:ext cx="12190934" cy="6890198"/>
          </a:xfrm>
          <a:prstGeom prst="rect">
            <a:avLst/>
          </a:prstGeom>
          <a:gradFill flip="none" rotWithShape="1">
            <a:gsLst>
              <a:gs pos="0">
                <a:schemeClr val="bg1">
                  <a:alpha val="0"/>
                </a:schemeClr>
              </a:gs>
              <a:gs pos="72000">
                <a:schemeClr val="accent5">
                  <a:lumMod val="75000"/>
                  <a:alpha val="54000"/>
                </a:schemeClr>
              </a:gs>
              <a:gs pos="100000">
                <a:schemeClr val="accent5">
                  <a:lumMod val="50000"/>
                  <a:alpha val="88000"/>
                </a:schemeClr>
              </a:gs>
            </a:gsLst>
            <a:lin ang="11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 name="Title 1">
            <a:extLst>
              <a:ext uri="{FF2B5EF4-FFF2-40B4-BE49-F238E27FC236}">
                <a16:creationId xmlns:a16="http://schemas.microsoft.com/office/drawing/2014/main" id="{42CF2771-F00C-4F26-9786-5599D7B5D593}"/>
              </a:ext>
            </a:extLst>
          </p:cNvPr>
          <p:cNvSpPr>
            <a:spLocks noGrp="1"/>
          </p:cNvSpPr>
          <p:nvPr>
            <p:ph type="title"/>
          </p:nvPr>
        </p:nvSpPr>
        <p:spPr>
          <a:xfrm>
            <a:off x="503041" y="1635862"/>
            <a:ext cx="6725806" cy="3502042"/>
          </a:xfrm>
        </p:spPr>
        <p:txBody>
          <a:bodyPr>
            <a:noAutofit/>
          </a:bodyPr>
          <a:lstStyle/>
          <a:p>
            <a:pPr>
              <a:spcBef>
                <a:spcPts val="0"/>
              </a:spcBef>
              <a:defRPr/>
            </a:pPr>
            <a:r>
              <a:rPr lang="en-US" kern="0" dirty="0" err="1">
                <a:solidFill>
                  <a:schemeClr val="bg2"/>
                </a:solidFill>
                <a:cs typeface="Calibri"/>
                <a:sym typeface="Calibri"/>
              </a:rPr>
              <a:t>Zelfkatheterisatie</a:t>
            </a:r>
            <a:r>
              <a:rPr lang="en-US" kern="0" dirty="0">
                <a:solidFill>
                  <a:schemeClr val="bg2"/>
                </a:solidFill>
                <a:cs typeface="Calibri"/>
                <a:sym typeface="Calibri"/>
              </a:rPr>
              <a:t> - </a:t>
            </a:r>
            <a:r>
              <a:rPr lang="en-US" kern="0" dirty="0" err="1">
                <a:solidFill>
                  <a:schemeClr val="bg2"/>
                </a:solidFill>
                <a:cs typeface="Calibri"/>
                <a:sym typeface="Calibri"/>
              </a:rPr>
              <a:t>een</a:t>
            </a:r>
            <a:r>
              <a:rPr lang="en-US" kern="0" dirty="0">
                <a:solidFill>
                  <a:schemeClr val="bg2"/>
                </a:solidFill>
                <a:cs typeface="Calibri"/>
                <a:sym typeface="Calibri"/>
              </a:rPr>
              <a:t> </a:t>
            </a:r>
            <a:r>
              <a:rPr lang="en-US" kern="0" dirty="0" err="1">
                <a:solidFill>
                  <a:schemeClr val="bg2"/>
                </a:solidFill>
                <a:cs typeface="Calibri"/>
                <a:sym typeface="Calibri"/>
              </a:rPr>
              <a:t>andere</a:t>
            </a:r>
            <a:r>
              <a:rPr lang="en-US" kern="0" dirty="0">
                <a:solidFill>
                  <a:schemeClr val="bg2"/>
                </a:solidFill>
                <a:cs typeface="Calibri"/>
                <a:sym typeface="Calibri"/>
              </a:rPr>
              <a:t> </a:t>
            </a:r>
            <a:r>
              <a:rPr lang="en-US" kern="0" dirty="0" err="1">
                <a:solidFill>
                  <a:schemeClr val="bg2"/>
                </a:solidFill>
                <a:cs typeface="Calibri"/>
                <a:sym typeface="Calibri"/>
              </a:rPr>
              <a:t>manier</a:t>
            </a:r>
            <a:r>
              <a:rPr lang="en-US" kern="0" dirty="0">
                <a:solidFill>
                  <a:schemeClr val="bg2"/>
                </a:solidFill>
                <a:cs typeface="Calibri"/>
                <a:sym typeface="Calibri"/>
              </a:rPr>
              <a:t> om </a:t>
            </a:r>
            <a:r>
              <a:rPr lang="en-US" kern="0" dirty="0" err="1">
                <a:solidFill>
                  <a:schemeClr val="bg2"/>
                </a:solidFill>
                <a:cs typeface="Calibri"/>
                <a:sym typeface="Calibri"/>
              </a:rPr>
              <a:t>te</a:t>
            </a:r>
            <a:r>
              <a:rPr lang="en-US" kern="0" dirty="0">
                <a:solidFill>
                  <a:schemeClr val="bg2"/>
                </a:solidFill>
                <a:cs typeface="Calibri"/>
                <a:sym typeface="Calibri"/>
              </a:rPr>
              <a:t> </a:t>
            </a:r>
            <a:r>
              <a:rPr lang="en-US" kern="0" dirty="0" err="1">
                <a:solidFill>
                  <a:schemeClr val="bg2"/>
                </a:solidFill>
                <a:cs typeface="Calibri"/>
                <a:sym typeface="Calibri"/>
              </a:rPr>
              <a:t>plassen</a:t>
            </a:r>
            <a:br>
              <a:rPr lang="en-US" dirty="0"/>
            </a:br>
            <a:br>
              <a:rPr lang="en-US" kern="0" dirty="0">
                <a:cs typeface="Calibri"/>
                <a:sym typeface="Calibri"/>
              </a:rPr>
            </a:br>
            <a:r>
              <a:rPr lang="en-US" kern="0" dirty="0">
                <a:solidFill>
                  <a:schemeClr val="bg2"/>
                </a:solidFill>
                <a:cs typeface="Calibri"/>
                <a:sym typeface="Calibri"/>
              </a:rPr>
              <a:t>Training </a:t>
            </a:r>
            <a:r>
              <a:rPr lang="en-US" kern="0" dirty="0" err="1">
                <a:solidFill>
                  <a:schemeClr val="bg2"/>
                </a:solidFill>
                <a:cs typeface="Calibri"/>
                <a:sym typeface="Calibri"/>
              </a:rPr>
              <a:t>gericht</a:t>
            </a:r>
            <a:r>
              <a:rPr lang="en-US" kern="0" dirty="0">
                <a:solidFill>
                  <a:schemeClr val="bg2"/>
                </a:solidFill>
                <a:cs typeface="Calibri"/>
                <a:sym typeface="Calibri"/>
              </a:rPr>
              <a:t> op </a:t>
            </a:r>
            <a:r>
              <a:rPr lang="en-US" kern="0" dirty="0" err="1">
                <a:solidFill>
                  <a:schemeClr val="bg2"/>
                </a:solidFill>
                <a:cs typeface="Calibri"/>
                <a:sym typeface="Calibri"/>
              </a:rPr>
              <a:t>iemand</a:t>
            </a:r>
            <a:r>
              <a:rPr lang="en-US" kern="0" dirty="0">
                <a:solidFill>
                  <a:schemeClr val="bg2"/>
                </a:solidFill>
                <a:cs typeface="Calibri"/>
                <a:sym typeface="Calibri"/>
              </a:rPr>
              <a:t> die </a:t>
            </a:r>
            <a:r>
              <a:rPr lang="en-US" kern="0" dirty="0" err="1">
                <a:solidFill>
                  <a:schemeClr val="bg2"/>
                </a:solidFill>
                <a:cs typeface="Calibri"/>
                <a:sym typeface="Calibri"/>
              </a:rPr>
              <a:t>een</a:t>
            </a:r>
            <a:r>
              <a:rPr lang="en-US" kern="0" dirty="0">
                <a:solidFill>
                  <a:schemeClr val="bg2"/>
                </a:solidFill>
                <a:cs typeface="Calibri"/>
                <a:sym typeface="Calibri"/>
              </a:rPr>
              <a:t> kind </a:t>
            </a:r>
            <a:r>
              <a:rPr lang="en-US" kern="0" dirty="0" err="1">
                <a:solidFill>
                  <a:schemeClr val="bg2"/>
                </a:solidFill>
                <a:cs typeface="Calibri"/>
                <a:sym typeface="Calibri"/>
              </a:rPr>
              <a:t>aanleert</a:t>
            </a:r>
            <a:r>
              <a:rPr lang="en-US" kern="0" dirty="0">
                <a:solidFill>
                  <a:schemeClr val="bg2"/>
                </a:solidFill>
                <a:cs typeface="Calibri"/>
                <a:sym typeface="Calibri"/>
              </a:rPr>
              <a:t> hoe </a:t>
            </a:r>
            <a:r>
              <a:rPr lang="en-US" kern="0" dirty="0" err="1">
                <a:solidFill>
                  <a:schemeClr val="bg2"/>
                </a:solidFill>
                <a:cs typeface="Calibri"/>
                <a:sym typeface="Calibri"/>
              </a:rPr>
              <a:t>intermitterende</a:t>
            </a:r>
            <a:r>
              <a:rPr lang="en-US" kern="0" dirty="0">
                <a:solidFill>
                  <a:schemeClr val="bg2"/>
                </a:solidFill>
                <a:cs typeface="Calibri"/>
                <a:sym typeface="Calibri"/>
              </a:rPr>
              <a:t> </a:t>
            </a:r>
            <a:r>
              <a:rPr lang="en-US" kern="0" dirty="0" err="1">
                <a:solidFill>
                  <a:schemeClr val="bg2"/>
                </a:solidFill>
                <a:cs typeface="Calibri"/>
                <a:sym typeface="Calibri"/>
              </a:rPr>
              <a:t>katheterisatie</a:t>
            </a:r>
            <a:r>
              <a:rPr lang="en-US" kern="0" dirty="0">
                <a:solidFill>
                  <a:schemeClr val="bg2"/>
                </a:solidFill>
                <a:cs typeface="Calibri"/>
                <a:sym typeface="Calibri"/>
              </a:rPr>
              <a:t> (IC) </a:t>
            </a:r>
            <a:r>
              <a:rPr lang="en-US" kern="0" dirty="0" err="1">
                <a:solidFill>
                  <a:schemeClr val="bg2"/>
                </a:solidFill>
                <a:cs typeface="Calibri"/>
                <a:sym typeface="Calibri"/>
              </a:rPr>
              <a:t>uit</a:t>
            </a:r>
            <a:r>
              <a:rPr lang="en-US" kern="0" dirty="0">
                <a:solidFill>
                  <a:schemeClr val="bg2"/>
                </a:solidFill>
                <a:cs typeface="Calibri"/>
                <a:sym typeface="Calibri"/>
              </a:rPr>
              <a:t> </a:t>
            </a:r>
            <a:r>
              <a:rPr lang="en-US" kern="0" dirty="0" err="1">
                <a:solidFill>
                  <a:schemeClr val="bg2"/>
                </a:solidFill>
                <a:cs typeface="Calibri"/>
                <a:sym typeface="Calibri"/>
              </a:rPr>
              <a:t>te</a:t>
            </a:r>
            <a:r>
              <a:rPr lang="en-US" kern="0" dirty="0">
                <a:solidFill>
                  <a:schemeClr val="bg2"/>
                </a:solidFill>
                <a:cs typeface="Calibri"/>
                <a:sym typeface="Calibri"/>
              </a:rPr>
              <a:t> </a:t>
            </a:r>
            <a:r>
              <a:rPr lang="en-US" kern="0" dirty="0" err="1">
                <a:solidFill>
                  <a:schemeClr val="bg2"/>
                </a:solidFill>
                <a:cs typeface="Calibri"/>
                <a:sym typeface="Calibri"/>
              </a:rPr>
              <a:t>voeren</a:t>
            </a:r>
            <a:endParaRPr lang="en-US" kern="0" dirty="0" err="1">
              <a:solidFill>
                <a:schemeClr val="bg2"/>
              </a:solidFill>
              <a:cs typeface="Calibri"/>
            </a:endParaRPr>
          </a:p>
        </p:txBody>
      </p:sp>
      <p:sp>
        <p:nvSpPr>
          <p:cNvPr id="7" name="Freeform 15">
            <a:extLst>
              <a:ext uri="{FF2B5EF4-FFF2-40B4-BE49-F238E27FC236}">
                <a16:creationId xmlns:a16="http://schemas.microsoft.com/office/drawing/2014/main" id="{67F743AE-13B7-524B-9491-4926A516C7E2}"/>
              </a:ext>
            </a:extLst>
          </p:cNvPr>
          <p:cNvSpPr>
            <a:spLocks/>
          </p:cNvSpPr>
          <p:nvPr/>
        </p:nvSpPr>
        <p:spPr bwMode="auto">
          <a:xfrm>
            <a:off x="214801" y="216000"/>
            <a:ext cx="11760266" cy="336550"/>
          </a:xfrm>
          <a:custGeom>
            <a:avLst/>
            <a:gdLst>
              <a:gd name="T0" fmla="*/ 2152 w 2152"/>
              <a:gd name="T1" fmla="*/ 0 h 104"/>
              <a:gd name="T2" fmla="*/ 104 w 2152"/>
              <a:gd name="T3" fmla="*/ 0 h 104"/>
              <a:gd name="T4" fmla="*/ 0 w 2152"/>
              <a:gd name="T5" fmla="*/ 104 h 104"/>
              <a:gd name="connsiteX0" fmla="*/ 17224 w 17224"/>
              <a:gd name="connsiteY0" fmla="*/ 0 h 10000"/>
              <a:gd name="connsiteX1" fmla="*/ 483 w 17224"/>
              <a:gd name="connsiteY1" fmla="*/ 0 h 10000"/>
              <a:gd name="connsiteX2" fmla="*/ 0 w 17224"/>
              <a:gd name="connsiteY2" fmla="*/ 10000 h 10000"/>
            </a:gdLst>
            <a:ahLst/>
            <a:cxnLst>
              <a:cxn ang="0">
                <a:pos x="connsiteX0" y="connsiteY0"/>
              </a:cxn>
              <a:cxn ang="0">
                <a:pos x="connsiteX1" y="connsiteY1"/>
              </a:cxn>
              <a:cxn ang="0">
                <a:pos x="connsiteX2" y="connsiteY2"/>
              </a:cxn>
            </a:cxnLst>
            <a:rect l="l" t="t" r="r" b="b"/>
            <a:pathLst>
              <a:path w="17224" h="10000">
                <a:moveTo>
                  <a:pt x="17224" y="0"/>
                </a:moveTo>
                <a:lnTo>
                  <a:pt x="483" y="0"/>
                </a:lnTo>
                <a:cubicBezTo>
                  <a:pt x="483" y="0"/>
                  <a:pt x="0" y="0"/>
                  <a:pt x="0" y="10000"/>
                </a:cubicBezTo>
              </a:path>
            </a:pathLst>
          </a:custGeom>
          <a:noFill/>
          <a:ln w="19050" cap="rnd">
            <a:solidFill>
              <a:schemeClr val="bg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2" name="Freeform 5">
            <a:extLst>
              <a:ext uri="{FF2B5EF4-FFF2-40B4-BE49-F238E27FC236}">
                <a16:creationId xmlns:a16="http://schemas.microsoft.com/office/drawing/2014/main" id="{6EAFAFCA-6BEB-220A-6D85-F4C998FB7010}"/>
              </a:ext>
            </a:extLst>
          </p:cNvPr>
          <p:cNvSpPr>
            <a:spLocks noEditPoints="1"/>
          </p:cNvSpPr>
          <p:nvPr/>
        </p:nvSpPr>
        <p:spPr bwMode="auto">
          <a:xfrm>
            <a:off x="10528300" y="348085"/>
            <a:ext cx="1439863" cy="436563"/>
          </a:xfrm>
          <a:custGeom>
            <a:avLst/>
            <a:gdLst>
              <a:gd name="T0" fmla="*/ 142 w 2268"/>
              <a:gd name="T1" fmla="*/ 392 h 687"/>
              <a:gd name="T2" fmla="*/ 147 w 2268"/>
              <a:gd name="T3" fmla="*/ 293 h 687"/>
              <a:gd name="T4" fmla="*/ 451 w 2268"/>
              <a:gd name="T5" fmla="*/ 18 h 687"/>
              <a:gd name="T6" fmla="*/ 677 w 2268"/>
              <a:gd name="T7" fmla="*/ 220 h 687"/>
              <a:gd name="T8" fmla="*/ 505 w 2268"/>
              <a:gd name="T9" fmla="*/ 356 h 687"/>
              <a:gd name="T10" fmla="*/ 542 w 2268"/>
              <a:gd name="T11" fmla="*/ 326 h 687"/>
              <a:gd name="T12" fmla="*/ 813 w 2268"/>
              <a:gd name="T13" fmla="*/ 368 h 687"/>
              <a:gd name="T14" fmla="*/ 919 w 2268"/>
              <a:gd name="T15" fmla="*/ 25 h 687"/>
              <a:gd name="T16" fmla="*/ 1066 w 2268"/>
              <a:gd name="T17" fmla="*/ 101 h 687"/>
              <a:gd name="T18" fmla="*/ 982 w 2268"/>
              <a:gd name="T19" fmla="*/ 287 h 687"/>
              <a:gd name="T20" fmla="*/ 1337 w 2268"/>
              <a:gd name="T21" fmla="*/ 142 h 687"/>
              <a:gd name="T22" fmla="*/ 1234 w 2268"/>
              <a:gd name="T23" fmla="*/ 495 h 687"/>
              <a:gd name="T24" fmla="*/ 1234 w 2268"/>
              <a:gd name="T25" fmla="*/ 103 h 687"/>
              <a:gd name="T26" fmla="*/ 1720 w 2268"/>
              <a:gd name="T27" fmla="*/ 261 h 687"/>
              <a:gd name="T28" fmla="*/ 1723 w 2268"/>
              <a:gd name="T29" fmla="*/ 352 h 687"/>
              <a:gd name="T30" fmla="*/ 1720 w 2268"/>
              <a:gd name="T31" fmla="*/ 261 h 687"/>
              <a:gd name="T32" fmla="*/ 2002 w 2268"/>
              <a:gd name="T33" fmla="*/ 152 h 687"/>
              <a:gd name="T34" fmla="*/ 1969 w 2268"/>
              <a:gd name="T35" fmla="*/ 302 h 687"/>
              <a:gd name="T36" fmla="*/ 2099 w 2268"/>
              <a:gd name="T37" fmla="*/ 331 h 687"/>
              <a:gd name="T38" fmla="*/ 2072 w 2268"/>
              <a:gd name="T39" fmla="*/ 19 h 687"/>
              <a:gd name="T40" fmla="*/ 2216 w 2268"/>
              <a:gd name="T41" fmla="*/ 45 h 687"/>
              <a:gd name="T42" fmla="*/ 2244 w 2268"/>
              <a:gd name="T43" fmla="*/ 64 h 687"/>
              <a:gd name="T44" fmla="*/ 2208 w 2268"/>
              <a:gd name="T45" fmla="*/ 28 h 687"/>
              <a:gd name="T46" fmla="*/ 2224 w 2268"/>
              <a:gd name="T47" fmla="*/ 90 h 687"/>
              <a:gd name="T48" fmla="*/ 29 w 2268"/>
              <a:gd name="T49" fmla="*/ 686 h 687"/>
              <a:gd name="T50" fmla="*/ 93 w 2268"/>
              <a:gd name="T51" fmla="*/ 570 h 687"/>
              <a:gd name="T52" fmla="*/ 101 w 2268"/>
              <a:gd name="T53" fmla="*/ 636 h 687"/>
              <a:gd name="T54" fmla="*/ 339 w 2268"/>
              <a:gd name="T55" fmla="*/ 686 h 687"/>
              <a:gd name="T56" fmla="*/ 261 w 2268"/>
              <a:gd name="T57" fmla="*/ 563 h 687"/>
              <a:gd name="T58" fmla="*/ 303 w 2268"/>
              <a:gd name="T59" fmla="*/ 623 h 687"/>
              <a:gd name="T60" fmla="*/ 468 w 2268"/>
              <a:gd name="T61" fmla="*/ 633 h 687"/>
              <a:gd name="T62" fmla="*/ 405 w 2268"/>
              <a:gd name="T63" fmla="*/ 563 h 687"/>
              <a:gd name="T64" fmla="*/ 610 w 2268"/>
              <a:gd name="T65" fmla="*/ 655 h 687"/>
              <a:gd name="T66" fmla="*/ 567 w 2268"/>
              <a:gd name="T67" fmla="*/ 570 h 687"/>
              <a:gd name="T68" fmla="*/ 692 w 2268"/>
              <a:gd name="T69" fmla="*/ 685 h 687"/>
              <a:gd name="T70" fmla="*/ 682 w 2268"/>
              <a:gd name="T71" fmla="*/ 674 h 687"/>
              <a:gd name="T72" fmla="*/ 877 w 2268"/>
              <a:gd name="T73" fmla="*/ 573 h 687"/>
              <a:gd name="T74" fmla="*/ 899 w 2268"/>
              <a:gd name="T75" fmla="*/ 665 h 687"/>
              <a:gd name="T76" fmla="*/ 1104 w 2268"/>
              <a:gd name="T77" fmla="*/ 675 h 687"/>
              <a:gd name="T78" fmla="*/ 1126 w 2268"/>
              <a:gd name="T79" fmla="*/ 582 h 687"/>
              <a:gd name="T80" fmla="*/ 1247 w 2268"/>
              <a:gd name="T81" fmla="*/ 686 h 687"/>
              <a:gd name="T82" fmla="*/ 1319 w 2268"/>
              <a:gd name="T83" fmla="*/ 582 h 687"/>
              <a:gd name="T84" fmla="*/ 1461 w 2268"/>
              <a:gd name="T85" fmla="*/ 675 h 687"/>
              <a:gd name="T86" fmla="*/ 1390 w 2268"/>
              <a:gd name="T87" fmla="*/ 582 h 687"/>
              <a:gd name="T88" fmla="*/ 1503 w 2268"/>
              <a:gd name="T89" fmla="*/ 675 h 687"/>
              <a:gd name="T90" fmla="*/ 1599 w 2268"/>
              <a:gd name="T91" fmla="*/ 668 h 687"/>
              <a:gd name="T92" fmla="*/ 1503 w 2268"/>
              <a:gd name="T93" fmla="*/ 675 h 687"/>
              <a:gd name="T94" fmla="*/ 1658 w 2268"/>
              <a:gd name="T95" fmla="*/ 685 h 687"/>
              <a:gd name="T96" fmla="*/ 1721 w 2268"/>
              <a:gd name="T97" fmla="*/ 614 h 687"/>
              <a:gd name="T98" fmla="*/ 1647 w 2268"/>
              <a:gd name="T99" fmla="*/ 674 h 687"/>
              <a:gd name="T100" fmla="*/ 1878 w 2268"/>
              <a:gd name="T101" fmla="*/ 686 h 687"/>
              <a:gd name="T102" fmla="*/ 1793 w 2268"/>
              <a:gd name="T103" fmla="*/ 562 h 687"/>
              <a:gd name="T104" fmla="*/ 1995 w 2268"/>
              <a:gd name="T105" fmla="*/ 667 h 687"/>
              <a:gd name="T106" fmla="*/ 1995 w 2268"/>
              <a:gd name="T107" fmla="*/ 560 h 687"/>
              <a:gd name="T108" fmla="*/ 2106 w 2268"/>
              <a:gd name="T109" fmla="*/ 666 h 687"/>
              <a:gd name="T110" fmla="*/ 2176 w 2268"/>
              <a:gd name="T111" fmla="*/ 572 h 6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268" h="687">
                <a:moveTo>
                  <a:pt x="394" y="374"/>
                </a:moveTo>
                <a:cubicBezTo>
                  <a:pt x="391" y="382"/>
                  <a:pt x="388" y="392"/>
                  <a:pt x="364" y="392"/>
                </a:cubicBezTo>
                <a:cubicBezTo>
                  <a:pt x="342" y="392"/>
                  <a:pt x="337" y="383"/>
                  <a:pt x="334" y="374"/>
                </a:cubicBezTo>
                <a:cubicBezTo>
                  <a:pt x="269" y="154"/>
                  <a:pt x="269" y="154"/>
                  <a:pt x="269" y="154"/>
                </a:cubicBezTo>
                <a:cubicBezTo>
                  <a:pt x="260" y="126"/>
                  <a:pt x="254" y="98"/>
                  <a:pt x="250" y="69"/>
                </a:cubicBezTo>
                <a:cubicBezTo>
                  <a:pt x="245" y="103"/>
                  <a:pt x="238" y="133"/>
                  <a:pt x="233" y="152"/>
                </a:cubicBezTo>
                <a:cubicBezTo>
                  <a:pt x="172" y="373"/>
                  <a:pt x="172" y="373"/>
                  <a:pt x="172" y="373"/>
                </a:cubicBezTo>
                <a:cubicBezTo>
                  <a:pt x="170" y="382"/>
                  <a:pt x="166" y="392"/>
                  <a:pt x="142" y="392"/>
                </a:cubicBezTo>
                <a:cubicBezTo>
                  <a:pt x="118" y="392"/>
                  <a:pt x="115" y="382"/>
                  <a:pt x="112" y="374"/>
                </a:cubicBezTo>
                <a:cubicBezTo>
                  <a:pt x="2" y="32"/>
                  <a:pt x="2" y="32"/>
                  <a:pt x="2" y="32"/>
                </a:cubicBezTo>
                <a:cubicBezTo>
                  <a:pt x="0" y="29"/>
                  <a:pt x="0" y="26"/>
                  <a:pt x="0" y="22"/>
                </a:cubicBezTo>
                <a:cubicBezTo>
                  <a:pt x="0" y="12"/>
                  <a:pt x="11" y="1"/>
                  <a:pt x="27" y="1"/>
                </a:cubicBezTo>
                <a:cubicBezTo>
                  <a:pt x="43" y="1"/>
                  <a:pt x="48" y="11"/>
                  <a:pt x="51" y="18"/>
                </a:cubicBezTo>
                <a:cubicBezTo>
                  <a:pt x="124" y="249"/>
                  <a:pt x="124" y="249"/>
                  <a:pt x="124" y="249"/>
                </a:cubicBezTo>
                <a:cubicBezTo>
                  <a:pt x="136" y="290"/>
                  <a:pt x="139" y="306"/>
                  <a:pt x="141" y="321"/>
                </a:cubicBezTo>
                <a:cubicBezTo>
                  <a:pt x="142" y="314"/>
                  <a:pt x="145" y="302"/>
                  <a:pt x="147" y="293"/>
                </a:cubicBezTo>
                <a:cubicBezTo>
                  <a:pt x="148" y="289"/>
                  <a:pt x="152" y="274"/>
                  <a:pt x="153" y="272"/>
                </a:cubicBezTo>
                <a:cubicBezTo>
                  <a:pt x="221" y="19"/>
                  <a:pt x="221" y="19"/>
                  <a:pt x="221" y="19"/>
                </a:cubicBezTo>
                <a:cubicBezTo>
                  <a:pt x="223" y="11"/>
                  <a:pt x="228" y="0"/>
                  <a:pt x="250" y="0"/>
                </a:cubicBezTo>
                <a:cubicBezTo>
                  <a:pt x="272" y="0"/>
                  <a:pt x="277" y="11"/>
                  <a:pt x="280" y="19"/>
                </a:cubicBezTo>
                <a:cubicBezTo>
                  <a:pt x="349" y="260"/>
                  <a:pt x="349" y="260"/>
                  <a:pt x="349" y="260"/>
                </a:cubicBezTo>
                <a:cubicBezTo>
                  <a:pt x="357" y="286"/>
                  <a:pt x="360" y="305"/>
                  <a:pt x="362" y="318"/>
                </a:cubicBezTo>
                <a:cubicBezTo>
                  <a:pt x="365" y="309"/>
                  <a:pt x="379" y="261"/>
                  <a:pt x="382" y="250"/>
                </a:cubicBezTo>
                <a:cubicBezTo>
                  <a:pt x="451" y="18"/>
                  <a:pt x="451" y="18"/>
                  <a:pt x="451" y="18"/>
                </a:cubicBezTo>
                <a:cubicBezTo>
                  <a:pt x="453" y="11"/>
                  <a:pt x="458" y="1"/>
                  <a:pt x="474" y="1"/>
                </a:cubicBezTo>
                <a:cubicBezTo>
                  <a:pt x="487" y="1"/>
                  <a:pt x="500" y="9"/>
                  <a:pt x="500" y="22"/>
                </a:cubicBezTo>
                <a:cubicBezTo>
                  <a:pt x="500" y="26"/>
                  <a:pt x="499" y="28"/>
                  <a:pt x="499" y="31"/>
                </a:cubicBezTo>
                <a:lnTo>
                  <a:pt x="394" y="374"/>
                </a:lnTo>
                <a:close/>
                <a:moveTo>
                  <a:pt x="521" y="220"/>
                </a:moveTo>
                <a:cubicBezTo>
                  <a:pt x="524" y="208"/>
                  <a:pt x="529" y="182"/>
                  <a:pt x="550" y="163"/>
                </a:cubicBezTo>
                <a:cubicBezTo>
                  <a:pt x="570" y="146"/>
                  <a:pt x="592" y="145"/>
                  <a:pt x="603" y="145"/>
                </a:cubicBezTo>
                <a:cubicBezTo>
                  <a:pt x="655" y="145"/>
                  <a:pt x="675" y="184"/>
                  <a:pt x="677" y="220"/>
                </a:cubicBezTo>
                <a:lnTo>
                  <a:pt x="521" y="220"/>
                </a:lnTo>
                <a:close/>
                <a:moveTo>
                  <a:pt x="704" y="261"/>
                </a:moveTo>
                <a:cubicBezTo>
                  <a:pt x="711" y="261"/>
                  <a:pt x="728" y="260"/>
                  <a:pt x="728" y="237"/>
                </a:cubicBezTo>
                <a:cubicBezTo>
                  <a:pt x="728" y="206"/>
                  <a:pt x="719" y="171"/>
                  <a:pt x="701" y="146"/>
                </a:cubicBezTo>
                <a:cubicBezTo>
                  <a:pt x="684" y="123"/>
                  <a:pt x="663" y="111"/>
                  <a:pt x="638" y="105"/>
                </a:cubicBezTo>
                <a:cubicBezTo>
                  <a:pt x="627" y="102"/>
                  <a:pt x="615" y="101"/>
                  <a:pt x="603" y="101"/>
                </a:cubicBezTo>
                <a:cubicBezTo>
                  <a:pt x="506" y="101"/>
                  <a:pt x="469" y="181"/>
                  <a:pt x="469" y="250"/>
                </a:cubicBezTo>
                <a:cubicBezTo>
                  <a:pt x="469" y="289"/>
                  <a:pt x="481" y="328"/>
                  <a:pt x="505" y="356"/>
                </a:cubicBezTo>
                <a:cubicBezTo>
                  <a:pt x="533" y="387"/>
                  <a:pt x="569" y="394"/>
                  <a:pt x="604" y="394"/>
                </a:cubicBezTo>
                <a:cubicBezTo>
                  <a:pt x="620" y="394"/>
                  <a:pt x="669" y="394"/>
                  <a:pt x="706" y="352"/>
                </a:cubicBezTo>
                <a:cubicBezTo>
                  <a:pt x="712" y="345"/>
                  <a:pt x="722" y="333"/>
                  <a:pt x="724" y="323"/>
                </a:cubicBezTo>
                <a:cubicBezTo>
                  <a:pt x="724" y="321"/>
                  <a:pt x="724" y="320"/>
                  <a:pt x="724" y="317"/>
                </a:cubicBezTo>
                <a:cubicBezTo>
                  <a:pt x="724" y="302"/>
                  <a:pt x="708" y="295"/>
                  <a:pt x="696" y="295"/>
                </a:cubicBezTo>
                <a:cubicBezTo>
                  <a:pt x="684" y="295"/>
                  <a:pt x="681" y="300"/>
                  <a:pt x="673" y="315"/>
                </a:cubicBezTo>
                <a:cubicBezTo>
                  <a:pt x="663" y="330"/>
                  <a:pt x="648" y="352"/>
                  <a:pt x="604" y="352"/>
                </a:cubicBezTo>
                <a:cubicBezTo>
                  <a:pt x="583" y="352"/>
                  <a:pt x="560" y="348"/>
                  <a:pt x="542" y="326"/>
                </a:cubicBezTo>
                <a:cubicBezTo>
                  <a:pt x="527" y="308"/>
                  <a:pt x="522" y="286"/>
                  <a:pt x="521" y="261"/>
                </a:cubicBezTo>
                <a:lnTo>
                  <a:pt x="704" y="261"/>
                </a:lnTo>
                <a:close/>
                <a:moveTo>
                  <a:pt x="813" y="25"/>
                </a:moveTo>
                <a:cubicBezTo>
                  <a:pt x="813" y="18"/>
                  <a:pt x="811" y="1"/>
                  <a:pt x="788" y="1"/>
                </a:cubicBezTo>
                <a:cubicBezTo>
                  <a:pt x="766" y="1"/>
                  <a:pt x="763" y="18"/>
                  <a:pt x="763" y="25"/>
                </a:cubicBezTo>
                <a:cubicBezTo>
                  <a:pt x="763" y="368"/>
                  <a:pt x="763" y="368"/>
                  <a:pt x="763" y="368"/>
                </a:cubicBezTo>
                <a:cubicBezTo>
                  <a:pt x="763" y="384"/>
                  <a:pt x="774" y="392"/>
                  <a:pt x="788" y="392"/>
                </a:cubicBezTo>
                <a:cubicBezTo>
                  <a:pt x="811" y="392"/>
                  <a:pt x="813" y="374"/>
                  <a:pt x="813" y="368"/>
                </a:cubicBezTo>
                <a:lnTo>
                  <a:pt x="813" y="25"/>
                </a:lnTo>
                <a:close/>
                <a:moveTo>
                  <a:pt x="919" y="25"/>
                </a:moveTo>
                <a:cubicBezTo>
                  <a:pt x="919" y="18"/>
                  <a:pt x="917" y="1"/>
                  <a:pt x="894" y="1"/>
                </a:cubicBezTo>
                <a:cubicBezTo>
                  <a:pt x="872" y="1"/>
                  <a:pt x="869" y="18"/>
                  <a:pt x="869" y="25"/>
                </a:cubicBezTo>
                <a:cubicBezTo>
                  <a:pt x="869" y="368"/>
                  <a:pt x="869" y="368"/>
                  <a:pt x="869" y="368"/>
                </a:cubicBezTo>
                <a:cubicBezTo>
                  <a:pt x="869" y="384"/>
                  <a:pt x="880" y="392"/>
                  <a:pt x="894" y="392"/>
                </a:cubicBezTo>
                <a:cubicBezTo>
                  <a:pt x="917" y="392"/>
                  <a:pt x="919" y="374"/>
                  <a:pt x="919" y="368"/>
                </a:cubicBezTo>
                <a:lnTo>
                  <a:pt x="919" y="25"/>
                </a:lnTo>
                <a:close/>
                <a:moveTo>
                  <a:pt x="1063" y="215"/>
                </a:moveTo>
                <a:cubicBezTo>
                  <a:pt x="1038" y="207"/>
                  <a:pt x="1016" y="201"/>
                  <a:pt x="1016" y="176"/>
                </a:cubicBezTo>
                <a:cubicBezTo>
                  <a:pt x="1016" y="164"/>
                  <a:pt x="1023" y="153"/>
                  <a:pt x="1032" y="147"/>
                </a:cubicBezTo>
                <a:cubicBezTo>
                  <a:pt x="1042" y="140"/>
                  <a:pt x="1057" y="139"/>
                  <a:pt x="1063" y="139"/>
                </a:cubicBezTo>
                <a:cubicBezTo>
                  <a:pt x="1107" y="139"/>
                  <a:pt x="1121" y="165"/>
                  <a:pt x="1126" y="174"/>
                </a:cubicBezTo>
                <a:cubicBezTo>
                  <a:pt x="1134" y="190"/>
                  <a:pt x="1138" y="196"/>
                  <a:pt x="1150" y="196"/>
                </a:cubicBezTo>
                <a:cubicBezTo>
                  <a:pt x="1158" y="196"/>
                  <a:pt x="1173" y="191"/>
                  <a:pt x="1173" y="175"/>
                </a:cubicBezTo>
                <a:cubicBezTo>
                  <a:pt x="1173" y="164"/>
                  <a:pt x="1158" y="101"/>
                  <a:pt x="1066" y="101"/>
                </a:cubicBezTo>
                <a:cubicBezTo>
                  <a:pt x="972" y="101"/>
                  <a:pt x="966" y="168"/>
                  <a:pt x="966" y="182"/>
                </a:cubicBezTo>
                <a:cubicBezTo>
                  <a:pt x="966" y="235"/>
                  <a:pt x="1013" y="250"/>
                  <a:pt x="1043" y="260"/>
                </a:cubicBezTo>
                <a:cubicBezTo>
                  <a:pt x="1074" y="269"/>
                  <a:pt x="1074" y="269"/>
                  <a:pt x="1074" y="269"/>
                </a:cubicBezTo>
                <a:cubicBezTo>
                  <a:pt x="1102" y="277"/>
                  <a:pt x="1127" y="284"/>
                  <a:pt x="1127" y="313"/>
                </a:cubicBezTo>
                <a:cubicBezTo>
                  <a:pt x="1127" y="338"/>
                  <a:pt x="1103" y="355"/>
                  <a:pt x="1071" y="355"/>
                </a:cubicBezTo>
                <a:cubicBezTo>
                  <a:pt x="1048" y="355"/>
                  <a:pt x="1025" y="347"/>
                  <a:pt x="1013" y="328"/>
                </a:cubicBezTo>
                <a:cubicBezTo>
                  <a:pt x="1009" y="322"/>
                  <a:pt x="1008" y="320"/>
                  <a:pt x="1001" y="299"/>
                </a:cubicBezTo>
                <a:cubicBezTo>
                  <a:pt x="998" y="294"/>
                  <a:pt x="995" y="287"/>
                  <a:pt x="982" y="287"/>
                </a:cubicBezTo>
                <a:cubicBezTo>
                  <a:pt x="974" y="287"/>
                  <a:pt x="956" y="292"/>
                  <a:pt x="956" y="310"/>
                </a:cubicBezTo>
                <a:cubicBezTo>
                  <a:pt x="956" y="318"/>
                  <a:pt x="960" y="348"/>
                  <a:pt x="986" y="369"/>
                </a:cubicBezTo>
                <a:cubicBezTo>
                  <a:pt x="1013" y="393"/>
                  <a:pt x="1052" y="394"/>
                  <a:pt x="1068" y="394"/>
                </a:cubicBezTo>
                <a:cubicBezTo>
                  <a:pt x="1093" y="394"/>
                  <a:pt x="1122" y="389"/>
                  <a:pt x="1143" y="375"/>
                </a:cubicBezTo>
                <a:cubicBezTo>
                  <a:pt x="1159" y="364"/>
                  <a:pt x="1177" y="343"/>
                  <a:pt x="1177" y="308"/>
                </a:cubicBezTo>
                <a:cubicBezTo>
                  <a:pt x="1177" y="249"/>
                  <a:pt x="1124" y="233"/>
                  <a:pt x="1095" y="225"/>
                </a:cubicBezTo>
                <a:lnTo>
                  <a:pt x="1063" y="215"/>
                </a:lnTo>
                <a:close/>
                <a:moveTo>
                  <a:pt x="1337" y="142"/>
                </a:moveTo>
                <a:cubicBezTo>
                  <a:pt x="1411" y="142"/>
                  <a:pt x="1413" y="219"/>
                  <a:pt x="1413" y="248"/>
                </a:cubicBezTo>
                <a:cubicBezTo>
                  <a:pt x="1413" y="274"/>
                  <a:pt x="1410" y="304"/>
                  <a:pt x="1394" y="325"/>
                </a:cubicBezTo>
                <a:cubicBezTo>
                  <a:pt x="1384" y="339"/>
                  <a:pt x="1365" y="354"/>
                  <a:pt x="1337" y="354"/>
                </a:cubicBezTo>
                <a:cubicBezTo>
                  <a:pt x="1284" y="354"/>
                  <a:pt x="1258" y="308"/>
                  <a:pt x="1258" y="244"/>
                </a:cubicBezTo>
                <a:cubicBezTo>
                  <a:pt x="1258" y="182"/>
                  <a:pt x="1286" y="142"/>
                  <a:pt x="1337" y="142"/>
                </a:cubicBezTo>
                <a:moveTo>
                  <a:pt x="1208" y="470"/>
                </a:moveTo>
                <a:cubicBezTo>
                  <a:pt x="1208" y="478"/>
                  <a:pt x="1210" y="486"/>
                  <a:pt x="1221" y="492"/>
                </a:cubicBezTo>
                <a:cubicBezTo>
                  <a:pt x="1225" y="494"/>
                  <a:pt x="1229" y="495"/>
                  <a:pt x="1234" y="495"/>
                </a:cubicBezTo>
                <a:cubicBezTo>
                  <a:pt x="1257" y="495"/>
                  <a:pt x="1259" y="477"/>
                  <a:pt x="1259" y="470"/>
                </a:cubicBezTo>
                <a:cubicBezTo>
                  <a:pt x="1259" y="356"/>
                  <a:pt x="1259" y="356"/>
                  <a:pt x="1259" y="356"/>
                </a:cubicBezTo>
                <a:cubicBezTo>
                  <a:pt x="1283" y="376"/>
                  <a:pt x="1304" y="394"/>
                  <a:pt x="1349" y="394"/>
                </a:cubicBezTo>
                <a:cubicBezTo>
                  <a:pt x="1435" y="394"/>
                  <a:pt x="1465" y="315"/>
                  <a:pt x="1465" y="247"/>
                </a:cubicBezTo>
                <a:cubicBezTo>
                  <a:pt x="1465" y="154"/>
                  <a:pt x="1413" y="100"/>
                  <a:pt x="1343" y="100"/>
                </a:cubicBezTo>
                <a:cubicBezTo>
                  <a:pt x="1308" y="100"/>
                  <a:pt x="1281" y="112"/>
                  <a:pt x="1259" y="139"/>
                </a:cubicBezTo>
                <a:cubicBezTo>
                  <a:pt x="1259" y="122"/>
                  <a:pt x="1259" y="112"/>
                  <a:pt x="1247" y="106"/>
                </a:cubicBezTo>
                <a:cubicBezTo>
                  <a:pt x="1241" y="103"/>
                  <a:pt x="1236" y="103"/>
                  <a:pt x="1234" y="103"/>
                </a:cubicBezTo>
                <a:cubicBezTo>
                  <a:pt x="1211" y="103"/>
                  <a:pt x="1208" y="121"/>
                  <a:pt x="1208" y="128"/>
                </a:cubicBezTo>
                <a:lnTo>
                  <a:pt x="1208" y="470"/>
                </a:lnTo>
                <a:close/>
                <a:moveTo>
                  <a:pt x="1537" y="220"/>
                </a:moveTo>
                <a:cubicBezTo>
                  <a:pt x="1540" y="208"/>
                  <a:pt x="1545" y="182"/>
                  <a:pt x="1567" y="163"/>
                </a:cubicBezTo>
                <a:cubicBezTo>
                  <a:pt x="1586" y="146"/>
                  <a:pt x="1608" y="145"/>
                  <a:pt x="1619" y="145"/>
                </a:cubicBezTo>
                <a:cubicBezTo>
                  <a:pt x="1671" y="145"/>
                  <a:pt x="1691" y="184"/>
                  <a:pt x="1693" y="220"/>
                </a:cubicBezTo>
                <a:lnTo>
                  <a:pt x="1537" y="220"/>
                </a:lnTo>
                <a:close/>
                <a:moveTo>
                  <a:pt x="1720" y="261"/>
                </a:moveTo>
                <a:cubicBezTo>
                  <a:pt x="1727" y="261"/>
                  <a:pt x="1744" y="260"/>
                  <a:pt x="1744" y="237"/>
                </a:cubicBezTo>
                <a:cubicBezTo>
                  <a:pt x="1744" y="206"/>
                  <a:pt x="1735" y="171"/>
                  <a:pt x="1717" y="146"/>
                </a:cubicBezTo>
                <a:cubicBezTo>
                  <a:pt x="1700" y="123"/>
                  <a:pt x="1679" y="111"/>
                  <a:pt x="1654" y="105"/>
                </a:cubicBezTo>
                <a:cubicBezTo>
                  <a:pt x="1643" y="102"/>
                  <a:pt x="1631" y="101"/>
                  <a:pt x="1619" y="101"/>
                </a:cubicBezTo>
                <a:cubicBezTo>
                  <a:pt x="1522" y="101"/>
                  <a:pt x="1485" y="181"/>
                  <a:pt x="1485" y="250"/>
                </a:cubicBezTo>
                <a:cubicBezTo>
                  <a:pt x="1485" y="289"/>
                  <a:pt x="1497" y="328"/>
                  <a:pt x="1521" y="356"/>
                </a:cubicBezTo>
                <a:cubicBezTo>
                  <a:pt x="1549" y="387"/>
                  <a:pt x="1585" y="394"/>
                  <a:pt x="1621" y="394"/>
                </a:cubicBezTo>
                <a:cubicBezTo>
                  <a:pt x="1636" y="394"/>
                  <a:pt x="1685" y="394"/>
                  <a:pt x="1723" y="352"/>
                </a:cubicBezTo>
                <a:cubicBezTo>
                  <a:pt x="1729" y="345"/>
                  <a:pt x="1738" y="333"/>
                  <a:pt x="1740" y="323"/>
                </a:cubicBezTo>
                <a:cubicBezTo>
                  <a:pt x="1741" y="321"/>
                  <a:pt x="1741" y="320"/>
                  <a:pt x="1741" y="317"/>
                </a:cubicBezTo>
                <a:cubicBezTo>
                  <a:pt x="1741" y="302"/>
                  <a:pt x="1724" y="295"/>
                  <a:pt x="1712" y="295"/>
                </a:cubicBezTo>
                <a:cubicBezTo>
                  <a:pt x="1700" y="295"/>
                  <a:pt x="1697" y="300"/>
                  <a:pt x="1689" y="315"/>
                </a:cubicBezTo>
                <a:cubicBezTo>
                  <a:pt x="1679" y="330"/>
                  <a:pt x="1664" y="352"/>
                  <a:pt x="1621" y="352"/>
                </a:cubicBezTo>
                <a:cubicBezTo>
                  <a:pt x="1599" y="352"/>
                  <a:pt x="1576" y="348"/>
                  <a:pt x="1558" y="326"/>
                </a:cubicBezTo>
                <a:cubicBezTo>
                  <a:pt x="1543" y="308"/>
                  <a:pt x="1538" y="286"/>
                  <a:pt x="1537" y="261"/>
                </a:cubicBezTo>
                <a:lnTo>
                  <a:pt x="1720" y="261"/>
                </a:lnTo>
                <a:close/>
                <a:moveTo>
                  <a:pt x="1969" y="302"/>
                </a:moveTo>
                <a:cubicBezTo>
                  <a:pt x="1961" y="320"/>
                  <a:pt x="1947" y="352"/>
                  <a:pt x="1897" y="352"/>
                </a:cubicBezTo>
                <a:cubicBezTo>
                  <a:pt x="1831" y="352"/>
                  <a:pt x="1817" y="292"/>
                  <a:pt x="1817" y="245"/>
                </a:cubicBezTo>
                <a:cubicBezTo>
                  <a:pt x="1817" y="192"/>
                  <a:pt x="1839" y="142"/>
                  <a:pt x="1897" y="142"/>
                </a:cubicBezTo>
                <a:cubicBezTo>
                  <a:pt x="1940" y="142"/>
                  <a:pt x="1955" y="170"/>
                  <a:pt x="1960" y="181"/>
                </a:cubicBezTo>
                <a:cubicBezTo>
                  <a:pt x="1966" y="194"/>
                  <a:pt x="1971" y="204"/>
                  <a:pt x="1986" y="204"/>
                </a:cubicBezTo>
                <a:cubicBezTo>
                  <a:pt x="2001" y="204"/>
                  <a:pt x="2013" y="194"/>
                  <a:pt x="2013" y="180"/>
                </a:cubicBezTo>
                <a:cubicBezTo>
                  <a:pt x="2013" y="176"/>
                  <a:pt x="2013" y="170"/>
                  <a:pt x="2002" y="152"/>
                </a:cubicBezTo>
                <a:cubicBezTo>
                  <a:pt x="1987" y="128"/>
                  <a:pt x="1962" y="101"/>
                  <a:pt x="1899" y="101"/>
                </a:cubicBezTo>
                <a:cubicBezTo>
                  <a:pt x="1878" y="101"/>
                  <a:pt x="1804" y="101"/>
                  <a:pt x="1774" y="184"/>
                </a:cubicBezTo>
                <a:cubicBezTo>
                  <a:pt x="1767" y="204"/>
                  <a:pt x="1764" y="225"/>
                  <a:pt x="1764" y="247"/>
                </a:cubicBezTo>
                <a:cubicBezTo>
                  <a:pt x="1764" y="315"/>
                  <a:pt x="1797" y="394"/>
                  <a:pt x="1896" y="394"/>
                </a:cubicBezTo>
                <a:cubicBezTo>
                  <a:pt x="1973" y="394"/>
                  <a:pt x="1998" y="352"/>
                  <a:pt x="2007" y="337"/>
                </a:cubicBezTo>
                <a:cubicBezTo>
                  <a:pt x="2015" y="323"/>
                  <a:pt x="2019" y="311"/>
                  <a:pt x="2019" y="304"/>
                </a:cubicBezTo>
                <a:cubicBezTo>
                  <a:pt x="2019" y="285"/>
                  <a:pt x="1999" y="281"/>
                  <a:pt x="1992" y="281"/>
                </a:cubicBezTo>
                <a:cubicBezTo>
                  <a:pt x="1978" y="281"/>
                  <a:pt x="1973" y="292"/>
                  <a:pt x="1969" y="302"/>
                </a:cubicBezTo>
                <a:moveTo>
                  <a:pt x="2047" y="149"/>
                </a:moveTo>
                <a:cubicBezTo>
                  <a:pt x="2047" y="309"/>
                  <a:pt x="2047" y="309"/>
                  <a:pt x="2047" y="309"/>
                </a:cubicBezTo>
                <a:cubicBezTo>
                  <a:pt x="2047" y="351"/>
                  <a:pt x="2052" y="392"/>
                  <a:pt x="2127" y="392"/>
                </a:cubicBezTo>
                <a:cubicBezTo>
                  <a:pt x="2132" y="392"/>
                  <a:pt x="2141" y="391"/>
                  <a:pt x="2144" y="391"/>
                </a:cubicBezTo>
                <a:cubicBezTo>
                  <a:pt x="2156" y="389"/>
                  <a:pt x="2174" y="386"/>
                  <a:pt x="2174" y="370"/>
                </a:cubicBezTo>
                <a:cubicBezTo>
                  <a:pt x="2174" y="351"/>
                  <a:pt x="2161" y="350"/>
                  <a:pt x="2148" y="349"/>
                </a:cubicBezTo>
                <a:cubicBezTo>
                  <a:pt x="2144" y="349"/>
                  <a:pt x="2132" y="350"/>
                  <a:pt x="2128" y="350"/>
                </a:cubicBezTo>
                <a:cubicBezTo>
                  <a:pt x="2115" y="349"/>
                  <a:pt x="2103" y="347"/>
                  <a:pt x="2099" y="331"/>
                </a:cubicBezTo>
                <a:cubicBezTo>
                  <a:pt x="2098" y="324"/>
                  <a:pt x="2097" y="320"/>
                  <a:pt x="2097" y="287"/>
                </a:cubicBezTo>
                <a:cubicBezTo>
                  <a:pt x="2097" y="149"/>
                  <a:pt x="2097" y="149"/>
                  <a:pt x="2097" y="149"/>
                </a:cubicBezTo>
                <a:cubicBezTo>
                  <a:pt x="2154" y="149"/>
                  <a:pt x="2154" y="149"/>
                  <a:pt x="2154" y="149"/>
                </a:cubicBezTo>
                <a:cubicBezTo>
                  <a:pt x="2160" y="149"/>
                  <a:pt x="2174" y="147"/>
                  <a:pt x="2174" y="128"/>
                </a:cubicBezTo>
                <a:cubicBezTo>
                  <a:pt x="2174" y="108"/>
                  <a:pt x="2160" y="106"/>
                  <a:pt x="2154" y="106"/>
                </a:cubicBezTo>
                <a:cubicBezTo>
                  <a:pt x="2097" y="106"/>
                  <a:pt x="2097" y="106"/>
                  <a:pt x="2097" y="106"/>
                </a:cubicBezTo>
                <a:cubicBezTo>
                  <a:pt x="2097" y="43"/>
                  <a:pt x="2097" y="43"/>
                  <a:pt x="2097" y="43"/>
                </a:cubicBezTo>
                <a:cubicBezTo>
                  <a:pt x="2097" y="35"/>
                  <a:pt x="2096" y="19"/>
                  <a:pt x="2072" y="19"/>
                </a:cubicBezTo>
                <a:cubicBezTo>
                  <a:pt x="2050" y="19"/>
                  <a:pt x="2048" y="36"/>
                  <a:pt x="2048" y="43"/>
                </a:cubicBezTo>
                <a:cubicBezTo>
                  <a:pt x="2048" y="106"/>
                  <a:pt x="2048" y="106"/>
                  <a:pt x="2048" y="106"/>
                </a:cubicBezTo>
                <a:lnTo>
                  <a:pt x="2047" y="149"/>
                </a:lnTo>
                <a:close/>
                <a:moveTo>
                  <a:pt x="2227" y="45"/>
                </a:moveTo>
                <a:cubicBezTo>
                  <a:pt x="2232" y="45"/>
                  <a:pt x="2236" y="42"/>
                  <a:pt x="2236" y="38"/>
                </a:cubicBezTo>
                <a:cubicBezTo>
                  <a:pt x="2236" y="33"/>
                  <a:pt x="2232" y="31"/>
                  <a:pt x="2227" y="31"/>
                </a:cubicBezTo>
                <a:cubicBezTo>
                  <a:pt x="2216" y="31"/>
                  <a:pt x="2216" y="31"/>
                  <a:pt x="2216" y="31"/>
                </a:cubicBezTo>
                <a:cubicBezTo>
                  <a:pt x="2216" y="45"/>
                  <a:pt x="2216" y="45"/>
                  <a:pt x="2216" y="45"/>
                </a:cubicBezTo>
                <a:lnTo>
                  <a:pt x="2227" y="45"/>
                </a:lnTo>
                <a:close/>
                <a:moveTo>
                  <a:pt x="2208" y="28"/>
                </a:moveTo>
                <a:cubicBezTo>
                  <a:pt x="2208" y="26"/>
                  <a:pt x="2209" y="24"/>
                  <a:pt x="2212" y="24"/>
                </a:cubicBezTo>
                <a:cubicBezTo>
                  <a:pt x="2227" y="24"/>
                  <a:pt x="2227" y="24"/>
                  <a:pt x="2227" y="24"/>
                </a:cubicBezTo>
                <a:cubicBezTo>
                  <a:pt x="2237" y="24"/>
                  <a:pt x="2244" y="28"/>
                  <a:pt x="2244" y="37"/>
                </a:cubicBezTo>
                <a:cubicBezTo>
                  <a:pt x="2244" y="44"/>
                  <a:pt x="2241" y="49"/>
                  <a:pt x="2235" y="51"/>
                </a:cubicBezTo>
                <a:cubicBezTo>
                  <a:pt x="2243" y="61"/>
                  <a:pt x="2243" y="61"/>
                  <a:pt x="2243" y="61"/>
                </a:cubicBezTo>
                <a:cubicBezTo>
                  <a:pt x="2244" y="62"/>
                  <a:pt x="2244" y="63"/>
                  <a:pt x="2244" y="64"/>
                </a:cubicBezTo>
                <a:cubicBezTo>
                  <a:pt x="2244" y="66"/>
                  <a:pt x="2243" y="68"/>
                  <a:pt x="2240" y="68"/>
                </a:cubicBezTo>
                <a:cubicBezTo>
                  <a:pt x="2239" y="68"/>
                  <a:pt x="2237" y="67"/>
                  <a:pt x="2236" y="66"/>
                </a:cubicBezTo>
                <a:cubicBezTo>
                  <a:pt x="2225" y="52"/>
                  <a:pt x="2225" y="52"/>
                  <a:pt x="2225" y="52"/>
                </a:cubicBezTo>
                <a:cubicBezTo>
                  <a:pt x="2216" y="52"/>
                  <a:pt x="2216" y="52"/>
                  <a:pt x="2216" y="52"/>
                </a:cubicBezTo>
                <a:cubicBezTo>
                  <a:pt x="2216" y="64"/>
                  <a:pt x="2216" y="64"/>
                  <a:pt x="2216" y="64"/>
                </a:cubicBezTo>
                <a:cubicBezTo>
                  <a:pt x="2216" y="66"/>
                  <a:pt x="2214" y="68"/>
                  <a:pt x="2212" y="68"/>
                </a:cubicBezTo>
                <a:cubicBezTo>
                  <a:pt x="2209" y="68"/>
                  <a:pt x="2208" y="66"/>
                  <a:pt x="2208" y="64"/>
                </a:cubicBezTo>
                <a:lnTo>
                  <a:pt x="2208" y="28"/>
                </a:lnTo>
                <a:close/>
                <a:moveTo>
                  <a:pt x="2224" y="85"/>
                </a:moveTo>
                <a:cubicBezTo>
                  <a:pt x="2246" y="85"/>
                  <a:pt x="2263" y="67"/>
                  <a:pt x="2263" y="46"/>
                </a:cubicBezTo>
                <a:cubicBezTo>
                  <a:pt x="2263" y="46"/>
                  <a:pt x="2263" y="46"/>
                  <a:pt x="2263" y="46"/>
                </a:cubicBezTo>
                <a:cubicBezTo>
                  <a:pt x="2263" y="25"/>
                  <a:pt x="2246" y="8"/>
                  <a:pt x="2224" y="8"/>
                </a:cubicBezTo>
                <a:cubicBezTo>
                  <a:pt x="2203" y="8"/>
                  <a:pt x="2186" y="25"/>
                  <a:pt x="2186" y="46"/>
                </a:cubicBezTo>
                <a:cubicBezTo>
                  <a:pt x="2186" y="46"/>
                  <a:pt x="2186" y="46"/>
                  <a:pt x="2186" y="46"/>
                </a:cubicBezTo>
                <a:cubicBezTo>
                  <a:pt x="2186" y="68"/>
                  <a:pt x="2203" y="85"/>
                  <a:pt x="2224" y="85"/>
                </a:cubicBezTo>
                <a:moveTo>
                  <a:pt x="2224" y="90"/>
                </a:moveTo>
                <a:cubicBezTo>
                  <a:pt x="2200" y="90"/>
                  <a:pt x="2181" y="70"/>
                  <a:pt x="2181" y="46"/>
                </a:cubicBezTo>
                <a:cubicBezTo>
                  <a:pt x="2181" y="46"/>
                  <a:pt x="2181" y="46"/>
                  <a:pt x="2181" y="46"/>
                </a:cubicBezTo>
                <a:cubicBezTo>
                  <a:pt x="2181" y="23"/>
                  <a:pt x="2200" y="3"/>
                  <a:pt x="2224" y="3"/>
                </a:cubicBezTo>
                <a:cubicBezTo>
                  <a:pt x="2249" y="3"/>
                  <a:pt x="2268" y="23"/>
                  <a:pt x="2268" y="46"/>
                </a:cubicBezTo>
                <a:cubicBezTo>
                  <a:pt x="2268" y="46"/>
                  <a:pt x="2268" y="46"/>
                  <a:pt x="2268" y="46"/>
                </a:cubicBezTo>
                <a:cubicBezTo>
                  <a:pt x="2268" y="70"/>
                  <a:pt x="2249" y="90"/>
                  <a:pt x="2224" y="90"/>
                </a:cubicBezTo>
                <a:moveTo>
                  <a:pt x="19" y="676"/>
                </a:moveTo>
                <a:cubicBezTo>
                  <a:pt x="19" y="681"/>
                  <a:pt x="24" y="686"/>
                  <a:pt x="29" y="686"/>
                </a:cubicBezTo>
                <a:cubicBezTo>
                  <a:pt x="34" y="686"/>
                  <a:pt x="38" y="683"/>
                  <a:pt x="39" y="679"/>
                </a:cubicBezTo>
                <a:cubicBezTo>
                  <a:pt x="50" y="655"/>
                  <a:pt x="50" y="655"/>
                  <a:pt x="50" y="655"/>
                </a:cubicBezTo>
                <a:cubicBezTo>
                  <a:pt x="109" y="655"/>
                  <a:pt x="109" y="655"/>
                  <a:pt x="109" y="655"/>
                </a:cubicBezTo>
                <a:cubicBezTo>
                  <a:pt x="119" y="678"/>
                  <a:pt x="119" y="678"/>
                  <a:pt x="119" y="678"/>
                </a:cubicBezTo>
                <a:cubicBezTo>
                  <a:pt x="121" y="683"/>
                  <a:pt x="124" y="686"/>
                  <a:pt x="129" y="686"/>
                </a:cubicBezTo>
                <a:cubicBezTo>
                  <a:pt x="135" y="686"/>
                  <a:pt x="140" y="681"/>
                  <a:pt x="140" y="675"/>
                </a:cubicBezTo>
                <a:cubicBezTo>
                  <a:pt x="140" y="674"/>
                  <a:pt x="139" y="672"/>
                  <a:pt x="138" y="671"/>
                </a:cubicBezTo>
                <a:cubicBezTo>
                  <a:pt x="93" y="570"/>
                  <a:pt x="93" y="570"/>
                  <a:pt x="93" y="570"/>
                </a:cubicBezTo>
                <a:cubicBezTo>
                  <a:pt x="90" y="564"/>
                  <a:pt x="86" y="561"/>
                  <a:pt x="80" y="561"/>
                </a:cubicBezTo>
                <a:cubicBezTo>
                  <a:pt x="79" y="561"/>
                  <a:pt x="79" y="561"/>
                  <a:pt x="79" y="561"/>
                </a:cubicBezTo>
                <a:cubicBezTo>
                  <a:pt x="73" y="561"/>
                  <a:pt x="69" y="564"/>
                  <a:pt x="66" y="570"/>
                </a:cubicBezTo>
                <a:cubicBezTo>
                  <a:pt x="21" y="671"/>
                  <a:pt x="21" y="671"/>
                  <a:pt x="21" y="671"/>
                </a:cubicBezTo>
                <a:cubicBezTo>
                  <a:pt x="20" y="673"/>
                  <a:pt x="19" y="674"/>
                  <a:pt x="19" y="676"/>
                </a:cubicBezTo>
                <a:close/>
                <a:moveTo>
                  <a:pt x="58" y="636"/>
                </a:moveTo>
                <a:cubicBezTo>
                  <a:pt x="79" y="587"/>
                  <a:pt x="79" y="587"/>
                  <a:pt x="79" y="587"/>
                </a:cubicBezTo>
                <a:cubicBezTo>
                  <a:pt x="101" y="636"/>
                  <a:pt x="101" y="636"/>
                  <a:pt x="101" y="636"/>
                </a:cubicBezTo>
                <a:lnTo>
                  <a:pt x="58" y="636"/>
                </a:lnTo>
                <a:close/>
                <a:moveTo>
                  <a:pt x="250" y="675"/>
                </a:moveTo>
                <a:cubicBezTo>
                  <a:pt x="250" y="681"/>
                  <a:pt x="255" y="686"/>
                  <a:pt x="261" y="686"/>
                </a:cubicBezTo>
                <a:cubicBezTo>
                  <a:pt x="267" y="686"/>
                  <a:pt x="272" y="681"/>
                  <a:pt x="272" y="675"/>
                </a:cubicBezTo>
                <a:cubicBezTo>
                  <a:pt x="272" y="642"/>
                  <a:pt x="272" y="642"/>
                  <a:pt x="272" y="642"/>
                </a:cubicBezTo>
                <a:cubicBezTo>
                  <a:pt x="299" y="642"/>
                  <a:pt x="299" y="642"/>
                  <a:pt x="299" y="642"/>
                </a:cubicBezTo>
                <a:cubicBezTo>
                  <a:pt x="329" y="680"/>
                  <a:pt x="329" y="680"/>
                  <a:pt x="329" y="680"/>
                </a:cubicBezTo>
                <a:cubicBezTo>
                  <a:pt x="331" y="683"/>
                  <a:pt x="334" y="686"/>
                  <a:pt x="339" y="686"/>
                </a:cubicBezTo>
                <a:cubicBezTo>
                  <a:pt x="344" y="686"/>
                  <a:pt x="349" y="682"/>
                  <a:pt x="349" y="676"/>
                </a:cubicBezTo>
                <a:cubicBezTo>
                  <a:pt x="349" y="672"/>
                  <a:pt x="348" y="670"/>
                  <a:pt x="346" y="668"/>
                </a:cubicBezTo>
                <a:cubicBezTo>
                  <a:pt x="323" y="638"/>
                  <a:pt x="323" y="638"/>
                  <a:pt x="323" y="638"/>
                </a:cubicBezTo>
                <a:cubicBezTo>
                  <a:pt x="339" y="633"/>
                  <a:pt x="350" y="621"/>
                  <a:pt x="350" y="602"/>
                </a:cubicBezTo>
                <a:cubicBezTo>
                  <a:pt x="350" y="601"/>
                  <a:pt x="350" y="601"/>
                  <a:pt x="350" y="601"/>
                </a:cubicBezTo>
                <a:cubicBezTo>
                  <a:pt x="350" y="591"/>
                  <a:pt x="347" y="581"/>
                  <a:pt x="340" y="575"/>
                </a:cubicBezTo>
                <a:cubicBezTo>
                  <a:pt x="332" y="567"/>
                  <a:pt x="320" y="563"/>
                  <a:pt x="305" y="563"/>
                </a:cubicBezTo>
                <a:cubicBezTo>
                  <a:pt x="261" y="563"/>
                  <a:pt x="261" y="563"/>
                  <a:pt x="261" y="563"/>
                </a:cubicBezTo>
                <a:cubicBezTo>
                  <a:pt x="255" y="563"/>
                  <a:pt x="250" y="567"/>
                  <a:pt x="250" y="573"/>
                </a:cubicBezTo>
                <a:lnTo>
                  <a:pt x="250" y="675"/>
                </a:lnTo>
                <a:close/>
                <a:moveTo>
                  <a:pt x="272" y="623"/>
                </a:moveTo>
                <a:cubicBezTo>
                  <a:pt x="272" y="582"/>
                  <a:pt x="272" y="582"/>
                  <a:pt x="272" y="582"/>
                </a:cubicBezTo>
                <a:cubicBezTo>
                  <a:pt x="303" y="582"/>
                  <a:pt x="303" y="582"/>
                  <a:pt x="303" y="582"/>
                </a:cubicBezTo>
                <a:cubicBezTo>
                  <a:pt x="319" y="582"/>
                  <a:pt x="328" y="589"/>
                  <a:pt x="328" y="602"/>
                </a:cubicBezTo>
                <a:cubicBezTo>
                  <a:pt x="328" y="603"/>
                  <a:pt x="328" y="603"/>
                  <a:pt x="328" y="603"/>
                </a:cubicBezTo>
                <a:cubicBezTo>
                  <a:pt x="328" y="615"/>
                  <a:pt x="319" y="623"/>
                  <a:pt x="303" y="623"/>
                </a:cubicBezTo>
                <a:lnTo>
                  <a:pt x="272" y="623"/>
                </a:lnTo>
                <a:close/>
                <a:moveTo>
                  <a:pt x="405" y="685"/>
                </a:moveTo>
                <a:cubicBezTo>
                  <a:pt x="477" y="685"/>
                  <a:pt x="477" y="685"/>
                  <a:pt x="477" y="685"/>
                </a:cubicBezTo>
                <a:cubicBezTo>
                  <a:pt x="482" y="685"/>
                  <a:pt x="487" y="681"/>
                  <a:pt x="487" y="675"/>
                </a:cubicBezTo>
                <a:cubicBezTo>
                  <a:pt x="487" y="670"/>
                  <a:pt x="482" y="666"/>
                  <a:pt x="477" y="666"/>
                </a:cubicBezTo>
                <a:cubicBezTo>
                  <a:pt x="416" y="666"/>
                  <a:pt x="416" y="666"/>
                  <a:pt x="416" y="666"/>
                </a:cubicBezTo>
                <a:cubicBezTo>
                  <a:pt x="416" y="633"/>
                  <a:pt x="416" y="633"/>
                  <a:pt x="416" y="633"/>
                </a:cubicBezTo>
                <a:cubicBezTo>
                  <a:pt x="468" y="633"/>
                  <a:pt x="468" y="633"/>
                  <a:pt x="468" y="633"/>
                </a:cubicBezTo>
                <a:cubicBezTo>
                  <a:pt x="474" y="633"/>
                  <a:pt x="478" y="629"/>
                  <a:pt x="478" y="623"/>
                </a:cubicBezTo>
                <a:cubicBezTo>
                  <a:pt x="478" y="618"/>
                  <a:pt x="474" y="614"/>
                  <a:pt x="468" y="614"/>
                </a:cubicBezTo>
                <a:cubicBezTo>
                  <a:pt x="416" y="614"/>
                  <a:pt x="416" y="614"/>
                  <a:pt x="416" y="614"/>
                </a:cubicBezTo>
                <a:cubicBezTo>
                  <a:pt x="416" y="582"/>
                  <a:pt x="416" y="582"/>
                  <a:pt x="416" y="582"/>
                </a:cubicBezTo>
                <a:cubicBezTo>
                  <a:pt x="476" y="582"/>
                  <a:pt x="476" y="582"/>
                  <a:pt x="476" y="582"/>
                </a:cubicBezTo>
                <a:cubicBezTo>
                  <a:pt x="481" y="582"/>
                  <a:pt x="486" y="578"/>
                  <a:pt x="486" y="572"/>
                </a:cubicBezTo>
                <a:cubicBezTo>
                  <a:pt x="486" y="567"/>
                  <a:pt x="481" y="563"/>
                  <a:pt x="476" y="563"/>
                </a:cubicBezTo>
                <a:cubicBezTo>
                  <a:pt x="405" y="563"/>
                  <a:pt x="405" y="563"/>
                  <a:pt x="405" y="563"/>
                </a:cubicBezTo>
                <a:cubicBezTo>
                  <a:pt x="399" y="563"/>
                  <a:pt x="394" y="567"/>
                  <a:pt x="394" y="573"/>
                </a:cubicBezTo>
                <a:cubicBezTo>
                  <a:pt x="394" y="674"/>
                  <a:pt x="394" y="674"/>
                  <a:pt x="394" y="674"/>
                </a:cubicBezTo>
                <a:cubicBezTo>
                  <a:pt x="394" y="680"/>
                  <a:pt x="399" y="685"/>
                  <a:pt x="405" y="685"/>
                </a:cubicBezTo>
                <a:close/>
                <a:moveTo>
                  <a:pt x="521" y="676"/>
                </a:moveTo>
                <a:cubicBezTo>
                  <a:pt x="521" y="681"/>
                  <a:pt x="525" y="686"/>
                  <a:pt x="530" y="686"/>
                </a:cubicBezTo>
                <a:cubicBezTo>
                  <a:pt x="535" y="686"/>
                  <a:pt x="539" y="683"/>
                  <a:pt x="540" y="679"/>
                </a:cubicBezTo>
                <a:cubicBezTo>
                  <a:pt x="551" y="655"/>
                  <a:pt x="551" y="655"/>
                  <a:pt x="551" y="655"/>
                </a:cubicBezTo>
                <a:cubicBezTo>
                  <a:pt x="610" y="655"/>
                  <a:pt x="610" y="655"/>
                  <a:pt x="610" y="655"/>
                </a:cubicBezTo>
                <a:cubicBezTo>
                  <a:pt x="620" y="678"/>
                  <a:pt x="620" y="678"/>
                  <a:pt x="620" y="678"/>
                </a:cubicBezTo>
                <a:cubicBezTo>
                  <a:pt x="622" y="683"/>
                  <a:pt x="626" y="686"/>
                  <a:pt x="631" y="686"/>
                </a:cubicBezTo>
                <a:cubicBezTo>
                  <a:pt x="636" y="686"/>
                  <a:pt x="641" y="681"/>
                  <a:pt x="641" y="675"/>
                </a:cubicBezTo>
                <a:cubicBezTo>
                  <a:pt x="641" y="674"/>
                  <a:pt x="640" y="672"/>
                  <a:pt x="640" y="671"/>
                </a:cubicBezTo>
                <a:cubicBezTo>
                  <a:pt x="594" y="570"/>
                  <a:pt x="594" y="570"/>
                  <a:pt x="594" y="570"/>
                </a:cubicBezTo>
                <a:cubicBezTo>
                  <a:pt x="592" y="564"/>
                  <a:pt x="587" y="561"/>
                  <a:pt x="581" y="561"/>
                </a:cubicBezTo>
                <a:cubicBezTo>
                  <a:pt x="580" y="561"/>
                  <a:pt x="580" y="561"/>
                  <a:pt x="580" y="561"/>
                </a:cubicBezTo>
                <a:cubicBezTo>
                  <a:pt x="574" y="561"/>
                  <a:pt x="570" y="564"/>
                  <a:pt x="567" y="570"/>
                </a:cubicBezTo>
                <a:cubicBezTo>
                  <a:pt x="522" y="671"/>
                  <a:pt x="522" y="671"/>
                  <a:pt x="522" y="671"/>
                </a:cubicBezTo>
                <a:cubicBezTo>
                  <a:pt x="521" y="673"/>
                  <a:pt x="521" y="674"/>
                  <a:pt x="521" y="676"/>
                </a:cubicBezTo>
                <a:close/>
                <a:moveTo>
                  <a:pt x="559" y="636"/>
                </a:moveTo>
                <a:cubicBezTo>
                  <a:pt x="580" y="587"/>
                  <a:pt x="580" y="587"/>
                  <a:pt x="580" y="587"/>
                </a:cubicBezTo>
                <a:cubicBezTo>
                  <a:pt x="602" y="636"/>
                  <a:pt x="602" y="636"/>
                  <a:pt x="602" y="636"/>
                </a:cubicBezTo>
                <a:lnTo>
                  <a:pt x="559" y="636"/>
                </a:lnTo>
                <a:close/>
                <a:moveTo>
                  <a:pt x="682" y="674"/>
                </a:moveTo>
                <a:cubicBezTo>
                  <a:pt x="682" y="680"/>
                  <a:pt x="686" y="685"/>
                  <a:pt x="692" y="685"/>
                </a:cubicBezTo>
                <a:cubicBezTo>
                  <a:pt x="758" y="685"/>
                  <a:pt x="758" y="685"/>
                  <a:pt x="758" y="685"/>
                </a:cubicBezTo>
                <a:cubicBezTo>
                  <a:pt x="764" y="685"/>
                  <a:pt x="768" y="680"/>
                  <a:pt x="768" y="675"/>
                </a:cubicBezTo>
                <a:cubicBezTo>
                  <a:pt x="768" y="670"/>
                  <a:pt x="764" y="665"/>
                  <a:pt x="758" y="665"/>
                </a:cubicBezTo>
                <a:cubicBezTo>
                  <a:pt x="703" y="665"/>
                  <a:pt x="703" y="665"/>
                  <a:pt x="703" y="665"/>
                </a:cubicBezTo>
                <a:cubicBezTo>
                  <a:pt x="703" y="572"/>
                  <a:pt x="703" y="572"/>
                  <a:pt x="703" y="572"/>
                </a:cubicBezTo>
                <a:cubicBezTo>
                  <a:pt x="703" y="566"/>
                  <a:pt x="698" y="562"/>
                  <a:pt x="692" y="562"/>
                </a:cubicBezTo>
                <a:cubicBezTo>
                  <a:pt x="686" y="562"/>
                  <a:pt x="682" y="566"/>
                  <a:pt x="682" y="572"/>
                </a:cubicBezTo>
                <a:lnTo>
                  <a:pt x="682" y="674"/>
                </a:lnTo>
                <a:close/>
                <a:moveTo>
                  <a:pt x="877" y="674"/>
                </a:moveTo>
                <a:cubicBezTo>
                  <a:pt x="877" y="680"/>
                  <a:pt x="882" y="685"/>
                  <a:pt x="888" y="685"/>
                </a:cubicBezTo>
                <a:cubicBezTo>
                  <a:pt x="923" y="685"/>
                  <a:pt x="923" y="685"/>
                  <a:pt x="923" y="685"/>
                </a:cubicBezTo>
                <a:cubicBezTo>
                  <a:pt x="961" y="685"/>
                  <a:pt x="988" y="658"/>
                  <a:pt x="988" y="624"/>
                </a:cubicBezTo>
                <a:cubicBezTo>
                  <a:pt x="988" y="623"/>
                  <a:pt x="988" y="623"/>
                  <a:pt x="988" y="623"/>
                </a:cubicBezTo>
                <a:cubicBezTo>
                  <a:pt x="988" y="589"/>
                  <a:pt x="961" y="563"/>
                  <a:pt x="923" y="563"/>
                </a:cubicBezTo>
                <a:cubicBezTo>
                  <a:pt x="888" y="563"/>
                  <a:pt x="888" y="563"/>
                  <a:pt x="888" y="563"/>
                </a:cubicBezTo>
                <a:cubicBezTo>
                  <a:pt x="882" y="563"/>
                  <a:pt x="877" y="567"/>
                  <a:pt x="877" y="573"/>
                </a:cubicBezTo>
                <a:lnTo>
                  <a:pt x="877" y="674"/>
                </a:lnTo>
                <a:close/>
                <a:moveTo>
                  <a:pt x="899" y="665"/>
                </a:moveTo>
                <a:cubicBezTo>
                  <a:pt x="899" y="582"/>
                  <a:pt x="899" y="582"/>
                  <a:pt x="899" y="582"/>
                </a:cubicBezTo>
                <a:cubicBezTo>
                  <a:pt x="923" y="582"/>
                  <a:pt x="923" y="582"/>
                  <a:pt x="923" y="582"/>
                </a:cubicBezTo>
                <a:cubicBezTo>
                  <a:pt x="949" y="582"/>
                  <a:pt x="965" y="600"/>
                  <a:pt x="965" y="624"/>
                </a:cubicBezTo>
                <a:cubicBezTo>
                  <a:pt x="965" y="624"/>
                  <a:pt x="965" y="624"/>
                  <a:pt x="965" y="624"/>
                </a:cubicBezTo>
                <a:cubicBezTo>
                  <a:pt x="965" y="648"/>
                  <a:pt x="949" y="665"/>
                  <a:pt x="923" y="665"/>
                </a:cubicBezTo>
                <a:lnTo>
                  <a:pt x="899" y="665"/>
                </a:lnTo>
                <a:close/>
                <a:moveTo>
                  <a:pt x="1033" y="675"/>
                </a:moveTo>
                <a:cubicBezTo>
                  <a:pt x="1033" y="681"/>
                  <a:pt x="1037" y="686"/>
                  <a:pt x="1043" y="686"/>
                </a:cubicBezTo>
                <a:cubicBezTo>
                  <a:pt x="1049" y="686"/>
                  <a:pt x="1054" y="681"/>
                  <a:pt x="1054" y="675"/>
                </a:cubicBezTo>
                <a:cubicBezTo>
                  <a:pt x="1054" y="572"/>
                  <a:pt x="1054" y="572"/>
                  <a:pt x="1054" y="572"/>
                </a:cubicBezTo>
                <a:cubicBezTo>
                  <a:pt x="1054" y="566"/>
                  <a:pt x="1049" y="562"/>
                  <a:pt x="1043" y="562"/>
                </a:cubicBezTo>
                <a:cubicBezTo>
                  <a:pt x="1037" y="562"/>
                  <a:pt x="1033" y="566"/>
                  <a:pt x="1033" y="572"/>
                </a:cubicBezTo>
                <a:lnTo>
                  <a:pt x="1033" y="675"/>
                </a:lnTo>
                <a:close/>
                <a:moveTo>
                  <a:pt x="1104" y="675"/>
                </a:moveTo>
                <a:cubicBezTo>
                  <a:pt x="1104" y="681"/>
                  <a:pt x="1109" y="686"/>
                  <a:pt x="1115" y="686"/>
                </a:cubicBezTo>
                <a:cubicBezTo>
                  <a:pt x="1121" y="686"/>
                  <a:pt x="1126" y="681"/>
                  <a:pt x="1126" y="675"/>
                </a:cubicBezTo>
                <a:cubicBezTo>
                  <a:pt x="1126" y="635"/>
                  <a:pt x="1126" y="635"/>
                  <a:pt x="1126" y="635"/>
                </a:cubicBezTo>
                <a:cubicBezTo>
                  <a:pt x="1179" y="635"/>
                  <a:pt x="1179" y="635"/>
                  <a:pt x="1179" y="635"/>
                </a:cubicBezTo>
                <a:cubicBezTo>
                  <a:pt x="1184" y="635"/>
                  <a:pt x="1188" y="631"/>
                  <a:pt x="1188" y="625"/>
                </a:cubicBezTo>
                <a:cubicBezTo>
                  <a:pt x="1188" y="620"/>
                  <a:pt x="1184" y="615"/>
                  <a:pt x="1179" y="615"/>
                </a:cubicBezTo>
                <a:cubicBezTo>
                  <a:pt x="1126" y="615"/>
                  <a:pt x="1126" y="615"/>
                  <a:pt x="1126" y="615"/>
                </a:cubicBezTo>
                <a:cubicBezTo>
                  <a:pt x="1126" y="582"/>
                  <a:pt x="1126" y="582"/>
                  <a:pt x="1126" y="582"/>
                </a:cubicBezTo>
                <a:cubicBezTo>
                  <a:pt x="1186" y="582"/>
                  <a:pt x="1186" y="582"/>
                  <a:pt x="1186" y="582"/>
                </a:cubicBezTo>
                <a:cubicBezTo>
                  <a:pt x="1192" y="582"/>
                  <a:pt x="1196" y="578"/>
                  <a:pt x="1196" y="572"/>
                </a:cubicBezTo>
                <a:cubicBezTo>
                  <a:pt x="1196" y="567"/>
                  <a:pt x="1192" y="563"/>
                  <a:pt x="1186" y="563"/>
                </a:cubicBezTo>
                <a:cubicBezTo>
                  <a:pt x="1115" y="563"/>
                  <a:pt x="1115" y="563"/>
                  <a:pt x="1115" y="563"/>
                </a:cubicBezTo>
                <a:cubicBezTo>
                  <a:pt x="1109" y="563"/>
                  <a:pt x="1104" y="567"/>
                  <a:pt x="1104" y="573"/>
                </a:cubicBezTo>
                <a:lnTo>
                  <a:pt x="1104" y="675"/>
                </a:lnTo>
                <a:close/>
                <a:moveTo>
                  <a:pt x="1237" y="675"/>
                </a:moveTo>
                <a:cubicBezTo>
                  <a:pt x="1237" y="681"/>
                  <a:pt x="1241" y="686"/>
                  <a:pt x="1247" y="686"/>
                </a:cubicBezTo>
                <a:cubicBezTo>
                  <a:pt x="1253" y="686"/>
                  <a:pt x="1258" y="681"/>
                  <a:pt x="1258" y="675"/>
                </a:cubicBezTo>
                <a:cubicBezTo>
                  <a:pt x="1258" y="635"/>
                  <a:pt x="1258" y="635"/>
                  <a:pt x="1258" y="635"/>
                </a:cubicBezTo>
                <a:cubicBezTo>
                  <a:pt x="1311" y="635"/>
                  <a:pt x="1311" y="635"/>
                  <a:pt x="1311" y="635"/>
                </a:cubicBezTo>
                <a:cubicBezTo>
                  <a:pt x="1316" y="635"/>
                  <a:pt x="1321" y="631"/>
                  <a:pt x="1321" y="625"/>
                </a:cubicBezTo>
                <a:cubicBezTo>
                  <a:pt x="1321" y="620"/>
                  <a:pt x="1316" y="615"/>
                  <a:pt x="1311" y="615"/>
                </a:cubicBezTo>
                <a:cubicBezTo>
                  <a:pt x="1258" y="615"/>
                  <a:pt x="1258" y="615"/>
                  <a:pt x="1258" y="615"/>
                </a:cubicBezTo>
                <a:cubicBezTo>
                  <a:pt x="1258" y="582"/>
                  <a:pt x="1258" y="582"/>
                  <a:pt x="1258" y="582"/>
                </a:cubicBezTo>
                <a:cubicBezTo>
                  <a:pt x="1319" y="582"/>
                  <a:pt x="1319" y="582"/>
                  <a:pt x="1319" y="582"/>
                </a:cubicBezTo>
                <a:cubicBezTo>
                  <a:pt x="1324" y="582"/>
                  <a:pt x="1328" y="578"/>
                  <a:pt x="1328" y="572"/>
                </a:cubicBezTo>
                <a:cubicBezTo>
                  <a:pt x="1328" y="567"/>
                  <a:pt x="1324" y="563"/>
                  <a:pt x="1319" y="563"/>
                </a:cubicBezTo>
                <a:cubicBezTo>
                  <a:pt x="1247" y="563"/>
                  <a:pt x="1247" y="563"/>
                  <a:pt x="1247" y="563"/>
                </a:cubicBezTo>
                <a:cubicBezTo>
                  <a:pt x="1241" y="563"/>
                  <a:pt x="1237" y="567"/>
                  <a:pt x="1237" y="573"/>
                </a:cubicBezTo>
                <a:lnTo>
                  <a:pt x="1237" y="675"/>
                </a:lnTo>
                <a:close/>
                <a:moveTo>
                  <a:pt x="1380" y="685"/>
                </a:moveTo>
                <a:cubicBezTo>
                  <a:pt x="1452" y="685"/>
                  <a:pt x="1452" y="685"/>
                  <a:pt x="1452" y="685"/>
                </a:cubicBezTo>
                <a:cubicBezTo>
                  <a:pt x="1457" y="685"/>
                  <a:pt x="1461" y="681"/>
                  <a:pt x="1461" y="675"/>
                </a:cubicBezTo>
                <a:cubicBezTo>
                  <a:pt x="1461" y="670"/>
                  <a:pt x="1457" y="666"/>
                  <a:pt x="1452" y="666"/>
                </a:cubicBezTo>
                <a:cubicBezTo>
                  <a:pt x="1390" y="666"/>
                  <a:pt x="1390" y="666"/>
                  <a:pt x="1390" y="666"/>
                </a:cubicBezTo>
                <a:cubicBezTo>
                  <a:pt x="1390" y="633"/>
                  <a:pt x="1390" y="633"/>
                  <a:pt x="1390" y="633"/>
                </a:cubicBezTo>
                <a:cubicBezTo>
                  <a:pt x="1443" y="633"/>
                  <a:pt x="1443" y="633"/>
                  <a:pt x="1443" y="633"/>
                </a:cubicBezTo>
                <a:cubicBezTo>
                  <a:pt x="1448" y="633"/>
                  <a:pt x="1452" y="629"/>
                  <a:pt x="1452" y="623"/>
                </a:cubicBezTo>
                <a:cubicBezTo>
                  <a:pt x="1452" y="618"/>
                  <a:pt x="1448" y="614"/>
                  <a:pt x="1443" y="614"/>
                </a:cubicBezTo>
                <a:cubicBezTo>
                  <a:pt x="1390" y="614"/>
                  <a:pt x="1390" y="614"/>
                  <a:pt x="1390" y="614"/>
                </a:cubicBezTo>
                <a:cubicBezTo>
                  <a:pt x="1390" y="582"/>
                  <a:pt x="1390" y="582"/>
                  <a:pt x="1390" y="582"/>
                </a:cubicBezTo>
                <a:cubicBezTo>
                  <a:pt x="1451" y="582"/>
                  <a:pt x="1451" y="582"/>
                  <a:pt x="1451" y="582"/>
                </a:cubicBezTo>
                <a:cubicBezTo>
                  <a:pt x="1456" y="582"/>
                  <a:pt x="1460" y="578"/>
                  <a:pt x="1460" y="572"/>
                </a:cubicBezTo>
                <a:cubicBezTo>
                  <a:pt x="1460" y="567"/>
                  <a:pt x="1456" y="563"/>
                  <a:pt x="1451" y="563"/>
                </a:cubicBezTo>
                <a:cubicBezTo>
                  <a:pt x="1380" y="563"/>
                  <a:pt x="1380" y="563"/>
                  <a:pt x="1380" y="563"/>
                </a:cubicBezTo>
                <a:cubicBezTo>
                  <a:pt x="1373" y="563"/>
                  <a:pt x="1369" y="567"/>
                  <a:pt x="1369" y="573"/>
                </a:cubicBezTo>
                <a:cubicBezTo>
                  <a:pt x="1369" y="674"/>
                  <a:pt x="1369" y="674"/>
                  <a:pt x="1369" y="674"/>
                </a:cubicBezTo>
                <a:cubicBezTo>
                  <a:pt x="1369" y="680"/>
                  <a:pt x="1373" y="685"/>
                  <a:pt x="1380" y="685"/>
                </a:cubicBezTo>
                <a:close/>
                <a:moveTo>
                  <a:pt x="1503" y="675"/>
                </a:moveTo>
                <a:cubicBezTo>
                  <a:pt x="1503" y="681"/>
                  <a:pt x="1508" y="686"/>
                  <a:pt x="1514" y="686"/>
                </a:cubicBezTo>
                <a:cubicBezTo>
                  <a:pt x="1520" y="686"/>
                  <a:pt x="1525" y="681"/>
                  <a:pt x="1525" y="675"/>
                </a:cubicBezTo>
                <a:cubicBezTo>
                  <a:pt x="1525" y="642"/>
                  <a:pt x="1525" y="642"/>
                  <a:pt x="1525" y="642"/>
                </a:cubicBezTo>
                <a:cubicBezTo>
                  <a:pt x="1552" y="642"/>
                  <a:pt x="1552" y="642"/>
                  <a:pt x="1552" y="642"/>
                </a:cubicBezTo>
                <a:cubicBezTo>
                  <a:pt x="1582" y="680"/>
                  <a:pt x="1582" y="680"/>
                  <a:pt x="1582" y="680"/>
                </a:cubicBezTo>
                <a:cubicBezTo>
                  <a:pt x="1584" y="683"/>
                  <a:pt x="1587" y="686"/>
                  <a:pt x="1592" y="686"/>
                </a:cubicBezTo>
                <a:cubicBezTo>
                  <a:pt x="1597" y="686"/>
                  <a:pt x="1602" y="682"/>
                  <a:pt x="1602" y="676"/>
                </a:cubicBezTo>
                <a:cubicBezTo>
                  <a:pt x="1602" y="672"/>
                  <a:pt x="1601" y="670"/>
                  <a:pt x="1599" y="668"/>
                </a:cubicBezTo>
                <a:cubicBezTo>
                  <a:pt x="1576" y="638"/>
                  <a:pt x="1576" y="638"/>
                  <a:pt x="1576" y="638"/>
                </a:cubicBezTo>
                <a:cubicBezTo>
                  <a:pt x="1592" y="633"/>
                  <a:pt x="1603" y="621"/>
                  <a:pt x="1603" y="602"/>
                </a:cubicBezTo>
                <a:cubicBezTo>
                  <a:pt x="1603" y="601"/>
                  <a:pt x="1603" y="601"/>
                  <a:pt x="1603" y="601"/>
                </a:cubicBezTo>
                <a:cubicBezTo>
                  <a:pt x="1603" y="591"/>
                  <a:pt x="1600" y="581"/>
                  <a:pt x="1593" y="575"/>
                </a:cubicBezTo>
                <a:cubicBezTo>
                  <a:pt x="1585" y="567"/>
                  <a:pt x="1573" y="563"/>
                  <a:pt x="1558" y="563"/>
                </a:cubicBezTo>
                <a:cubicBezTo>
                  <a:pt x="1514" y="563"/>
                  <a:pt x="1514" y="563"/>
                  <a:pt x="1514" y="563"/>
                </a:cubicBezTo>
                <a:cubicBezTo>
                  <a:pt x="1508" y="563"/>
                  <a:pt x="1503" y="567"/>
                  <a:pt x="1503" y="573"/>
                </a:cubicBezTo>
                <a:lnTo>
                  <a:pt x="1503" y="675"/>
                </a:lnTo>
                <a:close/>
                <a:moveTo>
                  <a:pt x="1525" y="623"/>
                </a:moveTo>
                <a:cubicBezTo>
                  <a:pt x="1525" y="582"/>
                  <a:pt x="1525" y="582"/>
                  <a:pt x="1525" y="582"/>
                </a:cubicBezTo>
                <a:cubicBezTo>
                  <a:pt x="1556" y="582"/>
                  <a:pt x="1556" y="582"/>
                  <a:pt x="1556" y="582"/>
                </a:cubicBezTo>
                <a:cubicBezTo>
                  <a:pt x="1572" y="582"/>
                  <a:pt x="1581" y="589"/>
                  <a:pt x="1581" y="602"/>
                </a:cubicBezTo>
                <a:cubicBezTo>
                  <a:pt x="1581" y="603"/>
                  <a:pt x="1581" y="603"/>
                  <a:pt x="1581" y="603"/>
                </a:cubicBezTo>
                <a:cubicBezTo>
                  <a:pt x="1581" y="615"/>
                  <a:pt x="1572" y="623"/>
                  <a:pt x="1556" y="623"/>
                </a:cubicBezTo>
                <a:lnTo>
                  <a:pt x="1525" y="623"/>
                </a:lnTo>
                <a:close/>
                <a:moveTo>
                  <a:pt x="1658" y="685"/>
                </a:moveTo>
                <a:cubicBezTo>
                  <a:pt x="1730" y="685"/>
                  <a:pt x="1730" y="685"/>
                  <a:pt x="1730" y="685"/>
                </a:cubicBezTo>
                <a:cubicBezTo>
                  <a:pt x="1735" y="685"/>
                  <a:pt x="1740" y="681"/>
                  <a:pt x="1740" y="675"/>
                </a:cubicBezTo>
                <a:cubicBezTo>
                  <a:pt x="1740" y="670"/>
                  <a:pt x="1735" y="666"/>
                  <a:pt x="1730" y="666"/>
                </a:cubicBezTo>
                <a:cubicBezTo>
                  <a:pt x="1669" y="666"/>
                  <a:pt x="1669" y="666"/>
                  <a:pt x="1669" y="666"/>
                </a:cubicBezTo>
                <a:cubicBezTo>
                  <a:pt x="1669" y="633"/>
                  <a:pt x="1669" y="633"/>
                  <a:pt x="1669" y="633"/>
                </a:cubicBezTo>
                <a:cubicBezTo>
                  <a:pt x="1721" y="633"/>
                  <a:pt x="1721" y="633"/>
                  <a:pt x="1721" y="633"/>
                </a:cubicBezTo>
                <a:cubicBezTo>
                  <a:pt x="1727" y="633"/>
                  <a:pt x="1731" y="629"/>
                  <a:pt x="1731" y="623"/>
                </a:cubicBezTo>
                <a:cubicBezTo>
                  <a:pt x="1731" y="618"/>
                  <a:pt x="1727" y="614"/>
                  <a:pt x="1721" y="614"/>
                </a:cubicBezTo>
                <a:cubicBezTo>
                  <a:pt x="1669" y="614"/>
                  <a:pt x="1669" y="614"/>
                  <a:pt x="1669" y="614"/>
                </a:cubicBezTo>
                <a:cubicBezTo>
                  <a:pt x="1669" y="582"/>
                  <a:pt x="1669" y="582"/>
                  <a:pt x="1669" y="582"/>
                </a:cubicBezTo>
                <a:cubicBezTo>
                  <a:pt x="1729" y="582"/>
                  <a:pt x="1729" y="582"/>
                  <a:pt x="1729" y="582"/>
                </a:cubicBezTo>
                <a:cubicBezTo>
                  <a:pt x="1734" y="582"/>
                  <a:pt x="1739" y="578"/>
                  <a:pt x="1739" y="572"/>
                </a:cubicBezTo>
                <a:cubicBezTo>
                  <a:pt x="1739" y="567"/>
                  <a:pt x="1734" y="563"/>
                  <a:pt x="1729" y="563"/>
                </a:cubicBezTo>
                <a:cubicBezTo>
                  <a:pt x="1658" y="563"/>
                  <a:pt x="1658" y="563"/>
                  <a:pt x="1658" y="563"/>
                </a:cubicBezTo>
                <a:cubicBezTo>
                  <a:pt x="1652" y="563"/>
                  <a:pt x="1647" y="567"/>
                  <a:pt x="1647" y="573"/>
                </a:cubicBezTo>
                <a:cubicBezTo>
                  <a:pt x="1647" y="674"/>
                  <a:pt x="1647" y="674"/>
                  <a:pt x="1647" y="674"/>
                </a:cubicBezTo>
                <a:cubicBezTo>
                  <a:pt x="1647" y="680"/>
                  <a:pt x="1652" y="685"/>
                  <a:pt x="1658" y="685"/>
                </a:cubicBezTo>
                <a:close/>
                <a:moveTo>
                  <a:pt x="1782" y="675"/>
                </a:moveTo>
                <a:cubicBezTo>
                  <a:pt x="1782" y="681"/>
                  <a:pt x="1787" y="686"/>
                  <a:pt x="1793" y="686"/>
                </a:cubicBezTo>
                <a:cubicBezTo>
                  <a:pt x="1798" y="686"/>
                  <a:pt x="1803" y="681"/>
                  <a:pt x="1803" y="675"/>
                </a:cubicBezTo>
                <a:cubicBezTo>
                  <a:pt x="1803" y="598"/>
                  <a:pt x="1803" y="598"/>
                  <a:pt x="1803" y="598"/>
                </a:cubicBezTo>
                <a:cubicBezTo>
                  <a:pt x="1866" y="679"/>
                  <a:pt x="1866" y="679"/>
                  <a:pt x="1866" y="679"/>
                </a:cubicBezTo>
                <a:cubicBezTo>
                  <a:pt x="1869" y="683"/>
                  <a:pt x="1872" y="686"/>
                  <a:pt x="1877" y="686"/>
                </a:cubicBezTo>
                <a:cubicBezTo>
                  <a:pt x="1878" y="686"/>
                  <a:pt x="1878" y="686"/>
                  <a:pt x="1878" y="686"/>
                </a:cubicBezTo>
                <a:cubicBezTo>
                  <a:pt x="1884" y="686"/>
                  <a:pt x="1889" y="681"/>
                  <a:pt x="1889" y="675"/>
                </a:cubicBezTo>
                <a:cubicBezTo>
                  <a:pt x="1889" y="572"/>
                  <a:pt x="1889" y="572"/>
                  <a:pt x="1889" y="572"/>
                </a:cubicBezTo>
                <a:cubicBezTo>
                  <a:pt x="1889" y="566"/>
                  <a:pt x="1884" y="562"/>
                  <a:pt x="1878" y="562"/>
                </a:cubicBezTo>
                <a:cubicBezTo>
                  <a:pt x="1872" y="562"/>
                  <a:pt x="1867" y="566"/>
                  <a:pt x="1867" y="572"/>
                </a:cubicBezTo>
                <a:cubicBezTo>
                  <a:pt x="1867" y="647"/>
                  <a:pt x="1867" y="647"/>
                  <a:pt x="1867" y="647"/>
                </a:cubicBezTo>
                <a:cubicBezTo>
                  <a:pt x="1806" y="568"/>
                  <a:pt x="1806" y="568"/>
                  <a:pt x="1806" y="568"/>
                </a:cubicBezTo>
                <a:cubicBezTo>
                  <a:pt x="1803" y="564"/>
                  <a:pt x="1800" y="562"/>
                  <a:pt x="1795" y="562"/>
                </a:cubicBezTo>
                <a:cubicBezTo>
                  <a:pt x="1793" y="562"/>
                  <a:pt x="1793" y="562"/>
                  <a:pt x="1793" y="562"/>
                </a:cubicBezTo>
                <a:cubicBezTo>
                  <a:pt x="1787" y="562"/>
                  <a:pt x="1782" y="567"/>
                  <a:pt x="1782" y="573"/>
                </a:cubicBezTo>
                <a:lnTo>
                  <a:pt x="1782" y="675"/>
                </a:lnTo>
                <a:close/>
                <a:moveTo>
                  <a:pt x="1994" y="687"/>
                </a:moveTo>
                <a:cubicBezTo>
                  <a:pt x="2014" y="687"/>
                  <a:pt x="2027" y="681"/>
                  <a:pt x="2039" y="671"/>
                </a:cubicBezTo>
                <a:cubicBezTo>
                  <a:pt x="2041" y="669"/>
                  <a:pt x="2042" y="666"/>
                  <a:pt x="2042" y="663"/>
                </a:cubicBezTo>
                <a:cubicBezTo>
                  <a:pt x="2042" y="657"/>
                  <a:pt x="2037" y="653"/>
                  <a:pt x="2032" y="653"/>
                </a:cubicBezTo>
                <a:cubicBezTo>
                  <a:pt x="2029" y="653"/>
                  <a:pt x="2027" y="654"/>
                  <a:pt x="2026" y="655"/>
                </a:cubicBezTo>
                <a:cubicBezTo>
                  <a:pt x="2017" y="663"/>
                  <a:pt x="2008" y="667"/>
                  <a:pt x="1995" y="667"/>
                </a:cubicBezTo>
                <a:cubicBezTo>
                  <a:pt x="1972" y="667"/>
                  <a:pt x="1955" y="648"/>
                  <a:pt x="1955" y="624"/>
                </a:cubicBezTo>
                <a:cubicBezTo>
                  <a:pt x="1955" y="623"/>
                  <a:pt x="1955" y="623"/>
                  <a:pt x="1955" y="623"/>
                </a:cubicBezTo>
                <a:cubicBezTo>
                  <a:pt x="1955" y="599"/>
                  <a:pt x="1972" y="580"/>
                  <a:pt x="1995" y="580"/>
                </a:cubicBezTo>
                <a:cubicBezTo>
                  <a:pt x="2007" y="580"/>
                  <a:pt x="2016" y="584"/>
                  <a:pt x="2024" y="591"/>
                </a:cubicBezTo>
                <a:cubicBezTo>
                  <a:pt x="2026" y="592"/>
                  <a:pt x="2028" y="593"/>
                  <a:pt x="2031" y="593"/>
                </a:cubicBezTo>
                <a:cubicBezTo>
                  <a:pt x="2037" y="593"/>
                  <a:pt x="2041" y="589"/>
                  <a:pt x="2041" y="583"/>
                </a:cubicBezTo>
                <a:cubicBezTo>
                  <a:pt x="2041" y="579"/>
                  <a:pt x="2039" y="576"/>
                  <a:pt x="2037" y="574"/>
                </a:cubicBezTo>
                <a:cubicBezTo>
                  <a:pt x="2026" y="566"/>
                  <a:pt x="2014" y="560"/>
                  <a:pt x="1995" y="560"/>
                </a:cubicBezTo>
                <a:cubicBezTo>
                  <a:pt x="1958" y="560"/>
                  <a:pt x="1932" y="589"/>
                  <a:pt x="1932" y="624"/>
                </a:cubicBezTo>
                <a:cubicBezTo>
                  <a:pt x="1932" y="624"/>
                  <a:pt x="1932" y="624"/>
                  <a:pt x="1932" y="624"/>
                </a:cubicBezTo>
                <a:cubicBezTo>
                  <a:pt x="1932" y="659"/>
                  <a:pt x="1959" y="687"/>
                  <a:pt x="1994" y="687"/>
                </a:cubicBezTo>
                <a:close/>
                <a:moveTo>
                  <a:pt x="2095" y="685"/>
                </a:moveTo>
                <a:cubicBezTo>
                  <a:pt x="2167" y="685"/>
                  <a:pt x="2167" y="685"/>
                  <a:pt x="2167" y="685"/>
                </a:cubicBezTo>
                <a:cubicBezTo>
                  <a:pt x="2172" y="685"/>
                  <a:pt x="2176" y="681"/>
                  <a:pt x="2176" y="675"/>
                </a:cubicBezTo>
                <a:cubicBezTo>
                  <a:pt x="2176" y="670"/>
                  <a:pt x="2172" y="666"/>
                  <a:pt x="2167" y="666"/>
                </a:cubicBezTo>
                <a:cubicBezTo>
                  <a:pt x="2106" y="666"/>
                  <a:pt x="2106" y="666"/>
                  <a:pt x="2106" y="666"/>
                </a:cubicBezTo>
                <a:cubicBezTo>
                  <a:pt x="2106" y="633"/>
                  <a:pt x="2106" y="633"/>
                  <a:pt x="2106" y="633"/>
                </a:cubicBezTo>
                <a:cubicBezTo>
                  <a:pt x="2158" y="633"/>
                  <a:pt x="2158" y="633"/>
                  <a:pt x="2158" y="633"/>
                </a:cubicBezTo>
                <a:cubicBezTo>
                  <a:pt x="2163" y="633"/>
                  <a:pt x="2168" y="629"/>
                  <a:pt x="2168" y="623"/>
                </a:cubicBezTo>
                <a:cubicBezTo>
                  <a:pt x="2168" y="618"/>
                  <a:pt x="2163" y="614"/>
                  <a:pt x="2158" y="614"/>
                </a:cubicBezTo>
                <a:cubicBezTo>
                  <a:pt x="2106" y="614"/>
                  <a:pt x="2106" y="614"/>
                  <a:pt x="2106" y="614"/>
                </a:cubicBezTo>
                <a:cubicBezTo>
                  <a:pt x="2106" y="582"/>
                  <a:pt x="2106" y="582"/>
                  <a:pt x="2106" y="582"/>
                </a:cubicBezTo>
                <a:cubicBezTo>
                  <a:pt x="2166" y="582"/>
                  <a:pt x="2166" y="582"/>
                  <a:pt x="2166" y="582"/>
                </a:cubicBezTo>
                <a:cubicBezTo>
                  <a:pt x="2171" y="582"/>
                  <a:pt x="2176" y="578"/>
                  <a:pt x="2176" y="572"/>
                </a:cubicBezTo>
                <a:cubicBezTo>
                  <a:pt x="2176" y="567"/>
                  <a:pt x="2171" y="563"/>
                  <a:pt x="2166" y="563"/>
                </a:cubicBezTo>
                <a:cubicBezTo>
                  <a:pt x="2095" y="563"/>
                  <a:pt x="2095" y="563"/>
                  <a:pt x="2095" y="563"/>
                </a:cubicBezTo>
                <a:cubicBezTo>
                  <a:pt x="2089" y="563"/>
                  <a:pt x="2084" y="567"/>
                  <a:pt x="2084" y="573"/>
                </a:cubicBezTo>
                <a:cubicBezTo>
                  <a:pt x="2084" y="674"/>
                  <a:pt x="2084" y="674"/>
                  <a:pt x="2084" y="674"/>
                </a:cubicBezTo>
                <a:cubicBezTo>
                  <a:pt x="2084" y="680"/>
                  <a:pt x="2089" y="685"/>
                  <a:pt x="2095" y="68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dirty="0"/>
          </a:p>
        </p:txBody>
      </p:sp>
    </p:spTree>
    <p:extLst>
      <p:ext uri="{BB962C8B-B14F-4D97-AF65-F5344CB8AC3E}">
        <p14:creationId xmlns:p14="http://schemas.microsoft.com/office/powerpoint/2010/main" val="146346669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57"/>
        <p:cNvGrpSpPr/>
        <p:nvPr/>
      </p:nvGrpSpPr>
      <p:grpSpPr>
        <a:xfrm>
          <a:off x="0" y="0"/>
          <a:ext cx="0" cy="0"/>
          <a:chOff x="0" y="0"/>
          <a:chExt cx="0" cy="0"/>
        </a:xfrm>
      </p:grpSpPr>
      <p:sp>
        <p:nvSpPr>
          <p:cNvPr id="358" name="Google Shape;358;p24"/>
          <p:cNvSpPr txBox="1">
            <a:spLocks noGrp="1"/>
          </p:cNvSpPr>
          <p:nvPr>
            <p:ph type="title"/>
          </p:nvPr>
        </p:nvSpPr>
        <p:spPr>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2"/>
              </a:buClr>
              <a:buSzPts val="3600"/>
              <a:buFont typeface="Calibri"/>
              <a:buNone/>
            </a:pPr>
            <a:r>
              <a:rPr lang="sv-SE" dirty="0"/>
              <a:t>IC </a:t>
            </a:r>
            <a:r>
              <a:rPr lang="en-US" dirty="0" err="1"/>
              <a:t>methode</a:t>
            </a:r>
            <a:r>
              <a:rPr lang="en-US" dirty="0"/>
              <a:t> – </a:t>
            </a:r>
            <a:r>
              <a:rPr lang="en-US" dirty="0" err="1"/>
              <a:t>meisje</a:t>
            </a:r>
            <a:r>
              <a:rPr lang="en-US" dirty="0"/>
              <a:t> </a:t>
            </a:r>
            <a:endParaRPr dirty="0"/>
          </a:p>
        </p:txBody>
      </p:sp>
      <p:pic>
        <p:nvPicPr>
          <p:cNvPr id="6" name="Bildobjekt 5">
            <a:extLst>
              <a:ext uri="{FF2B5EF4-FFF2-40B4-BE49-F238E27FC236}">
                <a16:creationId xmlns:a16="http://schemas.microsoft.com/office/drawing/2014/main" id="{A835DA39-B1BB-9E6C-14A3-9EE7A81119CE}"/>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9242959" y="2672277"/>
            <a:ext cx="2297982" cy="2441940"/>
          </a:xfrm>
          <a:prstGeom prst="rect">
            <a:avLst/>
          </a:prstGeom>
        </p:spPr>
      </p:pic>
      <p:grpSp>
        <p:nvGrpSpPr>
          <p:cNvPr id="17" name="Grupp 16">
            <a:extLst>
              <a:ext uri="{FF2B5EF4-FFF2-40B4-BE49-F238E27FC236}">
                <a16:creationId xmlns:a16="http://schemas.microsoft.com/office/drawing/2014/main" id="{135C04A0-75E6-9F20-DE10-86AC11C728BA}"/>
              </a:ext>
            </a:extLst>
          </p:cNvPr>
          <p:cNvGrpSpPr/>
          <p:nvPr/>
        </p:nvGrpSpPr>
        <p:grpSpPr>
          <a:xfrm>
            <a:off x="7117522" y="2672277"/>
            <a:ext cx="1853483" cy="2543241"/>
            <a:chOff x="7117522" y="2258231"/>
            <a:chExt cx="1853483" cy="2543241"/>
          </a:xfrm>
        </p:grpSpPr>
        <p:pic>
          <p:nvPicPr>
            <p:cNvPr id="7" name="Bildobjekt 6">
              <a:extLst>
                <a:ext uri="{FF2B5EF4-FFF2-40B4-BE49-F238E27FC236}">
                  <a16:creationId xmlns:a16="http://schemas.microsoft.com/office/drawing/2014/main" id="{1C4AD0F3-5488-F0AC-A2C7-5BE368858BA3}"/>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7117522" y="2258231"/>
              <a:ext cx="1519546" cy="2543241"/>
            </a:xfrm>
            <a:prstGeom prst="rect">
              <a:avLst/>
            </a:prstGeom>
          </p:spPr>
        </p:pic>
        <p:sp>
          <p:nvSpPr>
            <p:cNvPr id="14" name="Rektangel 13">
              <a:extLst>
                <a:ext uri="{FF2B5EF4-FFF2-40B4-BE49-F238E27FC236}">
                  <a16:creationId xmlns:a16="http://schemas.microsoft.com/office/drawing/2014/main" id="{E8CD82D2-45CB-691E-3494-30B3ED2C5578}"/>
                </a:ext>
              </a:extLst>
            </p:cNvPr>
            <p:cNvSpPr/>
            <p:nvPr/>
          </p:nvSpPr>
          <p:spPr>
            <a:xfrm rot="16200000">
              <a:off x="7719449" y="3549916"/>
              <a:ext cx="1082088" cy="1421024"/>
            </a:xfrm>
            <a:prstGeom prst="rect">
              <a:avLst/>
            </a:prstGeom>
            <a:gradFill flip="none" rotWithShape="1">
              <a:gsLst>
                <a:gs pos="3000">
                  <a:schemeClr val="bg1">
                    <a:alpha val="0"/>
                  </a:schemeClr>
                </a:gs>
                <a:gs pos="76000">
                  <a:schemeClr val="bg1">
                    <a:lumMod val="95000"/>
                  </a:scheme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grpSp>
      <p:grpSp>
        <p:nvGrpSpPr>
          <p:cNvPr id="25" name="Grupp 24">
            <a:extLst>
              <a:ext uri="{FF2B5EF4-FFF2-40B4-BE49-F238E27FC236}">
                <a16:creationId xmlns:a16="http://schemas.microsoft.com/office/drawing/2014/main" id="{56BD70DC-ECFD-828D-3480-0EEE0FFD672B}"/>
              </a:ext>
            </a:extLst>
          </p:cNvPr>
          <p:cNvGrpSpPr/>
          <p:nvPr/>
        </p:nvGrpSpPr>
        <p:grpSpPr>
          <a:xfrm>
            <a:off x="3596551" y="2541561"/>
            <a:ext cx="3274476" cy="1886212"/>
            <a:chOff x="3662811" y="2448797"/>
            <a:chExt cx="3274476" cy="1886212"/>
          </a:xfrm>
        </p:grpSpPr>
        <p:pic>
          <p:nvPicPr>
            <p:cNvPr id="8" name="Bildobjekt 7">
              <a:extLst>
                <a:ext uri="{FF2B5EF4-FFF2-40B4-BE49-F238E27FC236}">
                  <a16:creationId xmlns:a16="http://schemas.microsoft.com/office/drawing/2014/main" id="{A97C17B2-163A-3E39-CFC9-8360C3B66212}"/>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b="26547"/>
            <a:stretch/>
          </p:blipFill>
          <p:spPr>
            <a:xfrm>
              <a:off x="3733378" y="2448797"/>
              <a:ext cx="3044654" cy="1488322"/>
            </a:xfrm>
            <a:prstGeom prst="rect">
              <a:avLst/>
            </a:prstGeom>
          </p:spPr>
        </p:pic>
        <p:sp>
          <p:nvSpPr>
            <p:cNvPr id="20" name="Rektangel 19">
              <a:extLst>
                <a:ext uri="{FF2B5EF4-FFF2-40B4-BE49-F238E27FC236}">
                  <a16:creationId xmlns:a16="http://schemas.microsoft.com/office/drawing/2014/main" id="{8D929F8F-D75C-B040-C52F-7477F693A73A}"/>
                </a:ext>
              </a:extLst>
            </p:cNvPr>
            <p:cNvSpPr/>
            <p:nvPr/>
          </p:nvSpPr>
          <p:spPr>
            <a:xfrm rot="1164782">
              <a:off x="3662811" y="3754411"/>
              <a:ext cx="1252754" cy="47096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1" name="Rektangel 20">
              <a:extLst>
                <a:ext uri="{FF2B5EF4-FFF2-40B4-BE49-F238E27FC236}">
                  <a16:creationId xmlns:a16="http://schemas.microsoft.com/office/drawing/2014/main" id="{FBE842C6-188A-4E97-E2A0-EBD885333039}"/>
                </a:ext>
              </a:extLst>
            </p:cNvPr>
            <p:cNvSpPr/>
            <p:nvPr/>
          </p:nvSpPr>
          <p:spPr>
            <a:xfrm rot="20696207" flipH="1">
              <a:off x="5684533" y="3816025"/>
              <a:ext cx="1252754" cy="51898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grpSp>
      <p:grpSp>
        <p:nvGrpSpPr>
          <p:cNvPr id="24" name="Grupp 23">
            <a:extLst>
              <a:ext uri="{FF2B5EF4-FFF2-40B4-BE49-F238E27FC236}">
                <a16:creationId xmlns:a16="http://schemas.microsoft.com/office/drawing/2014/main" id="{AD41479F-85BA-BC67-8869-8B739B165F76}"/>
              </a:ext>
            </a:extLst>
          </p:cNvPr>
          <p:cNvGrpSpPr/>
          <p:nvPr/>
        </p:nvGrpSpPr>
        <p:grpSpPr>
          <a:xfrm>
            <a:off x="392642" y="2485463"/>
            <a:ext cx="3274476" cy="1887073"/>
            <a:chOff x="338843" y="2410864"/>
            <a:chExt cx="3274476" cy="1887073"/>
          </a:xfrm>
        </p:grpSpPr>
        <p:pic>
          <p:nvPicPr>
            <p:cNvPr id="9" name="Bildobjekt 8">
              <a:extLst>
                <a:ext uri="{FF2B5EF4-FFF2-40B4-BE49-F238E27FC236}">
                  <a16:creationId xmlns:a16="http://schemas.microsoft.com/office/drawing/2014/main" id="{2F89E621-5CAB-8888-58BE-696ABDA3DF10}"/>
                </a:ext>
              </a:extLst>
            </p:cNvPr>
            <p:cNvPicPr>
              <a:picLocks noChangeAspect="1"/>
            </p:cNvPicPr>
            <p:nvPr/>
          </p:nvPicPr>
          <p:blipFill rotWithShape="1">
            <a:blip r:embed="rId6" cstate="print">
              <a:extLst>
                <a:ext uri="{28A0092B-C50C-407E-A947-70E740481C1C}">
                  <a14:useLocalDpi xmlns:a14="http://schemas.microsoft.com/office/drawing/2010/main"/>
                </a:ext>
              </a:extLst>
            </a:blip>
            <a:srcRect b="4738"/>
            <a:stretch/>
          </p:blipFill>
          <p:spPr>
            <a:xfrm>
              <a:off x="509636" y="2410864"/>
              <a:ext cx="3044654" cy="1526255"/>
            </a:xfrm>
            <a:prstGeom prst="rect">
              <a:avLst/>
            </a:prstGeom>
          </p:spPr>
        </p:pic>
        <p:sp>
          <p:nvSpPr>
            <p:cNvPr id="22" name="Rektangel 21">
              <a:extLst>
                <a:ext uri="{FF2B5EF4-FFF2-40B4-BE49-F238E27FC236}">
                  <a16:creationId xmlns:a16="http://schemas.microsoft.com/office/drawing/2014/main" id="{24F60FBD-42D3-9103-2F0F-B701087623D4}"/>
                </a:ext>
              </a:extLst>
            </p:cNvPr>
            <p:cNvSpPr/>
            <p:nvPr/>
          </p:nvSpPr>
          <p:spPr>
            <a:xfrm rot="1164782">
              <a:off x="338843" y="3717339"/>
              <a:ext cx="1252754" cy="47096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3" name="Rektangel 22">
              <a:extLst>
                <a:ext uri="{FF2B5EF4-FFF2-40B4-BE49-F238E27FC236}">
                  <a16:creationId xmlns:a16="http://schemas.microsoft.com/office/drawing/2014/main" id="{AD7C4F79-5A96-A924-3452-5A7E9EB4AA8E}"/>
                </a:ext>
              </a:extLst>
            </p:cNvPr>
            <p:cNvSpPr/>
            <p:nvPr/>
          </p:nvSpPr>
          <p:spPr>
            <a:xfrm rot="20696207" flipH="1">
              <a:off x="2360565" y="3778953"/>
              <a:ext cx="1252754" cy="51898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grpSp>
    </p:spTree>
    <p:extLst>
      <p:ext uri="{BB962C8B-B14F-4D97-AF65-F5344CB8AC3E}">
        <p14:creationId xmlns:p14="http://schemas.microsoft.com/office/powerpoint/2010/main" val="59226165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57"/>
        <p:cNvGrpSpPr/>
        <p:nvPr/>
      </p:nvGrpSpPr>
      <p:grpSpPr>
        <a:xfrm>
          <a:off x="0" y="0"/>
          <a:ext cx="0" cy="0"/>
          <a:chOff x="0" y="0"/>
          <a:chExt cx="0" cy="0"/>
        </a:xfrm>
      </p:grpSpPr>
      <p:grpSp>
        <p:nvGrpSpPr>
          <p:cNvPr id="16" name="Grupp 15">
            <a:extLst>
              <a:ext uri="{FF2B5EF4-FFF2-40B4-BE49-F238E27FC236}">
                <a16:creationId xmlns:a16="http://schemas.microsoft.com/office/drawing/2014/main" id="{567E9E23-3DA2-9895-2F1C-309E4614E6E5}"/>
              </a:ext>
            </a:extLst>
          </p:cNvPr>
          <p:cNvGrpSpPr/>
          <p:nvPr/>
        </p:nvGrpSpPr>
        <p:grpSpPr>
          <a:xfrm>
            <a:off x="6189898" y="2471584"/>
            <a:ext cx="2511152" cy="3011416"/>
            <a:chOff x="6113697" y="2173504"/>
            <a:chExt cx="2659513" cy="3189333"/>
          </a:xfrm>
        </p:grpSpPr>
        <p:pic>
          <p:nvPicPr>
            <p:cNvPr id="361" name="Google Shape;361;p24"/>
            <p:cNvPicPr preferRelativeResize="0"/>
            <p:nvPr/>
          </p:nvPicPr>
          <p:blipFill rotWithShape="1">
            <a:blip r:embed="rId3">
              <a:alphaModFix/>
              <a:extLst>
                <a:ext uri="{28A0092B-C50C-407E-A947-70E740481C1C}">
                  <a14:useLocalDpi xmlns:a14="http://schemas.microsoft.com/office/drawing/2010/main"/>
                </a:ext>
              </a:extLst>
            </a:blip>
            <a:srcRect/>
            <a:stretch/>
          </p:blipFill>
          <p:spPr>
            <a:xfrm>
              <a:off x="6113697" y="2173504"/>
              <a:ext cx="2404654" cy="3056095"/>
            </a:xfrm>
            <a:prstGeom prst="rect">
              <a:avLst/>
            </a:prstGeom>
            <a:noFill/>
            <a:ln>
              <a:noFill/>
            </a:ln>
          </p:spPr>
        </p:pic>
        <p:sp>
          <p:nvSpPr>
            <p:cNvPr id="15" name="Rektangel 14">
              <a:extLst>
                <a:ext uri="{FF2B5EF4-FFF2-40B4-BE49-F238E27FC236}">
                  <a16:creationId xmlns:a16="http://schemas.microsoft.com/office/drawing/2014/main" id="{71F956D5-663E-B088-D1C8-A22D18EC996E}"/>
                </a:ext>
              </a:extLst>
            </p:cNvPr>
            <p:cNvSpPr/>
            <p:nvPr/>
          </p:nvSpPr>
          <p:spPr>
            <a:xfrm rot="16200000">
              <a:off x="7229144" y="3818772"/>
              <a:ext cx="939119" cy="2149012"/>
            </a:xfrm>
            <a:prstGeom prst="rect">
              <a:avLst/>
            </a:prstGeom>
            <a:gradFill flip="none" rotWithShape="1">
              <a:gsLst>
                <a:gs pos="3000">
                  <a:schemeClr val="bg1">
                    <a:alpha val="0"/>
                  </a:schemeClr>
                </a:gs>
                <a:gs pos="76000">
                  <a:schemeClr val="bg1">
                    <a:lumMod val="95000"/>
                  </a:scheme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grpSp>
      <p:sp>
        <p:nvSpPr>
          <p:cNvPr id="358" name="Google Shape;358;p24"/>
          <p:cNvSpPr txBox="1">
            <a:spLocks noGrp="1"/>
          </p:cNvSpPr>
          <p:nvPr>
            <p:ph type="title"/>
          </p:nvPr>
        </p:nvSpPr>
        <p:spPr>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2"/>
              </a:buClr>
              <a:buSzPts val="3600"/>
              <a:buFont typeface="Calibri"/>
              <a:buNone/>
            </a:pPr>
            <a:r>
              <a:rPr lang="sv-SE" dirty="0"/>
              <a:t>IC </a:t>
            </a:r>
            <a:r>
              <a:rPr lang="en-US" dirty="0" err="1"/>
              <a:t>methode</a:t>
            </a:r>
            <a:r>
              <a:rPr lang="en-US" dirty="0"/>
              <a:t> – </a:t>
            </a:r>
            <a:r>
              <a:rPr lang="en-US" dirty="0" err="1"/>
              <a:t>jongen</a:t>
            </a:r>
            <a:endParaRPr dirty="0"/>
          </a:p>
        </p:txBody>
      </p:sp>
      <p:pic>
        <p:nvPicPr>
          <p:cNvPr id="360" name="Google Shape;360;p24"/>
          <p:cNvPicPr preferRelativeResize="0"/>
          <p:nvPr/>
        </p:nvPicPr>
        <p:blipFill rotWithShape="1">
          <a:blip r:embed="rId4">
            <a:alphaModFix/>
          </a:blip>
          <a:srcRect/>
          <a:stretch/>
        </p:blipFill>
        <p:spPr>
          <a:xfrm>
            <a:off x="3339748" y="2412245"/>
            <a:ext cx="2452449" cy="1737241"/>
          </a:xfrm>
          <a:prstGeom prst="rect">
            <a:avLst/>
          </a:prstGeom>
          <a:noFill/>
          <a:ln>
            <a:noFill/>
          </a:ln>
        </p:spPr>
      </p:pic>
      <p:pic>
        <p:nvPicPr>
          <p:cNvPr id="362" name="Google Shape;362;p24"/>
          <p:cNvPicPr preferRelativeResize="0"/>
          <p:nvPr/>
        </p:nvPicPr>
        <p:blipFill rotWithShape="1">
          <a:blip r:embed="rId5">
            <a:alphaModFix/>
          </a:blip>
          <a:srcRect/>
          <a:stretch/>
        </p:blipFill>
        <p:spPr>
          <a:xfrm>
            <a:off x="8866672" y="2384424"/>
            <a:ext cx="2603354" cy="1762315"/>
          </a:xfrm>
          <a:prstGeom prst="rect">
            <a:avLst/>
          </a:prstGeom>
          <a:noFill/>
          <a:ln>
            <a:noFill/>
          </a:ln>
        </p:spPr>
      </p:pic>
      <p:pic>
        <p:nvPicPr>
          <p:cNvPr id="10" name="Bildobjekt 9">
            <a:extLst>
              <a:ext uri="{FF2B5EF4-FFF2-40B4-BE49-F238E27FC236}">
                <a16:creationId xmlns:a16="http://schemas.microsoft.com/office/drawing/2014/main" id="{39C03D3E-5B0A-19B0-DCA1-E37D95738B40}"/>
              </a:ext>
            </a:extLst>
          </p:cNvPr>
          <p:cNvPicPr>
            <a:picLocks noChangeAspect="1"/>
          </p:cNvPicPr>
          <p:nvPr/>
        </p:nvPicPr>
        <p:blipFill rotWithShape="1">
          <a:blip r:embed="rId6" cstate="print">
            <a:lum bright="20000" contrast="-40000"/>
            <a:extLst>
              <a:ext uri="{28A0092B-C50C-407E-A947-70E740481C1C}">
                <a14:useLocalDpi xmlns:a14="http://schemas.microsoft.com/office/drawing/2010/main"/>
              </a:ext>
            </a:extLst>
          </a:blip>
          <a:srcRect t="18947"/>
          <a:stretch/>
        </p:blipFill>
        <p:spPr>
          <a:xfrm>
            <a:off x="870085" y="2678974"/>
            <a:ext cx="1891404" cy="1480122"/>
          </a:xfrm>
          <a:prstGeom prst="rect">
            <a:avLst/>
          </a:prstGeom>
        </p:spPr>
      </p:pic>
    </p:spTree>
    <p:extLst>
      <p:ext uri="{BB962C8B-B14F-4D97-AF65-F5344CB8AC3E}">
        <p14:creationId xmlns:p14="http://schemas.microsoft.com/office/powerpoint/2010/main" val="110936345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 name="textruta 127">
            <a:extLst>
              <a:ext uri="{FF2B5EF4-FFF2-40B4-BE49-F238E27FC236}">
                <a16:creationId xmlns:a16="http://schemas.microsoft.com/office/drawing/2014/main" id="{00D95679-0F71-C375-3DB5-58053052AEB9}"/>
              </a:ext>
            </a:extLst>
          </p:cNvPr>
          <p:cNvSpPr txBox="1"/>
          <p:nvPr/>
        </p:nvSpPr>
        <p:spPr>
          <a:xfrm>
            <a:off x="653953" y="2179167"/>
            <a:ext cx="780764" cy="432487"/>
          </a:xfrm>
          <a:prstGeom prst="rect">
            <a:avLst/>
          </a:prstGeom>
          <a:noFill/>
        </p:spPr>
        <p:txBody>
          <a:bodyPr wrap="square" rtlCol="0">
            <a:spAutoFit/>
          </a:bodyPr>
          <a:lstStyle/>
          <a:p>
            <a:pPr algn="ctr"/>
            <a:r>
              <a:rPr lang="sv-SE" sz="1200" b="1" dirty="0"/>
              <a:t>1.</a:t>
            </a:r>
          </a:p>
        </p:txBody>
      </p:sp>
      <p:sp>
        <p:nvSpPr>
          <p:cNvPr id="129" name="textruta 128">
            <a:extLst>
              <a:ext uri="{FF2B5EF4-FFF2-40B4-BE49-F238E27FC236}">
                <a16:creationId xmlns:a16="http://schemas.microsoft.com/office/drawing/2014/main" id="{B83EA394-EFA2-15ED-DE5D-BE186706CFA2}"/>
              </a:ext>
            </a:extLst>
          </p:cNvPr>
          <p:cNvSpPr txBox="1"/>
          <p:nvPr/>
        </p:nvSpPr>
        <p:spPr>
          <a:xfrm>
            <a:off x="653953" y="4056985"/>
            <a:ext cx="780764" cy="432487"/>
          </a:xfrm>
          <a:prstGeom prst="rect">
            <a:avLst/>
          </a:prstGeom>
          <a:noFill/>
        </p:spPr>
        <p:txBody>
          <a:bodyPr wrap="square" rtlCol="0">
            <a:spAutoFit/>
          </a:bodyPr>
          <a:lstStyle/>
          <a:p>
            <a:pPr algn="ctr"/>
            <a:r>
              <a:rPr lang="sv-SE" sz="1200" b="1" dirty="0"/>
              <a:t>4.</a:t>
            </a:r>
          </a:p>
        </p:txBody>
      </p:sp>
      <p:sp>
        <p:nvSpPr>
          <p:cNvPr id="130" name="textruta 129">
            <a:extLst>
              <a:ext uri="{FF2B5EF4-FFF2-40B4-BE49-F238E27FC236}">
                <a16:creationId xmlns:a16="http://schemas.microsoft.com/office/drawing/2014/main" id="{E4EE4132-B8FD-94AE-7DB2-7F2A95948C30}"/>
              </a:ext>
            </a:extLst>
          </p:cNvPr>
          <p:cNvSpPr txBox="1"/>
          <p:nvPr/>
        </p:nvSpPr>
        <p:spPr>
          <a:xfrm>
            <a:off x="2755670" y="2179167"/>
            <a:ext cx="780764" cy="432487"/>
          </a:xfrm>
          <a:prstGeom prst="rect">
            <a:avLst/>
          </a:prstGeom>
          <a:noFill/>
        </p:spPr>
        <p:txBody>
          <a:bodyPr wrap="square" rtlCol="0">
            <a:spAutoFit/>
          </a:bodyPr>
          <a:lstStyle/>
          <a:p>
            <a:pPr algn="ctr"/>
            <a:r>
              <a:rPr lang="sv-SE" sz="1200" b="1" dirty="0"/>
              <a:t>2.</a:t>
            </a:r>
          </a:p>
        </p:txBody>
      </p:sp>
      <p:sp>
        <p:nvSpPr>
          <p:cNvPr id="131" name="textruta 130">
            <a:extLst>
              <a:ext uri="{FF2B5EF4-FFF2-40B4-BE49-F238E27FC236}">
                <a16:creationId xmlns:a16="http://schemas.microsoft.com/office/drawing/2014/main" id="{85A1182D-2E46-3B14-67F1-90AEC7DE0EB7}"/>
              </a:ext>
            </a:extLst>
          </p:cNvPr>
          <p:cNvSpPr txBox="1"/>
          <p:nvPr/>
        </p:nvSpPr>
        <p:spPr>
          <a:xfrm>
            <a:off x="2755670" y="4056985"/>
            <a:ext cx="780764" cy="432487"/>
          </a:xfrm>
          <a:prstGeom prst="rect">
            <a:avLst/>
          </a:prstGeom>
          <a:noFill/>
        </p:spPr>
        <p:txBody>
          <a:bodyPr wrap="square" rtlCol="0">
            <a:spAutoFit/>
          </a:bodyPr>
          <a:lstStyle/>
          <a:p>
            <a:pPr algn="ctr"/>
            <a:r>
              <a:rPr lang="sv-SE" sz="1200" b="1" dirty="0"/>
              <a:t>5.</a:t>
            </a:r>
          </a:p>
        </p:txBody>
      </p:sp>
      <p:sp>
        <p:nvSpPr>
          <p:cNvPr id="132" name="textruta 131">
            <a:extLst>
              <a:ext uri="{FF2B5EF4-FFF2-40B4-BE49-F238E27FC236}">
                <a16:creationId xmlns:a16="http://schemas.microsoft.com/office/drawing/2014/main" id="{0BA8D649-B038-22EC-B58B-94CCEF34F2A2}"/>
              </a:ext>
            </a:extLst>
          </p:cNvPr>
          <p:cNvSpPr txBox="1"/>
          <p:nvPr/>
        </p:nvSpPr>
        <p:spPr>
          <a:xfrm>
            <a:off x="4761362" y="2179167"/>
            <a:ext cx="780764" cy="432487"/>
          </a:xfrm>
          <a:prstGeom prst="rect">
            <a:avLst/>
          </a:prstGeom>
          <a:noFill/>
        </p:spPr>
        <p:txBody>
          <a:bodyPr wrap="square" rtlCol="0">
            <a:spAutoFit/>
          </a:bodyPr>
          <a:lstStyle/>
          <a:p>
            <a:pPr algn="ctr"/>
            <a:r>
              <a:rPr lang="sv-SE" sz="1200" b="1" dirty="0"/>
              <a:t>3a.</a:t>
            </a:r>
          </a:p>
        </p:txBody>
      </p:sp>
      <p:sp>
        <p:nvSpPr>
          <p:cNvPr id="133" name="textruta 132">
            <a:extLst>
              <a:ext uri="{FF2B5EF4-FFF2-40B4-BE49-F238E27FC236}">
                <a16:creationId xmlns:a16="http://schemas.microsoft.com/office/drawing/2014/main" id="{E6BA551A-E0FD-6978-3024-BFD41EF67115}"/>
              </a:ext>
            </a:extLst>
          </p:cNvPr>
          <p:cNvSpPr txBox="1"/>
          <p:nvPr/>
        </p:nvSpPr>
        <p:spPr>
          <a:xfrm>
            <a:off x="4761362" y="4056985"/>
            <a:ext cx="780764" cy="432487"/>
          </a:xfrm>
          <a:prstGeom prst="rect">
            <a:avLst/>
          </a:prstGeom>
          <a:noFill/>
        </p:spPr>
        <p:txBody>
          <a:bodyPr wrap="square" rtlCol="0">
            <a:spAutoFit/>
          </a:bodyPr>
          <a:lstStyle/>
          <a:p>
            <a:pPr algn="ctr"/>
            <a:r>
              <a:rPr lang="sv-SE" sz="1200" b="1" dirty="0"/>
              <a:t>6.</a:t>
            </a:r>
          </a:p>
        </p:txBody>
      </p:sp>
      <p:sp>
        <p:nvSpPr>
          <p:cNvPr id="134" name="textruta 133">
            <a:extLst>
              <a:ext uri="{FF2B5EF4-FFF2-40B4-BE49-F238E27FC236}">
                <a16:creationId xmlns:a16="http://schemas.microsoft.com/office/drawing/2014/main" id="{CD25FA05-5519-05B4-0E10-4B8B872A7201}"/>
              </a:ext>
            </a:extLst>
          </p:cNvPr>
          <p:cNvSpPr txBox="1"/>
          <p:nvPr/>
        </p:nvSpPr>
        <p:spPr>
          <a:xfrm>
            <a:off x="6907986" y="2179167"/>
            <a:ext cx="780764" cy="432487"/>
          </a:xfrm>
          <a:prstGeom prst="rect">
            <a:avLst/>
          </a:prstGeom>
          <a:noFill/>
        </p:spPr>
        <p:txBody>
          <a:bodyPr wrap="square" rtlCol="0">
            <a:spAutoFit/>
          </a:bodyPr>
          <a:lstStyle/>
          <a:p>
            <a:pPr algn="ctr"/>
            <a:r>
              <a:rPr lang="sv-SE" sz="1200" b="1" dirty="0"/>
              <a:t>3b.</a:t>
            </a:r>
          </a:p>
        </p:txBody>
      </p:sp>
      <p:sp>
        <p:nvSpPr>
          <p:cNvPr id="135" name="textruta 134">
            <a:extLst>
              <a:ext uri="{FF2B5EF4-FFF2-40B4-BE49-F238E27FC236}">
                <a16:creationId xmlns:a16="http://schemas.microsoft.com/office/drawing/2014/main" id="{84230A57-F8B6-9706-BAD5-384F990BCFB2}"/>
              </a:ext>
            </a:extLst>
          </p:cNvPr>
          <p:cNvSpPr txBox="1"/>
          <p:nvPr/>
        </p:nvSpPr>
        <p:spPr>
          <a:xfrm>
            <a:off x="6907986" y="4056985"/>
            <a:ext cx="780764" cy="432487"/>
          </a:xfrm>
          <a:prstGeom prst="rect">
            <a:avLst/>
          </a:prstGeom>
          <a:noFill/>
        </p:spPr>
        <p:txBody>
          <a:bodyPr wrap="square" rtlCol="0">
            <a:spAutoFit/>
          </a:bodyPr>
          <a:lstStyle/>
          <a:p>
            <a:pPr algn="ctr"/>
            <a:r>
              <a:rPr lang="sv-SE" sz="1200" b="1" dirty="0"/>
              <a:t>7.</a:t>
            </a:r>
          </a:p>
        </p:txBody>
      </p:sp>
      <p:pic>
        <p:nvPicPr>
          <p:cNvPr id="3" name="Bildobjekt 2" descr="En bild som visar Grafik, skiss, konst, svart och vit&#10;&#10;Automatiskt genererad beskrivning">
            <a:extLst>
              <a:ext uri="{FF2B5EF4-FFF2-40B4-BE49-F238E27FC236}">
                <a16:creationId xmlns:a16="http://schemas.microsoft.com/office/drawing/2014/main" id="{885687F5-4DBB-58AF-F379-3A0AF1DAC814}"/>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4999330" y="4267823"/>
            <a:ext cx="1779218" cy="1910277"/>
          </a:xfrm>
          <a:prstGeom prst="rect">
            <a:avLst/>
          </a:prstGeom>
        </p:spPr>
      </p:pic>
      <p:pic>
        <p:nvPicPr>
          <p:cNvPr id="5" name="Bildobjekt 4" descr="En bild som visar skiss, tecknad serie, konst, illustration&#10;&#10;Automatiskt genererad beskrivning">
            <a:extLst>
              <a:ext uri="{FF2B5EF4-FFF2-40B4-BE49-F238E27FC236}">
                <a16:creationId xmlns:a16="http://schemas.microsoft.com/office/drawing/2014/main" id="{6333BED2-2F46-F147-29C4-8ACA2F02D526}"/>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2823870" y="2205280"/>
            <a:ext cx="1216336" cy="1528910"/>
          </a:xfrm>
          <a:prstGeom prst="rect">
            <a:avLst/>
          </a:prstGeom>
        </p:spPr>
      </p:pic>
      <p:pic>
        <p:nvPicPr>
          <p:cNvPr id="6" name="Bildobjekt 5" descr="En bild som visar kabel, svart och vit&#10;&#10;Automatiskt genererad beskrivning">
            <a:extLst>
              <a:ext uri="{FF2B5EF4-FFF2-40B4-BE49-F238E27FC236}">
                <a16:creationId xmlns:a16="http://schemas.microsoft.com/office/drawing/2014/main" id="{5DDFA3DC-81EB-CCD6-F244-A4A46EFB1D38}"/>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7154282" y="1516575"/>
            <a:ext cx="2223695" cy="2128340"/>
          </a:xfrm>
          <a:prstGeom prst="rect">
            <a:avLst/>
          </a:prstGeom>
        </p:spPr>
      </p:pic>
      <p:pic>
        <p:nvPicPr>
          <p:cNvPr id="16" name="Bildobjekt 15" descr="En bild som visar skiss, svart och vit, siluett, konst&#10;&#10;Automatiskt genererad beskrivning">
            <a:extLst>
              <a:ext uri="{FF2B5EF4-FFF2-40B4-BE49-F238E27FC236}">
                <a16:creationId xmlns:a16="http://schemas.microsoft.com/office/drawing/2014/main" id="{C853A89C-6FA6-C6C7-301B-88C62294BAC1}"/>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786970" y="4144255"/>
            <a:ext cx="1707788" cy="1910277"/>
          </a:xfrm>
          <a:prstGeom prst="rect">
            <a:avLst/>
          </a:prstGeom>
        </p:spPr>
      </p:pic>
      <p:pic>
        <p:nvPicPr>
          <p:cNvPr id="17" name="Bildobjekt 16" descr="En bild som visar mörker, svart, svart och vit, ryggradslös&#10;&#10;Automatiskt genererad beskrivning">
            <a:extLst>
              <a:ext uri="{FF2B5EF4-FFF2-40B4-BE49-F238E27FC236}">
                <a16:creationId xmlns:a16="http://schemas.microsoft.com/office/drawing/2014/main" id="{9B9B9F4B-10E1-B43C-A93A-86FD4222455D}"/>
              </a:ext>
            </a:extLst>
          </p:cNvPr>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a:off x="2780508" y="4213426"/>
            <a:ext cx="1766662" cy="1910277"/>
          </a:xfrm>
          <a:prstGeom prst="rect">
            <a:avLst/>
          </a:prstGeom>
        </p:spPr>
      </p:pic>
      <p:pic>
        <p:nvPicPr>
          <p:cNvPr id="19" name="Bildobjekt 18" descr="En bild som visar Soptunna, konst&#10;&#10;Automatiskt genererad beskrivning">
            <a:extLst>
              <a:ext uri="{FF2B5EF4-FFF2-40B4-BE49-F238E27FC236}">
                <a16:creationId xmlns:a16="http://schemas.microsoft.com/office/drawing/2014/main" id="{6935E720-4149-4918-FDE6-90AD6EBF92D0}"/>
              </a:ext>
            </a:extLst>
          </p:cNvPr>
          <p:cNvPicPr>
            <a:picLocks noChangeAspect="1"/>
          </p:cNvPicPr>
          <p:nvPr/>
        </p:nvPicPr>
        <p:blipFill>
          <a:blip r:embed="rId8" cstate="print">
            <a:extLst>
              <a:ext uri="{28A0092B-C50C-407E-A947-70E740481C1C}">
                <a14:useLocalDpi xmlns:a14="http://schemas.microsoft.com/office/drawing/2010/main"/>
              </a:ext>
            </a:extLst>
          </a:blip>
          <a:stretch>
            <a:fillRect/>
          </a:stretch>
        </p:blipFill>
        <p:spPr>
          <a:xfrm>
            <a:off x="7099084" y="4256196"/>
            <a:ext cx="2897664" cy="1686393"/>
          </a:xfrm>
          <a:prstGeom prst="rect">
            <a:avLst/>
          </a:prstGeom>
        </p:spPr>
      </p:pic>
      <p:pic>
        <p:nvPicPr>
          <p:cNvPr id="21" name="Bildobjekt 20" descr="En bild som visar verktyg, tecknad serie, skiss, design&#10;&#10;Automatiskt genererad beskrivning">
            <a:extLst>
              <a:ext uri="{FF2B5EF4-FFF2-40B4-BE49-F238E27FC236}">
                <a16:creationId xmlns:a16="http://schemas.microsoft.com/office/drawing/2014/main" id="{549E5DF2-FC14-FC23-860E-F3C95A4C889E}"/>
              </a:ext>
            </a:extLst>
          </p:cNvPr>
          <p:cNvPicPr>
            <a:picLocks noChangeAspect="1"/>
          </p:cNvPicPr>
          <p:nvPr/>
        </p:nvPicPr>
        <p:blipFill>
          <a:blip r:embed="rId9" cstate="print">
            <a:extLst>
              <a:ext uri="{28A0092B-C50C-407E-A947-70E740481C1C}">
                <a14:useLocalDpi xmlns:a14="http://schemas.microsoft.com/office/drawing/2010/main"/>
              </a:ext>
            </a:extLst>
          </a:blip>
          <a:stretch>
            <a:fillRect/>
          </a:stretch>
        </p:blipFill>
        <p:spPr>
          <a:xfrm>
            <a:off x="4798895" y="2137068"/>
            <a:ext cx="1853092" cy="1497522"/>
          </a:xfrm>
          <a:prstGeom prst="rect">
            <a:avLst/>
          </a:prstGeom>
        </p:spPr>
      </p:pic>
      <p:pic>
        <p:nvPicPr>
          <p:cNvPr id="39" name="Bildobjekt 38" descr="En bild som visar skiss, rita, svart, konst&#10;&#10;Automatiskt genererad beskrivning">
            <a:extLst>
              <a:ext uri="{FF2B5EF4-FFF2-40B4-BE49-F238E27FC236}">
                <a16:creationId xmlns:a16="http://schemas.microsoft.com/office/drawing/2014/main" id="{5275578A-404F-C2E5-2FAA-9EACD05E6EAE}"/>
              </a:ext>
            </a:extLst>
          </p:cNvPr>
          <p:cNvPicPr>
            <a:picLocks noChangeAspect="1"/>
          </p:cNvPicPr>
          <p:nvPr/>
        </p:nvPicPr>
        <p:blipFill>
          <a:blip r:embed="rId10" cstate="print">
            <a:extLst>
              <a:ext uri="{28A0092B-C50C-407E-A947-70E740481C1C}">
                <a14:useLocalDpi xmlns:a14="http://schemas.microsoft.com/office/drawing/2010/main"/>
              </a:ext>
            </a:extLst>
          </a:blip>
          <a:stretch>
            <a:fillRect/>
          </a:stretch>
        </p:blipFill>
        <p:spPr>
          <a:xfrm>
            <a:off x="807393" y="2063243"/>
            <a:ext cx="1355336" cy="1741943"/>
          </a:xfrm>
          <a:prstGeom prst="rect">
            <a:avLst/>
          </a:prstGeom>
        </p:spPr>
      </p:pic>
      <p:sp>
        <p:nvSpPr>
          <p:cNvPr id="7" name="Rubrik 6">
            <a:extLst>
              <a:ext uri="{FF2B5EF4-FFF2-40B4-BE49-F238E27FC236}">
                <a16:creationId xmlns:a16="http://schemas.microsoft.com/office/drawing/2014/main" id="{DA93147D-6577-FE0D-1293-37B674A5C406}"/>
              </a:ext>
            </a:extLst>
          </p:cNvPr>
          <p:cNvSpPr>
            <a:spLocks noGrp="1"/>
          </p:cNvSpPr>
          <p:nvPr>
            <p:ph type="title"/>
          </p:nvPr>
        </p:nvSpPr>
        <p:spPr/>
        <p:txBody>
          <a:bodyPr/>
          <a:lstStyle/>
          <a:p>
            <a:r>
              <a:rPr lang="sv-SE" dirty="0"/>
              <a:t>IC </a:t>
            </a:r>
            <a:r>
              <a:rPr lang="en-US" dirty="0" err="1"/>
              <a:t>methode</a:t>
            </a:r>
            <a:r>
              <a:rPr lang="en-US" dirty="0"/>
              <a:t> –</a:t>
            </a:r>
            <a:r>
              <a:rPr lang="sv-SE" dirty="0"/>
              <a:t> meisje</a:t>
            </a:r>
          </a:p>
        </p:txBody>
      </p:sp>
    </p:spTree>
    <p:extLst>
      <p:ext uri="{BB962C8B-B14F-4D97-AF65-F5344CB8AC3E}">
        <p14:creationId xmlns:p14="http://schemas.microsoft.com/office/powerpoint/2010/main" val="282085077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ubrik 3">
            <a:extLst>
              <a:ext uri="{FF2B5EF4-FFF2-40B4-BE49-F238E27FC236}">
                <a16:creationId xmlns:a16="http://schemas.microsoft.com/office/drawing/2014/main" id="{3FE276EC-48CD-6D97-7D80-6E4F92239A25}"/>
              </a:ext>
            </a:extLst>
          </p:cNvPr>
          <p:cNvSpPr>
            <a:spLocks noGrp="1"/>
          </p:cNvSpPr>
          <p:nvPr>
            <p:ph type="title"/>
          </p:nvPr>
        </p:nvSpPr>
        <p:spPr/>
        <p:txBody>
          <a:bodyPr/>
          <a:lstStyle/>
          <a:p>
            <a:r>
              <a:rPr lang="sv-SE" dirty="0"/>
              <a:t>IC </a:t>
            </a:r>
            <a:r>
              <a:rPr lang="en-US" dirty="0" err="1"/>
              <a:t>methode</a:t>
            </a:r>
            <a:r>
              <a:rPr lang="en-US" dirty="0"/>
              <a:t> –</a:t>
            </a:r>
            <a:r>
              <a:rPr lang="sv-SE" dirty="0"/>
              <a:t> jongen </a:t>
            </a:r>
          </a:p>
        </p:txBody>
      </p:sp>
      <p:pic>
        <p:nvPicPr>
          <p:cNvPr id="152" name="Bildobjekt 151" descr="En bild som visar text, karta&#10;&#10;Automatiskt genererad beskrivning">
            <a:extLst>
              <a:ext uri="{FF2B5EF4-FFF2-40B4-BE49-F238E27FC236}">
                <a16:creationId xmlns:a16="http://schemas.microsoft.com/office/drawing/2014/main" id="{4E476F95-5AB6-C367-655C-BA3EDCFFBBB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498913" y="1794338"/>
            <a:ext cx="1789308" cy="1673420"/>
          </a:xfrm>
          <a:prstGeom prst="rect">
            <a:avLst/>
          </a:prstGeom>
        </p:spPr>
      </p:pic>
      <p:pic>
        <p:nvPicPr>
          <p:cNvPr id="143" name="Bildobjekt 142">
            <a:extLst>
              <a:ext uri="{FF2B5EF4-FFF2-40B4-BE49-F238E27FC236}">
                <a16:creationId xmlns:a16="http://schemas.microsoft.com/office/drawing/2014/main" id="{BAC00054-E70E-1FEE-3391-7761574AE6CD}"/>
              </a:ext>
            </a:extLst>
          </p:cNvPr>
          <p:cNvPicPr>
            <a:picLocks noChangeAspect="1"/>
          </p:cNvPicPr>
          <p:nvPr/>
        </p:nvPicPr>
        <p:blipFill>
          <a:blip r:embed="rId4"/>
          <a:stretch>
            <a:fillRect/>
          </a:stretch>
        </p:blipFill>
        <p:spPr>
          <a:xfrm>
            <a:off x="7373447" y="3971271"/>
            <a:ext cx="1828592" cy="2423804"/>
          </a:xfrm>
          <a:prstGeom prst="rect">
            <a:avLst/>
          </a:prstGeom>
        </p:spPr>
      </p:pic>
      <p:pic>
        <p:nvPicPr>
          <p:cNvPr id="20" name="Bildobjekt 19" descr="En bild som visar skiss, svart, rita, mörker&#10;&#10;Automatiskt genererad beskrivning">
            <a:extLst>
              <a:ext uri="{FF2B5EF4-FFF2-40B4-BE49-F238E27FC236}">
                <a16:creationId xmlns:a16="http://schemas.microsoft.com/office/drawing/2014/main" id="{192961C6-C794-67D4-DDB7-6F50FB0D5D20}"/>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5104215" y="3518509"/>
            <a:ext cx="1946440" cy="2752486"/>
          </a:xfrm>
          <a:prstGeom prst="rect">
            <a:avLst/>
          </a:prstGeom>
        </p:spPr>
      </p:pic>
      <p:pic>
        <p:nvPicPr>
          <p:cNvPr id="21" name="Bildobjekt 20" descr="En bild som visar svart, mörker, skiss, rita&#10;&#10;Automatiskt genererad beskrivning">
            <a:extLst>
              <a:ext uri="{FF2B5EF4-FFF2-40B4-BE49-F238E27FC236}">
                <a16:creationId xmlns:a16="http://schemas.microsoft.com/office/drawing/2014/main" id="{0D6ACFDA-767A-2BA5-26B1-ACAE6C21ADD5}"/>
              </a:ext>
            </a:extLst>
          </p:cNvPr>
          <p:cNvPicPr>
            <a:picLocks noChangeAspect="1"/>
          </p:cNvPicPr>
          <p:nvPr/>
        </p:nvPicPr>
        <p:blipFill rotWithShape="1">
          <a:blip r:embed="rId6" cstate="print">
            <a:extLst>
              <a:ext uri="{28A0092B-C50C-407E-A947-70E740481C1C}">
                <a14:useLocalDpi xmlns:a14="http://schemas.microsoft.com/office/drawing/2010/main"/>
              </a:ext>
            </a:extLst>
          </a:blip>
          <a:srcRect/>
          <a:stretch/>
        </p:blipFill>
        <p:spPr>
          <a:xfrm>
            <a:off x="2973890" y="3867196"/>
            <a:ext cx="1607727" cy="2045543"/>
          </a:xfrm>
          <a:prstGeom prst="rect">
            <a:avLst/>
          </a:prstGeom>
        </p:spPr>
      </p:pic>
      <p:pic>
        <p:nvPicPr>
          <p:cNvPr id="22" name="Bildobjekt 21" descr="En bild som visar svart, mörker, skiss, svart och vit&#10;&#10;Automatiskt genererad beskrivning">
            <a:extLst>
              <a:ext uri="{FF2B5EF4-FFF2-40B4-BE49-F238E27FC236}">
                <a16:creationId xmlns:a16="http://schemas.microsoft.com/office/drawing/2014/main" id="{60E76A26-D2BF-D5CA-DB88-DF1427003F17}"/>
              </a:ext>
            </a:extLst>
          </p:cNvPr>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a:off x="870380" y="3671212"/>
            <a:ext cx="1838456" cy="2599783"/>
          </a:xfrm>
          <a:prstGeom prst="rect">
            <a:avLst/>
          </a:prstGeom>
        </p:spPr>
      </p:pic>
      <p:sp>
        <p:nvSpPr>
          <p:cNvPr id="26" name="textruta 25">
            <a:extLst>
              <a:ext uri="{FF2B5EF4-FFF2-40B4-BE49-F238E27FC236}">
                <a16:creationId xmlns:a16="http://schemas.microsoft.com/office/drawing/2014/main" id="{341F45CE-BE90-D11B-6ACB-F0BBA551284F}"/>
              </a:ext>
            </a:extLst>
          </p:cNvPr>
          <p:cNvSpPr txBox="1"/>
          <p:nvPr/>
        </p:nvSpPr>
        <p:spPr>
          <a:xfrm>
            <a:off x="710897" y="2127764"/>
            <a:ext cx="718754" cy="398138"/>
          </a:xfrm>
          <a:prstGeom prst="rect">
            <a:avLst/>
          </a:prstGeom>
          <a:noFill/>
        </p:spPr>
        <p:txBody>
          <a:bodyPr wrap="square" rtlCol="0">
            <a:spAutoFit/>
          </a:bodyPr>
          <a:lstStyle/>
          <a:p>
            <a:pPr algn="ctr"/>
            <a:r>
              <a:rPr lang="sv-SE" sz="1200" b="1" dirty="0"/>
              <a:t>1.</a:t>
            </a:r>
          </a:p>
        </p:txBody>
      </p:sp>
      <p:sp>
        <p:nvSpPr>
          <p:cNvPr id="27" name="textruta 26">
            <a:extLst>
              <a:ext uri="{FF2B5EF4-FFF2-40B4-BE49-F238E27FC236}">
                <a16:creationId xmlns:a16="http://schemas.microsoft.com/office/drawing/2014/main" id="{65C8C1A0-468C-DD11-CB28-4818F2850ED2}"/>
              </a:ext>
            </a:extLst>
          </p:cNvPr>
          <p:cNvSpPr txBox="1"/>
          <p:nvPr/>
        </p:nvSpPr>
        <p:spPr>
          <a:xfrm>
            <a:off x="9254145" y="2115092"/>
            <a:ext cx="718754" cy="398138"/>
          </a:xfrm>
          <a:prstGeom prst="rect">
            <a:avLst/>
          </a:prstGeom>
          <a:noFill/>
        </p:spPr>
        <p:txBody>
          <a:bodyPr wrap="square" rtlCol="0">
            <a:spAutoFit/>
          </a:bodyPr>
          <a:lstStyle/>
          <a:p>
            <a:pPr algn="ctr"/>
            <a:r>
              <a:rPr lang="sv-SE" sz="1200" b="1" dirty="0"/>
              <a:t>5.</a:t>
            </a:r>
          </a:p>
        </p:txBody>
      </p:sp>
      <p:sp>
        <p:nvSpPr>
          <p:cNvPr id="28" name="textruta 27">
            <a:extLst>
              <a:ext uri="{FF2B5EF4-FFF2-40B4-BE49-F238E27FC236}">
                <a16:creationId xmlns:a16="http://schemas.microsoft.com/office/drawing/2014/main" id="{747343B0-B487-CA43-5D69-CCFDA8A5893B}"/>
              </a:ext>
            </a:extLst>
          </p:cNvPr>
          <p:cNvSpPr txBox="1"/>
          <p:nvPr/>
        </p:nvSpPr>
        <p:spPr>
          <a:xfrm>
            <a:off x="2689366" y="2127764"/>
            <a:ext cx="718754" cy="398138"/>
          </a:xfrm>
          <a:prstGeom prst="rect">
            <a:avLst/>
          </a:prstGeom>
          <a:noFill/>
        </p:spPr>
        <p:txBody>
          <a:bodyPr wrap="square" rtlCol="0">
            <a:spAutoFit/>
          </a:bodyPr>
          <a:lstStyle/>
          <a:p>
            <a:pPr algn="ctr"/>
            <a:r>
              <a:rPr lang="sv-SE" sz="1200" b="1" dirty="0"/>
              <a:t>2.</a:t>
            </a:r>
          </a:p>
        </p:txBody>
      </p:sp>
      <p:sp>
        <p:nvSpPr>
          <p:cNvPr id="29" name="textruta 28">
            <a:extLst>
              <a:ext uri="{FF2B5EF4-FFF2-40B4-BE49-F238E27FC236}">
                <a16:creationId xmlns:a16="http://schemas.microsoft.com/office/drawing/2014/main" id="{CBE9DC3C-6BEF-1786-B99E-4E7D1B81505B}"/>
              </a:ext>
            </a:extLst>
          </p:cNvPr>
          <p:cNvSpPr txBox="1"/>
          <p:nvPr/>
        </p:nvSpPr>
        <p:spPr>
          <a:xfrm>
            <a:off x="710897" y="3990283"/>
            <a:ext cx="718754" cy="398138"/>
          </a:xfrm>
          <a:prstGeom prst="rect">
            <a:avLst/>
          </a:prstGeom>
          <a:noFill/>
        </p:spPr>
        <p:txBody>
          <a:bodyPr wrap="square" rtlCol="0">
            <a:spAutoFit/>
          </a:bodyPr>
          <a:lstStyle/>
          <a:p>
            <a:pPr algn="ctr"/>
            <a:r>
              <a:rPr lang="sv-SE" sz="1200" b="1" dirty="0"/>
              <a:t>6.</a:t>
            </a:r>
          </a:p>
        </p:txBody>
      </p:sp>
      <p:sp>
        <p:nvSpPr>
          <p:cNvPr id="30" name="textruta 29">
            <a:extLst>
              <a:ext uri="{FF2B5EF4-FFF2-40B4-BE49-F238E27FC236}">
                <a16:creationId xmlns:a16="http://schemas.microsoft.com/office/drawing/2014/main" id="{16D0550C-5825-E6E0-6D30-F37B0012AA57}"/>
              </a:ext>
            </a:extLst>
          </p:cNvPr>
          <p:cNvSpPr txBox="1"/>
          <p:nvPr/>
        </p:nvSpPr>
        <p:spPr>
          <a:xfrm>
            <a:off x="4798460" y="2127764"/>
            <a:ext cx="718754" cy="398138"/>
          </a:xfrm>
          <a:prstGeom prst="rect">
            <a:avLst/>
          </a:prstGeom>
          <a:noFill/>
        </p:spPr>
        <p:txBody>
          <a:bodyPr wrap="square" rtlCol="0">
            <a:spAutoFit/>
          </a:bodyPr>
          <a:lstStyle/>
          <a:p>
            <a:pPr algn="ctr"/>
            <a:r>
              <a:rPr lang="sv-SE" sz="1200" b="1" dirty="0"/>
              <a:t>3.</a:t>
            </a:r>
          </a:p>
        </p:txBody>
      </p:sp>
      <p:sp>
        <p:nvSpPr>
          <p:cNvPr id="31" name="textruta 30">
            <a:extLst>
              <a:ext uri="{FF2B5EF4-FFF2-40B4-BE49-F238E27FC236}">
                <a16:creationId xmlns:a16="http://schemas.microsoft.com/office/drawing/2014/main" id="{8F7AC577-5DE4-A96F-9AA0-BC85C8055E55}"/>
              </a:ext>
            </a:extLst>
          </p:cNvPr>
          <p:cNvSpPr txBox="1"/>
          <p:nvPr/>
        </p:nvSpPr>
        <p:spPr>
          <a:xfrm>
            <a:off x="2712647" y="3990283"/>
            <a:ext cx="718754" cy="398138"/>
          </a:xfrm>
          <a:prstGeom prst="rect">
            <a:avLst/>
          </a:prstGeom>
          <a:noFill/>
        </p:spPr>
        <p:txBody>
          <a:bodyPr wrap="square" rtlCol="0">
            <a:spAutoFit/>
          </a:bodyPr>
          <a:lstStyle/>
          <a:p>
            <a:pPr algn="ctr"/>
            <a:r>
              <a:rPr lang="sv-SE" sz="1200" b="1" dirty="0"/>
              <a:t>7.</a:t>
            </a:r>
          </a:p>
        </p:txBody>
      </p:sp>
      <p:sp>
        <p:nvSpPr>
          <p:cNvPr id="32" name="textruta 31">
            <a:extLst>
              <a:ext uri="{FF2B5EF4-FFF2-40B4-BE49-F238E27FC236}">
                <a16:creationId xmlns:a16="http://schemas.microsoft.com/office/drawing/2014/main" id="{0D9FAB8A-0C61-35BF-8CE9-47A040D12B27}"/>
              </a:ext>
            </a:extLst>
          </p:cNvPr>
          <p:cNvSpPr txBox="1"/>
          <p:nvPr/>
        </p:nvSpPr>
        <p:spPr>
          <a:xfrm>
            <a:off x="6943179" y="2127764"/>
            <a:ext cx="718754" cy="398138"/>
          </a:xfrm>
          <a:prstGeom prst="rect">
            <a:avLst/>
          </a:prstGeom>
          <a:noFill/>
        </p:spPr>
        <p:txBody>
          <a:bodyPr wrap="square" rtlCol="0">
            <a:spAutoFit/>
          </a:bodyPr>
          <a:lstStyle/>
          <a:p>
            <a:pPr algn="ctr"/>
            <a:r>
              <a:rPr lang="sv-SE" sz="1200" b="1" dirty="0"/>
              <a:t>4.</a:t>
            </a:r>
          </a:p>
        </p:txBody>
      </p:sp>
      <p:sp>
        <p:nvSpPr>
          <p:cNvPr id="33" name="textruta 32">
            <a:extLst>
              <a:ext uri="{FF2B5EF4-FFF2-40B4-BE49-F238E27FC236}">
                <a16:creationId xmlns:a16="http://schemas.microsoft.com/office/drawing/2014/main" id="{48D152AE-9393-6A81-1315-6A528485D5AC}"/>
              </a:ext>
            </a:extLst>
          </p:cNvPr>
          <p:cNvSpPr txBox="1"/>
          <p:nvPr/>
        </p:nvSpPr>
        <p:spPr>
          <a:xfrm>
            <a:off x="4813842" y="3990283"/>
            <a:ext cx="718754" cy="398138"/>
          </a:xfrm>
          <a:prstGeom prst="rect">
            <a:avLst/>
          </a:prstGeom>
          <a:noFill/>
        </p:spPr>
        <p:txBody>
          <a:bodyPr wrap="square" rtlCol="0">
            <a:spAutoFit/>
          </a:bodyPr>
          <a:lstStyle/>
          <a:p>
            <a:pPr algn="ctr"/>
            <a:r>
              <a:rPr lang="sv-SE" sz="1200" b="1" dirty="0"/>
              <a:t>8.</a:t>
            </a:r>
          </a:p>
        </p:txBody>
      </p:sp>
      <p:sp>
        <p:nvSpPr>
          <p:cNvPr id="34" name="textruta 33">
            <a:extLst>
              <a:ext uri="{FF2B5EF4-FFF2-40B4-BE49-F238E27FC236}">
                <a16:creationId xmlns:a16="http://schemas.microsoft.com/office/drawing/2014/main" id="{08406C10-ECDA-871C-E961-5063A6932897}"/>
              </a:ext>
            </a:extLst>
          </p:cNvPr>
          <p:cNvSpPr txBox="1"/>
          <p:nvPr/>
        </p:nvSpPr>
        <p:spPr>
          <a:xfrm>
            <a:off x="6949745" y="4018259"/>
            <a:ext cx="718754" cy="398138"/>
          </a:xfrm>
          <a:prstGeom prst="rect">
            <a:avLst/>
          </a:prstGeom>
          <a:noFill/>
        </p:spPr>
        <p:txBody>
          <a:bodyPr wrap="square" rtlCol="0">
            <a:spAutoFit/>
          </a:bodyPr>
          <a:lstStyle/>
          <a:p>
            <a:pPr algn="ctr"/>
            <a:r>
              <a:rPr lang="sv-SE" sz="1200" b="1" dirty="0"/>
              <a:t>9.</a:t>
            </a:r>
          </a:p>
        </p:txBody>
      </p:sp>
      <p:pic>
        <p:nvPicPr>
          <p:cNvPr id="35" name="Bildobjekt 34" descr="En bild som visar skiss, rita, svart, konst&#10;&#10;Automatiskt genererad beskrivning">
            <a:extLst>
              <a:ext uri="{FF2B5EF4-FFF2-40B4-BE49-F238E27FC236}">
                <a16:creationId xmlns:a16="http://schemas.microsoft.com/office/drawing/2014/main" id="{4DAE3FF7-53D3-19F6-081C-62AAAE9FF4CC}"/>
              </a:ext>
            </a:extLst>
          </p:cNvPr>
          <p:cNvPicPr>
            <a:picLocks noChangeAspect="1"/>
          </p:cNvPicPr>
          <p:nvPr/>
        </p:nvPicPr>
        <p:blipFill>
          <a:blip r:embed="rId8" cstate="print">
            <a:extLst>
              <a:ext uri="{28A0092B-C50C-407E-A947-70E740481C1C}">
                <a14:useLocalDpi xmlns:a14="http://schemas.microsoft.com/office/drawing/2010/main"/>
              </a:ext>
            </a:extLst>
          </a:blip>
          <a:stretch>
            <a:fillRect/>
          </a:stretch>
        </p:blipFill>
        <p:spPr>
          <a:xfrm>
            <a:off x="797253" y="2018348"/>
            <a:ext cx="1330964" cy="1710619"/>
          </a:xfrm>
          <a:prstGeom prst="rect">
            <a:avLst/>
          </a:prstGeom>
        </p:spPr>
      </p:pic>
      <p:pic>
        <p:nvPicPr>
          <p:cNvPr id="146" name="Bildobjekt 145">
            <a:extLst>
              <a:ext uri="{FF2B5EF4-FFF2-40B4-BE49-F238E27FC236}">
                <a16:creationId xmlns:a16="http://schemas.microsoft.com/office/drawing/2014/main" id="{7332C271-03CB-0077-EB22-3E4CAD8285F2}"/>
              </a:ext>
            </a:extLst>
          </p:cNvPr>
          <p:cNvPicPr>
            <a:picLocks noChangeAspect="1"/>
          </p:cNvPicPr>
          <p:nvPr/>
        </p:nvPicPr>
        <p:blipFill rotWithShape="1">
          <a:blip r:embed="rId9"/>
          <a:srcRect b="10051"/>
          <a:stretch/>
        </p:blipFill>
        <p:spPr>
          <a:xfrm>
            <a:off x="7391028" y="1802577"/>
            <a:ext cx="1719264" cy="1868635"/>
          </a:xfrm>
          <a:prstGeom prst="rect">
            <a:avLst/>
          </a:prstGeom>
        </p:spPr>
      </p:pic>
      <p:pic>
        <p:nvPicPr>
          <p:cNvPr id="147" name="Bildobjekt 146">
            <a:extLst>
              <a:ext uri="{FF2B5EF4-FFF2-40B4-BE49-F238E27FC236}">
                <a16:creationId xmlns:a16="http://schemas.microsoft.com/office/drawing/2014/main" id="{929F4105-B457-BDB2-66C3-66322EAED9AE}"/>
              </a:ext>
            </a:extLst>
          </p:cNvPr>
          <p:cNvPicPr>
            <a:picLocks noChangeAspect="1"/>
          </p:cNvPicPr>
          <p:nvPr/>
        </p:nvPicPr>
        <p:blipFill>
          <a:blip r:embed="rId10"/>
          <a:stretch>
            <a:fillRect/>
          </a:stretch>
        </p:blipFill>
        <p:spPr>
          <a:xfrm>
            <a:off x="5009609" y="1898215"/>
            <a:ext cx="1883456" cy="1829221"/>
          </a:xfrm>
          <a:prstGeom prst="rect">
            <a:avLst/>
          </a:prstGeom>
        </p:spPr>
      </p:pic>
      <p:pic>
        <p:nvPicPr>
          <p:cNvPr id="148" name="Bildobjekt 147">
            <a:extLst>
              <a:ext uri="{FF2B5EF4-FFF2-40B4-BE49-F238E27FC236}">
                <a16:creationId xmlns:a16="http://schemas.microsoft.com/office/drawing/2014/main" id="{6F986A98-12C3-08C5-E303-74D4E145DCB9}"/>
              </a:ext>
            </a:extLst>
          </p:cNvPr>
          <p:cNvPicPr>
            <a:picLocks noChangeAspect="1"/>
          </p:cNvPicPr>
          <p:nvPr/>
        </p:nvPicPr>
        <p:blipFill>
          <a:blip r:embed="rId11"/>
          <a:stretch>
            <a:fillRect/>
          </a:stretch>
        </p:blipFill>
        <p:spPr>
          <a:xfrm>
            <a:off x="3130052" y="1945715"/>
            <a:ext cx="1403060" cy="1970253"/>
          </a:xfrm>
          <a:prstGeom prst="rect">
            <a:avLst/>
          </a:prstGeom>
        </p:spPr>
      </p:pic>
    </p:spTree>
    <p:extLst>
      <p:ext uri="{BB962C8B-B14F-4D97-AF65-F5344CB8AC3E}">
        <p14:creationId xmlns:p14="http://schemas.microsoft.com/office/powerpoint/2010/main" val="369091279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70"/>
        <p:cNvGrpSpPr/>
        <p:nvPr/>
      </p:nvGrpSpPr>
      <p:grpSpPr>
        <a:xfrm>
          <a:off x="0" y="0"/>
          <a:ext cx="0" cy="0"/>
          <a:chOff x="0" y="0"/>
          <a:chExt cx="0" cy="0"/>
        </a:xfrm>
      </p:grpSpPr>
      <p:grpSp>
        <p:nvGrpSpPr>
          <p:cNvPr id="20" name="Grupp 19">
            <a:extLst>
              <a:ext uri="{FF2B5EF4-FFF2-40B4-BE49-F238E27FC236}">
                <a16:creationId xmlns:a16="http://schemas.microsoft.com/office/drawing/2014/main" id="{E33D4C57-50B3-D5E9-3F15-32A1B58C89A3}"/>
              </a:ext>
            </a:extLst>
          </p:cNvPr>
          <p:cNvGrpSpPr/>
          <p:nvPr/>
        </p:nvGrpSpPr>
        <p:grpSpPr>
          <a:xfrm>
            <a:off x="5900089" y="1625383"/>
            <a:ext cx="6064899" cy="5042034"/>
            <a:chOff x="5900089" y="1625383"/>
            <a:chExt cx="6064899" cy="5042034"/>
          </a:xfrm>
        </p:grpSpPr>
        <p:pic>
          <p:nvPicPr>
            <p:cNvPr id="3" name="Bildobjekt 2" descr="En bild som visar inomhus, fönster, person, säng&#10;&#10;Automatiskt genererad beskrivning">
              <a:extLst>
                <a:ext uri="{FF2B5EF4-FFF2-40B4-BE49-F238E27FC236}">
                  <a16:creationId xmlns:a16="http://schemas.microsoft.com/office/drawing/2014/main" id="{3FDD3D29-B89E-CA8D-DF41-3BE2F58EFC95}"/>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l="13226" t="5069" r="18932"/>
            <a:stretch/>
          </p:blipFill>
          <p:spPr>
            <a:xfrm>
              <a:off x="6019800" y="1952625"/>
              <a:ext cx="5945188" cy="4679950"/>
            </a:xfrm>
            <a:prstGeom prst="snipRoundRect">
              <a:avLst>
                <a:gd name="adj1" fmla="val 0"/>
                <a:gd name="adj2" fmla="val 0"/>
              </a:avLst>
            </a:prstGeom>
          </p:spPr>
        </p:pic>
        <p:sp>
          <p:nvSpPr>
            <p:cNvPr id="18" name="Rektangel 17">
              <a:extLst>
                <a:ext uri="{FF2B5EF4-FFF2-40B4-BE49-F238E27FC236}">
                  <a16:creationId xmlns:a16="http://schemas.microsoft.com/office/drawing/2014/main" id="{371BEBE9-4AF9-E0FA-6693-D9ADFF3A97E9}"/>
                </a:ext>
              </a:extLst>
            </p:cNvPr>
            <p:cNvSpPr/>
            <p:nvPr/>
          </p:nvSpPr>
          <p:spPr>
            <a:xfrm flipH="1" flipV="1">
              <a:off x="6001253" y="1625383"/>
              <a:ext cx="2298358" cy="5042034"/>
            </a:xfrm>
            <a:prstGeom prst="rect">
              <a:avLst/>
            </a:prstGeom>
            <a:gradFill flip="none" rotWithShape="1">
              <a:gsLst>
                <a:gs pos="5000">
                  <a:schemeClr val="bg1">
                    <a:lumMod val="95000"/>
                  </a:schemeClr>
                </a:gs>
                <a:gs pos="100000">
                  <a:schemeClr val="bg1">
                    <a:alpha val="0"/>
                  </a:scheme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Rektangel 18">
              <a:extLst>
                <a:ext uri="{FF2B5EF4-FFF2-40B4-BE49-F238E27FC236}">
                  <a16:creationId xmlns:a16="http://schemas.microsoft.com/office/drawing/2014/main" id="{F9334071-0A90-B5C2-8CAF-D4AEABCA3A4A}"/>
                </a:ext>
              </a:extLst>
            </p:cNvPr>
            <p:cNvSpPr/>
            <p:nvPr/>
          </p:nvSpPr>
          <p:spPr>
            <a:xfrm rot="5400000" flipV="1">
              <a:off x="8490746" y="-786043"/>
              <a:ext cx="883585" cy="6064899"/>
            </a:xfrm>
            <a:prstGeom prst="rect">
              <a:avLst/>
            </a:prstGeom>
            <a:gradFill flip="none" rotWithShape="1">
              <a:gsLst>
                <a:gs pos="18000">
                  <a:schemeClr val="bg1">
                    <a:alpha val="0"/>
                  </a:schemeClr>
                </a:gs>
                <a:gs pos="99000">
                  <a:schemeClr val="bg1">
                    <a:lumMod val="95000"/>
                  </a:scheme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2" name="Google Shape;186;p6">
            <a:extLst>
              <a:ext uri="{FF2B5EF4-FFF2-40B4-BE49-F238E27FC236}">
                <a16:creationId xmlns:a16="http://schemas.microsoft.com/office/drawing/2014/main" id="{FD1CD33F-59FA-5764-E86C-97587E4348C1}"/>
              </a:ext>
            </a:extLst>
          </p:cNvPr>
          <p:cNvSpPr/>
          <p:nvPr/>
        </p:nvSpPr>
        <p:spPr>
          <a:xfrm>
            <a:off x="340871" y="6421236"/>
            <a:ext cx="7929297" cy="246181"/>
          </a:xfrm>
          <a:prstGeom prst="rect">
            <a:avLst/>
          </a:prstGeom>
          <a:noFill/>
          <a:ln>
            <a:noFill/>
          </a:ln>
        </p:spPr>
        <p:txBody>
          <a:bodyPr spcFirstLastPara="1" wrap="square" lIns="91425" tIns="45700" rIns="91425" bIns="45700" anchor="b"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000" b="0" u="none" strike="noStrike" kern="0" cap="none" spc="0" normalizeH="0" baseline="0" dirty="0" err="1">
                <a:ln>
                  <a:noFill/>
                </a:ln>
                <a:solidFill>
                  <a:srgbClr val="000000"/>
                </a:solidFill>
                <a:effectLst/>
                <a:uLnTx/>
                <a:uFillTx/>
                <a:latin typeface="Calibri"/>
                <a:ea typeface="Calibri"/>
                <a:cs typeface="Calibri"/>
                <a:sym typeface="Calibri"/>
              </a:rPr>
              <a:t>Lapides</a:t>
            </a:r>
            <a:r>
              <a:rPr kumimoji="0" lang="en-US" sz="1000" b="0" u="none" strike="noStrike" kern="0" cap="none" spc="0" normalizeH="0" baseline="0" dirty="0">
                <a:ln>
                  <a:noFill/>
                </a:ln>
                <a:solidFill>
                  <a:srgbClr val="000000"/>
                </a:solidFill>
                <a:effectLst/>
                <a:uLnTx/>
                <a:uFillTx/>
                <a:latin typeface="Calibri"/>
                <a:ea typeface="Calibri"/>
                <a:cs typeface="Calibri"/>
                <a:sym typeface="Calibri"/>
              </a:rPr>
              <a:t>, Diokno, Silber and Lowe, 1972. EAUN summary </a:t>
            </a:r>
            <a:r>
              <a:rPr kumimoji="0" lang="en-US" sz="1000" b="0" u="none" strike="noStrike" kern="0" cap="none" spc="0" normalizeH="0" baseline="0" dirty="0" err="1">
                <a:ln>
                  <a:noFill/>
                </a:ln>
                <a:solidFill>
                  <a:srgbClr val="000000"/>
                </a:solidFill>
                <a:effectLst/>
                <a:uLnTx/>
                <a:uFillTx/>
                <a:latin typeface="Calibri"/>
                <a:ea typeface="Calibri"/>
                <a:cs typeface="Calibri"/>
                <a:sym typeface="Calibri"/>
              </a:rPr>
              <a:t>quidelines</a:t>
            </a:r>
            <a:r>
              <a:rPr kumimoji="0" lang="en-US" sz="1000" b="0" u="none" strike="noStrike" kern="0" cap="none" spc="0" normalizeH="0" baseline="0" dirty="0">
                <a:ln>
                  <a:noFill/>
                </a:ln>
                <a:solidFill>
                  <a:srgbClr val="000000"/>
                </a:solidFill>
                <a:effectLst/>
                <a:uLnTx/>
                <a:uFillTx/>
                <a:latin typeface="Calibri"/>
                <a:ea typeface="Calibri"/>
                <a:cs typeface="Calibri"/>
                <a:sym typeface="Calibri"/>
              </a:rPr>
              <a:t> 2013</a:t>
            </a:r>
            <a:endParaRPr kumimoji="0" lang="en-US" sz="1000" b="0" u="none" strike="noStrike" kern="0" cap="none" spc="0" normalizeH="0" baseline="0" dirty="0">
              <a:ln>
                <a:noFill/>
              </a:ln>
              <a:solidFill>
                <a:srgbClr val="000000"/>
              </a:solidFill>
              <a:effectLst/>
              <a:uLnTx/>
              <a:uFillTx/>
              <a:latin typeface="Arial"/>
              <a:cs typeface="Arial"/>
              <a:sym typeface="Arial"/>
            </a:endParaRPr>
          </a:p>
        </p:txBody>
      </p:sp>
      <p:sp>
        <p:nvSpPr>
          <p:cNvPr id="13" name="Rubrik 12">
            <a:extLst>
              <a:ext uri="{FF2B5EF4-FFF2-40B4-BE49-F238E27FC236}">
                <a16:creationId xmlns:a16="http://schemas.microsoft.com/office/drawing/2014/main" id="{960EEAAC-B52F-0CF1-80F9-0AE10A756DB7}"/>
              </a:ext>
            </a:extLst>
          </p:cNvPr>
          <p:cNvSpPr>
            <a:spLocks noGrp="1"/>
          </p:cNvSpPr>
          <p:nvPr>
            <p:ph type="title"/>
          </p:nvPr>
        </p:nvSpPr>
        <p:spPr/>
        <p:txBody>
          <a:bodyPr/>
          <a:lstStyle/>
          <a:p>
            <a:r>
              <a:rPr lang="en-US" dirty="0" err="1"/>
              <a:t>Voordelen</a:t>
            </a:r>
            <a:r>
              <a:rPr lang="en-US" dirty="0"/>
              <a:t> van IC</a:t>
            </a:r>
          </a:p>
        </p:txBody>
      </p:sp>
      <p:sp>
        <p:nvSpPr>
          <p:cNvPr id="14" name="Platshållare för innehåll 13">
            <a:extLst>
              <a:ext uri="{FF2B5EF4-FFF2-40B4-BE49-F238E27FC236}">
                <a16:creationId xmlns:a16="http://schemas.microsoft.com/office/drawing/2014/main" id="{1098C654-1CF2-8E93-368D-69CA6D9DC956}"/>
              </a:ext>
            </a:extLst>
          </p:cNvPr>
          <p:cNvSpPr>
            <a:spLocks noGrp="1"/>
          </p:cNvSpPr>
          <p:nvPr>
            <p:ph sz="half" idx="1"/>
          </p:nvPr>
        </p:nvSpPr>
        <p:spPr>
          <a:xfrm>
            <a:off x="838200" y="2114817"/>
            <a:ext cx="5163054" cy="4230000"/>
          </a:xfrm>
        </p:spPr>
        <p:txBody>
          <a:bodyPr>
            <a:normAutofit/>
          </a:bodyPr>
          <a:lstStyle/>
          <a:p>
            <a:r>
              <a:rPr lang="nl-NL" dirty="0"/>
              <a:t>Lage druk in de blaas door regelmatig legen ervan</a:t>
            </a:r>
          </a:p>
          <a:p>
            <a:r>
              <a:rPr lang="nl-NL" dirty="0"/>
              <a:t>Verbeterde en/of behouden blaas- en </a:t>
            </a:r>
            <a:r>
              <a:rPr lang="nl-NL" dirty="0" err="1"/>
              <a:t>niercapaciteit</a:t>
            </a:r>
            <a:r>
              <a:rPr lang="nl-NL" dirty="0"/>
              <a:t> </a:t>
            </a:r>
          </a:p>
          <a:p>
            <a:r>
              <a:rPr lang="nl-NL" dirty="0"/>
              <a:t>Verminderd risico op </a:t>
            </a:r>
            <a:r>
              <a:rPr lang="nl-NL" dirty="0" err="1"/>
              <a:t>UWI's</a:t>
            </a:r>
            <a:r>
              <a:rPr lang="nl-NL" dirty="0"/>
              <a:t> </a:t>
            </a:r>
          </a:p>
          <a:p>
            <a:r>
              <a:rPr lang="nl-NL" dirty="0"/>
              <a:t>Minder aandrang om te plassen</a:t>
            </a:r>
          </a:p>
          <a:p>
            <a:r>
              <a:rPr lang="nl-NL" dirty="0"/>
              <a:t>Minder urineverlies</a:t>
            </a:r>
          </a:p>
          <a:p>
            <a:r>
              <a:rPr lang="nl-NL" dirty="0"/>
              <a:t>Verbeterde kwaliteit van leven</a:t>
            </a:r>
            <a:endParaRPr lang="en-US" dirty="0"/>
          </a:p>
        </p:txBody>
      </p:sp>
    </p:spTree>
    <p:extLst>
      <p:ext uri="{BB962C8B-B14F-4D97-AF65-F5344CB8AC3E}">
        <p14:creationId xmlns:p14="http://schemas.microsoft.com/office/powerpoint/2010/main" val="407350861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70"/>
        <p:cNvGrpSpPr/>
        <p:nvPr/>
      </p:nvGrpSpPr>
      <p:grpSpPr>
        <a:xfrm>
          <a:off x="0" y="0"/>
          <a:ext cx="0" cy="0"/>
          <a:chOff x="0" y="0"/>
          <a:chExt cx="0" cy="0"/>
        </a:xfrm>
      </p:grpSpPr>
      <p:sp>
        <p:nvSpPr>
          <p:cNvPr id="9" name="Rubrik 8">
            <a:extLst>
              <a:ext uri="{FF2B5EF4-FFF2-40B4-BE49-F238E27FC236}">
                <a16:creationId xmlns:a16="http://schemas.microsoft.com/office/drawing/2014/main" id="{D5AE1D75-8BF1-E42C-F680-F743B65F34F3}"/>
              </a:ext>
            </a:extLst>
          </p:cNvPr>
          <p:cNvSpPr>
            <a:spLocks noGrp="1"/>
          </p:cNvSpPr>
          <p:nvPr>
            <p:ph type="title"/>
          </p:nvPr>
        </p:nvSpPr>
        <p:spPr/>
        <p:txBody>
          <a:bodyPr/>
          <a:lstStyle/>
          <a:p>
            <a:r>
              <a:rPr lang="en-US" dirty="0" err="1"/>
              <a:t>Complicaties</a:t>
            </a:r>
            <a:r>
              <a:rPr lang="en-US" dirty="0"/>
              <a:t> IC</a:t>
            </a:r>
          </a:p>
        </p:txBody>
      </p:sp>
      <p:sp>
        <p:nvSpPr>
          <p:cNvPr id="3" name="Platshållare för innehåll 2">
            <a:extLst>
              <a:ext uri="{FF2B5EF4-FFF2-40B4-BE49-F238E27FC236}">
                <a16:creationId xmlns:a16="http://schemas.microsoft.com/office/drawing/2014/main" id="{BD60EA31-23A5-19B1-67D7-6908BA8444BC}"/>
              </a:ext>
            </a:extLst>
          </p:cNvPr>
          <p:cNvSpPr>
            <a:spLocks noGrp="1"/>
          </p:cNvSpPr>
          <p:nvPr>
            <p:ph idx="1"/>
          </p:nvPr>
        </p:nvSpPr>
        <p:spPr/>
        <p:txBody>
          <a:bodyPr>
            <a:normAutofit/>
          </a:bodyPr>
          <a:lstStyle/>
          <a:p>
            <a:pPr lvl="1"/>
            <a:r>
              <a:rPr lang="en-US" sz="2400" dirty="0" err="1"/>
              <a:t>Urineweginfectie</a:t>
            </a:r>
            <a:r>
              <a:rPr lang="en-US" sz="2400" dirty="0"/>
              <a:t>:</a:t>
            </a:r>
          </a:p>
          <a:p>
            <a:pPr lvl="2"/>
            <a:r>
              <a:rPr lang="en-US" sz="2000" dirty="0" err="1"/>
              <a:t>Veroorzaakt</a:t>
            </a:r>
            <a:r>
              <a:rPr lang="en-US" sz="2000" dirty="0"/>
              <a:t> door </a:t>
            </a:r>
            <a:r>
              <a:rPr lang="en-US" sz="2000" dirty="0" err="1"/>
              <a:t>te</a:t>
            </a:r>
            <a:r>
              <a:rPr lang="en-US" sz="2000" dirty="0"/>
              <a:t> </a:t>
            </a:r>
            <a:r>
              <a:rPr lang="en-US" sz="2000" dirty="0" err="1"/>
              <a:t>weinig</a:t>
            </a:r>
            <a:r>
              <a:rPr lang="en-US" sz="2000" dirty="0"/>
              <a:t> IC-</a:t>
            </a:r>
            <a:r>
              <a:rPr lang="en-US" sz="2000" dirty="0" err="1"/>
              <a:t>sessies</a:t>
            </a:r>
            <a:r>
              <a:rPr lang="en-US" sz="2000" dirty="0"/>
              <a:t> </a:t>
            </a:r>
          </a:p>
          <a:p>
            <a:pPr lvl="2"/>
            <a:r>
              <a:rPr lang="en-US" sz="2000" dirty="0" err="1"/>
              <a:t>Veroorzaakt</a:t>
            </a:r>
            <a:r>
              <a:rPr lang="en-US" sz="2000" dirty="0"/>
              <a:t> door </a:t>
            </a:r>
            <a:r>
              <a:rPr lang="en-US" sz="2000" dirty="0" err="1"/>
              <a:t>onvolledige</a:t>
            </a:r>
            <a:r>
              <a:rPr lang="en-US" sz="2000" dirty="0"/>
              <a:t> </a:t>
            </a:r>
            <a:r>
              <a:rPr lang="en-US" sz="2000" dirty="0" err="1"/>
              <a:t>lediging</a:t>
            </a:r>
            <a:r>
              <a:rPr lang="en-US" sz="2000" dirty="0"/>
              <a:t> (</a:t>
            </a:r>
            <a:r>
              <a:rPr lang="en-US" sz="2000" dirty="0" err="1"/>
              <a:t>werd</a:t>
            </a:r>
            <a:r>
              <a:rPr lang="en-US" sz="2000" dirty="0"/>
              <a:t> de </a:t>
            </a:r>
            <a:r>
              <a:rPr lang="en-US" sz="2000" dirty="0" err="1"/>
              <a:t>juiste</a:t>
            </a:r>
            <a:r>
              <a:rPr lang="en-US" sz="2000" dirty="0"/>
              <a:t> </a:t>
            </a:r>
            <a:r>
              <a:rPr lang="en-US" sz="2000" dirty="0" err="1"/>
              <a:t>techniek</a:t>
            </a:r>
            <a:r>
              <a:rPr lang="en-US" sz="2000" dirty="0"/>
              <a:t> en het </a:t>
            </a:r>
            <a:r>
              <a:rPr lang="en-US" sz="2000" dirty="0" err="1"/>
              <a:t>juiste</a:t>
            </a:r>
            <a:r>
              <a:rPr lang="en-US" sz="2000" dirty="0"/>
              <a:t> </a:t>
            </a:r>
            <a:r>
              <a:rPr lang="en-US" sz="2000" dirty="0" err="1"/>
              <a:t>materiaal</a:t>
            </a:r>
            <a:r>
              <a:rPr lang="en-US" sz="2000" dirty="0"/>
              <a:t> </a:t>
            </a:r>
            <a:r>
              <a:rPr lang="en-US" sz="2000" dirty="0" err="1"/>
              <a:t>gebruikt</a:t>
            </a:r>
            <a:r>
              <a:rPr lang="en-US" sz="2000" dirty="0"/>
              <a:t>?)</a:t>
            </a:r>
          </a:p>
          <a:p>
            <a:pPr lvl="1"/>
            <a:r>
              <a:rPr lang="en-US" sz="2400" dirty="0" err="1"/>
              <a:t>Een</a:t>
            </a:r>
            <a:r>
              <a:rPr lang="en-US" sz="2400" dirty="0"/>
              <a:t> </a:t>
            </a:r>
            <a:r>
              <a:rPr lang="en-US" sz="2400" dirty="0" err="1"/>
              <a:t>beetje</a:t>
            </a:r>
            <a:r>
              <a:rPr lang="en-US" sz="2400" dirty="0"/>
              <a:t> </a:t>
            </a:r>
            <a:r>
              <a:rPr lang="en-US" sz="2400" dirty="0" err="1"/>
              <a:t>bloed</a:t>
            </a:r>
            <a:r>
              <a:rPr lang="en-US" sz="2400" dirty="0"/>
              <a:t> </a:t>
            </a:r>
            <a:r>
              <a:rPr lang="en-US" sz="2400" dirty="0" err="1"/>
              <a:t>aan</a:t>
            </a:r>
            <a:r>
              <a:rPr lang="en-US" sz="2400" dirty="0"/>
              <a:t> de tip van de </a:t>
            </a:r>
            <a:r>
              <a:rPr lang="en-US" sz="2400" dirty="0" err="1"/>
              <a:t>katheter</a:t>
            </a:r>
            <a:r>
              <a:rPr lang="en-US" sz="2400" dirty="0"/>
              <a:t> </a:t>
            </a:r>
          </a:p>
          <a:p>
            <a:pPr lvl="1"/>
            <a:r>
              <a:rPr lang="en-US" sz="2400" dirty="0" err="1"/>
              <a:t>Blaasstenen</a:t>
            </a:r>
            <a:endParaRPr lang="en-US" sz="2400" dirty="0"/>
          </a:p>
          <a:p>
            <a:pPr lvl="1"/>
            <a:r>
              <a:rPr lang="en-US" sz="2400" dirty="0"/>
              <a:t>Epididymitis </a:t>
            </a:r>
          </a:p>
          <a:p>
            <a:pPr lvl="1"/>
            <a:r>
              <a:rPr lang="en-US" sz="2400" dirty="0" err="1"/>
              <a:t>Strictuur</a:t>
            </a:r>
            <a:r>
              <a:rPr lang="en-US" sz="2400" dirty="0"/>
              <a:t> of </a:t>
            </a:r>
            <a:r>
              <a:rPr lang="en-US" sz="2400" dirty="0" err="1"/>
              <a:t>fausse</a:t>
            </a:r>
            <a:r>
              <a:rPr lang="en-US" sz="2400" dirty="0"/>
              <a:t> route (in de </a:t>
            </a:r>
            <a:r>
              <a:rPr lang="en-US" sz="2400" dirty="0" err="1"/>
              <a:t>plasbuis</a:t>
            </a:r>
            <a:r>
              <a:rPr lang="en-US" sz="2400" dirty="0"/>
              <a:t>) </a:t>
            </a:r>
          </a:p>
        </p:txBody>
      </p:sp>
    </p:spTree>
    <p:extLst>
      <p:ext uri="{BB962C8B-B14F-4D97-AF65-F5344CB8AC3E}">
        <p14:creationId xmlns:p14="http://schemas.microsoft.com/office/powerpoint/2010/main" val="426667124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C192CC7-CFFE-E513-996A-5D60EC29CCE3}"/>
              </a:ext>
            </a:extLst>
          </p:cNvPr>
          <p:cNvSpPr>
            <a:spLocks noGrp="1"/>
          </p:cNvSpPr>
          <p:nvPr>
            <p:ph type="title"/>
          </p:nvPr>
        </p:nvSpPr>
        <p:spPr/>
        <p:txBody>
          <a:bodyPr/>
          <a:lstStyle/>
          <a:p>
            <a:r>
              <a:rPr lang="sv-SE" dirty="0"/>
              <a:t>Tips &amp; tricks</a:t>
            </a:r>
          </a:p>
        </p:txBody>
      </p:sp>
      <p:sp>
        <p:nvSpPr>
          <p:cNvPr id="5" name="Platshållare för innehåll 4">
            <a:extLst>
              <a:ext uri="{FF2B5EF4-FFF2-40B4-BE49-F238E27FC236}">
                <a16:creationId xmlns:a16="http://schemas.microsoft.com/office/drawing/2014/main" id="{4ACC8F0A-DB8B-FC8A-D982-92895789A4C0}"/>
              </a:ext>
            </a:extLst>
          </p:cNvPr>
          <p:cNvSpPr>
            <a:spLocks noGrp="1"/>
          </p:cNvSpPr>
          <p:nvPr>
            <p:ph sz="half" idx="1"/>
          </p:nvPr>
        </p:nvSpPr>
        <p:spPr/>
        <p:txBody>
          <a:bodyPr vert="horz" lIns="91440" tIns="45720" rIns="91440" bIns="45720" rtlCol="0" anchor="t">
            <a:normAutofit lnSpcReduction="10000"/>
          </a:bodyPr>
          <a:lstStyle/>
          <a:p>
            <a:pPr lvl="1"/>
            <a:r>
              <a:rPr lang="nl-NL" dirty="0"/>
              <a:t>Injecteer verdovingsgel in het proximale deel van de plasbuis opening bij meisjes zichtbaar te maken.</a:t>
            </a:r>
          </a:p>
          <a:p>
            <a:pPr lvl="1"/>
            <a:r>
              <a:rPr lang="nl-NL" dirty="0"/>
              <a:t>Gebruik bij meisjes een spiegel om te laten zien waar de opening van de plasbuis zich bevindt.</a:t>
            </a:r>
          </a:p>
          <a:p>
            <a:pPr lvl="1"/>
            <a:r>
              <a:rPr lang="nl-NL" dirty="0"/>
              <a:t>De voorhuid hoeft niet volledig te worden teruggetrokken voordat de katheter in de plasbuis wordt ingebracht, de plasbuisopening moet wel zichtbaar zijn.</a:t>
            </a:r>
          </a:p>
          <a:p>
            <a:pPr lvl="1"/>
            <a:r>
              <a:rPr lang="nl-NL" dirty="0"/>
              <a:t>Wanneer de katheter een "S" vormt, is het aan te raden om even te wachten en de katheter op zijn plaats te laten zitten in de plasbuis en dan verder te gaan.</a:t>
            </a:r>
            <a:endParaRPr lang="en-US" dirty="0"/>
          </a:p>
        </p:txBody>
      </p:sp>
      <p:sp>
        <p:nvSpPr>
          <p:cNvPr id="3" name="Platshållare för innehåll 2">
            <a:extLst>
              <a:ext uri="{FF2B5EF4-FFF2-40B4-BE49-F238E27FC236}">
                <a16:creationId xmlns:a16="http://schemas.microsoft.com/office/drawing/2014/main" id="{4A598D9F-3EF2-8E0E-AF2B-CEA8756FF819}"/>
              </a:ext>
            </a:extLst>
          </p:cNvPr>
          <p:cNvSpPr>
            <a:spLocks noGrp="1"/>
          </p:cNvSpPr>
          <p:nvPr>
            <p:ph sz="half" idx="2"/>
          </p:nvPr>
        </p:nvSpPr>
        <p:spPr/>
        <p:txBody>
          <a:bodyPr>
            <a:normAutofit lnSpcReduction="10000"/>
          </a:bodyPr>
          <a:lstStyle/>
          <a:p>
            <a:pPr lvl="1"/>
            <a:r>
              <a:rPr lang="nl-NL" dirty="0"/>
              <a:t>Ontmoet andere kinderen en jongeren die IC uitvoeren.</a:t>
            </a:r>
          </a:p>
          <a:p>
            <a:pPr lvl="1"/>
            <a:r>
              <a:rPr lang="nl-NL" dirty="0"/>
              <a:t>Gebruik een beloning, zoals een diploma of een sticker.</a:t>
            </a:r>
          </a:p>
          <a:p>
            <a:pPr lvl="1"/>
            <a:r>
              <a:rPr lang="nl-NL" dirty="0"/>
              <a:t>Neem je katheters mee in je handbagage als je met het vliegtuig reist. Ingecheckte bagage kan zoekraken.</a:t>
            </a:r>
          </a:p>
          <a:p>
            <a:pPr lvl="1"/>
            <a:r>
              <a:rPr lang="nl-NL" dirty="0"/>
              <a:t>Zorg dat er op de verschillende plaatsen waar het kind vaak is (b.v. bij opa en oma, logeeradres) katheters voorhanden zijn.</a:t>
            </a:r>
            <a:endParaRPr lang="sv-SE" dirty="0"/>
          </a:p>
        </p:txBody>
      </p:sp>
    </p:spTree>
    <p:extLst>
      <p:ext uri="{BB962C8B-B14F-4D97-AF65-F5344CB8AC3E}">
        <p14:creationId xmlns:p14="http://schemas.microsoft.com/office/powerpoint/2010/main" val="196380918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reeform 5">
            <a:extLst>
              <a:ext uri="{FF2B5EF4-FFF2-40B4-BE49-F238E27FC236}">
                <a16:creationId xmlns:a16="http://schemas.microsoft.com/office/drawing/2014/main" id="{591C3032-D532-49A5-82EF-42E07801C479}"/>
              </a:ext>
            </a:extLst>
          </p:cNvPr>
          <p:cNvSpPr>
            <a:spLocks noEditPoints="1"/>
          </p:cNvSpPr>
          <p:nvPr/>
        </p:nvSpPr>
        <p:spPr bwMode="auto">
          <a:xfrm>
            <a:off x="2798106" y="2446329"/>
            <a:ext cx="6595788" cy="1965343"/>
          </a:xfrm>
          <a:custGeom>
            <a:avLst/>
            <a:gdLst>
              <a:gd name="T0" fmla="*/ 142 w 2268"/>
              <a:gd name="T1" fmla="*/ 392 h 687"/>
              <a:gd name="T2" fmla="*/ 147 w 2268"/>
              <a:gd name="T3" fmla="*/ 293 h 687"/>
              <a:gd name="T4" fmla="*/ 451 w 2268"/>
              <a:gd name="T5" fmla="*/ 18 h 687"/>
              <a:gd name="T6" fmla="*/ 677 w 2268"/>
              <a:gd name="T7" fmla="*/ 220 h 687"/>
              <a:gd name="T8" fmla="*/ 505 w 2268"/>
              <a:gd name="T9" fmla="*/ 356 h 687"/>
              <a:gd name="T10" fmla="*/ 542 w 2268"/>
              <a:gd name="T11" fmla="*/ 326 h 687"/>
              <a:gd name="T12" fmla="*/ 813 w 2268"/>
              <a:gd name="T13" fmla="*/ 368 h 687"/>
              <a:gd name="T14" fmla="*/ 919 w 2268"/>
              <a:gd name="T15" fmla="*/ 25 h 687"/>
              <a:gd name="T16" fmla="*/ 1066 w 2268"/>
              <a:gd name="T17" fmla="*/ 101 h 687"/>
              <a:gd name="T18" fmla="*/ 982 w 2268"/>
              <a:gd name="T19" fmla="*/ 287 h 687"/>
              <a:gd name="T20" fmla="*/ 1337 w 2268"/>
              <a:gd name="T21" fmla="*/ 142 h 687"/>
              <a:gd name="T22" fmla="*/ 1234 w 2268"/>
              <a:gd name="T23" fmla="*/ 495 h 687"/>
              <a:gd name="T24" fmla="*/ 1234 w 2268"/>
              <a:gd name="T25" fmla="*/ 103 h 687"/>
              <a:gd name="T26" fmla="*/ 1720 w 2268"/>
              <a:gd name="T27" fmla="*/ 261 h 687"/>
              <a:gd name="T28" fmla="*/ 1723 w 2268"/>
              <a:gd name="T29" fmla="*/ 352 h 687"/>
              <a:gd name="T30" fmla="*/ 1720 w 2268"/>
              <a:gd name="T31" fmla="*/ 261 h 687"/>
              <a:gd name="T32" fmla="*/ 2002 w 2268"/>
              <a:gd name="T33" fmla="*/ 152 h 687"/>
              <a:gd name="T34" fmla="*/ 1969 w 2268"/>
              <a:gd name="T35" fmla="*/ 302 h 687"/>
              <a:gd name="T36" fmla="*/ 2099 w 2268"/>
              <a:gd name="T37" fmla="*/ 331 h 687"/>
              <a:gd name="T38" fmla="*/ 2072 w 2268"/>
              <a:gd name="T39" fmla="*/ 19 h 687"/>
              <a:gd name="T40" fmla="*/ 2216 w 2268"/>
              <a:gd name="T41" fmla="*/ 45 h 687"/>
              <a:gd name="T42" fmla="*/ 2244 w 2268"/>
              <a:gd name="T43" fmla="*/ 64 h 687"/>
              <a:gd name="T44" fmla="*/ 2208 w 2268"/>
              <a:gd name="T45" fmla="*/ 28 h 687"/>
              <a:gd name="T46" fmla="*/ 2224 w 2268"/>
              <a:gd name="T47" fmla="*/ 90 h 687"/>
              <a:gd name="T48" fmla="*/ 29 w 2268"/>
              <a:gd name="T49" fmla="*/ 686 h 687"/>
              <a:gd name="T50" fmla="*/ 93 w 2268"/>
              <a:gd name="T51" fmla="*/ 570 h 687"/>
              <a:gd name="T52" fmla="*/ 101 w 2268"/>
              <a:gd name="T53" fmla="*/ 636 h 687"/>
              <a:gd name="T54" fmla="*/ 339 w 2268"/>
              <a:gd name="T55" fmla="*/ 686 h 687"/>
              <a:gd name="T56" fmla="*/ 261 w 2268"/>
              <a:gd name="T57" fmla="*/ 563 h 687"/>
              <a:gd name="T58" fmla="*/ 303 w 2268"/>
              <a:gd name="T59" fmla="*/ 623 h 687"/>
              <a:gd name="T60" fmla="*/ 468 w 2268"/>
              <a:gd name="T61" fmla="*/ 633 h 687"/>
              <a:gd name="T62" fmla="*/ 405 w 2268"/>
              <a:gd name="T63" fmla="*/ 563 h 687"/>
              <a:gd name="T64" fmla="*/ 610 w 2268"/>
              <a:gd name="T65" fmla="*/ 655 h 687"/>
              <a:gd name="T66" fmla="*/ 567 w 2268"/>
              <a:gd name="T67" fmla="*/ 570 h 687"/>
              <a:gd name="T68" fmla="*/ 692 w 2268"/>
              <a:gd name="T69" fmla="*/ 685 h 687"/>
              <a:gd name="T70" fmla="*/ 682 w 2268"/>
              <a:gd name="T71" fmla="*/ 674 h 687"/>
              <a:gd name="T72" fmla="*/ 877 w 2268"/>
              <a:gd name="T73" fmla="*/ 573 h 687"/>
              <a:gd name="T74" fmla="*/ 899 w 2268"/>
              <a:gd name="T75" fmla="*/ 665 h 687"/>
              <a:gd name="T76" fmla="*/ 1104 w 2268"/>
              <a:gd name="T77" fmla="*/ 675 h 687"/>
              <a:gd name="T78" fmla="*/ 1126 w 2268"/>
              <a:gd name="T79" fmla="*/ 582 h 687"/>
              <a:gd name="T80" fmla="*/ 1247 w 2268"/>
              <a:gd name="T81" fmla="*/ 686 h 687"/>
              <a:gd name="T82" fmla="*/ 1319 w 2268"/>
              <a:gd name="T83" fmla="*/ 582 h 687"/>
              <a:gd name="T84" fmla="*/ 1461 w 2268"/>
              <a:gd name="T85" fmla="*/ 675 h 687"/>
              <a:gd name="T86" fmla="*/ 1390 w 2268"/>
              <a:gd name="T87" fmla="*/ 582 h 687"/>
              <a:gd name="T88" fmla="*/ 1503 w 2268"/>
              <a:gd name="T89" fmla="*/ 675 h 687"/>
              <a:gd name="T90" fmla="*/ 1599 w 2268"/>
              <a:gd name="T91" fmla="*/ 668 h 687"/>
              <a:gd name="T92" fmla="*/ 1503 w 2268"/>
              <a:gd name="T93" fmla="*/ 675 h 687"/>
              <a:gd name="T94" fmla="*/ 1658 w 2268"/>
              <a:gd name="T95" fmla="*/ 685 h 687"/>
              <a:gd name="T96" fmla="*/ 1721 w 2268"/>
              <a:gd name="T97" fmla="*/ 614 h 687"/>
              <a:gd name="T98" fmla="*/ 1647 w 2268"/>
              <a:gd name="T99" fmla="*/ 674 h 687"/>
              <a:gd name="T100" fmla="*/ 1878 w 2268"/>
              <a:gd name="T101" fmla="*/ 686 h 687"/>
              <a:gd name="T102" fmla="*/ 1793 w 2268"/>
              <a:gd name="T103" fmla="*/ 562 h 687"/>
              <a:gd name="T104" fmla="*/ 1995 w 2268"/>
              <a:gd name="T105" fmla="*/ 667 h 687"/>
              <a:gd name="T106" fmla="*/ 1995 w 2268"/>
              <a:gd name="T107" fmla="*/ 560 h 687"/>
              <a:gd name="T108" fmla="*/ 2106 w 2268"/>
              <a:gd name="T109" fmla="*/ 666 h 687"/>
              <a:gd name="T110" fmla="*/ 2176 w 2268"/>
              <a:gd name="T111" fmla="*/ 572 h 6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268" h="687">
                <a:moveTo>
                  <a:pt x="394" y="374"/>
                </a:moveTo>
                <a:cubicBezTo>
                  <a:pt x="391" y="382"/>
                  <a:pt x="388" y="392"/>
                  <a:pt x="364" y="392"/>
                </a:cubicBezTo>
                <a:cubicBezTo>
                  <a:pt x="342" y="392"/>
                  <a:pt x="337" y="383"/>
                  <a:pt x="334" y="374"/>
                </a:cubicBezTo>
                <a:cubicBezTo>
                  <a:pt x="269" y="154"/>
                  <a:pt x="269" y="154"/>
                  <a:pt x="269" y="154"/>
                </a:cubicBezTo>
                <a:cubicBezTo>
                  <a:pt x="260" y="126"/>
                  <a:pt x="254" y="98"/>
                  <a:pt x="250" y="69"/>
                </a:cubicBezTo>
                <a:cubicBezTo>
                  <a:pt x="245" y="103"/>
                  <a:pt x="238" y="133"/>
                  <a:pt x="233" y="152"/>
                </a:cubicBezTo>
                <a:cubicBezTo>
                  <a:pt x="172" y="373"/>
                  <a:pt x="172" y="373"/>
                  <a:pt x="172" y="373"/>
                </a:cubicBezTo>
                <a:cubicBezTo>
                  <a:pt x="170" y="382"/>
                  <a:pt x="166" y="392"/>
                  <a:pt x="142" y="392"/>
                </a:cubicBezTo>
                <a:cubicBezTo>
                  <a:pt x="118" y="392"/>
                  <a:pt x="115" y="382"/>
                  <a:pt x="112" y="374"/>
                </a:cubicBezTo>
                <a:cubicBezTo>
                  <a:pt x="2" y="32"/>
                  <a:pt x="2" y="32"/>
                  <a:pt x="2" y="32"/>
                </a:cubicBezTo>
                <a:cubicBezTo>
                  <a:pt x="0" y="29"/>
                  <a:pt x="0" y="26"/>
                  <a:pt x="0" y="22"/>
                </a:cubicBezTo>
                <a:cubicBezTo>
                  <a:pt x="0" y="12"/>
                  <a:pt x="11" y="1"/>
                  <a:pt x="27" y="1"/>
                </a:cubicBezTo>
                <a:cubicBezTo>
                  <a:pt x="43" y="1"/>
                  <a:pt x="48" y="11"/>
                  <a:pt x="51" y="18"/>
                </a:cubicBezTo>
                <a:cubicBezTo>
                  <a:pt x="124" y="249"/>
                  <a:pt x="124" y="249"/>
                  <a:pt x="124" y="249"/>
                </a:cubicBezTo>
                <a:cubicBezTo>
                  <a:pt x="136" y="290"/>
                  <a:pt x="139" y="306"/>
                  <a:pt x="141" y="321"/>
                </a:cubicBezTo>
                <a:cubicBezTo>
                  <a:pt x="142" y="314"/>
                  <a:pt x="145" y="302"/>
                  <a:pt x="147" y="293"/>
                </a:cubicBezTo>
                <a:cubicBezTo>
                  <a:pt x="148" y="289"/>
                  <a:pt x="152" y="274"/>
                  <a:pt x="153" y="272"/>
                </a:cubicBezTo>
                <a:cubicBezTo>
                  <a:pt x="221" y="19"/>
                  <a:pt x="221" y="19"/>
                  <a:pt x="221" y="19"/>
                </a:cubicBezTo>
                <a:cubicBezTo>
                  <a:pt x="223" y="11"/>
                  <a:pt x="228" y="0"/>
                  <a:pt x="250" y="0"/>
                </a:cubicBezTo>
                <a:cubicBezTo>
                  <a:pt x="272" y="0"/>
                  <a:pt x="277" y="11"/>
                  <a:pt x="280" y="19"/>
                </a:cubicBezTo>
                <a:cubicBezTo>
                  <a:pt x="349" y="260"/>
                  <a:pt x="349" y="260"/>
                  <a:pt x="349" y="260"/>
                </a:cubicBezTo>
                <a:cubicBezTo>
                  <a:pt x="357" y="286"/>
                  <a:pt x="360" y="305"/>
                  <a:pt x="362" y="318"/>
                </a:cubicBezTo>
                <a:cubicBezTo>
                  <a:pt x="365" y="309"/>
                  <a:pt x="379" y="261"/>
                  <a:pt x="382" y="250"/>
                </a:cubicBezTo>
                <a:cubicBezTo>
                  <a:pt x="451" y="18"/>
                  <a:pt x="451" y="18"/>
                  <a:pt x="451" y="18"/>
                </a:cubicBezTo>
                <a:cubicBezTo>
                  <a:pt x="453" y="11"/>
                  <a:pt x="458" y="1"/>
                  <a:pt x="474" y="1"/>
                </a:cubicBezTo>
                <a:cubicBezTo>
                  <a:pt x="487" y="1"/>
                  <a:pt x="500" y="9"/>
                  <a:pt x="500" y="22"/>
                </a:cubicBezTo>
                <a:cubicBezTo>
                  <a:pt x="500" y="26"/>
                  <a:pt x="499" y="28"/>
                  <a:pt x="499" y="31"/>
                </a:cubicBezTo>
                <a:lnTo>
                  <a:pt x="394" y="374"/>
                </a:lnTo>
                <a:close/>
                <a:moveTo>
                  <a:pt x="521" y="220"/>
                </a:moveTo>
                <a:cubicBezTo>
                  <a:pt x="524" y="208"/>
                  <a:pt x="529" y="182"/>
                  <a:pt x="550" y="163"/>
                </a:cubicBezTo>
                <a:cubicBezTo>
                  <a:pt x="570" y="146"/>
                  <a:pt x="592" y="145"/>
                  <a:pt x="603" y="145"/>
                </a:cubicBezTo>
                <a:cubicBezTo>
                  <a:pt x="655" y="145"/>
                  <a:pt x="675" y="184"/>
                  <a:pt x="677" y="220"/>
                </a:cubicBezTo>
                <a:lnTo>
                  <a:pt x="521" y="220"/>
                </a:lnTo>
                <a:close/>
                <a:moveTo>
                  <a:pt x="704" y="261"/>
                </a:moveTo>
                <a:cubicBezTo>
                  <a:pt x="711" y="261"/>
                  <a:pt x="728" y="260"/>
                  <a:pt x="728" y="237"/>
                </a:cubicBezTo>
                <a:cubicBezTo>
                  <a:pt x="728" y="206"/>
                  <a:pt x="719" y="171"/>
                  <a:pt x="701" y="146"/>
                </a:cubicBezTo>
                <a:cubicBezTo>
                  <a:pt x="684" y="123"/>
                  <a:pt x="663" y="111"/>
                  <a:pt x="638" y="105"/>
                </a:cubicBezTo>
                <a:cubicBezTo>
                  <a:pt x="627" y="102"/>
                  <a:pt x="615" y="101"/>
                  <a:pt x="603" y="101"/>
                </a:cubicBezTo>
                <a:cubicBezTo>
                  <a:pt x="506" y="101"/>
                  <a:pt x="469" y="181"/>
                  <a:pt x="469" y="250"/>
                </a:cubicBezTo>
                <a:cubicBezTo>
                  <a:pt x="469" y="289"/>
                  <a:pt x="481" y="328"/>
                  <a:pt x="505" y="356"/>
                </a:cubicBezTo>
                <a:cubicBezTo>
                  <a:pt x="533" y="387"/>
                  <a:pt x="569" y="394"/>
                  <a:pt x="604" y="394"/>
                </a:cubicBezTo>
                <a:cubicBezTo>
                  <a:pt x="620" y="394"/>
                  <a:pt x="669" y="394"/>
                  <a:pt x="706" y="352"/>
                </a:cubicBezTo>
                <a:cubicBezTo>
                  <a:pt x="712" y="345"/>
                  <a:pt x="722" y="333"/>
                  <a:pt x="724" y="323"/>
                </a:cubicBezTo>
                <a:cubicBezTo>
                  <a:pt x="724" y="321"/>
                  <a:pt x="724" y="320"/>
                  <a:pt x="724" y="317"/>
                </a:cubicBezTo>
                <a:cubicBezTo>
                  <a:pt x="724" y="302"/>
                  <a:pt x="708" y="295"/>
                  <a:pt x="696" y="295"/>
                </a:cubicBezTo>
                <a:cubicBezTo>
                  <a:pt x="684" y="295"/>
                  <a:pt x="681" y="300"/>
                  <a:pt x="673" y="315"/>
                </a:cubicBezTo>
                <a:cubicBezTo>
                  <a:pt x="663" y="330"/>
                  <a:pt x="648" y="352"/>
                  <a:pt x="604" y="352"/>
                </a:cubicBezTo>
                <a:cubicBezTo>
                  <a:pt x="583" y="352"/>
                  <a:pt x="560" y="348"/>
                  <a:pt x="542" y="326"/>
                </a:cubicBezTo>
                <a:cubicBezTo>
                  <a:pt x="527" y="308"/>
                  <a:pt x="522" y="286"/>
                  <a:pt x="521" y="261"/>
                </a:cubicBezTo>
                <a:lnTo>
                  <a:pt x="704" y="261"/>
                </a:lnTo>
                <a:close/>
                <a:moveTo>
                  <a:pt x="813" y="25"/>
                </a:moveTo>
                <a:cubicBezTo>
                  <a:pt x="813" y="18"/>
                  <a:pt x="811" y="1"/>
                  <a:pt x="788" y="1"/>
                </a:cubicBezTo>
                <a:cubicBezTo>
                  <a:pt x="766" y="1"/>
                  <a:pt x="763" y="18"/>
                  <a:pt x="763" y="25"/>
                </a:cubicBezTo>
                <a:cubicBezTo>
                  <a:pt x="763" y="368"/>
                  <a:pt x="763" y="368"/>
                  <a:pt x="763" y="368"/>
                </a:cubicBezTo>
                <a:cubicBezTo>
                  <a:pt x="763" y="384"/>
                  <a:pt x="774" y="392"/>
                  <a:pt x="788" y="392"/>
                </a:cubicBezTo>
                <a:cubicBezTo>
                  <a:pt x="811" y="392"/>
                  <a:pt x="813" y="374"/>
                  <a:pt x="813" y="368"/>
                </a:cubicBezTo>
                <a:lnTo>
                  <a:pt x="813" y="25"/>
                </a:lnTo>
                <a:close/>
                <a:moveTo>
                  <a:pt x="919" y="25"/>
                </a:moveTo>
                <a:cubicBezTo>
                  <a:pt x="919" y="18"/>
                  <a:pt x="917" y="1"/>
                  <a:pt x="894" y="1"/>
                </a:cubicBezTo>
                <a:cubicBezTo>
                  <a:pt x="872" y="1"/>
                  <a:pt x="869" y="18"/>
                  <a:pt x="869" y="25"/>
                </a:cubicBezTo>
                <a:cubicBezTo>
                  <a:pt x="869" y="368"/>
                  <a:pt x="869" y="368"/>
                  <a:pt x="869" y="368"/>
                </a:cubicBezTo>
                <a:cubicBezTo>
                  <a:pt x="869" y="384"/>
                  <a:pt x="880" y="392"/>
                  <a:pt x="894" y="392"/>
                </a:cubicBezTo>
                <a:cubicBezTo>
                  <a:pt x="917" y="392"/>
                  <a:pt x="919" y="374"/>
                  <a:pt x="919" y="368"/>
                </a:cubicBezTo>
                <a:lnTo>
                  <a:pt x="919" y="25"/>
                </a:lnTo>
                <a:close/>
                <a:moveTo>
                  <a:pt x="1063" y="215"/>
                </a:moveTo>
                <a:cubicBezTo>
                  <a:pt x="1038" y="207"/>
                  <a:pt x="1016" y="201"/>
                  <a:pt x="1016" y="176"/>
                </a:cubicBezTo>
                <a:cubicBezTo>
                  <a:pt x="1016" y="164"/>
                  <a:pt x="1023" y="153"/>
                  <a:pt x="1032" y="147"/>
                </a:cubicBezTo>
                <a:cubicBezTo>
                  <a:pt x="1042" y="140"/>
                  <a:pt x="1057" y="139"/>
                  <a:pt x="1063" y="139"/>
                </a:cubicBezTo>
                <a:cubicBezTo>
                  <a:pt x="1107" y="139"/>
                  <a:pt x="1121" y="165"/>
                  <a:pt x="1126" y="174"/>
                </a:cubicBezTo>
                <a:cubicBezTo>
                  <a:pt x="1134" y="190"/>
                  <a:pt x="1138" y="196"/>
                  <a:pt x="1150" y="196"/>
                </a:cubicBezTo>
                <a:cubicBezTo>
                  <a:pt x="1158" y="196"/>
                  <a:pt x="1173" y="191"/>
                  <a:pt x="1173" y="175"/>
                </a:cubicBezTo>
                <a:cubicBezTo>
                  <a:pt x="1173" y="164"/>
                  <a:pt x="1158" y="101"/>
                  <a:pt x="1066" y="101"/>
                </a:cubicBezTo>
                <a:cubicBezTo>
                  <a:pt x="972" y="101"/>
                  <a:pt x="966" y="168"/>
                  <a:pt x="966" y="182"/>
                </a:cubicBezTo>
                <a:cubicBezTo>
                  <a:pt x="966" y="235"/>
                  <a:pt x="1013" y="250"/>
                  <a:pt x="1043" y="260"/>
                </a:cubicBezTo>
                <a:cubicBezTo>
                  <a:pt x="1074" y="269"/>
                  <a:pt x="1074" y="269"/>
                  <a:pt x="1074" y="269"/>
                </a:cubicBezTo>
                <a:cubicBezTo>
                  <a:pt x="1102" y="277"/>
                  <a:pt x="1127" y="284"/>
                  <a:pt x="1127" y="313"/>
                </a:cubicBezTo>
                <a:cubicBezTo>
                  <a:pt x="1127" y="338"/>
                  <a:pt x="1103" y="355"/>
                  <a:pt x="1071" y="355"/>
                </a:cubicBezTo>
                <a:cubicBezTo>
                  <a:pt x="1048" y="355"/>
                  <a:pt x="1025" y="347"/>
                  <a:pt x="1013" y="328"/>
                </a:cubicBezTo>
                <a:cubicBezTo>
                  <a:pt x="1009" y="322"/>
                  <a:pt x="1008" y="320"/>
                  <a:pt x="1001" y="299"/>
                </a:cubicBezTo>
                <a:cubicBezTo>
                  <a:pt x="998" y="294"/>
                  <a:pt x="995" y="287"/>
                  <a:pt x="982" y="287"/>
                </a:cubicBezTo>
                <a:cubicBezTo>
                  <a:pt x="974" y="287"/>
                  <a:pt x="956" y="292"/>
                  <a:pt x="956" y="310"/>
                </a:cubicBezTo>
                <a:cubicBezTo>
                  <a:pt x="956" y="318"/>
                  <a:pt x="960" y="348"/>
                  <a:pt x="986" y="369"/>
                </a:cubicBezTo>
                <a:cubicBezTo>
                  <a:pt x="1013" y="393"/>
                  <a:pt x="1052" y="394"/>
                  <a:pt x="1068" y="394"/>
                </a:cubicBezTo>
                <a:cubicBezTo>
                  <a:pt x="1093" y="394"/>
                  <a:pt x="1122" y="389"/>
                  <a:pt x="1143" y="375"/>
                </a:cubicBezTo>
                <a:cubicBezTo>
                  <a:pt x="1159" y="364"/>
                  <a:pt x="1177" y="343"/>
                  <a:pt x="1177" y="308"/>
                </a:cubicBezTo>
                <a:cubicBezTo>
                  <a:pt x="1177" y="249"/>
                  <a:pt x="1124" y="233"/>
                  <a:pt x="1095" y="225"/>
                </a:cubicBezTo>
                <a:lnTo>
                  <a:pt x="1063" y="215"/>
                </a:lnTo>
                <a:close/>
                <a:moveTo>
                  <a:pt x="1337" y="142"/>
                </a:moveTo>
                <a:cubicBezTo>
                  <a:pt x="1411" y="142"/>
                  <a:pt x="1413" y="219"/>
                  <a:pt x="1413" y="248"/>
                </a:cubicBezTo>
                <a:cubicBezTo>
                  <a:pt x="1413" y="274"/>
                  <a:pt x="1410" y="304"/>
                  <a:pt x="1394" y="325"/>
                </a:cubicBezTo>
                <a:cubicBezTo>
                  <a:pt x="1384" y="339"/>
                  <a:pt x="1365" y="354"/>
                  <a:pt x="1337" y="354"/>
                </a:cubicBezTo>
                <a:cubicBezTo>
                  <a:pt x="1284" y="354"/>
                  <a:pt x="1258" y="308"/>
                  <a:pt x="1258" y="244"/>
                </a:cubicBezTo>
                <a:cubicBezTo>
                  <a:pt x="1258" y="182"/>
                  <a:pt x="1286" y="142"/>
                  <a:pt x="1337" y="142"/>
                </a:cubicBezTo>
                <a:moveTo>
                  <a:pt x="1208" y="470"/>
                </a:moveTo>
                <a:cubicBezTo>
                  <a:pt x="1208" y="478"/>
                  <a:pt x="1210" y="486"/>
                  <a:pt x="1221" y="492"/>
                </a:cubicBezTo>
                <a:cubicBezTo>
                  <a:pt x="1225" y="494"/>
                  <a:pt x="1229" y="495"/>
                  <a:pt x="1234" y="495"/>
                </a:cubicBezTo>
                <a:cubicBezTo>
                  <a:pt x="1257" y="495"/>
                  <a:pt x="1259" y="477"/>
                  <a:pt x="1259" y="470"/>
                </a:cubicBezTo>
                <a:cubicBezTo>
                  <a:pt x="1259" y="356"/>
                  <a:pt x="1259" y="356"/>
                  <a:pt x="1259" y="356"/>
                </a:cubicBezTo>
                <a:cubicBezTo>
                  <a:pt x="1283" y="376"/>
                  <a:pt x="1304" y="394"/>
                  <a:pt x="1349" y="394"/>
                </a:cubicBezTo>
                <a:cubicBezTo>
                  <a:pt x="1435" y="394"/>
                  <a:pt x="1465" y="315"/>
                  <a:pt x="1465" y="247"/>
                </a:cubicBezTo>
                <a:cubicBezTo>
                  <a:pt x="1465" y="154"/>
                  <a:pt x="1413" y="100"/>
                  <a:pt x="1343" y="100"/>
                </a:cubicBezTo>
                <a:cubicBezTo>
                  <a:pt x="1308" y="100"/>
                  <a:pt x="1281" y="112"/>
                  <a:pt x="1259" y="139"/>
                </a:cubicBezTo>
                <a:cubicBezTo>
                  <a:pt x="1259" y="122"/>
                  <a:pt x="1259" y="112"/>
                  <a:pt x="1247" y="106"/>
                </a:cubicBezTo>
                <a:cubicBezTo>
                  <a:pt x="1241" y="103"/>
                  <a:pt x="1236" y="103"/>
                  <a:pt x="1234" y="103"/>
                </a:cubicBezTo>
                <a:cubicBezTo>
                  <a:pt x="1211" y="103"/>
                  <a:pt x="1208" y="121"/>
                  <a:pt x="1208" y="128"/>
                </a:cubicBezTo>
                <a:lnTo>
                  <a:pt x="1208" y="470"/>
                </a:lnTo>
                <a:close/>
                <a:moveTo>
                  <a:pt x="1537" y="220"/>
                </a:moveTo>
                <a:cubicBezTo>
                  <a:pt x="1540" y="208"/>
                  <a:pt x="1545" y="182"/>
                  <a:pt x="1567" y="163"/>
                </a:cubicBezTo>
                <a:cubicBezTo>
                  <a:pt x="1586" y="146"/>
                  <a:pt x="1608" y="145"/>
                  <a:pt x="1619" y="145"/>
                </a:cubicBezTo>
                <a:cubicBezTo>
                  <a:pt x="1671" y="145"/>
                  <a:pt x="1691" y="184"/>
                  <a:pt x="1693" y="220"/>
                </a:cubicBezTo>
                <a:lnTo>
                  <a:pt x="1537" y="220"/>
                </a:lnTo>
                <a:close/>
                <a:moveTo>
                  <a:pt x="1720" y="261"/>
                </a:moveTo>
                <a:cubicBezTo>
                  <a:pt x="1727" y="261"/>
                  <a:pt x="1744" y="260"/>
                  <a:pt x="1744" y="237"/>
                </a:cubicBezTo>
                <a:cubicBezTo>
                  <a:pt x="1744" y="206"/>
                  <a:pt x="1735" y="171"/>
                  <a:pt x="1717" y="146"/>
                </a:cubicBezTo>
                <a:cubicBezTo>
                  <a:pt x="1700" y="123"/>
                  <a:pt x="1679" y="111"/>
                  <a:pt x="1654" y="105"/>
                </a:cubicBezTo>
                <a:cubicBezTo>
                  <a:pt x="1643" y="102"/>
                  <a:pt x="1631" y="101"/>
                  <a:pt x="1619" y="101"/>
                </a:cubicBezTo>
                <a:cubicBezTo>
                  <a:pt x="1522" y="101"/>
                  <a:pt x="1485" y="181"/>
                  <a:pt x="1485" y="250"/>
                </a:cubicBezTo>
                <a:cubicBezTo>
                  <a:pt x="1485" y="289"/>
                  <a:pt x="1497" y="328"/>
                  <a:pt x="1521" y="356"/>
                </a:cubicBezTo>
                <a:cubicBezTo>
                  <a:pt x="1549" y="387"/>
                  <a:pt x="1585" y="394"/>
                  <a:pt x="1621" y="394"/>
                </a:cubicBezTo>
                <a:cubicBezTo>
                  <a:pt x="1636" y="394"/>
                  <a:pt x="1685" y="394"/>
                  <a:pt x="1723" y="352"/>
                </a:cubicBezTo>
                <a:cubicBezTo>
                  <a:pt x="1729" y="345"/>
                  <a:pt x="1738" y="333"/>
                  <a:pt x="1740" y="323"/>
                </a:cubicBezTo>
                <a:cubicBezTo>
                  <a:pt x="1741" y="321"/>
                  <a:pt x="1741" y="320"/>
                  <a:pt x="1741" y="317"/>
                </a:cubicBezTo>
                <a:cubicBezTo>
                  <a:pt x="1741" y="302"/>
                  <a:pt x="1724" y="295"/>
                  <a:pt x="1712" y="295"/>
                </a:cubicBezTo>
                <a:cubicBezTo>
                  <a:pt x="1700" y="295"/>
                  <a:pt x="1697" y="300"/>
                  <a:pt x="1689" y="315"/>
                </a:cubicBezTo>
                <a:cubicBezTo>
                  <a:pt x="1679" y="330"/>
                  <a:pt x="1664" y="352"/>
                  <a:pt x="1621" y="352"/>
                </a:cubicBezTo>
                <a:cubicBezTo>
                  <a:pt x="1599" y="352"/>
                  <a:pt x="1576" y="348"/>
                  <a:pt x="1558" y="326"/>
                </a:cubicBezTo>
                <a:cubicBezTo>
                  <a:pt x="1543" y="308"/>
                  <a:pt x="1538" y="286"/>
                  <a:pt x="1537" y="261"/>
                </a:cubicBezTo>
                <a:lnTo>
                  <a:pt x="1720" y="261"/>
                </a:lnTo>
                <a:close/>
                <a:moveTo>
                  <a:pt x="1969" y="302"/>
                </a:moveTo>
                <a:cubicBezTo>
                  <a:pt x="1961" y="320"/>
                  <a:pt x="1947" y="352"/>
                  <a:pt x="1897" y="352"/>
                </a:cubicBezTo>
                <a:cubicBezTo>
                  <a:pt x="1831" y="352"/>
                  <a:pt x="1817" y="292"/>
                  <a:pt x="1817" y="245"/>
                </a:cubicBezTo>
                <a:cubicBezTo>
                  <a:pt x="1817" y="192"/>
                  <a:pt x="1839" y="142"/>
                  <a:pt x="1897" y="142"/>
                </a:cubicBezTo>
                <a:cubicBezTo>
                  <a:pt x="1940" y="142"/>
                  <a:pt x="1955" y="170"/>
                  <a:pt x="1960" y="181"/>
                </a:cubicBezTo>
                <a:cubicBezTo>
                  <a:pt x="1966" y="194"/>
                  <a:pt x="1971" y="204"/>
                  <a:pt x="1986" y="204"/>
                </a:cubicBezTo>
                <a:cubicBezTo>
                  <a:pt x="2001" y="204"/>
                  <a:pt x="2013" y="194"/>
                  <a:pt x="2013" y="180"/>
                </a:cubicBezTo>
                <a:cubicBezTo>
                  <a:pt x="2013" y="176"/>
                  <a:pt x="2013" y="170"/>
                  <a:pt x="2002" y="152"/>
                </a:cubicBezTo>
                <a:cubicBezTo>
                  <a:pt x="1987" y="128"/>
                  <a:pt x="1962" y="101"/>
                  <a:pt x="1899" y="101"/>
                </a:cubicBezTo>
                <a:cubicBezTo>
                  <a:pt x="1878" y="101"/>
                  <a:pt x="1804" y="101"/>
                  <a:pt x="1774" y="184"/>
                </a:cubicBezTo>
                <a:cubicBezTo>
                  <a:pt x="1767" y="204"/>
                  <a:pt x="1764" y="225"/>
                  <a:pt x="1764" y="247"/>
                </a:cubicBezTo>
                <a:cubicBezTo>
                  <a:pt x="1764" y="315"/>
                  <a:pt x="1797" y="394"/>
                  <a:pt x="1896" y="394"/>
                </a:cubicBezTo>
                <a:cubicBezTo>
                  <a:pt x="1973" y="394"/>
                  <a:pt x="1998" y="352"/>
                  <a:pt x="2007" y="337"/>
                </a:cubicBezTo>
                <a:cubicBezTo>
                  <a:pt x="2015" y="323"/>
                  <a:pt x="2019" y="311"/>
                  <a:pt x="2019" y="304"/>
                </a:cubicBezTo>
                <a:cubicBezTo>
                  <a:pt x="2019" y="285"/>
                  <a:pt x="1999" y="281"/>
                  <a:pt x="1992" y="281"/>
                </a:cubicBezTo>
                <a:cubicBezTo>
                  <a:pt x="1978" y="281"/>
                  <a:pt x="1973" y="292"/>
                  <a:pt x="1969" y="302"/>
                </a:cubicBezTo>
                <a:moveTo>
                  <a:pt x="2047" y="149"/>
                </a:moveTo>
                <a:cubicBezTo>
                  <a:pt x="2047" y="309"/>
                  <a:pt x="2047" y="309"/>
                  <a:pt x="2047" y="309"/>
                </a:cubicBezTo>
                <a:cubicBezTo>
                  <a:pt x="2047" y="351"/>
                  <a:pt x="2052" y="392"/>
                  <a:pt x="2127" y="392"/>
                </a:cubicBezTo>
                <a:cubicBezTo>
                  <a:pt x="2132" y="392"/>
                  <a:pt x="2141" y="391"/>
                  <a:pt x="2144" y="391"/>
                </a:cubicBezTo>
                <a:cubicBezTo>
                  <a:pt x="2156" y="389"/>
                  <a:pt x="2174" y="386"/>
                  <a:pt x="2174" y="370"/>
                </a:cubicBezTo>
                <a:cubicBezTo>
                  <a:pt x="2174" y="351"/>
                  <a:pt x="2161" y="350"/>
                  <a:pt x="2148" y="349"/>
                </a:cubicBezTo>
                <a:cubicBezTo>
                  <a:pt x="2144" y="349"/>
                  <a:pt x="2132" y="350"/>
                  <a:pt x="2128" y="350"/>
                </a:cubicBezTo>
                <a:cubicBezTo>
                  <a:pt x="2115" y="349"/>
                  <a:pt x="2103" y="347"/>
                  <a:pt x="2099" y="331"/>
                </a:cubicBezTo>
                <a:cubicBezTo>
                  <a:pt x="2098" y="324"/>
                  <a:pt x="2097" y="320"/>
                  <a:pt x="2097" y="287"/>
                </a:cubicBezTo>
                <a:cubicBezTo>
                  <a:pt x="2097" y="149"/>
                  <a:pt x="2097" y="149"/>
                  <a:pt x="2097" y="149"/>
                </a:cubicBezTo>
                <a:cubicBezTo>
                  <a:pt x="2154" y="149"/>
                  <a:pt x="2154" y="149"/>
                  <a:pt x="2154" y="149"/>
                </a:cubicBezTo>
                <a:cubicBezTo>
                  <a:pt x="2160" y="149"/>
                  <a:pt x="2174" y="147"/>
                  <a:pt x="2174" y="128"/>
                </a:cubicBezTo>
                <a:cubicBezTo>
                  <a:pt x="2174" y="108"/>
                  <a:pt x="2160" y="106"/>
                  <a:pt x="2154" y="106"/>
                </a:cubicBezTo>
                <a:cubicBezTo>
                  <a:pt x="2097" y="106"/>
                  <a:pt x="2097" y="106"/>
                  <a:pt x="2097" y="106"/>
                </a:cubicBezTo>
                <a:cubicBezTo>
                  <a:pt x="2097" y="43"/>
                  <a:pt x="2097" y="43"/>
                  <a:pt x="2097" y="43"/>
                </a:cubicBezTo>
                <a:cubicBezTo>
                  <a:pt x="2097" y="35"/>
                  <a:pt x="2096" y="19"/>
                  <a:pt x="2072" y="19"/>
                </a:cubicBezTo>
                <a:cubicBezTo>
                  <a:pt x="2050" y="19"/>
                  <a:pt x="2048" y="36"/>
                  <a:pt x="2048" y="43"/>
                </a:cubicBezTo>
                <a:cubicBezTo>
                  <a:pt x="2048" y="106"/>
                  <a:pt x="2048" y="106"/>
                  <a:pt x="2048" y="106"/>
                </a:cubicBezTo>
                <a:lnTo>
                  <a:pt x="2047" y="149"/>
                </a:lnTo>
                <a:close/>
                <a:moveTo>
                  <a:pt x="2227" y="45"/>
                </a:moveTo>
                <a:cubicBezTo>
                  <a:pt x="2232" y="45"/>
                  <a:pt x="2236" y="42"/>
                  <a:pt x="2236" y="38"/>
                </a:cubicBezTo>
                <a:cubicBezTo>
                  <a:pt x="2236" y="33"/>
                  <a:pt x="2232" y="31"/>
                  <a:pt x="2227" y="31"/>
                </a:cubicBezTo>
                <a:cubicBezTo>
                  <a:pt x="2216" y="31"/>
                  <a:pt x="2216" y="31"/>
                  <a:pt x="2216" y="31"/>
                </a:cubicBezTo>
                <a:cubicBezTo>
                  <a:pt x="2216" y="45"/>
                  <a:pt x="2216" y="45"/>
                  <a:pt x="2216" y="45"/>
                </a:cubicBezTo>
                <a:lnTo>
                  <a:pt x="2227" y="45"/>
                </a:lnTo>
                <a:close/>
                <a:moveTo>
                  <a:pt x="2208" y="28"/>
                </a:moveTo>
                <a:cubicBezTo>
                  <a:pt x="2208" y="26"/>
                  <a:pt x="2209" y="24"/>
                  <a:pt x="2212" y="24"/>
                </a:cubicBezTo>
                <a:cubicBezTo>
                  <a:pt x="2227" y="24"/>
                  <a:pt x="2227" y="24"/>
                  <a:pt x="2227" y="24"/>
                </a:cubicBezTo>
                <a:cubicBezTo>
                  <a:pt x="2237" y="24"/>
                  <a:pt x="2244" y="28"/>
                  <a:pt x="2244" y="37"/>
                </a:cubicBezTo>
                <a:cubicBezTo>
                  <a:pt x="2244" y="44"/>
                  <a:pt x="2241" y="49"/>
                  <a:pt x="2235" y="51"/>
                </a:cubicBezTo>
                <a:cubicBezTo>
                  <a:pt x="2243" y="61"/>
                  <a:pt x="2243" y="61"/>
                  <a:pt x="2243" y="61"/>
                </a:cubicBezTo>
                <a:cubicBezTo>
                  <a:pt x="2244" y="62"/>
                  <a:pt x="2244" y="63"/>
                  <a:pt x="2244" y="64"/>
                </a:cubicBezTo>
                <a:cubicBezTo>
                  <a:pt x="2244" y="66"/>
                  <a:pt x="2243" y="68"/>
                  <a:pt x="2240" y="68"/>
                </a:cubicBezTo>
                <a:cubicBezTo>
                  <a:pt x="2239" y="68"/>
                  <a:pt x="2237" y="67"/>
                  <a:pt x="2236" y="66"/>
                </a:cubicBezTo>
                <a:cubicBezTo>
                  <a:pt x="2225" y="52"/>
                  <a:pt x="2225" y="52"/>
                  <a:pt x="2225" y="52"/>
                </a:cubicBezTo>
                <a:cubicBezTo>
                  <a:pt x="2216" y="52"/>
                  <a:pt x="2216" y="52"/>
                  <a:pt x="2216" y="52"/>
                </a:cubicBezTo>
                <a:cubicBezTo>
                  <a:pt x="2216" y="64"/>
                  <a:pt x="2216" y="64"/>
                  <a:pt x="2216" y="64"/>
                </a:cubicBezTo>
                <a:cubicBezTo>
                  <a:pt x="2216" y="66"/>
                  <a:pt x="2214" y="68"/>
                  <a:pt x="2212" y="68"/>
                </a:cubicBezTo>
                <a:cubicBezTo>
                  <a:pt x="2209" y="68"/>
                  <a:pt x="2208" y="66"/>
                  <a:pt x="2208" y="64"/>
                </a:cubicBezTo>
                <a:lnTo>
                  <a:pt x="2208" y="28"/>
                </a:lnTo>
                <a:close/>
                <a:moveTo>
                  <a:pt x="2224" y="85"/>
                </a:moveTo>
                <a:cubicBezTo>
                  <a:pt x="2246" y="85"/>
                  <a:pt x="2263" y="67"/>
                  <a:pt x="2263" y="46"/>
                </a:cubicBezTo>
                <a:cubicBezTo>
                  <a:pt x="2263" y="46"/>
                  <a:pt x="2263" y="46"/>
                  <a:pt x="2263" y="46"/>
                </a:cubicBezTo>
                <a:cubicBezTo>
                  <a:pt x="2263" y="25"/>
                  <a:pt x="2246" y="8"/>
                  <a:pt x="2224" y="8"/>
                </a:cubicBezTo>
                <a:cubicBezTo>
                  <a:pt x="2203" y="8"/>
                  <a:pt x="2186" y="25"/>
                  <a:pt x="2186" y="46"/>
                </a:cubicBezTo>
                <a:cubicBezTo>
                  <a:pt x="2186" y="46"/>
                  <a:pt x="2186" y="46"/>
                  <a:pt x="2186" y="46"/>
                </a:cubicBezTo>
                <a:cubicBezTo>
                  <a:pt x="2186" y="68"/>
                  <a:pt x="2203" y="85"/>
                  <a:pt x="2224" y="85"/>
                </a:cubicBezTo>
                <a:moveTo>
                  <a:pt x="2224" y="90"/>
                </a:moveTo>
                <a:cubicBezTo>
                  <a:pt x="2200" y="90"/>
                  <a:pt x="2181" y="70"/>
                  <a:pt x="2181" y="46"/>
                </a:cubicBezTo>
                <a:cubicBezTo>
                  <a:pt x="2181" y="46"/>
                  <a:pt x="2181" y="46"/>
                  <a:pt x="2181" y="46"/>
                </a:cubicBezTo>
                <a:cubicBezTo>
                  <a:pt x="2181" y="23"/>
                  <a:pt x="2200" y="3"/>
                  <a:pt x="2224" y="3"/>
                </a:cubicBezTo>
                <a:cubicBezTo>
                  <a:pt x="2249" y="3"/>
                  <a:pt x="2268" y="23"/>
                  <a:pt x="2268" y="46"/>
                </a:cubicBezTo>
                <a:cubicBezTo>
                  <a:pt x="2268" y="46"/>
                  <a:pt x="2268" y="46"/>
                  <a:pt x="2268" y="46"/>
                </a:cubicBezTo>
                <a:cubicBezTo>
                  <a:pt x="2268" y="70"/>
                  <a:pt x="2249" y="90"/>
                  <a:pt x="2224" y="90"/>
                </a:cubicBezTo>
                <a:moveTo>
                  <a:pt x="19" y="676"/>
                </a:moveTo>
                <a:cubicBezTo>
                  <a:pt x="19" y="681"/>
                  <a:pt x="24" y="686"/>
                  <a:pt x="29" y="686"/>
                </a:cubicBezTo>
                <a:cubicBezTo>
                  <a:pt x="34" y="686"/>
                  <a:pt x="38" y="683"/>
                  <a:pt x="39" y="679"/>
                </a:cubicBezTo>
                <a:cubicBezTo>
                  <a:pt x="50" y="655"/>
                  <a:pt x="50" y="655"/>
                  <a:pt x="50" y="655"/>
                </a:cubicBezTo>
                <a:cubicBezTo>
                  <a:pt x="109" y="655"/>
                  <a:pt x="109" y="655"/>
                  <a:pt x="109" y="655"/>
                </a:cubicBezTo>
                <a:cubicBezTo>
                  <a:pt x="119" y="678"/>
                  <a:pt x="119" y="678"/>
                  <a:pt x="119" y="678"/>
                </a:cubicBezTo>
                <a:cubicBezTo>
                  <a:pt x="121" y="683"/>
                  <a:pt x="124" y="686"/>
                  <a:pt x="129" y="686"/>
                </a:cubicBezTo>
                <a:cubicBezTo>
                  <a:pt x="135" y="686"/>
                  <a:pt x="140" y="681"/>
                  <a:pt x="140" y="675"/>
                </a:cubicBezTo>
                <a:cubicBezTo>
                  <a:pt x="140" y="674"/>
                  <a:pt x="139" y="672"/>
                  <a:pt x="138" y="671"/>
                </a:cubicBezTo>
                <a:cubicBezTo>
                  <a:pt x="93" y="570"/>
                  <a:pt x="93" y="570"/>
                  <a:pt x="93" y="570"/>
                </a:cubicBezTo>
                <a:cubicBezTo>
                  <a:pt x="90" y="564"/>
                  <a:pt x="86" y="561"/>
                  <a:pt x="80" y="561"/>
                </a:cubicBezTo>
                <a:cubicBezTo>
                  <a:pt x="79" y="561"/>
                  <a:pt x="79" y="561"/>
                  <a:pt x="79" y="561"/>
                </a:cubicBezTo>
                <a:cubicBezTo>
                  <a:pt x="73" y="561"/>
                  <a:pt x="69" y="564"/>
                  <a:pt x="66" y="570"/>
                </a:cubicBezTo>
                <a:cubicBezTo>
                  <a:pt x="21" y="671"/>
                  <a:pt x="21" y="671"/>
                  <a:pt x="21" y="671"/>
                </a:cubicBezTo>
                <a:cubicBezTo>
                  <a:pt x="20" y="673"/>
                  <a:pt x="19" y="674"/>
                  <a:pt x="19" y="676"/>
                </a:cubicBezTo>
                <a:close/>
                <a:moveTo>
                  <a:pt x="58" y="636"/>
                </a:moveTo>
                <a:cubicBezTo>
                  <a:pt x="79" y="587"/>
                  <a:pt x="79" y="587"/>
                  <a:pt x="79" y="587"/>
                </a:cubicBezTo>
                <a:cubicBezTo>
                  <a:pt x="101" y="636"/>
                  <a:pt x="101" y="636"/>
                  <a:pt x="101" y="636"/>
                </a:cubicBezTo>
                <a:lnTo>
                  <a:pt x="58" y="636"/>
                </a:lnTo>
                <a:close/>
                <a:moveTo>
                  <a:pt x="250" y="675"/>
                </a:moveTo>
                <a:cubicBezTo>
                  <a:pt x="250" y="681"/>
                  <a:pt x="255" y="686"/>
                  <a:pt x="261" y="686"/>
                </a:cubicBezTo>
                <a:cubicBezTo>
                  <a:pt x="267" y="686"/>
                  <a:pt x="272" y="681"/>
                  <a:pt x="272" y="675"/>
                </a:cubicBezTo>
                <a:cubicBezTo>
                  <a:pt x="272" y="642"/>
                  <a:pt x="272" y="642"/>
                  <a:pt x="272" y="642"/>
                </a:cubicBezTo>
                <a:cubicBezTo>
                  <a:pt x="299" y="642"/>
                  <a:pt x="299" y="642"/>
                  <a:pt x="299" y="642"/>
                </a:cubicBezTo>
                <a:cubicBezTo>
                  <a:pt x="329" y="680"/>
                  <a:pt x="329" y="680"/>
                  <a:pt x="329" y="680"/>
                </a:cubicBezTo>
                <a:cubicBezTo>
                  <a:pt x="331" y="683"/>
                  <a:pt x="334" y="686"/>
                  <a:pt x="339" y="686"/>
                </a:cubicBezTo>
                <a:cubicBezTo>
                  <a:pt x="344" y="686"/>
                  <a:pt x="349" y="682"/>
                  <a:pt x="349" y="676"/>
                </a:cubicBezTo>
                <a:cubicBezTo>
                  <a:pt x="349" y="672"/>
                  <a:pt x="348" y="670"/>
                  <a:pt x="346" y="668"/>
                </a:cubicBezTo>
                <a:cubicBezTo>
                  <a:pt x="323" y="638"/>
                  <a:pt x="323" y="638"/>
                  <a:pt x="323" y="638"/>
                </a:cubicBezTo>
                <a:cubicBezTo>
                  <a:pt x="339" y="633"/>
                  <a:pt x="350" y="621"/>
                  <a:pt x="350" y="602"/>
                </a:cubicBezTo>
                <a:cubicBezTo>
                  <a:pt x="350" y="601"/>
                  <a:pt x="350" y="601"/>
                  <a:pt x="350" y="601"/>
                </a:cubicBezTo>
                <a:cubicBezTo>
                  <a:pt x="350" y="591"/>
                  <a:pt x="347" y="581"/>
                  <a:pt x="340" y="575"/>
                </a:cubicBezTo>
                <a:cubicBezTo>
                  <a:pt x="332" y="567"/>
                  <a:pt x="320" y="563"/>
                  <a:pt x="305" y="563"/>
                </a:cubicBezTo>
                <a:cubicBezTo>
                  <a:pt x="261" y="563"/>
                  <a:pt x="261" y="563"/>
                  <a:pt x="261" y="563"/>
                </a:cubicBezTo>
                <a:cubicBezTo>
                  <a:pt x="255" y="563"/>
                  <a:pt x="250" y="567"/>
                  <a:pt x="250" y="573"/>
                </a:cubicBezTo>
                <a:lnTo>
                  <a:pt x="250" y="675"/>
                </a:lnTo>
                <a:close/>
                <a:moveTo>
                  <a:pt x="272" y="623"/>
                </a:moveTo>
                <a:cubicBezTo>
                  <a:pt x="272" y="582"/>
                  <a:pt x="272" y="582"/>
                  <a:pt x="272" y="582"/>
                </a:cubicBezTo>
                <a:cubicBezTo>
                  <a:pt x="303" y="582"/>
                  <a:pt x="303" y="582"/>
                  <a:pt x="303" y="582"/>
                </a:cubicBezTo>
                <a:cubicBezTo>
                  <a:pt x="319" y="582"/>
                  <a:pt x="328" y="589"/>
                  <a:pt x="328" y="602"/>
                </a:cubicBezTo>
                <a:cubicBezTo>
                  <a:pt x="328" y="603"/>
                  <a:pt x="328" y="603"/>
                  <a:pt x="328" y="603"/>
                </a:cubicBezTo>
                <a:cubicBezTo>
                  <a:pt x="328" y="615"/>
                  <a:pt x="319" y="623"/>
                  <a:pt x="303" y="623"/>
                </a:cubicBezTo>
                <a:lnTo>
                  <a:pt x="272" y="623"/>
                </a:lnTo>
                <a:close/>
                <a:moveTo>
                  <a:pt x="405" y="685"/>
                </a:moveTo>
                <a:cubicBezTo>
                  <a:pt x="477" y="685"/>
                  <a:pt x="477" y="685"/>
                  <a:pt x="477" y="685"/>
                </a:cubicBezTo>
                <a:cubicBezTo>
                  <a:pt x="482" y="685"/>
                  <a:pt x="487" y="681"/>
                  <a:pt x="487" y="675"/>
                </a:cubicBezTo>
                <a:cubicBezTo>
                  <a:pt x="487" y="670"/>
                  <a:pt x="482" y="666"/>
                  <a:pt x="477" y="666"/>
                </a:cubicBezTo>
                <a:cubicBezTo>
                  <a:pt x="416" y="666"/>
                  <a:pt x="416" y="666"/>
                  <a:pt x="416" y="666"/>
                </a:cubicBezTo>
                <a:cubicBezTo>
                  <a:pt x="416" y="633"/>
                  <a:pt x="416" y="633"/>
                  <a:pt x="416" y="633"/>
                </a:cubicBezTo>
                <a:cubicBezTo>
                  <a:pt x="468" y="633"/>
                  <a:pt x="468" y="633"/>
                  <a:pt x="468" y="633"/>
                </a:cubicBezTo>
                <a:cubicBezTo>
                  <a:pt x="474" y="633"/>
                  <a:pt x="478" y="629"/>
                  <a:pt x="478" y="623"/>
                </a:cubicBezTo>
                <a:cubicBezTo>
                  <a:pt x="478" y="618"/>
                  <a:pt x="474" y="614"/>
                  <a:pt x="468" y="614"/>
                </a:cubicBezTo>
                <a:cubicBezTo>
                  <a:pt x="416" y="614"/>
                  <a:pt x="416" y="614"/>
                  <a:pt x="416" y="614"/>
                </a:cubicBezTo>
                <a:cubicBezTo>
                  <a:pt x="416" y="582"/>
                  <a:pt x="416" y="582"/>
                  <a:pt x="416" y="582"/>
                </a:cubicBezTo>
                <a:cubicBezTo>
                  <a:pt x="476" y="582"/>
                  <a:pt x="476" y="582"/>
                  <a:pt x="476" y="582"/>
                </a:cubicBezTo>
                <a:cubicBezTo>
                  <a:pt x="481" y="582"/>
                  <a:pt x="486" y="578"/>
                  <a:pt x="486" y="572"/>
                </a:cubicBezTo>
                <a:cubicBezTo>
                  <a:pt x="486" y="567"/>
                  <a:pt x="481" y="563"/>
                  <a:pt x="476" y="563"/>
                </a:cubicBezTo>
                <a:cubicBezTo>
                  <a:pt x="405" y="563"/>
                  <a:pt x="405" y="563"/>
                  <a:pt x="405" y="563"/>
                </a:cubicBezTo>
                <a:cubicBezTo>
                  <a:pt x="399" y="563"/>
                  <a:pt x="394" y="567"/>
                  <a:pt x="394" y="573"/>
                </a:cubicBezTo>
                <a:cubicBezTo>
                  <a:pt x="394" y="674"/>
                  <a:pt x="394" y="674"/>
                  <a:pt x="394" y="674"/>
                </a:cubicBezTo>
                <a:cubicBezTo>
                  <a:pt x="394" y="680"/>
                  <a:pt x="399" y="685"/>
                  <a:pt x="405" y="685"/>
                </a:cubicBezTo>
                <a:close/>
                <a:moveTo>
                  <a:pt x="521" y="676"/>
                </a:moveTo>
                <a:cubicBezTo>
                  <a:pt x="521" y="681"/>
                  <a:pt x="525" y="686"/>
                  <a:pt x="530" y="686"/>
                </a:cubicBezTo>
                <a:cubicBezTo>
                  <a:pt x="535" y="686"/>
                  <a:pt x="539" y="683"/>
                  <a:pt x="540" y="679"/>
                </a:cubicBezTo>
                <a:cubicBezTo>
                  <a:pt x="551" y="655"/>
                  <a:pt x="551" y="655"/>
                  <a:pt x="551" y="655"/>
                </a:cubicBezTo>
                <a:cubicBezTo>
                  <a:pt x="610" y="655"/>
                  <a:pt x="610" y="655"/>
                  <a:pt x="610" y="655"/>
                </a:cubicBezTo>
                <a:cubicBezTo>
                  <a:pt x="620" y="678"/>
                  <a:pt x="620" y="678"/>
                  <a:pt x="620" y="678"/>
                </a:cubicBezTo>
                <a:cubicBezTo>
                  <a:pt x="622" y="683"/>
                  <a:pt x="626" y="686"/>
                  <a:pt x="631" y="686"/>
                </a:cubicBezTo>
                <a:cubicBezTo>
                  <a:pt x="636" y="686"/>
                  <a:pt x="641" y="681"/>
                  <a:pt x="641" y="675"/>
                </a:cubicBezTo>
                <a:cubicBezTo>
                  <a:pt x="641" y="674"/>
                  <a:pt x="640" y="672"/>
                  <a:pt x="640" y="671"/>
                </a:cubicBezTo>
                <a:cubicBezTo>
                  <a:pt x="594" y="570"/>
                  <a:pt x="594" y="570"/>
                  <a:pt x="594" y="570"/>
                </a:cubicBezTo>
                <a:cubicBezTo>
                  <a:pt x="592" y="564"/>
                  <a:pt x="587" y="561"/>
                  <a:pt x="581" y="561"/>
                </a:cubicBezTo>
                <a:cubicBezTo>
                  <a:pt x="580" y="561"/>
                  <a:pt x="580" y="561"/>
                  <a:pt x="580" y="561"/>
                </a:cubicBezTo>
                <a:cubicBezTo>
                  <a:pt x="574" y="561"/>
                  <a:pt x="570" y="564"/>
                  <a:pt x="567" y="570"/>
                </a:cubicBezTo>
                <a:cubicBezTo>
                  <a:pt x="522" y="671"/>
                  <a:pt x="522" y="671"/>
                  <a:pt x="522" y="671"/>
                </a:cubicBezTo>
                <a:cubicBezTo>
                  <a:pt x="521" y="673"/>
                  <a:pt x="521" y="674"/>
                  <a:pt x="521" y="676"/>
                </a:cubicBezTo>
                <a:close/>
                <a:moveTo>
                  <a:pt x="559" y="636"/>
                </a:moveTo>
                <a:cubicBezTo>
                  <a:pt x="580" y="587"/>
                  <a:pt x="580" y="587"/>
                  <a:pt x="580" y="587"/>
                </a:cubicBezTo>
                <a:cubicBezTo>
                  <a:pt x="602" y="636"/>
                  <a:pt x="602" y="636"/>
                  <a:pt x="602" y="636"/>
                </a:cubicBezTo>
                <a:lnTo>
                  <a:pt x="559" y="636"/>
                </a:lnTo>
                <a:close/>
                <a:moveTo>
                  <a:pt x="682" y="674"/>
                </a:moveTo>
                <a:cubicBezTo>
                  <a:pt x="682" y="680"/>
                  <a:pt x="686" y="685"/>
                  <a:pt x="692" y="685"/>
                </a:cubicBezTo>
                <a:cubicBezTo>
                  <a:pt x="758" y="685"/>
                  <a:pt x="758" y="685"/>
                  <a:pt x="758" y="685"/>
                </a:cubicBezTo>
                <a:cubicBezTo>
                  <a:pt x="764" y="685"/>
                  <a:pt x="768" y="680"/>
                  <a:pt x="768" y="675"/>
                </a:cubicBezTo>
                <a:cubicBezTo>
                  <a:pt x="768" y="670"/>
                  <a:pt x="764" y="665"/>
                  <a:pt x="758" y="665"/>
                </a:cubicBezTo>
                <a:cubicBezTo>
                  <a:pt x="703" y="665"/>
                  <a:pt x="703" y="665"/>
                  <a:pt x="703" y="665"/>
                </a:cubicBezTo>
                <a:cubicBezTo>
                  <a:pt x="703" y="572"/>
                  <a:pt x="703" y="572"/>
                  <a:pt x="703" y="572"/>
                </a:cubicBezTo>
                <a:cubicBezTo>
                  <a:pt x="703" y="566"/>
                  <a:pt x="698" y="562"/>
                  <a:pt x="692" y="562"/>
                </a:cubicBezTo>
                <a:cubicBezTo>
                  <a:pt x="686" y="562"/>
                  <a:pt x="682" y="566"/>
                  <a:pt x="682" y="572"/>
                </a:cubicBezTo>
                <a:lnTo>
                  <a:pt x="682" y="674"/>
                </a:lnTo>
                <a:close/>
                <a:moveTo>
                  <a:pt x="877" y="674"/>
                </a:moveTo>
                <a:cubicBezTo>
                  <a:pt x="877" y="680"/>
                  <a:pt x="882" y="685"/>
                  <a:pt x="888" y="685"/>
                </a:cubicBezTo>
                <a:cubicBezTo>
                  <a:pt x="923" y="685"/>
                  <a:pt x="923" y="685"/>
                  <a:pt x="923" y="685"/>
                </a:cubicBezTo>
                <a:cubicBezTo>
                  <a:pt x="961" y="685"/>
                  <a:pt x="988" y="658"/>
                  <a:pt x="988" y="624"/>
                </a:cubicBezTo>
                <a:cubicBezTo>
                  <a:pt x="988" y="623"/>
                  <a:pt x="988" y="623"/>
                  <a:pt x="988" y="623"/>
                </a:cubicBezTo>
                <a:cubicBezTo>
                  <a:pt x="988" y="589"/>
                  <a:pt x="961" y="563"/>
                  <a:pt x="923" y="563"/>
                </a:cubicBezTo>
                <a:cubicBezTo>
                  <a:pt x="888" y="563"/>
                  <a:pt x="888" y="563"/>
                  <a:pt x="888" y="563"/>
                </a:cubicBezTo>
                <a:cubicBezTo>
                  <a:pt x="882" y="563"/>
                  <a:pt x="877" y="567"/>
                  <a:pt x="877" y="573"/>
                </a:cubicBezTo>
                <a:lnTo>
                  <a:pt x="877" y="674"/>
                </a:lnTo>
                <a:close/>
                <a:moveTo>
                  <a:pt x="899" y="665"/>
                </a:moveTo>
                <a:cubicBezTo>
                  <a:pt x="899" y="582"/>
                  <a:pt x="899" y="582"/>
                  <a:pt x="899" y="582"/>
                </a:cubicBezTo>
                <a:cubicBezTo>
                  <a:pt x="923" y="582"/>
                  <a:pt x="923" y="582"/>
                  <a:pt x="923" y="582"/>
                </a:cubicBezTo>
                <a:cubicBezTo>
                  <a:pt x="949" y="582"/>
                  <a:pt x="965" y="600"/>
                  <a:pt x="965" y="624"/>
                </a:cubicBezTo>
                <a:cubicBezTo>
                  <a:pt x="965" y="624"/>
                  <a:pt x="965" y="624"/>
                  <a:pt x="965" y="624"/>
                </a:cubicBezTo>
                <a:cubicBezTo>
                  <a:pt x="965" y="648"/>
                  <a:pt x="949" y="665"/>
                  <a:pt x="923" y="665"/>
                </a:cubicBezTo>
                <a:lnTo>
                  <a:pt x="899" y="665"/>
                </a:lnTo>
                <a:close/>
                <a:moveTo>
                  <a:pt x="1033" y="675"/>
                </a:moveTo>
                <a:cubicBezTo>
                  <a:pt x="1033" y="681"/>
                  <a:pt x="1037" y="686"/>
                  <a:pt x="1043" y="686"/>
                </a:cubicBezTo>
                <a:cubicBezTo>
                  <a:pt x="1049" y="686"/>
                  <a:pt x="1054" y="681"/>
                  <a:pt x="1054" y="675"/>
                </a:cubicBezTo>
                <a:cubicBezTo>
                  <a:pt x="1054" y="572"/>
                  <a:pt x="1054" y="572"/>
                  <a:pt x="1054" y="572"/>
                </a:cubicBezTo>
                <a:cubicBezTo>
                  <a:pt x="1054" y="566"/>
                  <a:pt x="1049" y="562"/>
                  <a:pt x="1043" y="562"/>
                </a:cubicBezTo>
                <a:cubicBezTo>
                  <a:pt x="1037" y="562"/>
                  <a:pt x="1033" y="566"/>
                  <a:pt x="1033" y="572"/>
                </a:cubicBezTo>
                <a:lnTo>
                  <a:pt x="1033" y="675"/>
                </a:lnTo>
                <a:close/>
                <a:moveTo>
                  <a:pt x="1104" y="675"/>
                </a:moveTo>
                <a:cubicBezTo>
                  <a:pt x="1104" y="681"/>
                  <a:pt x="1109" y="686"/>
                  <a:pt x="1115" y="686"/>
                </a:cubicBezTo>
                <a:cubicBezTo>
                  <a:pt x="1121" y="686"/>
                  <a:pt x="1126" y="681"/>
                  <a:pt x="1126" y="675"/>
                </a:cubicBezTo>
                <a:cubicBezTo>
                  <a:pt x="1126" y="635"/>
                  <a:pt x="1126" y="635"/>
                  <a:pt x="1126" y="635"/>
                </a:cubicBezTo>
                <a:cubicBezTo>
                  <a:pt x="1179" y="635"/>
                  <a:pt x="1179" y="635"/>
                  <a:pt x="1179" y="635"/>
                </a:cubicBezTo>
                <a:cubicBezTo>
                  <a:pt x="1184" y="635"/>
                  <a:pt x="1188" y="631"/>
                  <a:pt x="1188" y="625"/>
                </a:cubicBezTo>
                <a:cubicBezTo>
                  <a:pt x="1188" y="620"/>
                  <a:pt x="1184" y="615"/>
                  <a:pt x="1179" y="615"/>
                </a:cubicBezTo>
                <a:cubicBezTo>
                  <a:pt x="1126" y="615"/>
                  <a:pt x="1126" y="615"/>
                  <a:pt x="1126" y="615"/>
                </a:cubicBezTo>
                <a:cubicBezTo>
                  <a:pt x="1126" y="582"/>
                  <a:pt x="1126" y="582"/>
                  <a:pt x="1126" y="582"/>
                </a:cubicBezTo>
                <a:cubicBezTo>
                  <a:pt x="1186" y="582"/>
                  <a:pt x="1186" y="582"/>
                  <a:pt x="1186" y="582"/>
                </a:cubicBezTo>
                <a:cubicBezTo>
                  <a:pt x="1192" y="582"/>
                  <a:pt x="1196" y="578"/>
                  <a:pt x="1196" y="572"/>
                </a:cubicBezTo>
                <a:cubicBezTo>
                  <a:pt x="1196" y="567"/>
                  <a:pt x="1192" y="563"/>
                  <a:pt x="1186" y="563"/>
                </a:cubicBezTo>
                <a:cubicBezTo>
                  <a:pt x="1115" y="563"/>
                  <a:pt x="1115" y="563"/>
                  <a:pt x="1115" y="563"/>
                </a:cubicBezTo>
                <a:cubicBezTo>
                  <a:pt x="1109" y="563"/>
                  <a:pt x="1104" y="567"/>
                  <a:pt x="1104" y="573"/>
                </a:cubicBezTo>
                <a:lnTo>
                  <a:pt x="1104" y="675"/>
                </a:lnTo>
                <a:close/>
                <a:moveTo>
                  <a:pt x="1237" y="675"/>
                </a:moveTo>
                <a:cubicBezTo>
                  <a:pt x="1237" y="681"/>
                  <a:pt x="1241" y="686"/>
                  <a:pt x="1247" y="686"/>
                </a:cubicBezTo>
                <a:cubicBezTo>
                  <a:pt x="1253" y="686"/>
                  <a:pt x="1258" y="681"/>
                  <a:pt x="1258" y="675"/>
                </a:cubicBezTo>
                <a:cubicBezTo>
                  <a:pt x="1258" y="635"/>
                  <a:pt x="1258" y="635"/>
                  <a:pt x="1258" y="635"/>
                </a:cubicBezTo>
                <a:cubicBezTo>
                  <a:pt x="1311" y="635"/>
                  <a:pt x="1311" y="635"/>
                  <a:pt x="1311" y="635"/>
                </a:cubicBezTo>
                <a:cubicBezTo>
                  <a:pt x="1316" y="635"/>
                  <a:pt x="1321" y="631"/>
                  <a:pt x="1321" y="625"/>
                </a:cubicBezTo>
                <a:cubicBezTo>
                  <a:pt x="1321" y="620"/>
                  <a:pt x="1316" y="615"/>
                  <a:pt x="1311" y="615"/>
                </a:cubicBezTo>
                <a:cubicBezTo>
                  <a:pt x="1258" y="615"/>
                  <a:pt x="1258" y="615"/>
                  <a:pt x="1258" y="615"/>
                </a:cubicBezTo>
                <a:cubicBezTo>
                  <a:pt x="1258" y="582"/>
                  <a:pt x="1258" y="582"/>
                  <a:pt x="1258" y="582"/>
                </a:cubicBezTo>
                <a:cubicBezTo>
                  <a:pt x="1319" y="582"/>
                  <a:pt x="1319" y="582"/>
                  <a:pt x="1319" y="582"/>
                </a:cubicBezTo>
                <a:cubicBezTo>
                  <a:pt x="1324" y="582"/>
                  <a:pt x="1328" y="578"/>
                  <a:pt x="1328" y="572"/>
                </a:cubicBezTo>
                <a:cubicBezTo>
                  <a:pt x="1328" y="567"/>
                  <a:pt x="1324" y="563"/>
                  <a:pt x="1319" y="563"/>
                </a:cubicBezTo>
                <a:cubicBezTo>
                  <a:pt x="1247" y="563"/>
                  <a:pt x="1247" y="563"/>
                  <a:pt x="1247" y="563"/>
                </a:cubicBezTo>
                <a:cubicBezTo>
                  <a:pt x="1241" y="563"/>
                  <a:pt x="1237" y="567"/>
                  <a:pt x="1237" y="573"/>
                </a:cubicBezTo>
                <a:lnTo>
                  <a:pt x="1237" y="675"/>
                </a:lnTo>
                <a:close/>
                <a:moveTo>
                  <a:pt x="1380" y="685"/>
                </a:moveTo>
                <a:cubicBezTo>
                  <a:pt x="1452" y="685"/>
                  <a:pt x="1452" y="685"/>
                  <a:pt x="1452" y="685"/>
                </a:cubicBezTo>
                <a:cubicBezTo>
                  <a:pt x="1457" y="685"/>
                  <a:pt x="1461" y="681"/>
                  <a:pt x="1461" y="675"/>
                </a:cubicBezTo>
                <a:cubicBezTo>
                  <a:pt x="1461" y="670"/>
                  <a:pt x="1457" y="666"/>
                  <a:pt x="1452" y="666"/>
                </a:cubicBezTo>
                <a:cubicBezTo>
                  <a:pt x="1390" y="666"/>
                  <a:pt x="1390" y="666"/>
                  <a:pt x="1390" y="666"/>
                </a:cubicBezTo>
                <a:cubicBezTo>
                  <a:pt x="1390" y="633"/>
                  <a:pt x="1390" y="633"/>
                  <a:pt x="1390" y="633"/>
                </a:cubicBezTo>
                <a:cubicBezTo>
                  <a:pt x="1443" y="633"/>
                  <a:pt x="1443" y="633"/>
                  <a:pt x="1443" y="633"/>
                </a:cubicBezTo>
                <a:cubicBezTo>
                  <a:pt x="1448" y="633"/>
                  <a:pt x="1452" y="629"/>
                  <a:pt x="1452" y="623"/>
                </a:cubicBezTo>
                <a:cubicBezTo>
                  <a:pt x="1452" y="618"/>
                  <a:pt x="1448" y="614"/>
                  <a:pt x="1443" y="614"/>
                </a:cubicBezTo>
                <a:cubicBezTo>
                  <a:pt x="1390" y="614"/>
                  <a:pt x="1390" y="614"/>
                  <a:pt x="1390" y="614"/>
                </a:cubicBezTo>
                <a:cubicBezTo>
                  <a:pt x="1390" y="582"/>
                  <a:pt x="1390" y="582"/>
                  <a:pt x="1390" y="582"/>
                </a:cubicBezTo>
                <a:cubicBezTo>
                  <a:pt x="1451" y="582"/>
                  <a:pt x="1451" y="582"/>
                  <a:pt x="1451" y="582"/>
                </a:cubicBezTo>
                <a:cubicBezTo>
                  <a:pt x="1456" y="582"/>
                  <a:pt x="1460" y="578"/>
                  <a:pt x="1460" y="572"/>
                </a:cubicBezTo>
                <a:cubicBezTo>
                  <a:pt x="1460" y="567"/>
                  <a:pt x="1456" y="563"/>
                  <a:pt x="1451" y="563"/>
                </a:cubicBezTo>
                <a:cubicBezTo>
                  <a:pt x="1380" y="563"/>
                  <a:pt x="1380" y="563"/>
                  <a:pt x="1380" y="563"/>
                </a:cubicBezTo>
                <a:cubicBezTo>
                  <a:pt x="1373" y="563"/>
                  <a:pt x="1369" y="567"/>
                  <a:pt x="1369" y="573"/>
                </a:cubicBezTo>
                <a:cubicBezTo>
                  <a:pt x="1369" y="674"/>
                  <a:pt x="1369" y="674"/>
                  <a:pt x="1369" y="674"/>
                </a:cubicBezTo>
                <a:cubicBezTo>
                  <a:pt x="1369" y="680"/>
                  <a:pt x="1373" y="685"/>
                  <a:pt x="1380" y="685"/>
                </a:cubicBezTo>
                <a:close/>
                <a:moveTo>
                  <a:pt x="1503" y="675"/>
                </a:moveTo>
                <a:cubicBezTo>
                  <a:pt x="1503" y="681"/>
                  <a:pt x="1508" y="686"/>
                  <a:pt x="1514" y="686"/>
                </a:cubicBezTo>
                <a:cubicBezTo>
                  <a:pt x="1520" y="686"/>
                  <a:pt x="1525" y="681"/>
                  <a:pt x="1525" y="675"/>
                </a:cubicBezTo>
                <a:cubicBezTo>
                  <a:pt x="1525" y="642"/>
                  <a:pt x="1525" y="642"/>
                  <a:pt x="1525" y="642"/>
                </a:cubicBezTo>
                <a:cubicBezTo>
                  <a:pt x="1552" y="642"/>
                  <a:pt x="1552" y="642"/>
                  <a:pt x="1552" y="642"/>
                </a:cubicBezTo>
                <a:cubicBezTo>
                  <a:pt x="1582" y="680"/>
                  <a:pt x="1582" y="680"/>
                  <a:pt x="1582" y="680"/>
                </a:cubicBezTo>
                <a:cubicBezTo>
                  <a:pt x="1584" y="683"/>
                  <a:pt x="1587" y="686"/>
                  <a:pt x="1592" y="686"/>
                </a:cubicBezTo>
                <a:cubicBezTo>
                  <a:pt x="1597" y="686"/>
                  <a:pt x="1602" y="682"/>
                  <a:pt x="1602" y="676"/>
                </a:cubicBezTo>
                <a:cubicBezTo>
                  <a:pt x="1602" y="672"/>
                  <a:pt x="1601" y="670"/>
                  <a:pt x="1599" y="668"/>
                </a:cubicBezTo>
                <a:cubicBezTo>
                  <a:pt x="1576" y="638"/>
                  <a:pt x="1576" y="638"/>
                  <a:pt x="1576" y="638"/>
                </a:cubicBezTo>
                <a:cubicBezTo>
                  <a:pt x="1592" y="633"/>
                  <a:pt x="1603" y="621"/>
                  <a:pt x="1603" y="602"/>
                </a:cubicBezTo>
                <a:cubicBezTo>
                  <a:pt x="1603" y="601"/>
                  <a:pt x="1603" y="601"/>
                  <a:pt x="1603" y="601"/>
                </a:cubicBezTo>
                <a:cubicBezTo>
                  <a:pt x="1603" y="591"/>
                  <a:pt x="1600" y="581"/>
                  <a:pt x="1593" y="575"/>
                </a:cubicBezTo>
                <a:cubicBezTo>
                  <a:pt x="1585" y="567"/>
                  <a:pt x="1573" y="563"/>
                  <a:pt x="1558" y="563"/>
                </a:cubicBezTo>
                <a:cubicBezTo>
                  <a:pt x="1514" y="563"/>
                  <a:pt x="1514" y="563"/>
                  <a:pt x="1514" y="563"/>
                </a:cubicBezTo>
                <a:cubicBezTo>
                  <a:pt x="1508" y="563"/>
                  <a:pt x="1503" y="567"/>
                  <a:pt x="1503" y="573"/>
                </a:cubicBezTo>
                <a:lnTo>
                  <a:pt x="1503" y="675"/>
                </a:lnTo>
                <a:close/>
                <a:moveTo>
                  <a:pt x="1525" y="623"/>
                </a:moveTo>
                <a:cubicBezTo>
                  <a:pt x="1525" y="582"/>
                  <a:pt x="1525" y="582"/>
                  <a:pt x="1525" y="582"/>
                </a:cubicBezTo>
                <a:cubicBezTo>
                  <a:pt x="1556" y="582"/>
                  <a:pt x="1556" y="582"/>
                  <a:pt x="1556" y="582"/>
                </a:cubicBezTo>
                <a:cubicBezTo>
                  <a:pt x="1572" y="582"/>
                  <a:pt x="1581" y="589"/>
                  <a:pt x="1581" y="602"/>
                </a:cubicBezTo>
                <a:cubicBezTo>
                  <a:pt x="1581" y="603"/>
                  <a:pt x="1581" y="603"/>
                  <a:pt x="1581" y="603"/>
                </a:cubicBezTo>
                <a:cubicBezTo>
                  <a:pt x="1581" y="615"/>
                  <a:pt x="1572" y="623"/>
                  <a:pt x="1556" y="623"/>
                </a:cubicBezTo>
                <a:lnTo>
                  <a:pt x="1525" y="623"/>
                </a:lnTo>
                <a:close/>
                <a:moveTo>
                  <a:pt x="1658" y="685"/>
                </a:moveTo>
                <a:cubicBezTo>
                  <a:pt x="1730" y="685"/>
                  <a:pt x="1730" y="685"/>
                  <a:pt x="1730" y="685"/>
                </a:cubicBezTo>
                <a:cubicBezTo>
                  <a:pt x="1735" y="685"/>
                  <a:pt x="1740" y="681"/>
                  <a:pt x="1740" y="675"/>
                </a:cubicBezTo>
                <a:cubicBezTo>
                  <a:pt x="1740" y="670"/>
                  <a:pt x="1735" y="666"/>
                  <a:pt x="1730" y="666"/>
                </a:cubicBezTo>
                <a:cubicBezTo>
                  <a:pt x="1669" y="666"/>
                  <a:pt x="1669" y="666"/>
                  <a:pt x="1669" y="666"/>
                </a:cubicBezTo>
                <a:cubicBezTo>
                  <a:pt x="1669" y="633"/>
                  <a:pt x="1669" y="633"/>
                  <a:pt x="1669" y="633"/>
                </a:cubicBezTo>
                <a:cubicBezTo>
                  <a:pt x="1721" y="633"/>
                  <a:pt x="1721" y="633"/>
                  <a:pt x="1721" y="633"/>
                </a:cubicBezTo>
                <a:cubicBezTo>
                  <a:pt x="1727" y="633"/>
                  <a:pt x="1731" y="629"/>
                  <a:pt x="1731" y="623"/>
                </a:cubicBezTo>
                <a:cubicBezTo>
                  <a:pt x="1731" y="618"/>
                  <a:pt x="1727" y="614"/>
                  <a:pt x="1721" y="614"/>
                </a:cubicBezTo>
                <a:cubicBezTo>
                  <a:pt x="1669" y="614"/>
                  <a:pt x="1669" y="614"/>
                  <a:pt x="1669" y="614"/>
                </a:cubicBezTo>
                <a:cubicBezTo>
                  <a:pt x="1669" y="582"/>
                  <a:pt x="1669" y="582"/>
                  <a:pt x="1669" y="582"/>
                </a:cubicBezTo>
                <a:cubicBezTo>
                  <a:pt x="1729" y="582"/>
                  <a:pt x="1729" y="582"/>
                  <a:pt x="1729" y="582"/>
                </a:cubicBezTo>
                <a:cubicBezTo>
                  <a:pt x="1734" y="582"/>
                  <a:pt x="1739" y="578"/>
                  <a:pt x="1739" y="572"/>
                </a:cubicBezTo>
                <a:cubicBezTo>
                  <a:pt x="1739" y="567"/>
                  <a:pt x="1734" y="563"/>
                  <a:pt x="1729" y="563"/>
                </a:cubicBezTo>
                <a:cubicBezTo>
                  <a:pt x="1658" y="563"/>
                  <a:pt x="1658" y="563"/>
                  <a:pt x="1658" y="563"/>
                </a:cubicBezTo>
                <a:cubicBezTo>
                  <a:pt x="1652" y="563"/>
                  <a:pt x="1647" y="567"/>
                  <a:pt x="1647" y="573"/>
                </a:cubicBezTo>
                <a:cubicBezTo>
                  <a:pt x="1647" y="674"/>
                  <a:pt x="1647" y="674"/>
                  <a:pt x="1647" y="674"/>
                </a:cubicBezTo>
                <a:cubicBezTo>
                  <a:pt x="1647" y="680"/>
                  <a:pt x="1652" y="685"/>
                  <a:pt x="1658" y="685"/>
                </a:cubicBezTo>
                <a:close/>
                <a:moveTo>
                  <a:pt x="1782" y="675"/>
                </a:moveTo>
                <a:cubicBezTo>
                  <a:pt x="1782" y="681"/>
                  <a:pt x="1787" y="686"/>
                  <a:pt x="1793" y="686"/>
                </a:cubicBezTo>
                <a:cubicBezTo>
                  <a:pt x="1798" y="686"/>
                  <a:pt x="1803" y="681"/>
                  <a:pt x="1803" y="675"/>
                </a:cubicBezTo>
                <a:cubicBezTo>
                  <a:pt x="1803" y="598"/>
                  <a:pt x="1803" y="598"/>
                  <a:pt x="1803" y="598"/>
                </a:cubicBezTo>
                <a:cubicBezTo>
                  <a:pt x="1866" y="679"/>
                  <a:pt x="1866" y="679"/>
                  <a:pt x="1866" y="679"/>
                </a:cubicBezTo>
                <a:cubicBezTo>
                  <a:pt x="1869" y="683"/>
                  <a:pt x="1872" y="686"/>
                  <a:pt x="1877" y="686"/>
                </a:cubicBezTo>
                <a:cubicBezTo>
                  <a:pt x="1878" y="686"/>
                  <a:pt x="1878" y="686"/>
                  <a:pt x="1878" y="686"/>
                </a:cubicBezTo>
                <a:cubicBezTo>
                  <a:pt x="1884" y="686"/>
                  <a:pt x="1889" y="681"/>
                  <a:pt x="1889" y="675"/>
                </a:cubicBezTo>
                <a:cubicBezTo>
                  <a:pt x="1889" y="572"/>
                  <a:pt x="1889" y="572"/>
                  <a:pt x="1889" y="572"/>
                </a:cubicBezTo>
                <a:cubicBezTo>
                  <a:pt x="1889" y="566"/>
                  <a:pt x="1884" y="562"/>
                  <a:pt x="1878" y="562"/>
                </a:cubicBezTo>
                <a:cubicBezTo>
                  <a:pt x="1872" y="562"/>
                  <a:pt x="1867" y="566"/>
                  <a:pt x="1867" y="572"/>
                </a:cubicBezTo>
                <a:cubicBezTo>
                  <a:pt x="1867" y="647"/>
                  <a:pt x="1867" y="647"/>
                  <a:pt x="1867" y="647"/>
                </a:cubicBezTo>
                <a:cubicBezTo>
                  <a:pt x="1806" y="568"/>
                  <a:pt x="1806" y="568"/>
                  <a:pt x="1806" y="568"/>
                </a:cubicBezTo>
                <a:cubicBezTo>
                  <a:pt x="1803" y="564"/>
                  <a:pt x="1800" y="562"/>
                  <a:pt x="1795" y="562"/>
                </a:cubicBezTo>
                <a:cubicBezTo>
                  <a:pt x="1793" y="562"/>
                  <a:pt x="1793" y="562"/>
                  <a:pt x="1793" y="562"/>
                </a:cubicBezTo>
                <a:cubicBezTo>
                  <a:pt x="1787" y="562"/>
                  <a:pt x="1782" y="567"/>
                  <a:pt x="1782" y="573"/>
                </a:cubicBezTo>
                <a:lnTo>
                  <a:pt x="1782" y="675"/>
                </a:lnTo>
                <a:close/>
                <a:moveTo>
                  <a:pt x="1994" y="687"/>
                </a:moveTo>
                <a:cubicBezTo>
                  <a:pt x="2014" y="687"/>
                  <a:pt x="2027" y="681"/>
                  <a:pt x="2039" y="671"/>
                </a:cubicBezTo>
                <a:cubicBezTo>
                  <a:pt x="2041" y="669"/>
                  <a:pt x="2042" y="666"/>
                  <a:pt x="2042" y="663"/>
                </a:cubicBezTo>
                <a:cubicBezTo>
                  <a:pt x="2042" y="657"/>
                  <a:pt x="2037" y="653"/>
                  <a:pt x="2032" y="653"/>
                </a:cubicBezTo>
                <a:cubicBezTo>
                  <a:pt x="2029" y="653"/>
                  <a:pt x="2027" y="654"/>
                  <a:pt x="2026" y="655"/>
                </a:cubicBezTo>
                <a:cubicBezTo>
                  <a:pt x="2017" y="663"/>
                  <a:pt x="2008" y="667"/>
                  <a:pt x="1995" y="667"/>
                </a:cubicBezTo>
                <a:cubicBezTo>
                  <a:pt x="1972" y="667"/>
                  <a:pt x="1955" y="648"/>
                  <a:pt x="1955" y="624"/>
                </a:cubicBezTo>
                <a:cubicBezTo>
                  <a:pt x="1955" y="623"/>
                  <a:pt x="1955" y="623"/>
                  <a:pt x="1955" y="623"/>
                </a:cubicBezTo>
                <a:cubicBezTo>
                  <a:pt x="1955" y="599"/>
                  <a:pt x="1972" y="580"/>
                  <a:pt x="1995" y="580"/>
                </a:cubicBezTo>
                <a:cubicBezTo>
                  <a:pt x="2007" y="580"/>
                  <a:pt x="2016" y="584"/>
                  <a:pt x="2024" y="591"/>
                </a:cubicBezTo>
                <a:cubicBezTo>
                  <a:pt x="2026" y="592"/>
                  <a:pt x="2028" y="593"/>
                  <a:pt x="2031" y="593"/>
                </a:cubicBezTo>
                <a:cubicBezTo>
                  <a:pt x="2037" y="593"/>
                  <a:pt x="2041" y="589"/>
                  <a:pt x="2041" y="583"/>
                </a:cubicBezTo>
                <a:cubicBezTo>
                  <a:pt x="2041" y="579"/>
                  <a:pt x="2039" y="576"/>
                  <a:pt x="2037" y="574"/>
                </a:cubicBezTo>
                <a:cubicBezTo>
                  <a:pt x="2026" y="566"/>
                  <a:pt x="2014" y="560"/>
                  <a:pt x="1995" y="560"/>
                </a:cubicBezTo>
                <a:cubicBezTo>
                  <a:pt x="1958" y="560"/>
                  <a:pt x="1932" y="589"/>
                  <a:pt x="1932" y="624"/>
                </a:cubicBezTo>
                <a:cubicBezTo>
                  <a:pt x="1932" y="624"/>
                  <a:pt x="1932" y="624"/>
                  <a:pt x="1932" y="624"/>
                </a:cubicBezTo>
                <a:cubicBezTo>
                  <a:pt x="1932" y="659"/>
                  <a:pt x="1959" y="687"/>
                  <a:pt x="1994" y="687"/>
                </a:cubicBezTo>
                <a:close/>
                <a:moveTo>
                  <a:pt x="2095" y="685"/>
                </a:moveTo>
                <a:cubicBezTo>
                  <a:pt x="2167" y="685"/>
                  <a:pt x="2167" y="685"/>
                  <a:pt x="2167" y="685"/>
                </a:cubicBezTo>
                <a:cubicBezTo>
                  <a:pt x="2172" y="685"/>
                  <a:pt x="2176" y="681"/>
                  <a:pt x="2176" y="675"/>
                </a:cubicBezTo>
                <a:cubicBezTo>
                  <a:pt x="2176" y="670"/>
                  <a:pt x="2172" y="666"/>
                  <a:pt x="2167" y="666"/>
                </a:cubicBezTo>
                <a:cubicBezTo>
                  <a:pt x="2106" y="666"/>
                  <a:pt x="2106" y="666"/>
                  <a:pt x="2106" y="666"/>
                </a:cubicBezTo>
                <a:cubicBezTo>
                  <a:pt x="2106" y="633"/>
                  <a:pt x="2106" y="633"/>
                  <a:pt x="2106" y="633"/>
                </a:cubicBezTo>
                <a:cubicBezTo>
                  <a:pt x="2158" y="633"/>
                  <a:pt x="2158" y="633"/>
                  <a:pt x="2158" y="633"/>
                </a:cubicBezTo>
                <a:cubicBezTo>
                  <a:pt x="2163" y="633"/>
                  <a:pt x="2168" y="629"/>
                  <a:pt x="2168" y="623"/>
                </a:cubicBezTo>
                <a:cubicBezTo>
                  <a:pt x="2168" y="618"/>
                  <a:pt x="2163" y="614"/>
                  <a:pt x="2158" y="614"/>
                </a:cubicBezTo>
                <a:cubicBezTo>
                  <a:pt x="2106" y="614"/>
                  <a:pt x="2106" y="614"/>
                  <a:pt x="2106" y="614"/>
                </a:cubicBezTo>
                <a:cubicBezTo>
                  <a:pt x="2106" y="582"/>
                  <a:pt x="2106" y="582"/>
                  <a:pt x="2106" y="582"/>
                </a:cubicBezTo>
                <a:cubicBezTo>
                  <a:pt x="2166" y="582"/>
                  <a:pt x="2166" y="582"/>
                  <a:pt x="2166" y="582"/>
                </a:cubicBezTo>
                <a:cubicBezTo>
                  <a:pt x="2171" y="582"/>
                  <a:pt x="2176" y="578"/>
                  <a:pt x="2176" y="572"/>
                </a:cubicBezTo>
                <a:cubicBezTo>
                  <a:pt x="2176" y="567"/>
                  <a:pt x="2171" y="563"/>
                  <a:pt x="2166" y="563"/>
                </a:cubicBezTo>
                <a:cubicBezTo>
                  <a:pt x="2095" y="563"/>
                  <a:pt x="2095" y="563"/>
                  <a:pt x="2095" y="563"/>
                </a:cubicBezTo>
                <a:cubicBezTo>
                  <a:pt x="2089" y="563"/>
                  <a:pt x="2084" y="567"/>
                  <a:pt x="2084" y="573"/>
                </a:cubicBezTo>
                <a:cubicBezTo>
                  <a:pt x="2084" y="674"/>
                  <a:pt x="2084" y="674"/>
                  <a:pt x="2084" y="674"/>
                </a:cubicBezTo>
                <a:cubicBezTo>
                  <a:pt x="2084" y="680"/>
                  <a:pt x="2089" y="685"/>
                  <a:pt x="2095" y="685"/>
                </a:cubicBezTo>
                <a:close/>
              </a:path>
            </a:pathLst>
          </a:custGeom>
          <a:solidFill>
            <a:schemeClr val="accent1"/>
          </a:solidFill>
          <a:ln>
            <a:noFill/>
          </a:ln>
        </p:spPr>
        <p:txBody>
          <a:bodyPr vert="horz" wrap="square" lIns="121920" tIns="60960" rIns="121920" bIns="60960" numCol="1" anchor="t" anchorCtr="0" compatLnSpc="1">
            <a:prstTxWarp prst="textNoShape">
              <a:avLst/>
            </a:prstTxWarp>
          </a:bodyPr>
          <a:lst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a:lstStyle>
          <a:p>
            <a:endParaRPr lang="en-US" sz="2400" dirty="0"/>
          </a:p>
        </p:txBody>
      </p:sp>
      <p:sp>
        <p:nvSpPr>
          <p:cNvPr id="3" name="Subtitle 2">
            <a:extLst>
              <a:ext uri="{FF2B5EF4-FFF2-40B4-BE49-F238E27FC236}">
                <a16:creationId xmlns:a16="http://schemas.microsoft.com/office/drawing/2014/main" id="{01AB7624-16E6-4B1C-BFB9-3CECF5D1B0CA}"/>
              </a:ext>
            </a:extLst>
          </p:cNvPr>
          <p:cNvSpPr txBox="1">
            <a:spLocks/>
          </p:cNvSpPr>
          <p:nvPr/>
        </p:nvSpPr>
        <p:spPr>
          <a:xfrm>
            <a:off x="1524000" y="5051332"/>
            <a:ext cx="9144000" cy="1655763"/>
          </a:xfrm>
          <a:prstGeom prst="rect">
            <a:avLst/>
          </a:prstGeom>
        </p:spPr>
        <p:txBody>
          <a:bodyPr>
            <a:normAutofit/>
          </a:bodyPr>
          <a:lst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a:lstStyle>
          <a:p>
            <a:endParaRPr lang="en-US" sz="1600" dirty="0"/>
          </a:p>
          <a:p>
            <a:endParaRPr lang="en-US" sz="1600" dirty="0"/>
          </a:p>
          <a:p>
            <a:endParaRPr lang="en-US" sz="1600" dirty="0"/>
          </a:p>
          <a:p>
            <a:endParaRPr lang="en-US" sz="1600" dirty="0"/>
          </a:p>
          <a:p>
            <a:pPr marL="0" indent="0" algn="ctr">
              <a:buNone/>
            </a:pPr>
            <a:r>
              <a:rPr lang="en-US" sz="1200" dirty="0" err="1"/>
              <a:t>Wellspect</a:t>
            </a:r>
            <a:r>
              <a:rPr lang="en-US" sz="1200" dirty="0"/>
              <a:t> HealthCare</a:t>
            </a:r>
          </a:p>
          <a:p>
            <a:pPr marL="0" indent="0" algn="ctr">
              <a:buNone/>
            </a:pPr>
            <a:r>
              <a:rPr lang="en-US" sz="1200" dirty="0" err="1"/>
              <a:t>Signaalrood</a:t>
            </a:r>
            <a:r>
              <a:rPr lang="en-US" sz="1200" dirty="0"/>
              <a:t> 55, 2718 SG Zoetermeer</a:t>
            </a:r>
          </a:p>
          <a:p>
            <a:pPr marL="0" indent="0" algn="ctr">
              <a:buNone/>
            </a:pPr>
            <a:r>
              <a:rPr lang="en-US" sz="1200" dirty="0" err="1"/>
              <a:t>Telefoon</a:t>
            </a:r>
            <a:r>
              <a:rPr lang="en-US" sz="1200" dirty="0"/>
              <a:t>: 079 363 70 10</a:t>
            </a:r>
          </a:p>
        </p:txBody>
      </p:sp>
    </p:spTree>
    <p:extLst>
      <p:ext uri="{BB962C8B-B14F-4D97-AF65-F5344CB8AC3E}">
        <p14:creationId xmlns:p14="http://schemas.microsoft.com/office/powerpoint/2010/main" val="12305392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3578E2E-DB23-4668-ACE8-33200191133D}"/>
              </a:ext>
            </a:extLst>
          </p:cNvPr>
          <p:cNvSpPr>
            <a:spLocks noGrp="1"/>
          </p:cNvSpPr>
          <p:nvPr>
            <p:ph type="title"/>
          </p:nvPr>
        </p:nvSpPr>
        <p:spPr/>
        <p:txBody>
          <a:bodyPr>
            <a:normAutofit/>
          </a:bodyPr>
          <a:lstStyle/>
          <a:p>
            <a:r>
              <a:rPr lang="en-US" dirty="0"/>
              <a:t>Wat </a:t>
            </a:r>
            <a:r>
              <a:rPr lang="en-US" dirty="0" err="1"/>
              <a:t>moet</a:t>
            </a:r>
            <a:r>
              <a:rPr lang="en-US" dirty="0"/>
              <a:t> je </a:t>
            </a:r>
            <a:r>
              <a:rPr lang="en-US" dirty="0" err="1"/>
              <a:t>weten</a:t>
            </a:r>
            <a:r>
              <a:rPr lang="en-US" dirty="0"/>
              <a:t> om (</a:t>
            </a:r>
            <a:r>
              <a:rPr lang="en-US" dirty="0" err="1"/>
              <a:t>zelf</a:t>
            </a:r>
            <a:r>
              <a:rPr lang="en-US" dirty="0"/>
              <a:t>-)</a:t>
            </a:r>
            <a:r>
              <a:rPr lang="en-US" dirty="0" err="1"/>
              <a:t>katheterisatie</a:t>
            </a:r>
            <a:r>
              <a:rPr lang="en-US" dirty="0"/>
              <a:t> (IC) </a:t>
            </a:r>
            <a:r>
              <a:rPr lang="en-US" dirty="0" err="1"/>
              <a:t>aan</a:t>
            </a:r>
            <a:r>
              <a:rPr lang="en-US" dirty="0"/>
              <a:t> </a:t>
            </a:r>
            <a:r>
              <a:rPr lang="en-US" dirty="0" err="1"/>
              <a:t>te</a:t>
            </a:r>
            <a:r>
              <a:rPr lang="en-US" dirty="0"/>
              <a:t> </a:t>
            </a:r>
            <a:r>
              <a:rPr lang="en-US" dirty="0" err="1"/>
              <a:t>kunnen</a:t>
            </a:r>
            <a:r>
              <a:rPr lang="en-US" dirty="0"/>
              <a:t> </a:t>
            </a:r>
            <a:r>
              <a:rPr lang="en-US" dirty="0" err="1"/>
              <a:t>leren</a:t>
            </a:r>
            <a:r>
              <a:rPr lang="en-US" dirty="0"/>
              <a:t> </a:t>
            </a:r>
            <a:r>
              <a:rPr lang="en-US" dirty="0" err="1"/>
              <a:t>aan</a:t>
            </a:r>
            <a:r>
              <a:rPr lang="en-US" dirty="0"/>
              <a:t> </a:t>
            </a:r>
            <a:r>
              <a:rPr lang="en-US" dirty="0" err="1"/>
              <a:t>kinderen</a:t>
            </a:r>
            <a:r>
              <a:rPr lang="en-US" dirty="0"/>
              <a:t> </a:t>
            </a:r>
            <a:r>
              <a:rPr lang="en-US" dirty="0" err="1"/>
              <a:t>en</a:t>
            </a:r>
            <a:r>
              <a:rPr lang="en-US" dirty="0"/>
              <a:t> </a:t>
            </a:r>
            <a:r>
              <a:rPr lang="en-US" dirty="0" err="1"/>
              <a:t>ouders</a:t>
            </a:r>
            <a:endParaRPr lang="en-US" dirty="0" err="1">
              <a:cs typeface="Calibri Light"/>
            </a:endParaRPr>
          </a:p>
        </p:txBody>
      </p:sp>
      <p:sp>
        <p:nvSpPr>
          <p:cNvPr id="22" name="Platshållare för innehåll 21">
            <a:extLst>
              <a:ext uri="{FF2B5EF4-FFF2-40B4-BE49-F238E27FC236}">
                <a16:creationId xmlns:a16="http://schemas.microsoft.com/office/drawing/2014/main" id="{7A37EED1-4190-611D-D5AD-27C4F23453FF}"/>
              </a:ext>
            </a:extLst>
          </p:cNvPr>
          <p:cNvSpPr>
            <a:spLocks noGrp="1"/>
          </p:cNvSpPr>
          <p:nvPr>
            <p:ph sz="half" idx="1"/>
          </p:nvPr>
        </p:nvSpPr>
        <p:spPr/>
        <p:txBody>
          <a:bodyPr vert="horz" lIns="91440" tIns="45720" rIns="91440" bIns="45720" rtlCol="0" anchor="t">
            <a:normAutofit/>
          </a:bodyPr>
          <a:lstStyle/>
          <a:p>
            <a:r>
              <a:rPr lang="en-US" altLang="sv-SE" dirty="0"/>
              <a:t>Kennis van </a:t>
            </a:r>
            <a:r>
              <a:rPr lang="en-US" altLang="sv-SE" dirty="0" err="1"/>
              <a:t>anatomie</a:t>
            </a:r>
            <a:r>
              <a:rPr lang="en-US" altLang="sv-SE" dirty="0"/>
              <a:t> en </a:t>
            </a:r>
            <a:r>
              <a:rPr lang="en-US" altLang="sv-SE" dirty="0" err="1"/>
              <a:t>fysiologie</a:t>
            </a:r>
            <a:endParaRPr lang="en-US" dirty="0"/>
          </a:p>
          <a:p>
            <a:r>
              <a:rPr lang="en-US" altLang="sv-SE" dirty="0" err="1"/>
              <a:t>Ontwikkeling</a:t>
            </a:r>
            <a:r>
              <a:rPr lang="en-US" altLang="sv-SE" dirty="0"/>
              <a:t> van </a:t>
            </a:r>
            <a:r>
              <a:rPr lang="en-US" altLang="sv-SE" dirty="0" err="1"/>
              <a:t>normale</a:t>
            </a:r>
            <a:r>
              <a:rPr lang="en-US" altLang="sv-SE" dirty="0"/>
              <a:t> </a:t>
            </a:r>
            <a:r>
              <a:rPr lang="en-US" altLang="sv-SE" dirty="0" err="1"/>
              <a:t>blaascontrole</a:t>
            </a:r>
            <a:endParaRPr lang="en-US" dirty="0" err="1"/>
          </a:p>
          <a:p>
            <a:r>
              <a:rPr lang="en-US" altLang="sv-SE" dirty="0" err="1"/>
              <a:t>Blaasdisfunctie</a:t>
            </a:r>
            <a:r>
              <a:rPr lang="en-US" altLang="sv-SE" dirty="0"/>
              <a:t> </a:t>
            </a:r>
            <a:r>
              <a:rPr lang="en-US" altLang="sv-SE" dirty="0" err="1"/>
              <a:t>bij</a:t>
            </a:r>
            <a:r>
              <a:rPr lang="en-US" altLang="sv-SE" dirty="0"/>
              <a:t> </a:t>
            </a:r>
            <a:r>
              <a:rPr lang="en-US" altLang="sv-SE" dirty="0" err="1"/>
              <a:t>kinderen</a:t>
            </a:r>
            <a:endParaRPr lang="en-US" altLang="sv-SE" dirty="0"/>
          </a:p>
          <a:p>
            <a:r>
              <a:rPr lang="en-US" altLang="sv-SE" dirty="0"/>
              <a:t>Wat is IC </a:t>
            </a:r>
            <a:endParaRPr lang="en-US" altLang="sv-SE" dirty="0">
              <a:cs typeface="Calibri" panose="020F0502020204030204"/>
            </a:endParaRPr>
          </a:p>
          <a:p>
            <a:r>
              <a:rPr lang="en-US" altLang="sv-SE" dirty="0" err="1"/>
              <a:t>Voordelen</a:t>
            </a:r>
            <a:r>
              <a:rPr lang="en-US" altLang="sv-SE" dirty="0"/>
              <a:t> van IC </a:t>
            </a:r>
            <a:endParaRPr lang="en-US" altLang="sv-SE" dirty="0">
              <a:cs typeface="Calibri"/>
            </a:endParaRPr>
          </a:p>
          <a:p>
            <a:r>
              <a:rPr lang="en-US" altLang="sv-SE" dirty="0"/>
              <a:t>De IC-</a:t>
            </a:r>
            <a:r>
              <a:rPr lang="en-US" altLang="sv-SE" dirty="0" err="1"/>
              <a:t>methode</a:t>
            </a:r>
            <a:endParaRPr lang="en-US" altLang="sv-SE" dirty="0" err="1">
              <a:cs typeface="Calibri" panose="020F0502020204030204"/>
            </a:endParaRPr>
          </a:p>
          <a:p>
            <a:r>
              <a:rPr lang="en-US" altLang="sv-SE" dirty="0" err="1"/>
              <a:t>Voorbereidend</a:t>
            </a:r>
            <a:r>
              <a:rPr lang="en-US" altLang="sv-SE" dirty="0"/>
              <a:t> </a:t>
            </a:r>
            <a:r>
              <a:rPr lang="en-US" altLang="sv-SE" dirty="0" err="1"/>
              <a:t>gesprek</a:t>
            </a:r>
            <a:endParaRPr lang="en-US" dirty="0" err="1"/>
          </a:p>
        </p:txBody>
      </p:sp>
      <p:sp>
        <p:nvSpPr>
          <p:cNvPr id="26" name="Platshållare för innehåll 25">
            <a:extLst>
              <a:ext uri="{FF2B5EF4-FFF2-40B4-BE49-F238E27FC236}">
                <a16:creationId xmlns:a16="http://schemas.microsoft.com/office/drawing/2014/main" id="{F6733CEC-BF79-F3D9-CB14-44F3555B1914}"/>
              </a:ext>
            </a:extLst>
          </p:cNvPr>
          <p:cNvSpPr>
            <a:spLocks noGrp="1"/>
          </p:cNvSpPr>
          <p:nvPr>
            <p:ph sz="half" idx="2"/>
          </p:nvPr>
        </p:nvSpPr>
        <p:spPr/>
        <p:txBody>
          <a:bodyPr vert="horz" lIns="91440" tIns="45720" rIns="91440" bIns="45720" rtlCol="0" anchor="t">
            <a:normAutofit/>
          </a:bodyPr>
          <a:lstStyle/>
          <a:p>
            <a:r>
              <a:rPr lang="en-US" dirty="0" err="1"/>
              <a:t>Aangepaste</a:t>
            </a:r>
            <a:r>
              <a:rPr lang="en-US" dirty="0"/>
              <a:t>/</a:t>
            </a:r>
            <a:r>
              <a:rPr lang="en-US" dirty="0" err="1"/>
              <a:t>individuele</a:t>
            </a:r>
            <a:r>
              <a:rPr lang="en-US" dirty="0"/>
              <a:t> IC </a:t>
            </a:r>
            <a:r>
              <a:rPr lang="en-US" dirty="0" err="1"/>
              <a:t>instructie</a:t>
            </a:r>
            <a:endParaRPr lang="en-US" dirty="0">
              <a:cs typeface="Calibri"/>
            </a:endParaRPr>
          </a:p>
          <a:p>
            <a:r>
              <a:rPr lang="en-US" dirty="0"/>
              <a:t>Kennis van het </a:t>
            </a:r>
            <a:r>
              <a:rPr lang="en-US" dirty="0" err="1"/>
              <a:t>assortiment</a:t>
            </a:r>
            <a:r>
              <a:rPr lang="en-US" dirty="0"/>
              <a:t> </a:t>
            </a:r>
            <a:r>
              <a:rPr lang="en-US" dirty="0" err="1"/>
              <a:t>katheters</a:t>
            </a:r>
            <a:r>
              <a:rPr lang="en-US" dirty="0"/>
              <a:t> </a:t>
            </a:r>
            <a:r>
              <a:rPr lang="en-US" dirty="0" err="1"/>
              <a:t>en</a:t>
            </a:r>
            <a:r>
              <a:rPr lang="en-US" dirty="0"/>
              <a:t> </a:t>
            </a:r>
            <a:r>
              <a:rPr lang="en-US" dirty="0" err="1"/>
              <a:t>materialen</a:t>
            </a:r>
            <a:endParaRPr lang="en-US" dirty="0" err="1">
              <a:cs typeface="Calibri"/>
            </a:endParaRPr>
          </a:p>
          <a:p>
            <a:r>
              <a:rPr lang="en-US" dirty="0" err="1"/>
              <a:t>Waar</a:t>
            </a:r>
            <a:r>
              <a:rPr lang="en-US" dirty="0"/>
              <a:t> </a:t>
            </a:r>
            <a:r>
              <a:rPr lang="en-US" dirty="0" err="1"/>
              <a:t>wordt</a:t>
            </a:r>
            <a:r>
              <a:rPr lang="en-US" dirty="0"/>
              <a:t> IC </a:t>
            </a:r>
            <a:r>
              <a:rPr lang="en-US" dirty="0" err="1"/>
              <a:t>uitgevoerd</a:t>
            </a:r>
            <a:r>
              <a:rPr lang="en-US" dirty="0"/>
              <a:t> </a:t>
            </a:r>
            <a:endParaRPr lang="en-US" dirty="0">
              <a:cs typeface="Calibri" panose="020F0502020204030204"/>
            </a:endParaRPr>
          </a:p>
          <a:p>
            <a:r>
              <a:rPr lang="en-US" dirty="0" err="1"/>
              <a:t>Frequentie</a:t>
            </a:r>
            <a:endParaRPr lang="en-US" dirty="0">
              <a:cs typeface="Calibri" panose="020F0502020204030204"/>
            </a:endParaRPr>
          </a:p>
          <a:p>
            <a:r>
              <a:rPr lang="en-US" dirty="0" err="1"/>
              <a:t>Complicaties</a:t>
            </a:r>
            <a:r>
              <a:rPr lang="en-US" dirty="0"/>
              <a:t> </a:t>
            </a:r>
            <a:r>
              <a:rPr lang="en-US" dirty="0" err="1"/>
              <a:t>bij</a:t>
            </a:r>
            <a:r>
              <a:rPr lang="en-US" dirty="0"/>
              <a:t> IC </a:t>
            </a:r>
            <a:endParaRPr lang="en-US" dirty="0">
              <a:cs typeface="Calibri" panose="020F0502020204030204"/>
            </a:endParaRPr>
          </a:p>
          <a:p>
            <a:r>
              <a:rPr lang="en-US" dirty="0"/>
              <a:t>Follow-up </a:t>
            </a:r>
          </a:p>
          <a:p>
            <a:r>
              <a:rPr lang="en-US" dirty="0"/>
              <a:t>Tips &amp; tricks</a:t>
            </a:r>
            <a:endParaRPr lang="en-US" dirty="0">
              <a:cs typeface="Calibri"/>
            </a:endParaRPr>
          </a:p>
          <a:p>
            <a:endParaRPr lang="en-US" dirty="0"/>
          </a:p>
        </p:txBody>
      </p:sp>
    </p:spTree>
    <p:extLst>
      <p:ext uri="{BB962C8B-B14F-4D97-AF65-F5344CB8AC3E}">
        <p14:creationId xmlns:p14="http://schemas.microsoft.com/office/powerpoint/2010/main" val="281886494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4E35F51B-A3B8-FA5C-E8C1-7F9A9244F612}"/>
              </a:ext>
            </a:extLst>
          </p:cNvPr>
          <p:cNvSpPr>
            <a:spLocks noGrp="1"/>
          </p:cNvSpPr>
          <p:nvPr>
            <p:ph type="title"/>
          </p:nvPr>
        </p:nvSpPr>
        <p:spPr/>
        <p:txBody>
          <a:bodyPr/>
          <a:lstStyle/>
          <a:p>
            <a:r>
              <a:rPr lang="en-US" dirty="0"/>
              <a:t>Wat is </a:t>
            </a:r>
            <a:r>
              <a:rPr lang="en-US" dirty="0" err="1"/>
              <a:t>Intermitterende</a:t>
            </a:r>
            <a:r>
              <a:rPr lang="en-US" dirty="0"/>
              <a:t> </a:t>
            </a:r>
            <a:r>
              <a:rPr lang="en-US" dirty="0" err="1"/>
              <a:t>Katheterisatie</a:t>
            </a:r>
            <a:r>
              <a:rPr lang="en-US" dirty="0"/>
              <a:t> (IC)?</a:t>
            </a:r>
          </a:p>
        </p:txBody>
      </p:sp>
      <p:sp>
        <p:nvSpPr>
          <p:cNvPr id="4" name="Platshållare för innehåll 3">
            <a:extLst>
              <a:ext uri="{FF2B5EF4-FFF2-40B4-BE49-F238E27FC236}">
                <a16:creationId xmlns:a16="http://schemas.microsoft.com/office/drawing/2014/main" id="{AACCED6D-A471-D3E8-BFEC-5BF57ABEFD8C}"/>
              </a:ext>
            </a:extLst>
          </p:cNvPr>
          <p:cNvSpPr>
            <a:spLocks noGrp="1"/>
          </p:cNvSpPr>
          <p:nvPr>
            <p:ph sz="half" idx="1"/>
          </p:nvPr>
        </p:nvSpPr>
        <p:spPr/>
        <p:txBody>
          <a:bodyPr vert="horz" lIns="91440" tIns="45720" rIns="91440" bIns="45720" rtlCol="0" anchor="t">
            <a:normAutofit/>
          </a:bodyPr>
          <a:lstStyle/>
          <a:p>
            <a:r>
              <a:rPr lang="en-US" altLang="sv-SE" dirty="0"/>
              <a:t>IC is </a:t>
            </a:r>
            <a:r>
              <a:rPr lang="en-US" altLang="sv-SE" dirty="0" err="1"/>
              <a:t>een</a:t>
            </a:r>
            <a:r>
              <a:rPr lang="en-US" altLang="sv-SE" dirty="0"/>
              <a:t> </a:t>
            </a:r>
            <a:r>
              <a:rPr lang="en-US" altLang="sv-SE" dirty="0" err="1"/>
              <a:t>methode</a:t>
            </a:r>
            <a:r>
              <a:rPr lang="en-US" altLang="sv-SE" dirty="0"/>
              <a:t> </a:t>
            </a:r>
            <a:r>
              <a:rPr lang="en-US" altLang="sv-SE" dirty="0" err="1"/>
              <a:t>waarbij</a:t>
            </a:r>
            <a:r>
              <a:rPr lang="en-US" altLang="sv-SE" dirty="0"/>
              <a:t> </a:t>
            </a:r>
            <a:r>
              <a:rPr lang="en-US" altLang="sv-SE" dirty="0" err="1"/>
              <a:t>kortdurend</a:t>
            </a:r>
            <a:r>
              <a:rPr lang="en-US" altLang="sv-SE" dirty="0"/>
              <a:t> </a:t>
            </a:r>
            <a:r>
              <a:rPr lang="en-US" altLang="sv-SE" dirty="0" err="1"/>
              <a:t>een</a:t>
            </a:r>
            <a:r>
              <a:rPr lang="en-US" altLang="sv-SE" dirty="0"/>
              <a:t> </a:t>
            </a:r>
            <a:r>
              <a:rPr lang="en-US" altLang="sv-SE" dirty="0" err="1"/>
              <a:t>eenmalige</a:t>
            </a:r>
            <a:r>
              <a:rPr lang="en-US" altLang="sv-SE" dirty="0"/>
              <a:t> </a:t>
            </a:r>
            <a:r>
              <a:rPr lang="en-US" altLang="sv-SE" dirty="0" err="1"/>
              <a:t>katheter</a:t>
            </a:r>
            <a:r>
              <a:rPr lang="en-US" altLang="sv-SE" dirty="0"/>
              <a:t> via de </a:t>
            </a:r>
            <a:r>
              <a:rPr lang="en-US" altLang="sv-SE" dirty="0" err="1"/>
              <a:t>plasbuis</a:t>
            </a:r>
            <a:r>
              <a:rPr lang="en-US" altLang="sv-SE" dirty="0"/>
              <a:t> in de </a:t>
            </a:r>
            <a:r>
              <a:rPr lang="en-US" altLang="sv-SE" dirty="0" err="1"/>
              <a:t>blaas</a:t>
            </a:r>
            <a:r>
              <a:rPr lang="en-US" altLang="sv-SE" dirty="0"/>
              <a:t> </a:t>
            </a:r>
            <a:r>
              <a:rPr lang="en-US" altLang="sv-SE" dirty="0" err="1"/>
              <a:t>wordt</a:t>
            </a:r>
            <a:r>
              <a:rPr lang="en-US" altLang="sv-SE" dirty="0"/>
              <a:t> </a:t>
            </a:r>
            <a:r>
              <a:rPr lang="en-US" altLang="sv-SE" dirty="0" err="1"/>
              <a:t>gebracht</a:t>
            </a:r>
            <a:r>
              <a:rPr lang="en-US" altLang="sv-SE" dirty="0"/>
              <a:t> om urine </a:t>
            </a:r>
            <a:r>
              <a:rPr lang="en-US" altLang="sv-SE" dirty="0" err="1"/>
              <a:t>af</a:t>
            </a:r>
            <a:r>
              <a:rPr lang="en-US" altLang="sv-SE" dirty="0"/>
              <a:t> </a:t>
            </a:r>
            <a:r>
              <a:rPr lang="en-US" altLang="sv-SE" dirty="0" err="1"/>
              <a:t>te</a:t>
            </a:r>
            <a:r>
              <a:rPr lang="en-US" altLang="sv-SE" dirty="0"/>
              <a:t> </a:t>
            </a:r>
            <a:r>
              <a:rPr lang="en-US" altLang="sv-SE" dirty="0" err="1"/>
              <a:t>voeren</a:t>
            </a:r>
            <a:r>
              <a:rPr lang="en-US" altLang="sv-SE" dirty="0"/>
              <a:t>. Dit </a:t>
            </a:r>
            <a:r>
              <a:rPr lang="en-US" altLang="sv-SE" dirty="0" err="1"/>
              <a:t>wordt</a:t>
            </a:r>
            <a:r>
              <a:rPr lang="en-US" altLang="sv-SE" dirty="0"/>
              <a:t> </a:t>
            </a:r>
            <a:r>
              <a:rPr lang="en-US" altLang="sv-SE" dirty="0" err="1"/>
              <a:t>zelfstandig</a:t>
            </a:r>
            <a:r>
              <a:rPr lang="en-US" altLang="sv-SE" dirty="0"/>
              <a:t> </a:t>
            </a:r>
            <a:r>
              <a:rPr lang="en-US" altLang="sv-SE" dirty="0" err="1"/>
              <a:t>uitgevoerd</a:t>
            </a:r>
            <a:r>
              <a:rPr lang="en-US" altLang="sv-SE" dirty="0"/>
              <a:t> of door </a:t>
            </a:r>
            <a:r>
              <a:rPr lang="en-US" altLang="sv-SE" dirty="0" err="1"/>
              <a:t>een</a:t>
            </a:r>
            <a:r>
              <a:rPr lang="en-US" altLang="sv-SE" dirty="0"/>
              <a:t> </a:t>
            </a:r>
            <a:r>
              <a:rPr lang="en-US" altLang="sv-SE" dirty="0" err="1"/>
              <a:t>ouder</a:t>
            </a:r>
            <a:r>
              <a:rPr lang="en-US" altLang="sv-SE" dirty="0"/>
              <a:t>/</a:t>
            </a:r>
            <a:r>
              <a:rPr lang="en-US" altLang="sv-SE" dirty="0" err="1"/>
              <a:t>zorgverlener</a:t>
            </a:r>
            <a:r>
              <a:rPr lang="en-US" altLang="sv-SE" dirty="0"/>
              <a:t>. </a:t>
            </a:r>
            <a:endParaRPr lang="en-US" dirty="0">
              <a:cs typeface="Calibri"/>
            </a:endParaRPr>
          </a:p>
          <a:p>
            <a:r>
              <a:rPr lang="en-US" altLang="sv-SE" dirty="0" err="1"/>
              <a:t>Kinderen</a:t>
            </a:r>
            <a:r>
              <a:rPr lang="en-US" altLang="sv-SE" dirty="0"/>
              <a:t> of </a:t>
            </a:r>
            <a:r>
              <a:rPr lang="en-US" altLang="sv-SE" dirty="0" err="1"/>
              <a:t>ouders</a:t>
            </a:r>
            <a:r>
              <a:rPr lang="en-US" altLang="sv-SE" dirty="0"/>
              <a:t>/</a:t>
            </a:r>
            <a:r>
              <a:rPr lang="en-US" altLang="sv-SE" dirty="0" err="1"/>
              <a:t>zorgverleners</a:t>
            </a:r>
            <a:r>
              <a:rPr lang="en-US" altLang="sv-SE" dirty="0"/>
              <a:t>  </a:t>
            </a:r>
            <a:r>
              <a:rPr lang="en-US" altLang="sv-SE" dirty="0" err="1"/>
              <a:t>katheteriseren</a:t>
            </a:r>
            <a:r>
              <a:rPr lang="en-US" altLang="sv-SE" dirty="0"/>
              <a:t> </a:t>
            </a:r>
            <a:r>
              <a:rPr lang="en-US" altLang="sv-SE" dirty="0" err="1"/>
              <a:t>elke</a:t>
            </a:r>
            <a:r>
              <a:rPr lang="en-US" altLang="sv-SE" dirty="0"/>
              <a:t> </a:t>
            </a:r>
            <a:r>
              <a:rPr lang="en-US" altLang="sv-SE" dirty="0" err="1"/>
              <a:t>dag</a:t>
            </a:r>
            <a:r>
              <a:rPr lang="en-US" altLang="sv-SE" dirty="0"/>
              <a:t> </a:t>
            </a:r>
            <a:r>
              <a:rPr lang="en-US" altLang="sv-SE" dirty="0" err="1"/>
              <a:t>routinematig</a:t>
            </a:r>
            <a:r>
              <a:rPr lang="en-US" altLang="sv-SE" dirty="0"/>
              <a:t>. </a:t>
            </a:r>
            <a:endParaRPr lang="en-US" altLang="sv-SE" dirty="0">
              <a:cs typeface="Calibri"/>
            </a:endParaRPr>
          </a:p>
        </p:txBody>
      </p:sp>
      <p:sp>
        <p:nvSpPr>
          <p:cNvPr id="2" name="Platshållare för innehåll 1">
            <a:extLst>
              <a:ext uri="{FF2B5EF4-FFF2-40B4-BE49-F238E27FC236}">
                <a16:creationId xmlns:a16="http://schemas.microsoft.com/office/drawing/2014/main" id="{043B5066-13D7-A93A-7CC1-990E12411B82}"/>
              </a:ext>
            </a:extLst>
          </p:cNvPr>
          <p:cNvSpPr>
            <a:spLocks noGrp="1"/>
          </p:cNvSpPr>
          <p:nvPr>
            <p:ph sz="half" idx="2"/>
          </p:nvPr>
        </p:nvSpPr>
        <p:spPr/>
        <p:txBody>
          <a:bodyPr vert="horz" lIns="91440" tIns="45720" rIns="91440" bIns="45720" rtlCol="0" anchor="t">
            <a:normAutofit/>
          </a:bodyPr>
          <a:lstStyle/>
          <a:p>
            <a:r>
              <a:rPr lang="en-US" altLang="sv-SE" dirty="0" err="1"/>
              <a:t>Overdag</a:t>
            </a:r>
            <a:r>
              <a:rPr lang="en-US" altLang="sv-SE" dirty="0"/>
              <a:t> </a:t>
            </a:r>
            <a:r>
              <a:rPr lang="en-US" altLang="sv-SE" dirty="0" err="1"/>
              <a:t>wordt</a:t>
            </a:r>
            <a:r>
              <a:rPr lang="en-US" altLang="sv-SE" dirty="0"/>
              <a:t> IC </a:t>
            </a:r>
            <a:r>
              <a:rPr lang="en-US" altLang="sv-SE" dirty="0" err="1"/>
              <a:t>normaal</a:t>
            </a:r>
            <a:r>
              <a:rPr lang="en-US" altLang="sv-SE" dirty="0"/>
              <a:t> </a:t>
            </a:r>
            <a:r>
              <a:rPr lang="en-US" altLang="sv-SE" dirty="0" err="1"/>
              <a:t>gesproken</a:t>
            </a:r>
            <a:r>
              <a:rPr lang="en-US" altLang="sv-SE" dirty="0"/>
              <a:t> </a:t>
            </a:r>
            <a:r>
              <a:rPr lang="en-US" altLang="sv-SE" dirty="0" err="1"/>
              <a:t>elke</a:t>
            </a:r>
            <a:r>
              <a:rPr lang="en-US" altLang="sv-SE" dirty="0"/>
              <a:t> 3 tot 4 </a:t>
            </a:r>
            <a:r>
              <a:rPr lang="en-US" altLang="sv-SE" dirty="0" err="1"/>
              <a:t>uur</a:t>
            </a:r>
            <a:r>
              <a:rPr lang="en-US" altLang="sv-SE" dirty="0"/>
              <a:t> </a:t>
            </a:r>
            <a:r>
              <a:rPr lang="en-US" altLang="sv-SE" dirty="0" err="1"/>
              <a:t>uitgevoerd</a:t>
            </a:r>
            <a:r>
              <a:rPr lang="en-US" altLang="sv-SE" dirty="0"/>
              <a:t>. </a:t>
            </a:r>
          </a:p>
          <a:p>
            <a:r>
              <a:rPr lang="en-US" altLang="sv-SE" dirty="0"/>
              <a:t>Was de </a:t>
            </a:r>
            <a:r>
              <a:rPr lang="en-US" altLang="sv-SE" dirty="0" err="1"/>
              <a:t>geslachtsdelen</a:t>
            </a:r>
            <a:r>
              <a:rPr lang="en-US" altLang="sv-SE" dirty="0"/>
              <a:t> </a:t>
            </a:r>
            <a:r>
              <a:rPr lang="en-US" altLang="sv-SE" dirty="0" err="1"/>
              <a:t>één</a:t>
            </a:r>
            <a:r>
              <a:rPr lang="en-US" altLang="sv-SE" dirty="0"/>
              <a:t> </a:t>
            </a:r>
            <a:r>
              <a:rPr lang="en-US" altLang="sv-SE" dirty="0" err="1"/>
              <a:t>keer</a:t>
            </a:r>
            <a:r>
              <a:rPr lang="en-US" altLang="sv-SE" dirty="0"/>
              <a:t> per </a:t>
            </a:r>
            <a:r>
              <a:rPr lang="en-US" altLang="sv-SE" dirty="0" err="1"/>
              <a:t>dag</a:t>
            </a:r>
            <a:r>
              <a:rPr lang="en-US" altLang="sv-SE" dirty="0"/>
              <a:t>. In het </a:t>
            </a:r>
            <a:r>
              <a:rPr lang="en-US" altLang="sv-SE" dirty="0" err="1"/>
              <a:t>geval</a:t>
            </a:r>
            <a:r>
              <a:rPr lang="en-US" altLang="sv-SE" dirty="0"/>
              <a:t> van </a:t>
            </a:r>
            <a:r>
              <a:rPr lang="en-US" altLang="sv-SE" dirty="0" err="1"/>
              <a:t>fecale</a:t>
            </a:r>
            <a:r>
              <a:rPr lang="en-US" altLang="sv-SE" dirty="0"/>
              <a:t> </a:t>
            </a:r>
            <a:r>
              <a:rPr lang="en-US" altLang="sv-SE" dirty="0" err="1"/>
              <a:t>incontinentie</a:t>
            </a:r>
            <a:r>
              <a:rPr lang="en-US" altLang="sv-SE" dirty="0"/>
              <a:t> was je de </a:t>
            </a:r>
            <a:r>
              <a:rPr lang="en-US" altLang="sv-SE" dirty="0" err="1"/>
              <a:t>geslachtsdelen</a:t>
            </a:r>
            <a:r>
              <a:rPr lang="en-US" altLang="sv-SE" dirty="0"/>
              <a:t> </a:t>
            </a:r>
            <a:r>
              <a:rPr lang="en-US" altLang="sv-SE" dirty="0" err="1"/>
              <a:t>voor</a:t>
            </a:r>
            <a:r>
              <a:rPr lang="en-US" altLang="sv-SE" dirty="0"/>
              <a:t> </a:t>
            </a:r>
            <a:r>
              <a:rPr lang="en-US" altLang="sv-SE" dirty="0" err="1"/>
              <a:t>elke</a:t>
            </a:r>
            <a:r>
              <a:rPr lang="en-US" altLang="sv-SE" dirty="0"/>
              <a:t> </a:t>
            </a:r>
            <a:r>
              <a:rPr lang="en-US" altLang="sv-SE" dirty="0" err="1"/>
              <a:t>katheterisatie</a:t>
            </a:r>
            <a:r>
              <a:rPr lang="en-US" altLang="sv-SE" dirty="0"/>
              <a:t>. </a:t>
            </a:r>
            <a:endParaRPr lang="en-US" altLang="sv-SE" dirty="0">
              <a:cs typeface="Calibri"/>
            </a:endParaRPr>
          </a:p>
          <a:p>
            <a:endParaRPr lang="en-US" dirty="0"/>
          </a:p>
        </p:txBody>
      </p:sp>
    </p:spTree>
    <p:extLst>
      <p:ext uri="{BB962C8B-B14F-4D97-AF65-F5344CB8AC3E}">
        <p14:creationId xmlns:p14="http://schemas.microsoft.com/office/powerpoint/2010/main" val="11696592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70"/>
        <p:cNvGrpSpPr/>
        <p:nvPr/>
      </p:nvGrpSpPr>
      <p:grpSpPr>
        <a:xfrm>
          <a:off x="0" y="0"/>
          <a:ext cx="0" cy="0"/>
          <a:chOff x="0" y="0"/>
          <a:chExt cx="0" cy="0"/>
        </a:xfrm>
      </p:grpSpPr>
      <p:sp>
        <p:nvSpPr>
          <p:cNvPr id="8" name="Rubrik 7">
            <a:extLst>
              <a:ext uri="{FF2B5EF4-FFF2-40B4-BE49-F238E27FC236}">
                <a16:creationId xmlns:a16="http://schemas.microsoft.com/office/drawing/2014/main" id="{C39330E3-3711-9A58-8151-50A9EBB3751D}"/>
              </a:ext>
            </a:extLst>
          </p:cNvPr>
          <p:cNvSpPr>
            <a:spLocks noGrp="1"/>
          </p:cNvSpPr>
          <p:nvPr>
            <p:ph type="title"/>
          </p:nvPr>
        </p:nvSpPr>
        <p:spPr>
          <a:xfrm>
            <a:off x="838200" y="978793"/>
            <a:ext cx="5705214" cy="1223493"/>
          </a:xfrm>
        </p:spPr>
        <p:txBody>
          <a:bodyPr/>
          <a:lstStyle/>
          <a:p>
            <a:r>
              <a:rPr lang="en-US" dirty="0" err="1"/>
              <a:t>Anatomie</a:t>
            </a:r>
            <a:r>
              <a:rPr lang="en-US" dirty="0"/>
              <a:t> </a:t>
            </a:r>
            <a:r>
              <a:rPr lang="en-US" dirty="0" err="1"/>
              <a:t>en</a:t>
            </a:r>
            <a:r>
              <a:rPr lang="en-US" dirty="0"/>
              <a:t> </a:t>
            </a:r>
            <a:r>
              <a:rPr lang="en-US" dirty="0" err="1"/>
              <a:t>fysiologie</a:t>
            </a:r>
            <a:br>
              <a:rPr lang="en-US" dirty="0"/>
            </a:br>
            <a:r>
              <a:rPr lang="en-US" dirty="0"/>
              <a:t>van het </a:t>
            </a:r>
            <a:r>
              <a:rPr lang="en-US" dirty="0" err="1"/>
              <a:t>urinwegstelsel</a:t>
            </a:r>
          </a:p>
        </p:txBody>
      </p:sp>
      <p:sp>
        <p:nvSpPr>
          <p:cNvPr id="3" name="Platshållare för innehåll 2">
            <a:extLst>
              <a:ext uri="{FF2B5EF4-FFF2-40B4-BE49-F238E27FC236}">
                <a16:creationId xmlns:a16="http://schemas.microsoft.com/office/drawing/2014/main" id="{F2750DC6-1BBF-B728-0E56-F49FD1F94C8E}"/>
              </a:ext>
            </a:extLst>
          </p:cNvPr>
          <p:cNvSpPr>
            <a:spLocks noGrp="1"/>
          </p:cNvSpPr>
          <p:nvPr>
            <p:ph sz="half" idx="1"/>
          </p:nvPr>
        </p:nvSpPr>
        <p:spPr>
          <a:xfrm>
            <a:off x="838200" y="2160174"/>
            <a:ext cx="5181600" cy="4230000"/>
          </a:xfrm>
        </p:spPr>
        <p:txBody>
          <a:bodyPr vert="horz" lIns="91440" tIns="45720" rIns="91440" bIns="45720" rtlCol="0" anchor="t">
            <a:normAutofit fontScale="92500"/>
          </a:bodyPr>
          <a:lstStyle/>
          <a:p>
            <a:r>
              <a:rPr lang="en-US" dirty="0"/>
              <a:t>De </a:t>
            </a:r>
            <a:r>
              <a:rPr lang="en-US" dirty="0" err="1"/>
              <a:t>nieren</a:t>
            </a:r>
            <a:r>
              <a:rPr lang="en-US" dirty="0"/>
              <a:t> </a:t>
            </a:r>
            <a:r>
              <a:rPr lang="en-US" dirty="0" err="1"/>
              <a:t>reinigen</a:t>
            </a:r>
            <a:r>
              <a:rPr lang="en-US" dirty="0"/>
              <a:t> het </a:t>
            </a:r>
            <a:r>
              <a:rPr lang="en-US" dirty="0" err="1"/>
              <a:t>bloed</a:t>
            </a:r>
            <a:r>
              <a:rPr lang="en-US" dirty="0"/>
              <a:t> </a:t>
            </a:r>
            <a:r>
              <a:rPr lang="en-US" dirty="0" err="1"/>
              <a:t>en</a:t>
            </a:r>
            <a:r>
              <a:rPr lang="en-US" dirty="0"/>
              <a:t> </a:t>
            </a:r>
            <a:r>
              <a:rPr lang="en-US" dirty="0" err="1"/>
              <a:t>reguleren</a:t>
            </a:r>
            <a:r>
              <a:rPr lang="en-US" dirty="0"/>
              <a:t> de </a:t>
            </a:r>
            <a:r>
              <a:rPr lang="en-US" dirty="0" err="1"/>
              <a:t>zout</a:t>
            </a:r>
            <a:r>
              <a:rPr lang="en-US" dirty="0"/>
              <a:t>-water </a:t>
            </a:r>
            <a:r>
              <a:rPr lang="en-US" dirty="0" err="1"/>
              <a:t>balans</a:t>
            </a:r>
            <a:r>
              <a:rPr lang="en-US" dirty="0"/>
              <a:t> in het </a:t>
            </a:r>
            <a:r>
              <a:rPr lang="en-US" dirty="0" err="1"/>
              <a:t>lichaam</a:t>
            </a:r>
            <a:r>
              <a:rPr lang="en-US" dirty="0"/>
              <a:t>.</a:t>
            </a:r>
          </a:p>
          <a:p>
            <a:r>
              <a:rPr lang="en-US" dirty="0"/>
              <a:t>De urine </a:t>
            </a:r>
            <a:r>
              <a:rPr lang="en-US" dirty="0" err="1"/>
              <a:t>wordt</a:t>
            </a:r>
            <a:r>
              <a:rPr lang="en-US" dirty="0"/>
              <a:t> </a:t>
            </a:r>
            <a:r>
              <a:rPr lang="en-US" dirty="0" err="1"/>
              <a:t>getransporteerd</a:t>
            </a:r>
            <a:r>
              <a:rPr lang="en-US" dirty="0"/>
              <a:t> </a:t>
            </a:r>
            <a:r>
              <a:rPr lang="en-US" dirty="0" err="1"/>
              <a:t>naar</a:t>
            </a:r>
            <a:r>
              <a:rPr lang="en-US" dirty="0"/>
              <a:t> de </a:t>
            </a:r>
            <a:r>
              <a:rPr lang="en-US" dirty="0" err="1"/>
              <a:t>blaas</a:t>
            </a:r>
            <a:r>
              <a:rPr lang="en-US" dirty="0"/>
              <a:t> via de </a:t>
            </a:r>
            <a:r>
              <a:rPr lang="en-US" dirty="0" err="1"/>
              <a:t>urineleiders</a:t>
            </a:r>
            <a:r>
              <a:rPr lang="en-US" dirty="0"/>
              <a:t>.</a:t>
            </a:r>
            <a:endParaRPr lang="en-US" dirty="0">
              <a:cs typeface="Calibri"/>
            </a:endParaRPr>
          </a:p>
          <a:p>
            <a:r>
              <a:rPr lang="en-US" dirty="0"/>
              <a:t>De </a:t>
            </a:r>
            <a:r>
              <a:rPr lang="en-US" dirty="0" err="1"/>
              <a:t>blaas</a:t>
            </a:r>
            <a:r>
              <a:rPr lang="en-US" dirty="0"/>
              <a:t> </a:t>
            </a:r>
            <a:r>
              <a:rPr lang="en-US" dirty="0" err="1"/>
              <a:t>slaat</a:t>
            </a:r>
            <a:r>
              <a:rPr lang="en-US" dirty="0"/>
              <a:t> de urine op </a:t>
            </a:r>
            <a:r>
              <a:rPr lang="en-US" dirty="0" err="1"/>
              <a:t>totdat</a:t>
            </a:r>
            <a:r>
              <a:rPr lang="en-US" dirty="0"/>
              <a:t> er </a:t>
            </a:r>
            <a:r>
              <a:rPr lang="en-US" dirty="0" err="1"/>
              <a:t>aandrang</a:t>
            </a:r>
            <a:r>
              <a:rPr lang="en-US" dirty="0"/>
              <a:t> </a:t>
            </a:r>
            <a:r>
              <a:rPr lang="en-US" dirty="0" err="1"/>
              <a:t>gevoeld</a:t>
            </a:r>
            <a:r>
              <a:rPr lang="en-US" dirty="0"/>
              <a:t> </a:t>
            </a:r>
            <a:r>
              <a:rPr lang="en-US" dirty="0" err="1"/>
              <a:t>wordt</a:t>
            </a:r>
            <a:r>
              <a:rPr lang="en-US" dirty="0"/>
              <a:t> om </a:t>
            </a:r>
            <a:r>
              <a:rPr lang="en-US" dirty="0" err="1"/>
              <a:t>te</a:t>
            </a:r>
            <a:r>
              <a:rPr lang="en-US" dirty="0"/>
              <a:t> </a:t>
            </a:r>
            <a:r>
              <a:rPr lang="en-US" dirty="0" err="1"/>
              <a:t>plassen</a:t>
            </a:r>
            <a:r>
              <a:rPr lang="en-US" dirty="0"/>
              <a:t>.</a:t>
            </a:r>
            <a:endParaRPr lang="en-US" dirty="0">
              <a:cs typeface="Calibri"/>
            </a:endParaRPr>
          </a:p>
          <a:p>
            <a:r>
              <a:rPr lang="en-US" dirty="0"/>
              <a:t>Om de </a:t>
            </a:r>
            <a:r>
              <a:rPr lang="en-US" dirty="0" err="1"/>
              <a:t>plasbuis</a:t>
            </a:r>
            <a:r>
              <a:rPr lang="en-US" dirty="0"/>
              <a:t> </a:t>
            </a:r>
            <a:r>
              <a:rPr lang="en-US" dirty="0" err="1"/>
              <a:t>bevinden</a:t>
            </a:r>
            <a:r>
              <a:rPr lang="en-US" dirty="0"/>
              <a:t> </a:t>
            </a:r>
            <a:r>
              <a:rPr lang="en-US" dirty="0" err="1"/>
              <a:t>zich</a:t>
            </a:r>
            <a:r>
              <a:rPr lang="en-US" dirty="0"/>
              <a:t> twee </a:t>
            </a:r>
            <a:r>
              <a:rPr lang="en-US" dirty="0" err="1"/>
              <a:t>circulaire</a:t>
            </a:r>
            <a:r>
              <a:rPr lang="en-US" dirty="0"/>
              <a:t> </a:t>
            </a:r>
            <a:r>
              <a:rPr lang="en-US" dirty="0" err="1"/>
              <a:t>sfincters</a:t>
            </a:r>
            <a:r>
              <a:rPr lang="en-US" dirty="0"/>
              <a:t>.</a:t>
            </a:r>
            <a:endParaRPr lang="en-US" dirty="0">
              <a:cs typeface="Calibri"/>
            </a:endParaRPr>
          </a:p>
          <a:p>
            <a:r>
              <a:rPr lang="en-US" dirty="0" err="1"/>
              <a:t>Tijdens</a:t>
            </a:r>
            <a:r>
              <a:rPr lang="en-US" dirty="0"/>
              <a:t> de </a:t>
            </a:r>
            <a:r>
              <a:rPr lang="en-US" dirty="0" err="1"/>
              <a:t>blaaslediging</a:t>
            </a:r>
            <a:r>
              <a:rPr lang="en-US" dirty="0"/>
              <a:t> </a:t>
            </a:r>
            <a:r>
              <a:rPr lang="en-US" dirty="0" err="1"/>
              <a:t>ontspannen</a:t>
            </a:r>
            <a:r>
              <a:rPr lang="en-US" dirty="0"/>
              <a:t> de </a:t>
            </a:r>
            <a:r>
              <a:rPr lang="en-US" dirty="0" err="1"/>
              <a:t>plasbuis</a:t>
            </a:r>
            <a:r>
              <a:rPr lang="en-US" dirty="0"/>
              <a:t> </a:t>
            </a:r>
            <a:r>
              <a:rPr lang="en-US" dirty="0" err="1"/>
              <a:t>en</a:t>
            </a:r>
            <a:r>
              <a:rPr lang="en-US" dirty="0"/>
              <a:t> </a:t>
            </a:r>
            <a:r>
              <a:rPr lang="en-US" dirty="0" err="1"/>
              <a:t>sfincters</a:t>
            </a:r>
            <a:r>
              <a:rPr lang="en-US" dirty="0"/>
              <a:t> </a:t>
            </a:r>
            <a:r>
              <a:rPr lang="en-US" dirty="0" err="1"/>
              <a:t>en</a:t>
            </a:r>
            <a:r>
              <a:rPr lang="en-US" dirty="0"/>
              <a:t> </a:t>
            </a:r>
            <a:r>
              <a:rPr lang="en-US" dirty="0" err="1"/>
              <a:t>trekt</a:t>
            </a:r>
            <a:r>
              <a:rPr lang="en-US" dirty="0"/>
              <a:t> de detrusor </a:t>
            </a:r>
            <a:r>
              <a:rPr lang="en-US" dirty="0" err="1"/>
              <a:t>samen</a:t>
            </a:r>
            <a:r>
              <a:rPr lang="en-US" dirty="0"/>
              <a:t> tot de </a:t>
            </a:r>
            <a:r>
              <a:rPr lang="en-US" dirty="0" err="1"/>
              <a:t>blaas</a:t>
            </a:r>
            <a:r>
              <a:rPr lang="en-US" dirty="0"/>
              <a:t> </a:t>
            </a:r>
            <a:r>
              <a:rPr lang="en-US" dirty="0" err="1"/>
              <a:t>leeg</a:t>
            </a:r>
            <a:r>
              <a:rPr lang="en-US" dirty="0"/>
              <a:t> is.</a:t>
            </a:r>
            <a:endParaRPr lang="en-US" dirty="0">
              <a:cs typeface="Calibri"/>
            </a:endParaRPr>
          </a:p>
        </p:txBody>
      </p:sp>
      <p:grpSp>
        <p:nvGrpSpPr>
          <p:cNvPr id="5" name="Group 4">
            <a:extLst>
              <a:ext uri="{FF2B5EF4-FFF2-40B4-BE49-F238E27FC236}">
                <a16:creationId xmlns:a16="http://schemas.microsoft.com/office/drawing/2014/main" id="{7C6E8172-4C6D-116B-870F-BE14E11608CD}"/>
              </a:ext>
            </a:extLst>
          </p:cNvPr>
          <p:cNvGrpSpPr/>
          <p:nvPr/>
        </p:nvGrpSpPr>
        <p:grpSpPr>
          <a:xfrm>
            <a:off x="6172203" y="1081687"/>
            <a:ext cx="4487087" cy="5430239"/>
            <a:chOff x="6172203" y="1081687"/>
            <a:chExt cx="4487087" cy="5430239"/>
          </a:xfrm>
        </p:grpSpPr>
        <p:grpSp>
          <p:nvGrpSpPr>
            <p:cNvPr id="118" name="Grupp 117">
              <a:extLst>
                <a:ext uri="{FF2B5EF4-FFF2-40B4-BE49-F238E27FC236}">
                  <a16:creationId xmlns:a16="http://schemas.microsoft.com/office/drawing/2014/main" id="{91B9E172-7377-F1F3-5FE6-AED6CCD680C0}"/>
                </a:ext>
              </a:extLst>
            </p:cNvPr>
            <p:cNvGrpSpPr/>
            <p:nvPr/>
          </p:nvGrpSpPr>
          <p:grpSpPr>
            <a:xfrm>
              <a:off x="6172203" y="1081687"/>
              <a:ext cx="4487087" cy="5430239"/>
              <a:chOff x="8351515" y="1103412"/>
              <a:chExt cx="3664201" cy="4434389"/>
            </a:xfrm>
          </p:grpSpPr>
          <p:pic>
            <p:nvPicPr>
              <p:cNvPr id="76" name="object 5">
                <a:extLst>
                  <a:ext uri="{FF2B5EF4-FFF2-40B4-BE49-F238E27FC236}">
                    <a16:creationId xmlns:a16="http://schemas.microsoft.com/office/drawing/2014/main" id="{32C60B0E-6D5D-8424-F5CE-44BAEA446F42}"/>
                  </a:ext>
                </a:extLst>
              </p:cNvPr>
              <p:cNvPicPr/>
              <p:nvPr/>
            </p:nvPicPr>
            <p:blipFill>
              <a:blip r:embed="rId3" cstate="print">
                <a:extLst>
                  <a:ext uri="{28A0092B-C50C-407E-A947-70E740481C1C}">
                    <a14:useLocalDpi xmlns:a14="http://schemas.microsoft.com/office/drawing/2010/main"/>
                  </a:ext>
                </a:extLst>
              </a:blip>
              <a:stretch>
                <a:fillRect/>
              </a:stretch>
            </p:blipFill>
            <p:spPr>
              <a:xfrm>
                <a:off x="9208978" y="1647207"/>
                <a:ext cx="2720517" cy="3890594"/>
              </a:xfrm>
              <a:prstGeom prst="rect">
                <a:avLst/>
              </a:prstGeom>
            </p:spPr>
          </p:pic>
          <p:grpSp>
            <p:nvGrpSpPr>
              <p:cNvPr id="78" name="object 8">
                <a:extLst>
                  <a:ext uri="{FF2B5EF4-FFF2-40B4-BE49-F238E27FC236}">
                    <a16:creationId xmlns:a16="http://schemas.microsoft.com/office/drawing/2014/main" id="{79FB7B56-7AC9-08C6-DE5C-8097F5CF4387}"/>
                  </a:ext>
                </a:extLst>
              </p:cNvPr>
              <p:cNvGrpSpPr/>
              <p:nvPr/>
            </p:nvGrpSpPr>
            <p:grpSpPr>
              <a:xfrm>
                <a:off x="10339626" y="1263146"/>
                <a:ext cx="264160" cy="1420495"/>
                <a:chOff x="3702495" y="2174188"/>
                <a:chExt cx="264160" cy="1420495"/>
              </a:xfrm>
            </p:grpSpPr>
            <p:sp>
              <p:nvSpPr>
                <p:cNvPr id="79" name="object 9">
                  <a:extLst>
                    <a:ext uri="{FF2B5EF4-FFF2-40B4-BE49-F238E27FC236}">
                      <a16:creationId xmlns:a16="http://schemas.microsoft.com/office/drawing/2014/main" id="{AAB09323-F929-4458-17D4-262CDECEBB59}"/>
                    </a:ext>
                  </a:extLst>
                </p:cNvPr>
                <p:cNvSpPr/>
                <p:nvPr/>
              </p:nvSpPr>
              <p:spPr>
                <a:xfrm>
                  <a:off x="3704400" y="2176093"/>
                  <a:ext cx="0" cy="1290955"/>
                </a:xfrm>
                <a:custGeom>
                  <a:avLst/>
                  <a:gdLst/>
                  <a:ahLst/>
                  <a:cxnLst/>
                  <a:rect l="l" t="t" r="r" b="b"/>
                  <a:pathLst>
                    <a:path h="1290954">
                      <a:moveTo>
                        <a:pt x="0" y="0"/>
                      </a:moveTo>
                      <a:lnTo>
                        <a:pt x="0" y="1290739"/>
                      </a:lnTo>
                    </a:path>
                  </a:pathLst>
                </a:custGeom>
                <a:ln w="3429">
                  <a:solidFill>
                    <a:srgbClr val="231F20"/>
                  </a:solidFill>
                </a:ln>
              </p:spPr>
              <p:txBody>
                <a:bodyPr wrap="square" lIns="0" tIns="0" rIns="0" bIns="0" rtlCol="0"/>
                <a:lstStyle/>
                <a:p>
                  <a:endParaRPr lang="en-US" sz="3600" dirty="0"/>
                </a:p>
              </p:txBody>
            </p:sp>
            <p:sp>
              <p:nvSpPr>
                <p:cNvPr id="80" name="object 10">
                  <a:extLst>
                    <a:ext uri="{FF2B5EF4-FFF2-40B4-BE49-F238E27FC236}">
                      <a16:creationId xmlns:a16="http://schemas.microsoft.com/office/drawing/2014/main" id="{243D2A56-ADAA-45F6-D8F0-81D538B3CB1C}"/>
                    </a:ext>
                  </a:extLst>
                </p:cNvPr>
                <p:cNvSpPr/>
                <p:nvPr/>
              </p:nvSpPr>
              <p:spPr>
                <a:xfrm>
                  <a:off x="3964680" y="2386829"/>
                  <a:ext cx="0" cy="1205865"/>
                </a:xfrm>
                <a:custGeom>
                  <a:avLst/>
                  <a:gdLst/>
                  <a:ahLst/>
                  <a:cxnLst/>
                  <a:rect l="l" t="t" r="r" b="b"/>
                  <a:pathLst>
                    <a:path h="1205864">
                      <a:moveTo>
                        <a:pt x="0" y="0"/>
                      </a:moveTo>
                      <a:lnTo>
                        <a:pt x="0" y="1205814"/>
                      </a:lnTo>
                    </a:path>
                  </a:pathLst>
                </a:custGeom>
                <a:ln w="3429">
                  <a:solidFill>
                    <a:srgbClr val="231F20"/>
                  </a:solidFill>
                </a:ln>
              </p:spPr>
              <p:txBody>
                <a:bodyPr wrap="square" lIns="0" tIns="0" rIns="0" bIns="0" rtlCol="0"/>
                <a:lstStyle/>
                <a:p>
                  <a:endParaRPr lang="en-US" sz="3600" dirty="0"/>
                </a:p>
              </p:txBody>
            </p:sp>
          </p:grpSp>
          <p:sp>
            <p:nvSpPr>
              <p:cNvPr id="82" name="object 22">
                <a:extLst>
                  <a:ext uri="{FF2B5EF4-FFF2-40B4-BE49-F238E27FC236}">
                    <a16:creationId xmlns:a16="http://schemas.microsoft.com/office/drawing/2014/main" id="{F056C794-34C5-7B12-5462-B127F9CDE637}"/>
                  </a:ext>
                </a:extLst>
              </p:cNvPr>
              <p:cNvSpPr txBox="1"/>
              <p:nvPr/>
            </p:nvSpPr>
            <p:spPr>
              <a:xfrm>
                <a:off x="10341532" y="4126875"/>
                <a:ext cx="654437" cy="161272"/>
              </a:xfrm>
              <a:prstGeom prst="rect">
                <a:avLst/>
              </a:prstGeom>
            </p:spPr>
            <p:txBody>
              <a:bodyPr vert="horz" wrap="square" lIns="0" tIns="12700" rIns="0" bIns="0" rtlCol="0" anchor="t">
                <a:spAutoFit/>
              </a:bodyPr>
              <a:lstStyle/>
              <a:p>
                <a:pPr marL="12700">
                  <a:lnSpc>
                    <a:spcPct val="100000"/>
                  </a:lnSpc>
                  <a:spcBef>
                    <a:spcPts val="100"/>
                  </a:spcBef>
                </a:pPr>
                <a:r>
                  <a:rPr lang="en-US" sz="1200" spc="-10" dirty="0" err="1">
                    <a:solidFill>
                      <a:srgbClr val="231F20"/>
                    </a:solidFill>
                    <a:cs typeface="Gotham-Light"/>
                  </a:rPr>
                  <a:t>Urineleiders</a:t>
                </a:r>
                <a:endParaRPr lang="en-US" sz="1200" dirty="0" err="1">
                  <a:cs typeface="Gotham-Light"/>
                </a:endParaRPr>
              </a:p>
            </p:txBody>
          </p:sp>
          <p:sp>
            <p:nvSpPr>
              <p:cNvPr id="83" name="object 23">
                <a:extLst>
                  <a:ext uri="{FF2B5EF4-FFF2-40B4-BE49-F238E27FC236}">
                    <a16:creationId xmlns:a16="http://schemas.microsoft.com/office/drawing/2014/main" id="{C0574ADF-CBB8-715D-E5C9-FC57B4913B9A}"/>
                  </a:ext>
                </a:extLst>
              </p:cNvPr>
              <p:cNvSpPr txBox="1"/>
              <p:nvPr/>
            </p:nvSpPr>
            <p:spPr>
              <a:xfrm>
                <a:off x="11033373" y="4125269"/>
                <a:ext cx="801429" cy="161272"/>
              </a:xfrm>
              <a:prstGeom prst="rect">
                <a:avLst/>
              </a:prstGeom>
            </p:spPr>
            <p:txBody>
              <a:bodyPr vert="horz" wrap="square" lIns="0" tIns="12700" rIns="0" bIns="0" rtlCol="0" anchor="t">
                <a:spAutoFit/>
              </a:bodyPr>
              <a:lstStyle/>
              <a:p>
                <a:pPr marL="12700" marR="5080" indent="118745">
                  <a:lnSpc>
                    <a:spcPct val="100000"/>
                  </a:lnSpc>
                  <a:spcBef>
                    <a:spcPts val="100"/>
                  </a:spcBef>
                </a:pPr>
                <a:r>
                  <a:rPr lang="en-US" sz="1200" spc="-10" dirty="0">
                    <a:solidFill>
                      <a:srgbClr val="231F20"/>
                    </a:solidFill>
                  </a:rPr>
                  <a:t>Nier</a:t>
                </a:r>
                <a:endParaRPr lang="en-US" dirty="0"/>
              </a:p>
            </p:txBody>
          </p:sp>
          <p:sp>
            <p:nvSpPr>
              <p:cNvPr id="84" name="object 24">
                <a:extLst>
                  <a:ext uri="{FF2B5EF4-FFF2-40B4-BE49-F238E27FC236}">
                    <a16:creationId xmlns:a16="http://schemas.microsoft.com/office/drawing/2014/main" id="{297575E0-29B0-013F-1520-502DD4427AE8}"/>
                  </a:ext>
                </a:extLst>
              </p:cNvPr>
              <p:cNvSpPr txBox="1"/>
              <p:nvPr/>
            </p:nvSpPr>
            <p:spPr>
              <a:xfrm>
                <a:off x="10533677" y="4447773"/>
                <a:ext cx="1482039" cy="161272"/>
              </a:xfrm>
              <a:prstGeom prst="rect">
                <a:avLst/>
              </a:prstGeom>
            </p:spPr>
            <p:txBody>
              <a:bodyPr vert="horz" wrap="square" lIns="0" tIns="12700" rIns="0" bIns="0" rtlCol="0" anchor="t">
                <a:spAutoFit/>
              </a:bodyPr>
              <a:lstStyle/>
              <a:p>
                <a:pPr marL="12700">
                  <a:lnSpc>
                    <a:spcPct val="100000"/>
                  </a:lnSpc>
                  <a:spcBef>
                    <a:spcPts val="100"/>
                  </a:spcBef>
                </a:pPr>
                <a:r>
                  <a:rPr lang="en-US" sz="1200" spc="-10" dirty="0" err="1">
                    <a:solidFill>
                      <a:srgbClr val="231F20"/>
                    </a:solidFill>
                    <a:cs typeface="Gotham-Light"/>
                  </a:rPr>
                  <a:t>Blaas</a:t>
                </a:r>
                <a:endParaRPr lang="en-US" sz="1200" dirty="0" err="1">
                  <a:cs typeface="Gotham-Light"/>
                </a:endParaRPr>
              </a:p>
            </p:txBody>
          </p:sp>
          <p:sp>
            <p:nvSpPr>
              <p:cNvPr id="85" name="object 25">
                <a:extLst>
                  <a:ext uri="{FF2B5EF4-FFF2-40B4-BE49-F238E27FC236}">
                    <a16:creationId xmlns:a16="http://schemas.microsoft.com/office/drawing/2014/main" id="{FEAFE9DA-CEB5-10D5-87AB-C259E62909E2}"/>
                  </a:ext>
                </a:extLst>
              </p:cNvPr>
              <p:cNvSpPr txBox="1"/>
              <p:nvPr/>
            </p:nvSpPr>
            <p:spPr>
              <a:xfrm>
                <a:off x="10534571" y="4603177"/>
                <a:ext cx="1394924" cy="161272"/>
              </a:xfrm>
              <a:prstGeom prst="rect">
                <a:avLst/>
              </a:prstGeom>
            </p:spPr>
            <p:txBody>
              <a:bodyPr vert="horz" wrap="square" lIns="0" tIns="12700" rIns="0" bIns="0" rtlCol="0" anchor="t">
                <a:spAutoFit/>
              </a:bodyPr>
              <a:lstStyle/>
              <a:p>
                <a:pPr marL="12700">
                  <a:spcBef>
                    <a:spcPts val="100"/>
                  </a:spcBef>
                </a:pPr>
                <a:r>
                  <a:rPr lang="en-US" sz="1200" dirty="0" err="1">
                    <a:solidFill>
                      <a:srgbClr val="231F20"/>
                    </a:solidFill>
                    <a:cs typeface="Gotham-Light"/>
                  </a:rPr>
                  <a:t>Uitmondingen</a:t>
                </a:r>
                <a:r>
                  <a:rPr lang="en-US" sz="1200" dirty="0">
                    <a:solidFill>
                      <a:srgbClr val="231F20"/>
                    </a:solidFill>
                    <a:cs typeface="Gotham-Light"/>
                  </a:rPr>
                  <a:t> </a:t>
                </a:r>
                <a:r>
                  <a:rPr lang="en-US" sz="1200" dirty="0" err="1">
                    <a:solidFill>
                      <a:srgbClr val="231F20"/>
                    </a:solidFill>
                    <a:cs typeface="Gotham-Light"/>
                  </a:rPr>
                  <a:t>urineleiders</a:t>
                </a:r>
              </a:p>
            </p:txBody>
          </p:sp>
          <p:sp>
            <p:nvSpPr>
              <p:cNvPr id="86" name="object 26">
                <a:extLst>
                  <a:ext uri="{FF2B5EF4-FFF2-40B4-BE49-F238E27FC236}">
                    <a16:creationId xmlns:a16="http://schemas.microsoft.com/office/drawing/2014/main" id="{68E8C711-FCC8-4649-9488-D280DCE2AD82}"/>
                  </a:ext>
                </a:extLst>
              </p:cNvPr>
              <p:cNvSpPr txBox="1"/>
              <p:nvPr/>
            </p:nvSpPr>
            <p:spPr>
              <a:xfrm>
                <a:off x="10542315" y="5170117"/>
                <a:ext cx="1437841" cy="161272"/>
              </a:xfrm>
              <a:prstGeom prst="rect">
                <a:avLst/>
              </a:prstGeom>
            </p:spPr>
            <p:txBody>
              <a:bodyPr vert="horz" wrap="square" lIns="0" tIns="12700" rIns="0" bIns="0" rtlCol="0" anchor="t">
                <a:spAutoFit/>
              </a:bodyPr>
              <a:lstStyle/>
              <a:p>
                <a:pPr marL="12700">
                  <a:lnSpc>
                    <a:spcPct val="100000"/>
                  </a:lnSpc>
                  <a:spcBef>
                    <a:spcPts val="100"/>
                  </a:spcBef>
                </a:pPr>
                <a:r>
                  <a:rPr lang="en-US" sz="1200" spc="-10" dirty="0" err="1">
                    <a:solidFill>
                      <a:srgbClr val="231F20"/>
                    </a:solidFill>
                  </a:rPr>
                  <a:t>Plasbuis</a:t>
                </a:r>
                <a:endParaRPr lang="en-US" dirty="0" err="1"/>
              </a:p>
            </p:txBody>
          </p:sp>
          <p:sp>
            <p:nvSpPr>
              <p:cNvPr id="88" name="object 41">
                <a:extLst>
                  <a:ext uri="{FF2B5EF4-FFF2-40B4-BE49-F238E27FC236}">
                    <a16:creationId xmlns:a16="http://schemas.microsoft.com/office/drawing/2014/main" id="{3404A677-F286-9B19-F1D0-217C46768CA7}"/>
                  </a:ext>
                </a:extLst>
              </p:cNvPr>
              <p:cNvSpPr txBox="1"/>
              <p:nvPr/>
            </p:nvSpPr>
            <p:spPr>
              <a:xfrm>
                <a:off x="8687676" y="5220759"/>
                <a:ext cx="1028385" cy="161272"/>
              </a:xfrm>
              <a:prstGeom prst="rect">
                <a:avLst/>
              </a:prstGeom>
            </p:spPr>
            <p:txBody>
              <a:bodyPr vert="horz" wrap="square" lIns="0" tIns="12700" rIns="0" bIns="0" rtlCol="0" anchor="t">
                <a:spAutoFit/>
              </a:bodyPr>
              <a:lstStyle/>
              <a:p>
                <a:pPr marL="12700" algn="r">
                  <a:lnSpc>
                    <a:spcPct val="100000"/>
                  </a:lnSpc>
                  <a:spcBef>
                    <a:spcPts val="100"/>
                  </a:spcBef>
                </a:pPr>
                <a:r>
                  <a:rPr lang="en-US" sz="1200" spc="-10" dirty="0" err="1">
                    <a:solidFill>
                      <a:srgbClr val="231F20"/>
                    </a:solidFill>
                    <a:cs typeface="Gotham-Light"/>
                  </a:rPr>
                  <a:t>Plasbuisuitgang</a:t>
                </a:r>
              </a:p>
            </p:txBody>
          </p:sp>
          <p:sp>
            <p:nvSpPr>
              <p:cNvPr id="89" name="object 42">
                <a:extLst>
                  <a:ext uri="{FF2B5EF4-FFF2-40B4-BE49-F238E27FC236}">
                    <a16:creationId xmlns:a16="http://schemas.microsoft.com/office/drawing/2014/main" id="{371E6B7E-A1CC-564F-DC08-7A2104FAA8BF}"/>
                  </a:ext>
                </a:extLst>
              </p:cNvPr>
              <p:cNvSpPr/>
              <p:nvPr/>
            </p:nvSpPr>
            <p:spPr>
              <a:xfrm>
                <a:off x="9766722" y="5317076"/>
                <a:ext cx="241300" cy="0"/>
              </a:xfrm>
              <a:custGeom>
                <a:avLst/>
                <a:gdLst/>
                <a:ahLst/>
                <a:cxnLst/>
                <a:rect l="l" t="t" r="r" b="b"/>
                <a:pathLst>
                  <a:path w="241300">
                    <a:moveTo>
                      <a:pt x="0" y="0"/>
                    </a:moveTo>
                    <a:lnTo>
                      <a:pt x="241261" y="0"/>
                    </a:lnTo>
                  </a:path>
                </a:pathLst>
              </a:custGeom>
              <a:ln w="3429">
                <a:solidFill>
                  <a:srgbClr val="231F20"/>
                </a:solidFill>
              </a:ln>
            </p:spPr>
            <p:txBody>
              <a:bodyPr wrap="square" lIns="0" tIns="0" rIns="0" bIns="0" rtlCol="0"/>
              <a:lstStyle/>
              <a:p>
                <a:endParaRPr lang="en-US" sz="3600" dirty="0"/>
              </a:p>
            </p:txBody>
          </p:sp>
          <p:sp>
            <p:nvSpPr>
              <p:cNvPr id="90" name="object 44">
                <a:extLst>
                  <a:ext uri="{FF2B5EF4-FFF2-40B4-BE49-F238E27FC236}">
                    <a16:creationId xmlns:a16="http://schemas.microsoft.com/office/drawing/2014/main" id="{2EE8CC17-7EFE-260B-0AF3-6612161C7365}"/>
                  </a:ext>
                </a:extLst>
              </p:cNvPr>
              <p:cNvSpPr txBox="1"/>
              <p:nvPr/>
            </p:nvSpPr>
            <p:spPr>
              <a:xfrm>
                <a:off x="10056707" y="1103412"/>
                <a:ext cx="1190178" cy="161272"/>
              </a:xfrm>
              <a:prstGeom prst="rect">
                <a:avLst/>
              </a:prstGeom>
            </p:spPr>
            <p:txBody>
              <a:bodyPr vert="horz" wrap="square" lIns="0" tIns="12700" rIns="0" bIns="0" rtlCol="0" anchor="t">
                <a:spAutoFit/>
              </a:bodyPr>
              <a:lstStyle/>
              <a:p>
                <a:pPr marL="12700">
                  <a:lnSpc>
                    <a:spcPct val="100000"/>
                  </a:lnSpc>
                  <a:spcBef>
                    <a:spcPts val="100"/>
                  </a:spcBef>
                </a:pPr>
                <a:r>
                  <a:rPr lang="en-US" sz="1200" spc="-10" dirty="0" err="1">
                    <a:solidFill>
                      <a:srgbClr val="231F20"/>
                    </a:solidFill>
                    <a:cs typeface="Gotham-Light"/>
                  </a:rPr>
                  <a:t>Nierslagader</a:t>
                </a:r>
                <a:endParaRPr lang="en-US" sz="1200" dirty="0" err="1">
                  <a:cs typeface="Gotham-Light"/>
                </a:endParaRPr>
              </a:p>
            </p:txBody>
          </p:sp>
          <p:sp>
            <p:nvSpPr>
              <p:cNvPr id="93" name="object 48">
                <a:extLst>
                  <a:ext uri="{FF2B5EF4-FFF2-40B4-BE49-F238E27FC236}">
                    <a16:creationId xmlns:a16="http://schemas.microsoft.com/office/drawing/2014/main" id="{6772FE72-2C8C-E6C0-B47E-9CFD7BB07F50}"/>
                  </a:ext>
                </a:extLst>
              </p:cNvPr>
              <p:cNvSpPr txBox="1"/>
              <p:nvPr/>
            </p:nvSpPr>
            <p:spPr>
              <a:xfrm>
                <a:off x="9698578" y="4010829"/>
                <a:ext cx="602583" cy="161272"/>
              </a:xfrm>
              <a:prstGeom prst="rect">
                <a:avLst/>
              </a:prstGeom>
            </p:spPr>
            <p:txBody>
              <a:bodyPr vert="horz" wrap="square" lIns="0" tIns="12700" rIns="0" bIns="0" rtlCol="0">
                <a:spAutoFit/>
              </a:bodyPr>
              <a:lstStyle/>
              <a:p>
                <a:pPr marL="47625" marR="5080" indent="-35560" algn="ctr">
                  <a:lnSpc>
                    <a:spcPct val="100000"/>
                  </a:lnSpc>
                  <a:spcBef>
                    <a:spcPts val="100"/>
                  </a:spcBef>
                </a:pPr>
                <a:r>
                  <a:rPr lang="en-US" sz="1200" spc="-10" dirty="0">
                    <a:solidFill>
                      <a:srgbClr val="231F20"/>
                    </a:solidFill>
                    <a:cs typeface="Gotham-Light"/>
                  </a:rPr>
                  <a:t>Detrusor</a:t>
                </a:r>
                <a:endParaRPr lang="en-US" sz="1200" dirty="0">
                  <a:cs typeface="Gotham-Light"/>
                </a:endParaRPr>
              </a:p>
            </p:txBody>
          </p:sp>
          <p:sp>
            <p:nvSpPr>
              <p:cNvPr id="94" name="object 49">
                <a:extLst>
                  <a:ext uri="{FF2B5EF4-FFF2-40B4-BE49-F238E27FC236}">
                    <a16:creationId xmlns:a16="http://schemas.microsoft.com/office/drawing/2014/main" id="{5BE52578-99F1-10D5-E52C-B3AC4ACF48A9}"/>
                  </a:ext>
                </a:extLst>
              </p:cNvPr>
              <p:cNvSpPr txBox="1"/>
              <p:nvPr/>
            </p:nvSpPr>
            <p:spPr>
              <a:xfrm>
                <a:off x="10555817" y="4795461"/>
                <a:ext cx="1059180" cy="194103"/>
              </a:xfrm>
              <a:prstGeom prst="rect">
                <a:avLst/>
              </a:prstGeom>
            </p:spPr>
            <p:txBody>
              <a:bodyPr vert="horz" wrap="square" lIns="0" tIns="12700" rIns="0" bIns="0" rtlCol="0" anchor="t">
                <a:spAutoFit/>
              </a:bodyPr>
              <a:lstStyle/>
              <a:p>
                <a:pPr marL="12700" marR="5080" indent="-635">
                  <a:lnSpc>
                    <a:spcPct val="132900"/>
                  </a:lnSpc>
                  <a:spcBef>
                    <a:spcPts val="100"/>
                  </a:spcBef>
                </a:pPr>
                <a:r>
                  <a:rPr lang="en-US" sz="1200" dirty="0" err="1">
                    <a:solidFill>
                      <a:srgbClr val="231F20"/>
                    </a:solidFill>
                    <a:cs typeface="Gotham-Light"/>
                  </a:rPr>
                  <a:t>Sfincter</a:t>
                </a:r>
                <a:endParaRPr lang="en-US" sz="1200" dirty="0" err="1">
                  <a:cs typeface="Gotham-Light"/>
                </a:endParaRPr>
              </a:p>
            </p:txBody>
          </p:sp>
          <p:sp>
            <p:nvSpPr>
              <p:cNvPr id="97" name="textruta 96">
                <a:extLst>
                  <a:ext uri="{FF2B5EF4-FFF2-40B4-BE49-F238E27FC236}">
                    <a16:creationId xmlns:a16="http://schemas.microsoft.com/office/drawing/2014/main" id="{752A691F-527D-C8C6-944D-0AFF76668FCF}"/>
                  </a:ext>
                </a:extLst>
              </p:cNvPr>
              <p:cNvSpPr txBox="1"/>
              <p:nvPr/>
            </p:nvSpPr>
            <p:spPr>
              <a:xfrm>
                <a:off x="8351515" y="4810395"/>
                <a:ext cx="1208885" cy="377000"/>
              </a:xfrm>
              <a:prstGeom prst="rect">
                <a:avLst/>
              </a:prstGeom>
              <a:noFill/>
            </p:spPr>
            <p:txBody>
              <a:bodyPr wrap="square" lIns="91440" tIns="45720" rIns="91440" bIns="45720" anchor="t">
                <a:spAutoFit/>
              </a:bodyPr>
              <a:lstStyle/>
              <a:p>
                <a:pPr marR="5080" algn="r">
                  <a:lnSpc>
                    <a:spcPct val="100000"/>
                  </a:lnSpc>
                  <a:spcBef>
                    <a:spcPts val="100"/>
                  </a:spcBef>
                </a:pPr>
                <a:r>
                  <a:rPr lang="en-US" sz="1200" dirty="0" err="1">
                    <a:solidFill>
                      <a:srgbClr val="231F20"/>
                    </a:solidFill>
                    <a:cs typeface="Gotham-Light"/>
                  </a:rPr>
                  <a:t>Bekkenbodem-spieren</a:t>
                </a:r>
                <a:endParaRPr lang="en-US" sz="1200" err="1">
                  <a:solidFill>
                    <a:srgbClr val="231F20"/>
                  </a:solidFill>
                  <a:cs typeface="Gotham-Light"/>
                </a:endParaRPr>
              </a:p>
            </p:txBody>
          </p:sp>
          <p:cxnSp>
            <p:nvCxnSpPr>
              <p:cNvPr id="98" name="Rak 97">
                <a:extLst>
                  <a:ext uri="{FF2B5EF4-FFF2-40B4-BE49-F238E27FC236}">
                    <a16:creationId xmlns:a16="http://schemas.microsoft.com/office/drawing/2014/main" id="{4BCD3639-ABB1-E8AB-1AA8-9F5E02651674}"/>
                  </a:ext>
                </a:extLst>
              </p:cNvPr>
              <p:cNvCxnSpPr>
                <a:cxnSpLocks/>
              </p:cNvCxnSpPr>
              <p:nvPr/>
            </p:nvCxnSpPr>
            <p:spPr>
              <a:xfrm>
                <a:off x="9515475" y="4996777"/>
                <a:ext cx="243819" cy="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0" name="Rak 99">
                <a:extLst>
                  <a:ext uri="{FF2B5EF4-FFF2-40B4-BE49-F238E27FC236}">
                    <a16:creationId xmlns:a16="http://schemas.microsoft.com/office/drawing/2014/main" id="{872D8C05-305B-863F-DF8D-B22AFEE96BC8}"/>
                  </a:ext>
                </a:extLst>
              </p:cNvPr>
              <p:cNvCxnSpPr>
                <a:cxnSpLocks/>
              </p:cNvCxnSpPr>
              <p:nvPr/>
            </p:nvCxnSpPr>
            <p:spPr>
              <a:xfrm>
                <a:off x="10008022" y="4147708"/>
                <a:ext cx="0" cy="204154"/>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2" name="Rak 101">
                <a:extLst>
                  <a:ext uri="{FF2B5EF4-FFF2-40B4-BE49-F238E27FC236}">
                    <a16:creationId xmlns:a16="http://schemas.microsoft.com/office/drawing/2014/main" id="{4AF0BA2D-681E-292D-A8BA-7BB39BC81F7F}"/>
                  </a:ext>
                </a:extLst>
              </p:cNvPr>
              <p:cNvCxnSpPr>
                <a:cxnSpLocks/>
              </p:cNvCxnSpPr>
              <p:nvPr/>
            </p:nvCxnSpPr>
            <p:spPr>
              <a:xfrm>
                <a:off x="10062359" y="4539262"/>
                <a:ext cx="443796" cy="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4" name="Rak 103">
                <a:extLst>
                  <a:ext uri="{FF2B5EF4-FFF2-40B4-BE49-F238E27FC236}">
                    <a16:creationId xmlns:a16="http://schemas.microsoft.com/office/drawing/2014/main" id="{BA80C6A2-023F-5B6B-A5E8-63DADE5C80CD}"/>
                  </a:ext>
                </a:extLst>
              </p:cNvPr>
              <p:cNvCxnSpPr>
                <a:cxnSpLocks/>
              </p:cNvCxnSpPr>
              <p:nvPr/>
            </p:nvCxnSpPr>
            <p:spPr>
              <a:xfrm>
                <a:off x="10218524" y="4683114"/>
                <a:ext cx="287631" cy="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5" name="Rak 104">
                <a:extLst>
                  <a:ext uri="{FF2B5EF4-FFF2-40B4-BE49-F238E27FC236}">
                    <a16:creationId xmlns:a16="http://schemas.microsoft.com/office/drawing/2014/main" id="{8C1E0863-87CA-7C1D-BDD7-E42DAF1AF373}"/>
                  </a:ext>
                </a:extLst>
              </p:cNvPr>
              <p:cNvCxnSpPr>
                <a:cxnSpLocks/>
              </p:cNvCxnSpPr>
              <p:nvPr/>
            </p:nvCxnSpPr>
            <p:spPr>
              <a:xfrm>
                <a:off x="10062359" y="4919421"/>
                <a:ext cx="443796" cy="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6" name="Rak 105">
                <a:extLst>
                  <a:ext uri="{FF2B5EF4-FFF2-40B4-BE49-F238E27FC236}">
                    <a16:creationId xmlns:a16="http://schemas.microsoft.com/office/drawing/2014/main" id="{62F7A3CF-DD54-41A8-9AAE-ECB58A0355F8}"/>
                  </a:ext>
                </a:extLst>
              </p:cNvPr>
              <p:cNvCxnSpPr>
                <a:cxnSpLocks/>
              </p:cNvCxnSpPr>
              <p:nvPr/>
            </p:nvCxnSpPr>
            <p:spPr>
              <a:xfrm>
                <a:off x="10023424" y="5073641"/>
                <a:ext cx="482731" cy="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7" name="Rak 106">
                <a:extLst>
                  <a:ext uri="{FF2B5EF4-FFF2-40B4-BE49-F238E27FC236}">
                    <a16:creationId xmlns:a16="http://schemas.microsoft.com/office/drawing/2014/main" id="{24384CD7-EEF0-EB91-2FFC-645EEC9DA6CA}"/>
                  </a:ext>
                </a:extLst>
              </p:cNvPr>
              <p:cNvCxnSpPr>
                <a:cxnSpLocks/>
              </p:cNvCxnSpPr>
              <p:nvPr/>
            </p:nvCxnSpPr>
            <p:spPr>
              <a:xfrm>
                <a:off x="10023424" y="5256437"/>
                <a:ext cx="482731" cy="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2" name="Rak 111">
                <a:extLst>
                  <a:ext uri="{FF2B5EF4-FFF2-40B4-BE49-F238E27FC236}">
                    <a16:creationId xmlns:a16="http://schemas.microsoft.com/office/drawing/2014/main" id="{DAAB4850-45EC-54AE-C1E8-1902C0BDF685}"/>
                  </a:ext>
                </a:extLst>
              </p:cNvPr>
              <p:cNvCxnSpPr>
                <a:cxnSpLocks/>
              </p:cNvCxnSpPr>
              <p:nvPr/>
            </p:nvCxnSpPr>
            <p:spPr>
              <a:xfrm>
                <a:off x="10272713" y="3565260"/>
                <a:ext cx="280670" cy="561615"/>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6" name="Rak 115">
                <a:extLst>
                  <a:ext uri="{FF2B5EF4-FFF2-40B4-BE49-F238E27FC236}">
                    <a16:creationId xmlns:a16="http://schemas.microsoft.com/office/drawing/2014/main" id="{D9AA6FD4-25A6-E04A-D11B-4F076E3D16BC}"/>
                  </a:ext>
                </a:extLst>
              </p:cNvPr>
              <p:cNvCxnSpPr>
                <a:cxnSpLocks/>
              </p:cNvCxnSpPr>
              <p:nvPr/>
            </p:nvCxnSpPr>
            <p:spPr>
              <a:xfrm>
                <a:off x="11204023" y="3565260"/>
                <a:ext cx="0" cy="550858"/>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4" name="TextBox 3">
              <a:extLst>
                <a:ext uri="{FF2B5EF4-FFF2-40B4-BE49-F238E27FC236}">
                  <a16:creationId xmlns:a16="http://schemas.microsoft.com/office/drawing/2014/main" id="{AE853883-D609-5D22-8ACC-71879A87C72D}"/>
                </a:ext>
              </a:extLst>
            </p:cNvPr>
            <p:cNvSpPr txBox="1"/>
            <p:nvPr/>
          </p:nvSpPr>
          <p:spPr>
            <a:xfrm>
              <a:off x="8286386" y="1312952"/>
              <a:ext cx="1627899" cy="276999"/>
            </a:xfrm>
            <a:prstGeom prst="rect">
              <a:avLst/>
            </a:prstGeom>
            <a:noFill/>
          </p:spPr>
          <p:txBody>
            <a:bodyPr wrap="square" lIns="91440" tIns="45720" rIns="91440" bIns="45720" anchor="t">
              <a:spAutoFit/>
            </a:bodyPr>
            <a:lstStyle/>
            <a:p>
              <a:pPr marL="297815">
                <a:spcBef>
                  <a:spcPts val="5"/>
                </a:spcBef>
              </a:pPr>
              <a:r>
                <a:rPr lang="en-US" sz="1200" dirty="0" err="1">
                  <a:solidFill>
                    <a:srgbClr val="231F20"/>
                  </a:solidFill>
                  <a:cs typeface="Gotham-Light"/>
                </a:rPr>
                <a:t>Nierader</a:t>
              </a:r>
              <a:r>
                <a:rPr lang="en-US" sz="1200" spc="-20" dirty="0">
                  <a:solidFill>
                    <a:srgbClr val="231F20"/>
                  </a:solidFill>
                  <a:cs typeface="Gotham-Light"/>
                </a:rPr>
                <a:t>  </a:t>
              </a:r>
              <a:endParaRPr lang="en-US" sz="1200" dirty="0">
                <a:cs typeface="Gotham-Light"/>
              </a:endParaRPr>
            </a:p>
          </p:txBody>
        </p:sp>
      </p:grpSp>
    </p:spTree>
    <p:extLst>
      <p:ext uri="{BB962C8B-B14F-4D97-AF65-F5344CB8AC3E}">
        <p14:creationId xmlns:p14="http://schemas.microsoft.com/office/powerpoint/2010/main" val="12098289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98"/>
        <p:cNvGrpSpPr/>
        <p:nvPr/>
      </p:nvGrpSpPr>
      <p:grpSpPr>
        <a:xfrm>
          <a:off x="0" y="0"/>
          <a:ext cx="0" cy="0"/>
          <a:chOff x="0" y="0"/>
          <a:chExt cx="0" cy="0"/>
        </a:xfrm>
      </p:grpSpPr>
      <p:sp>
        <p:nvSpPr>
          <p:cNvPr id="18" name="Rubrik 17">
            <a:extLst>
              <a:ext uri="{FF2B5EF4-FFF2-40B4-BE49-F238E27FC236}">
                <a16:creationId xmlns:a16="http://schemas.microsoft.com/office/drawing/2014/main" id="{63E27148-92A1-DA05-7135-83F4EF115587}"/>
              </a:ext>
            </a:extLst>
          </p:cNvPr>
          <p:cNvSpPr>
            <a:spLocks noGrp="1"/>
          </p:cNvSpPr>
          <p:nvPr>
            <p:ph type="title"/>
          </p:nvPr>
        </p:nvSpPr>
        <p:spPr/>
        <p:txBody>
          <a:bodyPr/>
          <a:lstStyle/>
          <a:p>
            <a:r>
              <a:rPr lang="en-US" dirty="0" err="1"/>
              <a:t>Zenuwsysteem</a:t>
            </a:r>
            <a:r>
              <a:rPr lang="en-US" dirty="0"/>
              <a:t> – de </a:t>
            </a:r>
            <a:r>
              <a:rPr lang="en-US" dirty="0" err="1"/>
              <a:t>communicatie</a:t>
            </a:r>
            <a:r>
              <a:rPr lang="en-US" dirty="0"/>
              <a:t> </a:t>
            </a:r>
            <a:r>
              <a:rPr lang="en-US" dirty="0" err="1"/>
              <a:t>tussen</a:t>
            </a:r>
            <a:r>
              <a:rPr lang="en-US" dirty="0"/>
              <a:t> </a:t>
            </a:r>
            <a:r>
              <a:rPr lang="en-US" dirty="0" err="1"/>
              <a:t>brein</a:t>
            </a:r>
            <a:r>
              <a:rPr lang="en-US" dirty="0"/>
              <a:t> en </a:t>
            </a:r>
            <a:r>
              <a:rPr lang="en-US" dirty="0" err="1"/>
              <a:t>blaas</a:t>
            </a:r>
            <a:endParaRPr lang="en-US" dirty="0"/>
          </a:p>
        </p:txBody>
      </p:sp>
      <p:sp>
        <p:nvSpPr>
          <p:cNvPr id="19" name="Platshållare för innehåll 18">
            <a:extLst>
              <a:ext uri="{FF2B5EF4-FFF2-40B4-BE49-F238E27FC236}">
                <a16:creationId xmlns:a16="http://schemas.microsoft.com/office/drawing/2014/main" id="{4C373B5A-B219-3949-618D-71AEEADE950F}"/>
              </a:ext>
            </a:extLst>
          </p:cNvPr>
          <p:cNvSpPr>
            <a:spLocks noGrp="1"/>
          </p:cNvSpPr>
          <p:nvPr>
            <p:ph sz="half" idx="1"/>
          </p:nvPr>
        </p:nvSpPr>
        <p:spPr>
          <a:xfrm>
            <a:off x="838199" y="2305317"/>
            <a:ext cx="5740021" cy="4230000"/>
          </a:xfrm>
        </p:spPr>
        <p:txBody>
          <a:bodyPr/>
          <a:lstStyle/>
          <a:p>
            <a:pPr marL="0" indent="0">
              <a:buNone/>
            </a:pPr>
            <a:r>
              <a:rPr lang="en-US" dirty="0"/>
              <a:t>De </a:t>
            </a:r>
            <a:r>
              <a:rPr lang="en-US" dirty="0" err="1"/>
              <a:t>volgende</a:t>
            </a:r>
            <a:r>
              <a:rPr lang="en-US" dirty="0"/>
              <a:t> </a:t>
            </a:r>
            <a:r>
              <a:rPr lang="en-US" dirty="0" err="1"/>
              <a:t>onderdelen</a:t>
            </a:r>
            <a:r>
              <a:rPr lang="en-US" dirty="0"/>
              <a:t> van het </a:t>
            </a:r>
            <a:r>
              <a:rPr lang="en-US" dirty="0" err="1"/>
              <a:t>zenuwsysteem</a:t>
            </a:r>
            <a:r>
              <a:rPr lang="en-US" dirty="0"/>
              <a:t> </a:t>
            </a:r>
            <a:r>
              <a:rPr lang="en-US" dirty="0" err="1"/>
              <a:t>zijn</a:t>
            </a:r>
            <a:r>
              <a:rPr lang="en-US" dirty="0"/>
              <a:t> </a:t>
            </a:r>
            <a:r>
              <a:rPr lang="en-US" dirty="0" err="1"/>
              <a:t>betrokken</a:t>
            </a:r>
            <a:r>
              <a:rPr lang="en-US" dirty="0"/>
              <a:t> </a:t>
            </a:r>
            <a:r>
              <a:rPr lang="en-US" dirty="0" err="1"/>
              <a:t>bij</a:t>
            </a:r>
            <a:r>
              <a:rPr lang="en-US" dirty="0"/>
              <a:t> </a:t>
            </a:r>
            <a:r>
              <a:rPr lang="en-US" dirty="0" err="1"/>
              <a:t>een</a:t>
            </a:r>
            <a:r>
              <a:rPr lang="en-US" dirty="0"/>
              <a:t> </a:t>
            </a:r>
            <a:r>
              <a:rPr lang="en-US" dirty="0" err="1"/>
              <a:t>normale</a:t>
            </a:r>
            <a:r>
              <a:rPr lang="en-US" dirty="0"/>
              <a:t> </a:t>
            </a:r>
            <a:r>
              <a:rPr lang="en-US" dirty="0" err="1"/>
              <a:t>blaasfunctie</a:t>
            </a:r>
            <a:r>
              <a:rPr lang="en-US" dirty="0"/>
              <a:t>:</a:t>
            </a:r>
          </a:p>
          <a:p>
            <a:r>
              <a:rPr lang="en-US" dirty="0"/>
              <a:t>De </a:t>
            </a:r>
            <a:r>
              <a:rPr lang="en-US" dirty="0" err="1"/>
              <a:t>hersenen</a:t>
            </a:r>
            <a:endParaRPr lang="en-US" dirty="0"/>
          </a:p>
          <a:p>
            <a:r>
              <a:rPr lang="en-US" dirty="0"/>
              <a:t>De </a:t>
            </a:r>
            <a:r>
              <a:rPr lang="en-US" dirty="0" err="1"/>
              <a:t>hersenstam</a:t>
            </a:r>
            <a:endParaRPr lang="en-US" dirty="0"/>
          </a:p>
          <a:p>
            <a:r>
              <a:rPr lang="en-US" dirty="0"/>
              <a:t>Het </a:t>
            </a:r>
            <a:r>
              <a:rPr lang="en-US" dirty="0" err="1"/>
              <a:t>ruggenmerg</a:t>
            </a:r>
            <a:endParaRPr lang="en-US" dirty="0"/>
          </a:p>
          <a:p>
            <a:r>
              <a:rPr lang="en-US" dirty="0" err="1"/>
              <a:t>Perifere</a:t>
            </a:r>
            <a:r>
              <a:rPr lang="en-US" dirty="0"/>
              <a:t> </a:t>
            </a:r>
            <a:r>
              <a:rPr lang="en-US" dirty="0" err="1"/>
              <a:t>zenuwen</a:t>
            </a:r>
            <a:endParaRPr lang="en-US" dirty="0"/>
          </a:p>
        </p:txBody>
      </p:sp>
      <p:grpSp>
        <p:nvGrpSpPr>
          <p:cNvPr id="2" name="Group 1">
            <a:extLst>
              <a:ext uri="{FF2B5EF4-FFF2-40B4-BE49-F238E27FC236}">
                <a16:creationId xmlns:a16="http://schemas.microsoft.com/office/drawing/2014/main" id="{806F4C71-12F3-25CC-A095-A4983EBAA205}"/>
              </a:ext>
            </a:extLst>
          </p:cNvPr>
          <p:cNvGrpSpPr/>
          <p:nvPr/>
        </p:nvGrpSpPr>
        <p:grpSpPr>
          <a:xfrm>
            <a:off x="6883633" y="1866901"/>
            <a:ext cx="3303134" cy="4423926"/>
            <a:chOff x="4261144" y="1348677"/>
            <a:chExt cx="3303134" cy="4423926"/>
          </a:xfrm>
        </p:grpSpPr>
        <p:pic>
          <p:nvPicPr>
            <p:cNvPr id="4" name="Graphic 2">
              <a:extLst>
                <a:ext uri="{FF2B5EF4-FFF2-40B4-BE49-F238E27FC236}">
                  <a16:creationId xmlns:a16="http://schemas.microsoft.com/office/drawing/2014/main" id="{41F05B04-9C6F-E3FC-9944-B0991125B78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341469" y="1618444"/>
              <a:ext cx="1361250" cy="4154159"/>
            </a:xfrm>
            <a:prstGeom prst="rect">
              <a:avLst/>
            </a:prstGeom>
          </p:spPr>
        </p:pic>
        <p:sp>
          <p:nvSpPr>
            <p:cNvPr id="5" name="Rectangle 4">
              <a:extLst>
                <a:ext uri="{FF2B5EF4-FFF2-40B4-BE49-F238E27FC236}">
                  <a16:creationId xmlns:a16="http://schemas.microsoft.com/office/drawing/2014/main" id="{1EA8C406-1D62-B700-3C42-572F07333133}"/>
                </a:ext>
              </a:extLst>
            </p:cNvPr>
            <p:cNvSpPr/>
            <p:nvPr/>
          </p:nvSpPr>
          <p:spPr>
            <a:xfrm>
              <a:off x="4855104" y="1348677"/>
              <a:ext cx="655949" cy="230832"/>
            </a:xfrm>
            <a:prstGeom prst="rect">
              <a:avLst/>
            </a:prstGeom>
          </p:spPr>
          <p:txBody>
            <a:bodyPr wrap="non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900" dirty="0">
                  <a:solidFill>
                    <a:srgbClr val="000000"/>
                  </a:solidFill>
                  <a:ea typeface="Roboto" panose="02000000000000000000" pitchFamily="2" charset="0"/>
                  <a:cs typeface="Roboto" panose="02000000000000000000" pitchFamily="2" charset="0"/>
                </a:rPr>
                <a:t>Cerebrum</a:t>
              </a:r>
            </a:p>
          </p:txBody>
        </p:sp>
        <p:sp>
          <p:nvSpPr>
            <p:cNvPr id="6" name="Rectangle 5">
              <a:extLst>
                <a:ext uri="{FF2B5EF4-FFF2-40B4-BE49-F238E27FC236}">
                  <a16:creationId xmlns:a16="http://schemas.microsoft.com/office/drawing/2014/main" id="{10539980-42D3-8364-0910-D11D10E0B36E}"/>
                </a:ext>
              </a:extLst>
            </p:cNvPr>
            <p:cNvSpPr/>
            <p:nvPr/>
          </p:nvSpPr>
          <p:spPr>
            <a:xfrm>
              <a:off x="6618185" y="1735474"/>
              <a:ext cx="946093" cy="369332"/>
            </a:xfrm>
            <a:prstGeom prst="rect">
              <a:avLst/>
            </a:prstGeom>
          </p:spPr>
          <p:txBody>
            <a:bodyPr wrap="non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900" dirty="0">
                  <a:solidFill>
                    <a:srgbClr val="000000"/>
                  </a:solidFill>
                  <a:ea typeface="Roboto" panose="02000000000000000000" pitchFamily="2" charset="0"/>
                  <a:cs typeface="Roboto" panose="02000000000000000000" pitchFamily="2" charset="0"/>
                </a:rPr>
                <a:t>Pontine </a:t>
              </a:r>
              <a:br>
                <a:rPr lang="en-US" sz="900" dirty="0">
                  <a:solidFill>
                    <a:srgbClr val="000000"/>
                  </a:solidFill>
                  <a:ea typeface="Roboto" panose="02000000000000000000" pitchFamily="2" charset="0"/>
                  <a:cs typeface="Roboto" panose="02000000000000000000" pitchFamily="2" charset="0"/>
                </a:rPr>
              </a:br>
              <a:r>
                <a:rPr lang="en-US" sz="900" dirty="0" err="1">
                  <a:solidFill>
                    <a:srgbClr val="000000"/>
                  </a:solidFill>
                  <a:ea typeface="Roboto" panose="02000000000000000000" pitchFamily="2" charset="0"/>
                  <a:cs typeface="Roboto" panose="02000000000000000000" pitchFamily="2" charset="0"/>
                </a:rPr>
                <a:t>Mictie</a:t>
              </a:r>
              <a:r>
                <a:rPr lang="en-US" sz="900" dirty="0">
                  <a:solidFill>
                    <a:srgbClr val="000000"/>
                  </a:solidFill>
                  <a:ea typeface="Roboto" panose="02000000000000000000" pitchFamily="2" charset="0"/>
                  <a:cs typeface="Roboto" panose="02000000000000000000" pitchFamily="2" charset="0"/>
                </a:rPr>
                <a:t> Centrum </a:t>
              </a:r>
              <a:endParaRPr lang="en-US" sz="900" dirty="0">
                <a:ea typeface="Roboto" panose="02000000000000000000" pitchFamily="2" charset="0"/>
                <a:cs typeface="Roboto" panose="02000000000000000000" pitchFamily="2" charset="0"/>
              </a:endParaRPr>
            </a:p>
          </p:txBody>
        </p:sp>
        <p:sp>
          <p:nvSpPr>
            <p:cNvPr id="7" name="Rectangle 6">
              <a:extLst>
                <a:ext uri="{FF2B5EF4-FFF2-40B4-BE49-F238E27FC236}">
                  <a16:creationId xmlns:a16="http://schemas.microsoft.com/office/drawing/2014/main" id="{67DCFE0C-4753-A173-F325-202BC68BE5B9}"/>
                </a:ext>
              </a:extLst>
            </p:cNvPr>
            <p:cNvSpPr/>
            <p:nvPr/>
          </p:nvSpPr>
          <p:spPr>
            <a:xfrm>
              <a:off x="4444087" y="2438552"/>
              <a:ext cx="1353256" cy="230832"/>
            </a:xfrm>
            <a:prstGeom prst="rect">
              <a:avLst/>
            </a:prstGeom>
          </p:spPr>
          <p:txBody>
            <a:bodyPr wrap="non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900" dirty="0">
                  <a:solidFill>
                    <a:srgbClr val="000000"/>
                  </a:solidFill>
                  <a:ea typeface="Roboto" panose="02000000000000000000" pitchFamily="2" charset="0"/>
                  <a:cs typeface="Roboto" panose="02000000000000000000" pitchFamily="2" charset="0"/>
                </a:rPr>
                <a:t>Cervicale </a:t>
              </a:r>
              <a:r>
                <a:rPr lang="en-US" sz="900" dirty="0" err="1">
                  <a:solidFill>
                    <a:srgbClr val="000000"/>
                  </a:solidFill>
                  <a:ea typeface="Roboto" panose="02000000000000000000" pitchFamily="2" charset="0"/>
                  <a:cs typeface="Roboto" panose="02000000000000000000" pitchFamily="2" charset="0"/>
                </a:rPr>
                <a:t>ruggenwervels</a:t>
              </a:r>
              <a:r>
                <a:rPr lang="en-US" sz="900" dirty="0">
                  <a:solidFill>
                    <a:srgbClr val="000000"/>
                  </a:solidFill>
                  <a:ea typeface="Roboto" panose="02000000000000000000" pitchFamily="2" charset="0"/>
                  <a:cs typeface="Roboto" panose="02000000000000000000" pitchFamily="2" charset="0"/>
                </a:rPr>
                <a:t> </a:t>
              </a:r>
            </a:p>
          </p:txBody>
        </p:sp>
        <p:sp>
          <p:nvSpPr>
            <p:cNvPr id="8" name="Rectangle 7">
              <a:extLst>
                <a:ext uri="{FF2B5EF4-FFF2-40B4-BE49-F238E27FC236}">
                  <a16:creationId xmlns:a16="http://schemas.microsoft.com/office/drawing/2014/main" id="{17023A3E-B92F-AB53-1A5B-CFEC0B83C72B}"/>
                </a:ext>
              </a:extLst>
            </p:cNvPr>
            <p:cNvSpPr/>
            <p:nvPr/>
          </p:nvSpPr>
          <p:spPr>
            <a:xfrm>
              <a:off x="4261144" y="3066067"/>
              <a:ext cx="1361270" cy="230832"/>
            </a:xfrm>
            <a:prstGeom prst="rect">
              <a:avLst/>
            </a:prstGeom>
          </p:spPr>
          <p:txBody>
            <a:bodyPr wrap="non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900" dirty="0" err="1">
                  <a:solidFill>
                    <a:srgbClr val="000000"/>
                  </a:solidFill>
                  <a:ea typeface="Roboto" panose="02000000000000000000" pitchFamily="2" charset="0"/>
                  <a:cs typeface="Roboto" panose="02000000000000000000" pitchFamily="2" charset="0"/>
                </a:rPr>
                <a:t>Thoracale</a:t>
              </a:r>
              <a:r>
                <a:rPr lang="en-US" sz="900" dirty="0">
                  <a:solidFill>
                    <a:srgbClr val="000000"/>
                  </a:solidFill>
                  <a:ea typeface="Roboto" panose="02000000000000000000" pitchFamily="2" charset="0"/>
                  <a:cs typeface="Roboto" panose="02000000000000000000" pitchFamily="2" charset="0"/>
                </a:rPr>
                <a:t> </a:t>
              </a:r>
              <a:r>
                <a:rPr lang="en-US" sz="900" dirty="0" err="1">
                  <a:solidFill>
                    <a:srgbClr val="000000"/>
                  </a:solidFill>
                  <a:ea typeface="Roboto" panose="02000000000000000000" pitchFamily="2" charset="0"/>
                  <a:cs typeface="Roboto" panose="02000000000000000000" pitchFamily="2" charset="0"/>
                </a:rPr>
                <a:t>ruggenwervels</a:t>
              </a:r>
              <a:endParaRPr lang="en-US" sz="900" dirty="0">
                <a:solidFill>
                  <a:srgbClr val="000000"/>
                </a:solidFill>
                <a:ea typeface="Roboto" panose="02000000000000000000" pitchFamily="2" charset="0"/>
                <a:cs typeface="Roboto" panose="02000000000000000000" pitchFamily="2" charset="0"/>
              </a:endParaRPr>
            </a:p>
          </p:txBody>
        </p:sp>
        <p:sp>
          <p:nvSpPr>
            <p:cNvPr id="9" name="Rectangle 8">
              <a:extLst>
                <a:ext uri="{FF2B5EF4-FFF2-40B4-BE49-F238E27FC236}">
                  <a16:creationId xmlns:a16="http://schemas.microsoft.com/office/drawing/2014/main" id="{29DA5697-0A89-882A-A169-A12363E39C7A}"/>
                </a:ext>
              </a:extLst>
            </p:cNvPr>
            <p:cNvSpPr/>
            <p:nvPr/>
          </p:nvSpPr>
          <p:spPr>
            <a:xfrm>
              <a:off x="4734541" y="3377143"/>
              <a:ext cx="806631" cy="230832"/>
            </a:xfrm>
            <a:prstGeom prst="rect">
              <a:avLst/>
            </a:prstGeom>
          </p:spPr>
          <p:txBody>
            <a:bodyPr wrap="non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900" dirty="0" err="1">
                  <a:solidFill>
                    <a:srgbClr val="000000"/>
                  </a:solidFill>
                  <a:ea typeface="Roboto" panose="02000000000000000000" pitchFamily="2" charset="0"/>
                  <a:cs typeface="Roboto" panose="02000000000000000000" pitchFamily="2" charset="0"/>
                </a:rPr>
                <a:t>Ruggenmerg</a:t>
              </a:r>
              <a:r>
                <a:rPr lang="en-US" sz="900" dirty="0">
                  <a:solidFill>
                    <a:srgbClr val="000000"/>
                  </a:solidFill>
                  <a:ea typeface="Roboto" panose="02000000000000000000" pitchFamily="2" charset="0"/>
                  <a:cs typeface="Roboto" panose="02000000000000000000" pitchFamily="2" charset="0"/>
                </a:rPr>
                <a:t> </a:t>
              </a:r>
            </a:p>
          </p:txBody>
        </p:sp>
        <p:sp>
          <p:nvSpPr>
            <p:cNvPr id="20" name="Rectangle 19">
              <a:extLst>
                <a:ext uri="{FF2B5EF4-FFF2-40B4-BE49-F238E27FC236}">
                  <a16:creationId xmlns:a16="http://schemas.microsoft.com/office/drawing/2014/main" id="{6F52F532-8041-C2F8-D8B9-791BDCBA78FC}"/>
                </a:ext>
              </a:extLst>
            </p:cNvPr>
            <p:cNvSpPr/>
            <p:nvPr/>
          </p:nvSpPr>
          <p:spPr>
            <a:xfrm>
              <a:off x="4386224" y="3859525"/>
              <a:ext cx="1303562" cy="230832"/>
            </a:xfrm>
            <a:prstGeom prst="rect">
              <a:avLst/>
            </a:prstGeom>
          </p:spPr>
          <p:txBody>
            <a:bodyPr wrap="non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900" dirty="0" err="1">
                  <a:solidFill>
                    <a:srgbClr val="000000"/>
                  </a:solidFill>
                  <a:ea typeface="Roboto" panose="02000000000000000000" pitchFamily="2" charset="0"/>
                  <a:cs typeface="Roboto" panose="02000000000000000000" pitchFamily="2" charset="0"/>
                </a:rPr>
                <a:t>Lumbale</a:t>
              </a:r>
              <a:r>
                <a:rPr lang="en-US" sz="900" dirty="0">
                  <a:solidFill>
                    <a:srgbClr val="000000"/>
                  </a:solidFill>
                  <a:ea typeface="Roboto" panose="02000000000000000000" pitchFamily="2" charset="0"/>
                  <a:cs typeface="Roboto" panose="02000000000000000000" pitchFamily="2" charset="0"/>
                </a:rPr>
                <a:t> </a:t>
              </a:r>
              <a:r>
                <a:rPr lang="en-US" sz="900" dirty="0" err="1">
                  <a:solidFill>
                    <a:srgbClr val="000000"/>
                  </a:solidFill>
                  <a:ea typeface="Roboto" panose="02000000000000000000" pitchFamily="2" charset="0"/>
                  <a:cs typeface="Roboto" panose="02000000000000000000" pitchFamily="2" charset="0"/>
                </a:rPr>
                <a:t>ruggenwervels</a:t>
              </a:r>
              <a:endParaRPr lang="en-US" sz="900" dirty="0">
                <a:solidFill>
                  <a:srgbClr val="000000"/>
                </a:solidFill>
                <a:ea typeface="Roboto" panose="02000000000000000000" pitchFamily="2" charset="0"/>
                <a:cs typeface="Roboto" panose="02000000000000000000" pitchFamily="2" charset="0"/>
              </a:endParaRPr>
            </a:p>
          </p:txBody>
        </p:sp>
        <p:sp>
          <p:nvSpPr>
            <p:cNvPr id="21" name="Rectangle 20">
              <a:extLst>
                <a:ext uri="{FF2B5EF4-FFF2-40B4-BE49-F238E27FC236}">
                  <a16:creationId xmlns:a16="http://schemas.microsoft.com/office/drawing/2014/main" id="{753096F8-CF34-D6AE-EDF0-4B0603AC28A0}"/>
                </a:ext>
              </a:extLst>
            </p:cNvPr>
            <p:cNvSpPr/>
            <p:nvPr/>
          </p:nvSpPr>
          <p:spPr>
            <a:xfrm>
              <a:off x="4479910" y="4566790"/>
              <a:ext cx="1236236" cy="230832"/>
            </a:xfrm>
            <a:prstGeom prst="rect">
              <a:avLst/>
            </a:prstGeom>
          </p:spPr>
          <p:txBody>
            <a:bodyPr wrap="non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900" dirty="0" err="1">
                  <a:solidFill>
                    <a:srgbClr val="000000"/>
                  </a:solidFill>
                  <a:ea typeface="Roboto" panose="02000000000000000000" pitchFamily="2" charset="0"/>
                  <a:cs typeface="Roboto" panose="02000000000000000000" pitchFamily="2" charset="0"/>
                </a:rPr>
                <a:t>Sacrale</a:t>
              </a:r>
              <a:r>
                <a:rPr lang="en-US" sz="900" dirty="0">
                  <a:solidFill>
                    <a:srgbClr val="000000"/>
                  </a:solidFill>
                  <a:ea typeface="Roboto" panose="02000000000000000000" pitchFamily="2" charset="0"/>
                  <a:cs typeface="Roboto" panose="02000000000000000000" pitchFamily="2" charset="0"/>
                </a:rPr>
                <a:t> </a:t>
              </a:r>
              <a:r>
                <a:rPr lang="en-US" sz="900" dirty="0" err="1">
                  <a:solidFill>
                    <a:srgbClr val="000000"/>
                  </a:solidFill>
                  <a:ea typeface="Roboto" panose="02000000000000000000" pitchFamily="2" charset="0"/>
                  <a:cs typeface="Roboto" panose="02000000000000000000" pitchFamily="2" charset="0"/>
                </a:rPr>
                <a:t>ruggenwervels</a:t>
              </a:r>
              <a:endParaRPr lang="en-US" sz="900" dirty="0">
                <a:solidFill>
                  <a:srgbClr val="000000"/>
                </a:solidFill>
                <a:ea typeface="Roboto" panose="02000000000000000000" pitchFamily="2" charset="0"/>
                <a:cs typeface="Roboto" panose="02000000000000000000" pitchFamily="2" charset="0"/>
              </a:endParaRPr>
            </a:p>
          </p:txBody>
        </p:sp>
        <p:sp>
          <p:nvSpPr>
            <p:cNvPr id="24" name="Rectangle 23">
              <a:extLst>
                <a:ext uri="{FF2B5EF4-FFF2-40B4-BE49-F238E27FC236}">
                  <a16:creationId xmlns:a16="http://schemas.microsoft.com/office/drawing/2014/main" id="{47FCA5AA-12BA-F860-0E1C-F9DB78F83E69}"/>
                </a:ext>
              </a:extLst>
            </p:cNvPr>
            <p:cNvSpPr/>
            <p:nvPr/>
          </p:nvSpPr>
          <p:spPr>
            <a:xfrm>
              <a:off x="4553983" y="4989985"/>
              <a:ext cx="726481" cy="230832"/>
            </a:xfrm>
            <a:prstGeom prst="rect">
              <a:avLst/>
            </a:prstGeom>
          </p:spPr>
          <p:txBody>
            <a:bodyPr wrap="non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900" dirty="0" err="1">
                  <a:solidFill>
                    <a:srgbClr val="000000"/>
                  </a:solidFill>
                  <a:ea typeface="Roboto" panose="02000000000000000000" pitchFamily="2" charset="0"/>
                  <a:cs typeface="Roboto" panose="02000000000000000000" pitchFamily="2" charset="0"/>
                </a:rPr>
                <a:t>Staartbeen</a:t>
              </a:r>
              <a:r>
                <a:rPr lang="en-US" sz="900" dirty="0">
                  <a:solidFill>
                    <a:srgbClr val="000000"/>
                  </a:solidFill>
                  <a:ea typeface="Roboto" panose="02000000000000000000" pitchFamily="2" charset="0"/>
                  <a:cs typeface="Roboto" panose="02000000000000000000" pitchFamily="2" charset="0"/>
                </a:rPr>
                <a:t> </a:t>
              </a:r>
            </a:p>
          </p:txBody>
        </p:sp>
        <p:cxnSp>
          <p:nvCxnSpPr>
            <p:cNvPr id="25" name="Straight Connector 24">
              <a:extLst>
                <a:ext uri="{FF2B5EF4-FFF2-40B4-BE49-F238E27FC236}">
                  <a16:creationId xmlns:a16="http://schemas.microsoft.com/office/drawing/2014/main" id="{137CBF35-64EF-7658-8C9F-A777D4DF485A}"/>
                </a:ext>
              </a:extLst>
            </p:cNvPr>
            <p:cNvCxnSpPr/>
            <p:nvPr/>
          </p:nvCxnSpPr>
          <p:spPr>
            <a:xfrm>
              <a:off x="4645343" y="2308171"/>
              <a:ext cx="1623562" cy="0"/>
            </a:xfrm>
            <a:prstGeom prst="line">
              <a:avLst/>
            </a:prstGeom>
            <a:ln>
              <a:solidFill>
                <a:srgbClr val="000000"/>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BDAA4C41-0252-C382-82A3-1CBD01D35ED6}"/>
                </a:ext>
              </a:extLst>
            </p:cNvPr>
            <p:cNvCxnSpPr/>
            <p:nvPr/>
          </p:nvCxnSpPr>
          <p:spPr>
            <a:xfrm>
              <a:off x="4645343" y="2865494"/>
              <a:ext cx="1623562" cy="0"/>
            </a:xfrm>
            <a:prstGeom prst="line">
              <a:avLst/>
            </a:prstGeom>
            <a:ln>
              <a:solidFill>
                <a:srgbClr val="000000"/>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A0852323-B734-7EDB-870D-CB830FDDAE85}"/>
                </a:ext>
              </a:extLst>
            </p:cNvPr>
            <p:cNvCxnSpPr>
              <a:cxnSpLocks/>
            </p:cNvCxnSpPr>
            <p:nvPr/>
          </p:nvCxnSpPr>
          <p:spPr>
            <a:xfrm flipV="1">
              <a:off x="5457124" y="3342305"/>
              <a:ext cx="340219" cy="119935"/>
            </a:xfrm>
            <a:prstGeom prst="line">
              <a:avLst/>
            </a:prstGeom>
            <a:ln>
              <a:solidFill>
                <a:srgbClr val="000000"/>
              </a:solidFill>
              <a:tailEnd type="ova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3C588A48-78F9-8B3B-3898-7AB9FC76E65A}"/>
                </a:ext>
              </a:extLst>
            </p:cNvPr>
            <p:cNvCxnSpPr/>
            <p:nvPr/>
          </p:nvCxnSpPr>
          <p:spPr>
            <a:xfrm>
              <a:off x="4645343" y="3854405"/>
              <a:ext cx="1800000" cy="0"/>
            </a:xfrm>
            <a:prstGeom prst="line">
              <a:avLst/>
            </a:prstGeom>
            <a:ln>
              <a:solidFill>
                <a:srgbClr val="000000"/>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31720B83-EC8A-58AB-9539-546106EE4865}"/>
                </a:ext>
              </a:extLst>
            </p:cNvPr>
            <p:cNvCxnSpPr/>
            <p:nvPr/>
          </p:nvCxnSpPr>
          <p:spPr>
            <a:xfrm>
              <a:off x="4645343" y="4561671"/>
              <a:ext cx="1836000" cy="0"/>
            </a:xfrm>
            <a:prstGeom prst="line">
              <a:avLst/>
            </a:prstGeom>
            <a:ln>
              <a:solidFill>
                <a:srgbClr val="000000"/>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348E6D38-A6B6-F027-E5DA-1494DCBCA787}"/>
                </a:ext>
              </a:extLst>
            </p:cNvPr>
            <p:cNvCxnSpPr/>
            <p:nvPr/>
          </p:nvCxnSpPr>
          <p:spPr>
            <a:xfrm>
              <a:off x="4645343" y="4988614"/>
              <a:ext cx="1512000" cy="0"/>
            </a:xfrm>
            <a:prstGeom prst="line">
              <a:avLst/>
            </a:prstGeom>
            <a:ln>
              <a:solidFill>
                <a:srgbClr val="000000"/>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BD6046A8-BE9E-3687-9973-F42EF0E1DD42}"/>
                </a:ext>
              </a:extLst>
            </p:cNvPr>
            <p:cNvCxnSpPr>
              <a:cxnSpLocks/>
            </p:cNvCxnSpPr>
            <p:nvPr/>
          </p:nvCxnSpPr>
          <p:spPr>
            <a:xfrm>
              <a:off x="5341469" y="1573307"/>
              <a:ext cx="480038" cy="312231"/>
            </a:xfrm>
            <a:prstGeom prst="line">
              <a:avLst/>
            </a:prstGeom>
            <a:ln>
              <a:solidFill>
                <a:srgbClr val="000000"/>
              </a:solidFill>
              <a:headEnd type="none" w="med" len="med"/>
              <a:tailEnd type="ova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C3B86250-094D-DBD5-9ECC-E42EA97F68F5}"/>
                </a:ext>
              </a:extLst>
            </p:cNvPr>
            <p:cNvCxnSpPr>
              <a:cxnSpLocks/>
            </p:cNvCxnSpPr>
            <p:nvPr/>
          </p:nvCxnSpPr>
          <p:spPr>
            <a:xfrm flipV="1">
              <a:off x="6022094" y="2074028"/>
              <a:ext cx="680625" cy="148844"/>
            </a:xfrm>
            <a:prstGeom prst="line">
              <a:avLst/>
            </a:prstGeom>
            <a:ln>
              <a:solidFill>
                <a:srgbClr val="000000"/>
              </a:solidFill>
              <a:headEnd type="oval"/>
            </a:ln>
          </p:spPr>
          <p:style>
            <a:lnRef idx="1">
              <a:schemeClr val="accent1"/>
            </a:lnRef>
            <a:fillRef idx="0">
              <a:schemeClr val="accent1"/>
            </a:fillRef>
            <a:effectRef idx="0">
              <a:schemeClr val="accent1"/>
            </a:effectRef>
            <a:fontRef idx="minor">
              <a:schemeClr val="tx1"/>
            </a:fontRef>
          </p:style>
        </p:cxnSp>
        <p:sp>
          <p:nvSpPr>
            <p:cNvPr id="33" name="Rectangle 32">
              <a:extLst>
                <a:ext uri="{FF2B5EF4-FFF2-40B4-BE49-F238E27FC236}">
                  <a16:creationId xmlns:a16="http://schemas.microsoft.com/office/drawing/2014/main" id="{29A54514-F671-CD0E-B7E1-50D3989D4D4D}"/>
                </a:ext>
              </a:extLst>
            </p:cNvPr>
            <p:cNvSpPr/>
            <p:nvPr/>
          </p:nvSpPr>
          <p:spPr>
            <a:xfrm>
              <a:off x="6060137" y="2271138"/>
              <a:ext cx="303288" cy="230832"/>
            </a:xfrm>
            <a:prstGeom prst="rect">
              <a:avLst/>
            </a:prstGeom>
          </p:spPr>
          <p:txBody>
            <a:bodyPr wrap="non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900">
                  <a:solidFill>
                    <a:srgbClr val="000000"/>
                  </a:solidFill>
                  <a:ea typeface="Roboto" panose="02000000000000000000" pitchFamily="2" charset="0"/>
                  <a:cs typeface="Roboto" panose="02000000000000000000" pitchFamily="2" charset="0"/>
                </a:rPr>
                <a:t>C1</a:t>
              </a:r>
            </a:p>
          </p:txBody>
        </p:sp>
        <p:sp>
          <p:nvSpPr>
            <p:cNvPr id="34" name="Rectangle 33">
              <a:extLst>
                <a:ext uri="{FF2B5EF4-FFF2-40B4-BE49-F238E27FC236}">
                  <a16:creationId xmlns:a16="http://schemas.microsoft.com/office/drawing/2014/main" id="{DA24C24E-DDB8-6226-5F56-E31234A6C35E}"/>
                </a:ext>
              </a:extLst>
            </p:cNvPr>
            <p:cNvSpPr/>
            <p:nvPr/>
          </p:nvSpPr>
          <p:spPr>
            <a:xfrm>
              <a:off x="6028402" y="2695405"/>
              <a:ext cx="359394" cy="369653"/>
            </a:xfrm>
            <a:prstGeom prst="rect">
              <a:avLst/>
            </a:prstGeom>
          </p:spPr>
          <p:txBody>
            <a:bodyPr wrap="non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lnSpc>
                  <a:spcPts val="1100"/>
                </a:lnSpc>
              </a:pPr>
              <a:r>
                <a:rPr lang="en-US" sz="900" dirty="0">
                  <a:solidFill>
                    <a:srgbClr val="000000"/>
                  </a:solidFill>
                  <a:ea typeface="Roboto" panose="02000000000000000000" pitchFamily="2" charset="0"/>
                  <a:cs typeface="Roboto" panose="02000000000000000000" pitchFamily="2" charset="0"/>
                </a:rPr>
                <a:t>C7</a:t>
              </a:r>
            </a:p>
            <a:p>
              <a:pPr algn="r">
                <a:lnSpc>
                  <a:spcPts val="1100"/>
                </a:lnSpc>
              </a:pPr>
              <a:r>
                <a:rPr lang="en-US" sz="900" dirty="0">
                  <a:solidFill>
                    <a:srgbClr val="000000"/>
                  </a:solidFill>
                  <a:ea typeface="Roboto" panose="02000000000000000000" pitchFamily="2" charset="0"/>
                  <a:cs typeface="Roboto" panose="02000000000000000000" pitchFamily="2" charset="0"/>
                </a:rPr>
                <a:t>Th1</a:t>
              </a:r>
            </a:p>
          </p:txBody>
        </p:sp>
        <p:sp>
          <p:nvSpPr>
            <p:cNvPr id="35" name="Rectangle 34">
              <a:extLst>
                <a:ext uri="{FF2B5EF4-FFF2-40B4-BE49-F238E27FC236}">
                  <a16:creationId xmlns:a16="http://schemas.microsoft.com/office/drawing/2014/main" id="{AE9FF6AD-E1E6-19BF-7284-7BEF3B3DBFB3}"/>
                </a:ext>
              </a:extLst>
            </p:cNvPr>
            <p:cNvSpPr/>
            <p:nvPr/>
          </p:nvSpPr>
          <p:spPr>
            <a:xfrm>
              <a:off x="6137256" y="3679317"/>
              <a:ext cx="417102" cy="369653"/>
            </a:xfrm>
            <a:prstGeom prst="rect">
              <a:avLst/>
            </a:prstGeom>
          </p:spPr>
          <p:txBody>
            <a:bodyPr wrap="non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lnSpc>
                  <a:spcPts val="1100"/>
                </a:lnSpc>
              </a:pPr>
              <a:r>
                <a:rPr lang="en-US" sz="900" dirty="0">
                  <a:solidFill>
                    <a:srgbClr val="000000"/>
                  </a:solidFill>
                  <a:ea typeface="Roboto" panose="02000000000000000000" pitchFamily="2" charset="0"/>
                  <a:cs typeface="Roboto" panose="02000000000000000000" pitchFamily="2" charset="0"/>
                </a:rPr>
                <a:t>Th12</a:t>
              </a:r>
            </a:p>
            <a:p>
              <a:pPr algn="r">
                <a:lnSpc>
                  <a:spcPts val="1100"/>
                </a:lnSpc>
              </a:pPr>
              <a:r>
                <a:rPr lang="en-US" sz="900" dirty="0">
                  <a:solidFill>
                    <a:srgbClr val="000000"/>
                  </a:solidFill>
                  <a:ea typeface="Roboto" panose="02000000000000000000" pitchFamily="2" charset="0"/>
                  <a:cs typeface="Roboto" panose="02000000000000000000" pitchFamily="2" charset="0"/>
                </a:rPr>
                <a:t>L1</a:t>
              </a:r>
            </a:p>
          </p:txBody>
        </p:sp>
        <p:sp>
          <p:nvSpPr>
            <p:cNvPr id="36" name="Rectangle 35">
              <a:extLst>
                <a:ext uri="{FF2B5EF4-FFF2-40B4-BE49-F238E27FC236}">
                  <a16:creationId xmlns:a16="http://schemas.microsoft.com/office/drawing/2014/main" id="{D854EC25-373E-93AC-FC80-3AB46CA5BAF1}"/>
                </a:ext>
              </a:extLst>
            </p:cNvPr>
            <p:cNvSpPr/>
            <p:nvPr/>
          </p:nvSpPr>
          <p:spPr>
            <a:xfrm>
              <a:off x="6251570" y="4378559"/>
              <a:ext cx="295274" cy="369653"/>
            </a:xfrm>
            <a:prstGeom prst="rect">
              <a:avLst/>
            </a:prstGeom>
          </p:spPr>
          <p:txBody>
            <a:bodyPr wrap="non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ts val="1100"/>
                </a:lnSpc>
              </a:pPr>
              <a:r>
                <a:rPr lang="en-US" sz="900" dirty="0">
                  <a:solidFill>
                    <a:srgbClr val="000000"/>
                  </a:solidFill>
                  <a:ea typeface="Roboto" panose="02000000000000000000" pitchFamily="2" charset="0"/>
                  <a:cs typeface="Roboto" panose="02000000000000000000" pitchFamily="2" charset="0"/>
                </a:rPr>
                <a:t>L5</a:t>
              </a:r>
            </a:p>
            <a:p>
              <a:pPr>
                <a:lnSpc>
                  <a:spcPts val="1100"/>
                </a:lnSpc>
              </a:pPr>
              <a:r>
                <a:rPr lang="en-US" sz="900" dirty="0">
                  <a:solidFill>
                    <a:srgbClr val="000000"/>
                  </a:solidFill>
                  <a:ea typeface="Roboto" panose="02000000000000000000" pitchFamily="2" charset="0"/>
                  <a:cs typeface="Roboto" panose="02000000000000000000" pitchFamily="2" charset="0"/>
                </a:rPr>
                <a:t>S1</a:t>
              </a:r>
            </a:p>
          </p:txBody>
        </p:sp>
        <p:sp>
          <p:nvSpPr>
            <p:cNvPr id="37" name="Rectangle 36">
              <a:extLst>
                <a:ext uri="{FF2B5EF4-FFF2-40B4-BE49-F238E27FC236}">
                  <a16:creationId xmlns:a16="http://schemas.microsoft.com/office/drawing/2014/main" id="{DB14CA2E-8108-0971-8B86-934D25638070}"/>
                </a:ext>
              </a:extLst>
            </p:cNvPr>
            <p:cNvSpPr/>
            <p:nvPr/>
          </p:nvSpPr>
          <p:spPr>
            <a:xfrm>
              <a:off x="5940484" y="4811590"/>
              <a:ext cx="295274" cy="230832"/>
            </a:xfrm>
            <a:prstGeom prst="rect">
              <a:avLst/>
            </a:prstGeom>
          </p:spPr>
          <p:txBody>
            <a:bodyPr wrap="non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900" dirty="0">
                  <a:solidFill>
                    <a:srgbClr val="000000"/>
                  </a:solidFill>
                  <a:ea typeface="Roboto" panose="02000000000000000000" pitchFamily="2" charset="0"/>
                  <a:cs typeface="Roboto" panose="02000000000000000000" pitchFamily="2" charset="0"/>
                </a:rPr>
                <a:t>S5</a:t>
              </a:r>
            </a:p>
          </p:txBody>
        </p:sp>
      </p:grpSp>
    </p:spTree>
    <p:extLst>
      <p:ext uri="{BB962C8B-B14F-4D97-AF65-F5344CB8AC3E}">
        <p14:creationId xmlns:p14="http://schemas.microsoft.com/office/powerpoint/2010/main" val="338909209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70"/>
        <p:cNvGrpSpPr/>
        <p:nvPr/>
      </p:nvGrpSpPr>
      <p:grpSpPr>
        <a:xfrm>
          <a:off x="0" y="0"/>
          <a:ext cx="0" cy="0"/>
          <a:chOff x="0" y="0"/>
          <a:chExt cx="0" cy="0"/>
        </a:xfrm>
      </p:grpSpPr>
      <p:grpSp>
        <p:nvGrpSpPr>
          <p:cNvPr id="3" name="Grupp 2">
            <a:extLst>
              <a:ext uri="{FF2B5EF4-FFF2-40B4-BE49-F238E27FC236}">
                <a16:creationId xmlns:a16="http://schemas.microsoft.com/office/drawing/2014/main" id="{453924CB-9530-A290-5C48-6BDC3D39D5E0}"/>
              </a:ext>
            </a:extLst>
          </p:cNvPr>
          <p:cNvGrpSpPr/>
          <p:nvPr/>
        </p:nvGrpSpPr>
        <p:grpSpPr>
          <a:xfrm>
            <a:off x="5900091" y="1590541"/>
            <a:ext cx="6064899" cy="5059740"/>
            <a:chOff x="5900091" y="1590541"/>
            <a:chExt cx="6064899" cy="5059740"/>
          </a:xfrm>
        </p:grpSpPr>
        <p:pic>
          <p:nvPicPr>
            <p:cNvPr id="6" name="Bildobjekt 5" descr="En bild som visar utomhus, vatten, himmel, strand&#10;&#10;Automatiskt genererad beskrivning">
              <a:extLst>
                <a:ext uri="{FF2B5EF4-FFF2-40B4-BE49-F238E27FC236}">
                  <a16:creationId xmlns:a16="http://schemas.microsoft.com/office/drawing/2014/main" id="{70424DB8-0FB2-17B0-CEEB-DE3422E4E575}"/>
                </a:ext>
              </a:extLst>
            </p:cNvPr>
            <p:cNvPicPr>
              <a:picLocks noChangeAspect="1"/>
            </p:cNvPicPr>
            <p:nvPr/>
          </p:nvPicPr>
          <p:blipFill rotWithShape="1">
            <a:blip r:embed="rId3" cstate="print">
              <a:alphaModFix/>
              <a:extLst>
                <a:ext uri="{28A0092B-C50C-407E-A947-70E740481C1C}">
                  <a14:useLocalDpi xmlns:a14="http://schemas.microsoft.com/office/drawing/2010/main"/>
                </a:ext>
              </a:extLst>
            </a:blip>
            <a:srcRect l="11492" r="3609"/>
            <a:stretch/>
          </p:blipFill>
          <p:spPr>
            <a:xfrm>
              <a:off x="6623222" y="1625953"/>
              <a:ext cx="5341766" cy="5006622"/>
            </a:xfrm>
            <a:prstGeom prst="snipRoundRect">
              <a:avLst>
                <a:gd name="adj1" fmla="val 12639"/>
                <a:gd name="adj2" fmla="val 0"/>
              </a:avLst>
            </a:prstGeom>
          </p:spPr>
        </p:pic>
        <p:sp>
          <p:nvSpPr>
            <p:cNvPr id="7" name="Rektangel 6">
              <a:extLst>
                <a:ext uri="{FF2B5EF4-FFF2-40B4-BE49-F238E27FC236}">
                  <a16:creationId xmlns:a16="http://schemas.microsoft.com/office/drawing/2014/main" id="{D059DCE8-FED2-2374-22CC-DBC09BCB4FA0}"/>
                </a:ext>
              </a:extLst>
            </p:cNvPr>
            <p:cNvSpPr/>
            <p:nvPr/>
          </p:nvSpPr>
          <p:spPr>
            <a:xfrm flipH="1" flipV="1">
              <a:off x="6623220" y="1608247"/>
              <a:ext cx="2298358" cy="5042034"/>
            </a:xfrm>
            <a:prstGeom prst="rect">
              <a:avLst/>
            </a:prstGeom>
            <a:gradFill flip="none" rotWithShape="1">
              <a:gsLst>
                <a:gs pos="5000">
                  <a:schemeClr val="bg1">
                    <a:lumMod val="95000"/>
                  </a:schemeClr>
                </a:gs>
                <a:gs pos="100000">
                  <a:schemeClr val="bg1">
                    <a:alpha val="0"/>
                  </a:scheme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ktangel 9">
              <a:extLst>
                <a:ext uri="{FF2B5EF4-FFF2-40B4-BE49-F238E27FC236}">
                  <a16:creationId xmlns:a16="http://schemas.microsoft.com/office/drawing/2014/main" id="{0F9AC25E-73A4-9C62-ACFA-864A291BAFEA}"/>
                </a:ext>
              </a:extLst>
            </p:cNvPr>
            <p:cNvSpPr/>
            <p:nvPr/>
          </p:nvSpPr>
          <p:spPr>
            <a:xfrm rot="5400000" flipV="1">
              <a:off x="8320794" y="-830162"/>
              <a:ext cx="1223493" cy="6064899"/>
            </a:xfrm>
            <a:prstGeom prst="rect">
              <a:avLst/>
            </a:prstGeom>
            <a:gradFill flip="none" rotWithShape="1">
              <a:gsLst>
                <a:gs pos="18000">
                  <a:schemeClr val="bg1">
                    <a:alpha val="0"/>
                  </a:schemeClr>
                </a:gs>
                <a:gs pos="99000">
                  <a:schemeClr val="bg1">
                    <a:lumMod val="95000"/>
                  </a:scheme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2" name="Rubrik 11">
            <a:extLst>
              <a:ext uri="{FF2B5EF4-FFF2-40B4-BE49-F238E27FC236}">
                <a16:creationId xmlns:a16="http://schemas.microsoft.com/office/drawing/2014/main" id="{835D2354-59B4-B983-F04F-182229C767F2}"/>
              </a:ext>
            </a:extLst>
          </p:cNvPr>
          <p:cNvSpPr>
            <a:spLocks noGrp="1"/>
          </p:cNvSpPr>
          <p:nvPr>
            <p:ph type="title"/>
          </p:nvPr>
        </p:nvSpPr>
        <p:spPr/>
        <p:txBody>
          <a:bodyPr/>
          <a:lstStyle/>
          <a:p>
            <a:r>
              <a:rPr lang="en-US" dirty="0" err="1"/>
              <a:t>Ontwikkeling</a:t>
            </a:r>
            <a:r>
              <a:rPr lang="en-US" dirty="0"/>
              <a:t> van </a:t>
            </a:r>
            <a:r>
              <a:rPr lang="en-US" dirty="0" err="1"/>
              <a:t>een</a:t>
            </a:r>
            <a:r>
              <a:rPr lang="en-US" dirty="0"/>
              <a:t> </a:t>
            </a:r>
            <a:r>
              <a:rPr lang="en-US" dirty="0" err="1"/>
              <a:t>normale</a:t>
            </a:r>
            <a:r>
              <a:rPr lang="en-US" dirty="0"/>
              <a:t> </a:t>
            </a:r>
            <a:r>
              <a:rPr lang="en-US" dirty="0" err="1"/>
              <a:t>blaasfunctie</a:t>
            </a:r>
            <a:endParaRPr lang="en-US" dirty="0"/>
          </a:p>
        </p:txBody>
      </p:sp>
      <p:sp>
        <p:nvSpPr>
          <p:cNvPr id="4" name="Platshållare för innehåll 3">
            <a:extLst>
              <a:ext uri="{FF2B5EF4-FFF2-40B4-BE49-F238E27FC236}">
                <a16:creationId xmlns:a16="http://schemas.microsoft.com/office/drawing/2014/main" id="{CFD64443-DB96-3E12-2DC1-860170A9027D}"/>
              </a:ext>
            </a:extLst>
          </p:cNvPr>
          <p:cNvSpPr>
            <a:spLocks noGrp="1"/>
          </p:cNvSpPr>
          <p:nvPr>
            <p:ph sz="half" idx="1"/>
          </p:nvPr>
        </p:nvSpPr>
        <p:spPr>
          <a:xfrm>
            <a:off x="838199" y="2305317"/>
            <a:ext cx="5924909" cy="4230000"/>
          </a:xfrm>
        </p:spPr>
        <p:txBody>
          <a:bodyPr vert="horz" lIns="91440" tIns="45720" rIns="91440" bIns="45720" rtlCol="0" anchor="t">
            <a:normAutofit fontScale="92500" lnSpcReduction="10000"/>
          </a:bodyPr>
          <a:lstStyle/>
          <a:p>
            <a:r>
              <a:rPr lang="en-US" dirty="0"/>
              <a:t>Babies </a:t>
            </a:r>
            <a:r>
              <a:rPr lang="en-US" dirty="0" err="1"/>
              <a:t>legen</a:t>
            </a:r>
            <a:r>
              <a:rPr lang="en-US" dirty="0"/>
              <a:t> </a:t>
            </a:r>
            <a:r>
              <a:rPr lang="en-US" dirty="0" err="1"/>
              <a:t>hun</a:t>
            </a:r>
            <a:r>
              <a:rPr lang="en-US" dirty="0"/>
              <a:t> </a:t>
            </a:r>
            <a:r>
              <a:rPr lang="en-US" dirty="0" err="1"/>
              <a:t>blaas</a:t>
            </a:r>
            <a:r>
              <a:rPr lang="en-US" dirty="0"/>
              <a:t> </a:t>
            </a:r>
            <a:r>
              <a:rPr lang="en-US" dirty="0" err="1"/>
              <a:t>beetje</a:t>
            </a:r>
            <a:r>
              <a:rPr lang="en-US" dirty="0"/>
              <a:t> </a:t>
            </a:r>
            <a:r>
              <a:rPr lang="en-US" dirty="0" err="1"/>
              <a:t>bij</a:t>
            </a:r>
            <a:r>
              <a:rPr lang="en-US" dirty="0"/>
              <a:t> </a:t>
            </a:r>
            <a:r>
              <a:rPr lang="en-US" dirty="0" err="1"/>
              <a:t>beetje</a:t>
            </a:r>
            <a:r>
              <a:rPr lang="en-US" dirty="0"/>
              <a:t>, </a:t>
            </a:r>
            <a:r>
              <a:rPr lang="en-US" dirty="0" err="1"/>
              <a:t>ongeveer</a:t>
            </a:r>
            <a:r>
              <a:rPr lang="en-US" dirty="0"/>
              <a:t> </a:t>
            </a:r>
            <a:r>
              <a:rPr lang="en-US" dirty="0" err="1"/>
              <a:t>één</a:t>
            </a:r>
            <a:r>
              <a:rPr lang="en-US" dirty="0"/>
              <a:t> </a:t>
            </a:r>
            <a:r>
              <a:rPr lang="en-US" dirty="0" err="1"/>
              <a:t>keer</a:t>
            </a:r>
            <a:r>
              <a:rPr lang="en-US" dirty="0"/>
              <a:t> per </a:t>
            </a:r>
            <a:r>
              <a:rPr lang="en-US" dirty="0" err="1"/>
              <a:t>uur</a:t>
            </a:r>
            <a:r>
              <a:rPr lang="en-US" dirty="0"/>
              <a:t>.</a:t>
            </a:r>
          </a:p>
          <a:p>
            <a:r>
              <a:rPr lang="en-US" dirty="0"/>
              <a:t>Een net </a:t>
            </a:r>
            <a:r>
              <a:rPr lang="en-US" dirty="0" err="1"/>
              <a:t>geboren</a:t>
            </a:r>
            <a:r>
              <a:rPr lang="en-US" dirty="0"/>
              <a:t> baby </a:t>
            </a:r>
            <a:r>
              <a:rPr lang="en-US" dirty="0" err="1"/>
              <a:t>heeft</a:t>
            </a:r>
            <a:r>
              <a:rPr lang="en-US" dirty="0"/>
              <a:t> </a:t>
            </a:r>
            <a:r>
              <a:rPr lang="en-US" dirty="0" err="1"/>
              <a:t>een</a:t>
            </a:r>
            <a:r>
              <a:rPr lang="en-US" dirty="0"/>
              <a:t> </a:t>
            </a:r>
            <a:r>
              <a:rPr lang="en-US" dirty="0" err="1"/>
              <a:t>blaascapaciteit</a:t>
            </a:r>
            <a:r>
              <a:rPr lang="en-US" dirty="0"/>
              <a:t> van </a:t>
            </a:r>
            <a:r>
              <a:rPr lang="en-US" dirty="0" err="1"/>
              <a:t>ongeveer</a:t>
            </a:r>
            <a:r>
              <a:rPr lang="en-US" dirty="0"/>
              <a:t> 30 ml.</a:t>
            </a:r>
          </a:p>
          <a:p>
            <a:r>
              <a:rPr lang="en-US" dirty="0" err="1"/>
              <a:t>Geleidelijk</a:t>
            </a:r>
            <a:r>
              <a:rPr lang="en-US" dirty="0"/>
              <a:t>, </a:t>
            </a:r>
            <a:r>
              <a:rPr lang="en-US" dirty="0" err="1"/>
              <a:t>als</a:t>
            </a:r>
            <a:r>
              <a:rPr lang="en-US" dirty="0"/>
              <a:t> het kind </a:t>
            </a:r>
            <a:r>
              <a:rPr lang="en-US" dirty="0" err="1"/>
              <a:t>ouder</a:t>
            </a:r>
            <a:r>
              <a:rPr lang="en-US" dirty="0"/>
              <a:t> </a:t>
            </a:r>
            <a:r>
              <a:rPr lang="en-US" dirty="0" err="1"/>
              <a:t>wordt</a:t>
            </a:r>
            <a:r>
              <a:rPr lang="en-US" dirty="0"/>
              <a:t>, </a:t>
            </a:r>
            <a:r>
              <a:rPr lang="en-US" dirty="0" err="1"/>
              <a:t>zal</a:t>
            </a:r>
            <a:r>
              <a:rPr lang="en-US" dirty="0"/>
              <a:t> het kind minder </a:t>
            </a:r>
            <a:r>
              <a:rPr lang="en-US" dirty="0" err="1"/>
              <a:t>vaak</a:t>
            </a:r>
            <a:r>
              <a:rPr lang="en-US" dirty="0"/>
              <a:t> </a:t>
            </a:r>
            <a:r>
              <a:rPr lang="en-US" dirty="0" err="1"/>
              <a:t>plassen</a:t>
            </a:r>
            <a:r>
              <a:rPr lang="en-US" dirty="0"/>
              <a:t>. </a:t>
            </a:r>
            <a:r>
              <a:rPr lang="en-US" dirty="0" err="1"/>
              <a:t>Oudere</a:t>
            </a:r>
            <a:r>
              <a:rPr lang="en-US" dirty="0"/>
              <a:t> </a:t>
            </a:r>
            <a:r>
              <a:rPr lang="en-US" dirty="0" err="1"/>
              <a:t>kinderen</a:t>
            </a:r>
            <a:r>
              <a:rPr lang="en-US" dirty="0"/>
              <a:t> </a:t>
            </a:r>
            <a:r>
              <a:rPr lang="en-US" dirty="0" err="1"/>
              <a:t>plassen</a:t>
            </a:r>
            <a:r>
              <a:rPr lang="en-US" dirty="0"/>
              <a:t> </a:t>
            </a:r>
            <a:r>
              <a:rPr lang="en-US" dirty="0" err="1"/>
              <a:t>elke</a:t>
            </a:r>
            <a:r>
              <a:rPr lang="en-US" dirty="0"/>
              <a:t> 3-4 </a:t>
            </a:r>
            <a:r>
              <a:rPr lang="en-US" dirty="0" err="1"/>
              <a:t>uur</a:t>
            </a:r>
            <a:r>
              <a:rPr lang="en-US" dirty="0"/>
              <a:t>.</a:t>
            </a:r>
          </a:p>
          <a:p>
            <a:r>
              <a:rPr lang="en-US" dirty="0"/>
              <a:t>De </a:t>
            </a:r>
            <a:r>
              <a:rPr lang="en-US" dirty="0" err="1"/>
              <a:t>blaascapaciteit</a:t>
            </a:r>
            <a:r>
              <a:rPr lang="en-US" dirty="0"/>
              <a:t> </a:t>
            </a:r>
            <a:r>
              <a:rPr lang="en-US" dirty="0" err="1"/>
              <a:t>groeit</a:t>
            </a:r>
            <a:r>
              <a:rPr lang="en-US" dirty="0"/>
              <a:t> </a:t>
            </a:r>
            <a:r>
              <a:rPr lang="en-US" dirty="0" err="1"/>
              <a:t>ongeveer</a:t>
            </a:r>
            <a:r>
              <a:rPr lang="en-US" dirty="0"/>
              <a:t> 30 ml per </a:t>
            </a:r>
            <a:r>
              <a:rPr lang="en-US" dirty="0" err="1"/>
              <a:t>jaar</a:t>
            </a:r>
            <a:r>
              <a:rPr lang="en-US" dirty="0"/>
              <a:t>.</a:t>
            </a:r>
          </a:p>
          <a:p>
            <a:r>
              <a:rPr lang="en-US" dirty="0"/>
              <a:t>Bij </a:t>
            </a:r>
            <a:r>
              <a:rPr lang="en-US" dirty="0" err="1"/>
              <a:t>een</a:t>
            </a:r>
            <a:r>
              <a:rPr lang="en-US" dirty="0"/>
              <a:t> </a:t>
            </a:r>
            <a:r>
              <a:rPr lang="en-US" dirty="0" err="1"/>
              <a:t>leefijd</a:t>
            </a:r>
            <a:r>
              <a:rPr lang="en-US" dirty="0"/>
              <a:t> van 3 </a:t>
            </a:r>
            <a:r>
              <a:rPr lang="en-US" dirty="0" err="1"/>
              <a:t>jaar</a:t>
            </a:r>
            <a:r>
              <a:rPr lang="en-US" dirty="0"/>
              <a:t> is </a:t>
            </a:r>
            <a:r>
              <a:rPr lang="en-US" dirty="0" err="1"/>
              <a:t>meer</a:t>
            </a:r>
            <a:r>
              <a:rPr lang="en-US" dirty="0"/>
              <a:t> dan 80% van de </a:t>
            </a:r>
            <a:r>
              <a:rPr lang="en-US" dirty="0" err="1"/>
              <a:t>kinderen</a:t>
            </a:r>
            <a:r>
              <a:rPr lang="en-US" dirty="0"/>
              <a:t> </a:t>
            </a:r>
            <a:r>
              <a:rPr lang="en-US" dirty="0" err="1"/>
              <a:t>gedurende</a:t>
            </a:r>
            <a:r>
              <a:rPr lang="en-US" dirty="0"/>
              <a:t> de </a:t>
            </a:r>
            <a:r>
              <a:rPr lang="en-US" dirty="0" err="1"/>
              <a:t>dag</a:t>
            </a:r>
            <a:r>
              <a:rPr lang="en-US" dirty="0"/>
              <a:t> continent. </a:t>
            </a:r>
          </a:p>
          <a:p>
            <a:r>
              <a:rPr lang="en-US" dirty="0"/>
              <a:t>Bij </a:t>
            </a:r>
            <a:r>
              <a:rPr lang="en-US" dirty="0" err="1"/>
              <a:t>een</a:t>
            </a:r>
            <a:r>
              <a:rPr lang="en-US" dirty="0"/>
              <a:t> </a:t>
            </a:r>
            <a:r>
              <a:rPr lang="en-US" dirty="0" err="1"/>
              <a:t>leefijd</a:t>
            </a:r>
            <a:r>
              <a:rPr lang="en-US" dirty="0"/>
              <a:t> van 6 </a:t>
            </a:r>
            <a:r>
              <a:rPr lang="en-US" dirty="0" err="1"/>
              <a:t>jaar</a:t>
            </a:r>
            <a:r>
              <a:rPr lang="en-US" dirty="0"/>
              <a:t> is </a:t>
            </a:r>
            <a:r>
              <a:rPr lang="en-US" dirty="0" err="1"/>
              <a:t>meer</a:t>
            </a:r>
            <a:r>
              <a:rPr lang="en-US" dirty="0"/>
              <a:t> dan 90% van de </a:t>
            </a:r>
            <a:r>
              <a:rPr lang="en-US" dirty="0" err="1"/>
              <a:t>kinderen</a:t>
            </a:r>
            <a:r>
              <a:rPr lang="en-US" dirty="0"/>
              <a:t> </a:t>
            </a:r>
            <a:r>
              <a:rPr lang="en-US" dirty="0" err="1"/>
              <a:t>gedurende</a:t>
            </a:r>
            <a:r>
              <a:rPr lang="en-US" dirty="0"/>
              <a:t> de </a:t>
            </a:r>
            <a:r>
              <a:rPr lang="en-US" dirty="0" err="1"/>
              <a:t>dag</a:t>
            </a:r>
            <a:r>
              <a:rPr lang="en-US" dirty="0"/>
              <a:t> continent.</a:t>
            </a:r>
          </a:p>
        </p:txBody>
      </p:sp>
    </p:spTree>
    <p:extLst>
      <p:ext uri="{BB962C8B-B14F-4D97-AF65-F5344CB8AC3E}">
        <p14:creationId xmlns:p14="http://schemas.microsoft.com/office/powerpoint/2010/main" val="17660346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70"/>
        <p:cNvGrpSpPr/>
        <p:nvPr/>
      </p:nvGrpSpPr>
      <p:grpSpPr>
        <a:xfrm>
          <a:off x="0" y="0"/>
          <a:ext cx="0" cy="0"/>
          <a:chOff x="0" y="0"/>
          <a:chExt cx="0" cy="0"/>
        </a:xfrm>
      </p:grpSpPr>
      <p:grpSp>
        <p:nvGrpSpPr>
          <p:cNvPr id="12" name="Grupp 11">
            <a:extLst>
              <a:ext uri="{FF2B5EF4-FFF2-40B4-BE49-F238E27FC236}">
                <a16:creationId xmlns:a16="http://schemas.microsoft.com/office/drawing/2014/main" id="{2A3C0093-EE6E-9478-54A5-B66D78FED8FC}"/>
              </a:ext>
            </a:extLst>
          </p:cNvPr>
          <p:cNvGrpSpPr/>
          <p:nvPr/>
        </p:nvGrpSpPr>
        <p:grpSpPr>
          <a:xfrm>
            <a:off x="5900089" y="1608247"/>
            <a:ext cx="6064899" cy="5042034"/>
            <a:chOff x="5900089" y="1608247"/>
            <a:chExt cx="6064899" cy="5042034"/>
          </a:xfrm>
        </p:grpSpPr>
        <p:pic>
          <p:nvPicPr>
            <p:cNvPr id="5" name="Bildobjekt 4" descr="En bild som visar person, inomhus, vägg, klädsel&#10;&#10;Automatiskt genererad beskrivning">
              <a:extLst>
                <a:ext uri="{FF2B5EF4-FFF2-40B4-BE49-F238E27FC236}">
                  <a16:creationId xmlns:a16="http://schemas.microsoft.com/office/drawing/2014/main" id="{03273E65-EAE2-19D4-23C9-7CF78F5FBBAF}"/>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l="9980"/>
            <a:stretch/>
          </p:blipFill>
          <p:spPr>
            <a:xfrm>
              <a:off x="6638834" y="1804614"/>
              <a:ext cx="5326154" cy="4835778"/>
            </a:xfrm>
            <a:prstGeom prst="snipRoundRect">
              <a:avLst>
                <a:gd name="adj1" fmla="val 13400"/>
                <a:gd name="adj2" fmla="val 0"/>
              </a:avLst>
            </a:prstGeom>
          </p:spPr>
        </p:pic>
        <p:sp>
          <p:nvSpPr>
            <p:cNvPr id="10" name="Rektangel 9">
              <a:extLst>
                <a:ext uri="{FF2B5EF4-FFF2-40B4-BE49-F238E27FC236}">
                  <a16:creationId xmlns:a16="http://schemas.microsoft.com/office/drawing/2014/main" id="{6BDAAB94-FEF6-04D4-C6E8-B16B36D28690}"/>
                </a:ext>
              </a:extLst>
            </p:cNvPr>
            <p:cNvSpPr/>
            <p:nvPr/>
          </p:nvSpPr>
          <p:spPr>
            <a:xfrm flipH="1" flipV="1">
              <a:off x="6474936" y="1608247"/>
              <a:ext cx="2298358" cy="5042034"/>
            </a:xfrm>
            <a:prstGeom prst="rect">
              <a:avLst/>
            </a:prstGeom>
            <a:gradFill flip="none" rotWithShape="1">
              <a:gsLst>
                <a:gs pos="5000">
                  <a:schemeClr val="bg1">
                    <a:lumMod val="95000"/>
                  </a:schemeClr>
                </a:gs>
                <a:gs pos="100000">
                  <a:schemeClr val="bg1">
                    <a:alpha val="0"/>
                  </a:scheme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ktangel 10">
              <a:extLst>
                <a:ext uri="{FF2B5EF4-FFF2-40B4-BE49-F238E27FC236}">
                  <a16:creationId xmlns:a16="http://schemas.microsoft.com/office/drawing/2014/main" id="{81FD5102-BBB6-9A28-D2FC-642D44B16C35}"/>
                </a:ext>
              </a:extLst>
            </p:cNvPr>
            <p:cNvSpPr/>
            <p:nvPr/>
          </p:nvSpPr>
          <p:spPr>
            <a:xfrm rot="5400000" flipV="1">
              <a:off x="8490746" y="-786043"/>
              <a:ext cx="883585" cy="6064899"/>
            </a:xfrm>
            <a:prstGeom prst="rect">
              <a:avLst/>
            </a:prstGeom>
            <a:gradFill flip="none" rotWithShape="1">
              <a:gsLst>
                <a:gs pos="18000">
                  <a:schemeClr val="bg1">
                    <a:alpha val="0"/>
                  </a:schemeClr>
                </a:gs>
                <a:gs pos="99000">
                  <a:schemeClr val="bg1">
                    <a:lumMod val="95000"/>
                  </a:scheme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9" name="Rubrik 8">
            <a:extLst>
              <a:ext uri="{FF2B5EF4-FFF2-40B4-BE49-F238E27FC236}">
                <a16:creationId xmlns:a16="http://schemas.microsoft.com/office/drawing/2014/main" id="{F03BAEE8-C1EA-FE07-03DF-6D5466F412FA}"/>
              </a:ext>
            </a:extLst>
          </p:cNvPr>
          <p:cNvSpPr>
            <a:spLocks noGrp="1"/>
          </p:cNvSpPr>
          <p:nvPr>
            <p:ph type="title"/>
          </p:nvPr>
        </p:nvSpPr>
        <p:spPr>
          <a:xfrm>
            <a:off x="838200" y="978793"/>
            <a:ext cx="7311390" cy="1223493"/>
          </a:xfrm>
        </p:spPr>
        <p:txBody>
          <a:bodyPr>
            <a:normAutofit/>
          </a:bodyPr>
          <a:lstStyle/>
          <a:p>
            <a:r>
              <a:rPr lang="en-US" noProof="0" dirty="0" err="1"/>
              <a:t>Pathofysiologie</a:t>
            </a:r>
            <a:r>
              <a:rPr lang="en-US" noProof="0" dirty="0"/>
              <a:t> – E</a:t>
            </a:r>
            <a:r>
              <a:rPr lang="nl-NL" noProof="0" dirty="0"/>
              <a:t>r zijn drie hoofdtypen blaasproblemen</a:t>
            </a:r>
            <a:endParaRPr lang="en-US" dirty="0"/>
          </a:p>
        </p:txBody>
      </p:sp>
      <p:sp>
        <p:nvSpPr>
          <p:cNvPr id="13" name="Content Placeholder 12">
            <a:extLst>
              <a:ext uri="{FF2B5EF4-FFF2-40B4-BE49-F238E27FC236}">
                <a16:creationId xmlns:a16="http://schemas.microsoft.com/office/drawing/2014/main" id="{0BD7601C-44DA-2FC8-A697-F3FB112BF0C1}"/>
              </a:ext>
            </a:extLst>
          </p:cNvPr>
          <p:cNvSpPr>
            <a:spLocks noGrp="1"/>
          </p:cNvSpPr>
          <p:nvPr>
            <p:ph sz="half" idx="1"/>
          </p:nvPr>
        </p:nvSpPr>
        <p:spPr/>
        <p:txBody>
          <a:bodyPr/>
          <a:lstStyle/>
          <a:p>
            <a:r>
              <a:rPr lang="en-US" dirty="0" err="1"/>
              <a:t>Opslagproblemen</a:t>
            </a:r>
            <a:r>
              <a:rPr lang="en-US" dirty="0"/>
              <a:t>: </a:t>
            </a:r>
            <a:r>
              <a:rPr lang="nl-NL" dirty="0"/>
              <a:t>Onvermogen om urine in de blaas te houden, bijvoorbeeld verschillende vormen van incontinentie.</a:t>
            </a:r>
          </a:p>
          <a:p>
            <a:r>
              <a:rPr lang="nl-NL" dirty="0"/>
              <a:t>Ledigingsproblemen</a:t>
            </a:r>
            <a:r>
              <a:rPr lang="en-US" dirty="0"/>
              <a:t>: </a:t>
            </a:r>
            <a:r>
              <a:rPr lang="en-US" dirty="0" err="1"/>
              <a:t>Onvermogen</a:t>
            </a:r>
            <a:r>
              <a:rPr lang="en-US" dirty="0"/>
              <a:t> om de </a:t>
            </a:r>
            <a:r>
              <a:rPr lang="en-US" dirty="0" err="1"/>
              <a:t>blaas</a:t>
            </a:r>
            <a:r>
              <a:rPr lang="en-US" dirty="0"/>
              <a:t> </a:t>
            </a:r>
            <a:r>
              <a:rPr lang="en-US" dirty="0" err="1"/>
              <a:t>volledig</a:t>
            </a:r>
            <a:r>
              <a:rPr lang="en-US" dirty="0"/>
              <a:t> </a:t>
            </a:r>
            <a:r>
              <a:rPr lang="en-US" dirty="0" err="1"/>
              <a:t>te</a:t>
            </a:r>
            <a:r>
              <a:rPr lang="en-US" dirty="0"/>
              <a:t> </a:t>
            </a:r>
            <a:r>
              <a:rPr lang="en-US" dirty="0" err="1"/>
              <a:t>legen</a:t>
            </a:r>
            <a:r>
              <a:rPr lang="en-US" dirty="0"/>
              <a:t>.</a:t>
            </a:r>
          </a:p>
          <a:p>
            <a:r>
              <a:rPr lang="en-US" dirty="0" err="1"/>
              <a:t>Een</a:t>
            </a:r>
            <a:r>
              <a:rPr lang="en-US" dirty="0"/>
              <a:t> mix van </a:t>
            </a:r>
            <a:r>
              <a:rPr lang="en-US" dirty="0" err="1"/>
              <a:t>verschillende</a:t>
            </a:r>
            <a:r>
              <a:rPr lang="en-US" dirty="0"/>
              <a:t> </a:t>
            </a:r>
            <a:r>
              <a:rPr lang="en-US" dirty="0" err="1"/>
              <a:t>typen</a:t>
            </a:r>
            <a:r>
              <a:rPr lang="en-US" dirty="0"/>
              <a:t> </a:t>
            </a:r>
            <a:r>
              <a:rPr lang="en-US" dirty="0" err="1"/>
              <a:t>incontinentie</a:t>
            </a:r>
            <a:r>
              <a:rPr lang="en-US" dirty="0"/>
              <a:t> en </a:t>
            </a:r>
            <a:r>
              <a:rPr lang="en-US" dirty="0" err="1"/>
              <a:t>urineretentie</a:t>
            </a:r>
            <a:r>
              <a:rPr lang="en-US" dirty="0"/>
              <a:t>.</a:t>
            </a:r>
          </a:p>
          <a:p>
            <a:endParaRPr lang="en-US" dirty="0"/>
          </a:p>
          <a:p>
            <a:endParaRPr lang="en-US" dirty="0"/>
          </a:p>
        </p:txBody>
      </p:sp>
    </p:spTree>
    <p:extLst>
      <p:ext uri="{BB962C8B-B14F-4D97-AF65-F5344CB8AC3E}">
        <p14:creationId xmlns:p14="http://schemas.microsoft.com/office/powerpoint/2010/main" val="380623475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70"/>
        <p:cNvGrpSpPr/>
        <p:nvPr/>
      </p:nvGrpSpPr>
      <p:grpSpPr>
        <a:xfrm>
          <a:off x="0" y="0"/>
          <a:ext cx="0" cy="0"/>
          <a:chOff x="0" y="0"/>
          <a:chExt cx="0" cy="0"/>
        </a:xfrm>
      </p:grpSpPr>
      <p:grpSp>
        <p:nvGrpSpPr>
          <p:cNvPr id="11" name="Grupp 10">
            <a:extLst>
              <a:ext uri="{FF2B5EF4-FFF2-40B4-BE49-F238E27FC236}">
                <a16:creationId xmlns:a16="http://schemas.microsoft.com/office/drawing/2014/main" id="{C3D50290-EE8B-380D-F930-0D2F6D9DE71D}"/>
              </a:ext>
            </a:extLst>
          </p:cNvPr>
          <p:cNvGrpSpPr/>
          <p:nvPr/>
        </p:nvGrpSpPr>
        <p:grpSpPr>
          <a:xfrm>
            <a:off x="5900089" y="1804614"/>
            <a:ext cx="6064899" cy="4845667"/>
            <a:chOff x="5900089" y="1804614"/>
            <a:chExt cx="6064899" cy="4845667"/>
          </a:xfrm>
        </p:grpSpPr>
        <p:pic>
          <p:nvPicPr>
            <p:cNvPr id="10" name="Bildobjekt 9" descr="En bild som visar rullstol, person, hjul, utomhus&#10;&#10;Automatiskt genererad beskrivning">
              <a:extLst>
                <a:ext uri="{FF2B5EF4-FFF2-40B4-BE49-F238E27FC236}">
                  <a16:creationId xmlns:a16="http://schemas.microsoft.com/office/drawing/2014/main" id="{D25D98C5-975D-7B19-981F-EEDCFF386C89}"/>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l="12489" t="3149" r="3716" b="1282"/>
            <a:stretch/>
          </p:blipFill>
          <p:spPr>
            <a:xfrm>
              <a:off x="6474936" y="1952625"/>
              <a:ext cx="5490051" cy="4679950"/>
            </a:xfrm>
            <a:prstGeom prst="snipRoundRect">
              <a:avLst>
                <a:gd name="adj1" fmla="val 0"/>
                <a:gd name="adj2" fmla="val 0"/>
              </a:avLst>
            </a:prstGeom>
          </p:spPr>
        </p:pic>
        <p:sp>
          <p:nvSpPr>
            <p:cNvPr id="7" name="Rektangel 6">
              <a:extLst>
                <a:ext uri="{FF2B5EF4-FFF2-40B4-BE49-F238E27FC236}">
                  <a16:creationId xmlns:a16="http://schemas.microsoft.com/office/drawing/2014/main" id="{276932FF-24A8-55F8-84B4-27D4BDE7C62D}"/>
                </a:ext>
              </a:extLst>
            </p:cNvPr>
            <p:cNvSpPr/>
            <p:nvPr/>
          </p:nvSpPr>
          <p:spPr>
            <a:xfrm flipH="1" flipV="1">
              <a:off x="6474936" y="1952625"/>
              <a:ext cx="2298358" cy="4697656"/>
            </a:xfrm>
            <a:prstGeom prst="rect">
              <a:avLst/>
            </a:prstGeom>
            <a:gradFill flip="none" rotWithShape="1">
              <a:gsLst>
                <a:gs pos="6000">
                  <a:schemeClr val="bg1">
                    <a:lumMod val="95000"/>
                  </a:schemeClr>
                </a:gs>
                <a:gs pos="100000">
                  <a:schemeClr val="bg1">
                    <a:alpha val="0"/>
                  </a:scheme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ktangel 8">
              <a:extLst>
                <a:ext uri="{FF2B5EF4-FFF2-40B4-BE49-F238E27FC236}">
                  <a16:creationId xmlns:a16="http://schemas.microsoft.com/office/drawing/2014/main" id="{3C24213A-8BA0-A273-0654-65D7E34DC7E5}"/>
                </a:ext>
              </a:extLst>
            </p:cNvPr>
            <p:cNvSpPr/>
            <p:nvPr/>
          </p:nvSpPr>
          <p:spPr>
            <a:xfrm rot="5400000" flipV="1">
              <a:off x="8490746" y="-786043"/>
              <a:ext cx="883585" cy="6064899"/>
            </a:xfrm>
            <a:prstGeom prst="rect">
              <a:avLst/>
            </a:prstGeom>
            <a:gradFill flip="none" rotWithShape="1">
              <a:gsLst>
                <a:gs pos="18000">
                  <a:schemeClr val="bg1">
                    <a:alpha val="0"/>
                  </a:schemeClr>
                </a:gs>
                <a:gs pos="99000">
                  <a:schemeClr val="bg1">
                    <a:lumMod val="95000"/>
                  </a:scheme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2" name="Platshållare för innehåll 11">
            <a:extLst>
              <a:ext uri="{FF2B5EF4-FFF2-40B4-BE49-F238E27FC236}">
                <a16:creationId xmlns:a16="http://schemas.microsoft.com/office/drawing/2014/main" id="{2A07E8D1-8C8A-505A-3D41-96564B33BEA5}"/>
              </a:ext>
            </a:extLst>
          </p:cNvPr>
          <p:cNvSpPr>
            <a:spLocks noGrp="1"/>
          </p:cNvSpPr>
          <p:nvPr>
            <p:ph sz="half" idx="1"/>
          </p:nvPr>
        </p:nvSpPr>
        <p:spPr>
          <a:xfrm>
            <a:off x="838200" y="2165617"/>
            <a:ext cx="5257800" cy="4230000"/>
          </a:xfrm>
        </p:spPr>
        <p:txBody>
          <a:bodyPr>
            <a:normAutofit/>
          </a:bodyPr>
          <a:lstStyle/>
          <a:p>
            <a:r>
              <a:rPr lang="en-US" dirty="0" err="1"/>
              <a:t>Neurogene</a:t>
            </a:r>
            <a:r>
              <a:rPr lang="en-US" dirty="0"/>
              <a:t> </a:t>
            </a:r>
            <a:r>
              <a:rPr lang="en-US" dirty="0" err="1"/>
              <a:t>schade</a:t>
            </a:r>
            <a:endParaRPr lang="en-US" dirty="0"/>
          </a:p>
          <a:p>
            <a:pPr marL="457200" lvl="1" indent="0">
              <a:buNone/>
            </a:pPr>
            <a:r>
              <a:rPr lang="nl-NL" dirty="0"/>
              <a:t>De meest voorkomende aandoeningen die neurogene blazen bij kinderen veroorzaken zijn aangeboren afwijkingen, zoals spina bifida.</a:t>
            </a:r>
            <a:endParaRPr lang="en-US" dirty="0"/>
          </a:p>
          <a:p>
            <a:r>
              <a:rPr lang="en-US" dirty="0" err="1"/>
              <a:t>Uitstroom</a:t>
            </a:r>
            <a:r>
              <a:rPr lang="en-US" dirty="0"/>
              <a:t> </a:t>
            </a:r>
            <a:r>
              <a:rPr lang="en-US" dirty="0" err="1"/>
              <a:t>obstructie</a:t>
            </a:r>
            <a:endParaRPr lang="en-US" dirty="0"/>
          </a:p>
          <a:p>
            <a:pPr marL="457200" lvl="1" indent="0">
              <a:buNone/>
            </a:pPr>
            <a:r>
              <a:rPr lang="en-US" dirty="0" err="1"/>
              <a:t>Meatusstenose</a:t>
            </a:r>
            <a:endParaRPr lang="en-US" dirty="0"/>
          </a:p>
          <a:p>
            <a:pPr marL="457200" lvl="1" indent="0">
              <a:buNone/>
            </a:pPr>
            <a:r>
              <a:rPr lang="en-US" dirty="0" err="1"/>
              <a:t>Urethrale</a:t>
            </a:r>
            <a:r>
              <a:rPr lang="en-US" dirty="0"/>
              <a:t> </a:t>
            </a:r>
            <a:r>
              <a:rPr lang="en-US" dirty="0" err="1"/>
              <a:t>kleppen</a:t>
            </a:r>
            <a:endParaRPr lang="en-US" dirty="0"/>
          </a:p>
          <a:p>
            <a:pPr marL="457200" lvl="1" indent="0">
              <a:buNone/>
            </a:pPr>
            <a:r>
              <a:rPr lang="en-US" dirty="0" err="1"/>
              <a:t>Epispadie</a:t>
            </a:r>
            <a:r>
              <a:rPr lang="en-US" dirty="0"/>
              <a:t> </a:t>
            </a:r>
          </a:p>
          <a:p>
            <a:r>
              <a:rPr lang="en-US" dirty="0" err="1"/>
              <a:t>Aangeboren</a:t>
            </a:r>
            <a:r>
              <a:rPr lang="en-US" dirty="0"/>
              <a:t> </a:t>
            </a:r>
            <a:r>
              <a:rPr lang="en-US" dirty="0" err="1"/>
              <a:t>misvormingen</a:t>
            </a:r>
            <a:r>
              <a:rPr lang="en-US" dirty="0"/>
              <a:t> </a:t>
            </a:r>
            <a:r>
              <a:rPr lang="en-US" dirty="0" err="1"/>
              <a:t>zoals</a:t>
            </a:r>
            <a:r>
              <a:rPr lang="en-US" dirty="0"/>
              <a:t> </a:t>
            </a:r>
            <a:r>
              <a:rPr lang="en-US" dirty="0" err="1"/>
              <a:t>blaasexstrofie</a:t>
            </a:r>
            <a:endParaRPr lang="en-US" dirty="0"/>
          </a:p>
        </p:txBody>
      </p:sp>
      <p:sp>
        <p:nvSpPr>
          <p:cNvPr id="6" name="Rubrik 5">
            <a:extLst>
              <a:ext uri="{FF2B5EF4-FFF2-40B4-BE49-F238E27FC236}">
                <a16:creationId xmlns:a16="http://schemas.microsoft.com/office/drawing/2014/main" id="{BC44EF80-54EB-1CC0-0883-C70A4426D26B}"/>
              </a:ext>
            </a:extLst>
          </p:cNvPr>
          <p:cNvSpPr>
            <a:spLocks noGrp="1"/>
          </p:cNvSpPr>
          <p:nvPr>
            <p:ph type="title"/>
          </p:nvPr>
        </p:nvSpPr>
        <p:spPr/>
        <p:txBody>
          <a:bodyPr/>
          <a:lstStyle/>
          <a:p>
            <a:r>
              <a:rPr lang="nl-NL" dirty="0"/>
              <a:t>Moeilijkheden bij het legen van de blaas</a:t>
            </a:r>
            <a:endParaRPr lang="en-US" dirty="0"/>
          </a:p>
        </p:txBody>
      </p:sp>
    </p:spTree>
    <p:extLst>
      <p:ext uri="{BB962C8B-B14F-4D97-AF65-F5344CB8AC3E}">
        <p14:creationId xmlns:p14="http://schemas.microsoft.com/office/powerpoint/2010/main" val="3435583938"/>
      </p:ext>
    </p:extLst>
  </p:cSld>
  <p:clrMapOvr>
    <a:masterClrMapping/>
  </p:clrMapOvr>
</p:sld>
</file>

<file path=ppt/theme/theme1.xml><?xml version="1.0" encoding="utf-8"?>
<a:theme xmlns:a="http://schemas.openxmlformats.org/drawingml/2006/main" name="Corporate">
  <a:themeElements>
    <a:clrScheme name="Corporate">
      <a:dk1>
        <a:srgbClr val="2B55B4"/>
      </a:dk1>
      <a:lt1>
        <a:srgbClr val="FFFFFF"/>
      </a:lt1>
      <a:dk2>
        <a:srgbClr val="1996FF"/>
      </a:dk2>
      <a:lt2>
        <a:srgbClr val="FFFFFF"/>
      </a:lt2>
      <a:accent1>
        <a:srgbClr val="1996FF"/>
      </a:accent1>
      <a:accent2>
        <a:srgbClr val="FF8200"/>
      </a:accent2>
      <a:accent3>
        <a:srgbClr val="F0007D"/>
      </a:accent3>
      <a:accent4>
        <a:srgbClr val="6E1EAA"/>
      </a:accent4>
      <a:accent5>
        <a:srgbClr val="3CAA32"/>
      </a:accent5>
      <a:accent6>
        <a:srgbClr val="2B55B4"/>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Wellspect Presentation Template" id="{CFE77CCC-EE28-47E9-B27E-8C0CD7B7996E}" vid="{3DC33EAD-7FD0-4489-B60A-5121F9151BE9}"/>
    </a:ext>
  </a:extLst>
</a:theme>
</file>

<file path=ppt/theme/theme10.xml><?xml version="1.0" encoding="utf-8"?>
<a:theme xmlns:a="http://schemas.openxmlformats.org/drawingml/2006/main" name="Corporate - neg">
  <a:themeElements>
    <a:clrScheme name="Corporate">
      <a:dk1>
        <a:srgbClr val="2B55B4"/>
      </a:dk1>
      <a:lt1>
        <a:srgbClr val="FFFFFF"/>
      </a:lt1>
      <a:dk2>
        <a:srgbClr val="1996FF"/>
      </a:dk2>
      <a:lt2>
        <a:srgbClr val="FFFFFF"/>
      </a:lt2>
      <a:accent1>
        <a:srgbClr val="1996FF"/>
      </a:accent1>
      <a:accent2>
        <a:srgbClr val="FF8200"/>
      </a:accent2>
      <a:accent3>
        <a:srgbClr val="F0007D"/>
      </a:accent3>
      <a:accent4>
        <a:srgbClr val="6E1EAA"/>
      </a:accent4>
      <a:accent5>
        <a:srgbClr val="3CAA32"/>
      </a:accent5>
      <a:accent6>
        <a:srgbClr val="2B55B4"/>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Wellspect Presentation Template" id="{CFE77CCC-EE28-47E9-B27E-8C0CD7B7996E}" vid="{2576FEB1-1D7C-44EE-A162-2DB9B1885918}"/>
    </a:ext>
  </a:extLst>
</a:theme>
</file>

<file path=ppt/theme/theme11.xml><?xml version="1.0" encoding="utf-8"?>
<a:theme xmlns:a="http://schemas.openxmlformats.org/drawingml/2006/main" name="LoFric - neg">
  <a:themeElements>
    <a:clrScheme name="LoFric">
      <a:dk1>
        <a:srgbClr val="000000"/>
      </a:dk1>
      <a:lt1>
        <a:srgbClr val="FFFFFF"/>
      </a:lt1>
      <a:dk2>
        <a:srgbClr val="2B55B4"/>
      </a:dk2>
      <a:lt2>
        <a:srgbClr val="FFFFFF"/>
      </a:lt2>
      <a:accent1>
        <a:srgbClr val="1996FF"/>
      </a:accent1>
      <a:accent2>
        <a:srgbClr val="FF8200"/>
      </a:accent2>
      <a:accent3>
        <a:srgbClr val="F0007D"/>
      </a:accent3>
      <a:accent4>
        <a:srgbClr val="6E1EAA"/>
      </a:accent4>
      <a:accent5>
        <a:srgbClr val="3CAA32"/>
      </a:accent5>
      <a:accent6>
        <a:srgbClr val="2B55B4"/>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Wellspect Presentation Template" id="{CFE77CCC-EE28-47E9-B27E-8C0CD7B7996E}" vid="{125E7CA9-9D10-494A-959B-19E3302E5DCA}"/>
    </a:ext>
  </a:extLst>
</a:theme>
</file>

<file path=ppt/theme/theme12.xml><?xml version="1.0" encoding="utf-8"?>
<a:theme xmlns:a="http://schemas.openxmlformats.org/drawingml/2006/main" name="LoFric Origo - neg">
  <a:themeElements>
    <a:clrScheme name="LoFric">
      <a:dk1>
        <a:srgbClr val="000000"/>
      </a:dk1>
      <a:lt1>
        <a:srgbClr val="FFFFFF"/>
      </a:lt1>
      <a:dk2>
        <a:srgbClr val="2B55B4"/>
      </a:dk2>
      <a:lt2>
        <a:srgbClr val="FFFFFF"/>
      </a:lt2>
      <a:accent1>
        <a:srgbClr val="1996FF"/>
      </a:accent1>
      <a:accent2>
        <a:srgbClr val="FF8200"/>
      </a:accent2>
      <a:accent3>
        <a:srgbClr val="F0007D"/>
      </a:accent3>
      <a:accent4>
        <a:srgbClr val="6E1EAA"/>
      </a:accent4>
      <a:accent5>
        <a:srgbClr val="3CAA32"/>
      </a:accent5>
      <a:accent6>
        <a:srgbClr val="2B55B4"/>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Wellspect Presentation Template" id="{CFE77CCC-EE28-47E9-B27E-8C0CD7B7996E}" vid="{2AAE84FF-9F87-4480-88F7-76A99D195D18}"/>
    </a:ext>
  </a:extLst>
</a:theme>
</file>

<file path=ppt/theme/theme13.xml><?xml version="1.0" encoding="utf-8"?>
<a:theme xmlns:a="http://schemas.openxmlformats.org/drawingml/2006/main" name="LoFric Sense - neg">
  <a:themeElements>
    <a:clrScheme name="Sense">
      <a:dk1>
        <a:srgbClr val="000000"/>
      </a:dk1>
      <a:lt1>
        <a:srgbClr val="FFFFFF"/>
      </a:lt1>
      <a:dk2>
        <a:srgbClr val="6E1EAA"/>
      </a:dk2>
      <a:lt2>
        <a:srgbClr val="FFFFFF"/>
      </a:lt2>
      <a:accent1>
        <a:srgbClr val="1996FF"/>
      </a:accent1>
      <a:accent2>
        <a:srgbClr val="FF8200"/>
      </a:accent2>
      <a:accent3>
        <a:srgbClr val="F0007D"/>
      </a:accent3>
      <a:accent4>
        <a:srgbClr val="6E1EAA"/>
      </a:accent4>
      <a:accent5>
        <a:srgbClr val="3CAA32"/>
      </a:accent5>
      <a:accent6>
        <a:srgbClr val="2B55B4"/>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Wellspect Presentation Template" id="{CFE77CCC-EE28-47E9-B27E-8C0CD7B7996E}" vid="{6713BF2A-B2C5-4855-B5A8-D79555A21839}"/>
    </a:ext>
  </a:extLst>
</a:theme>
</file>

<file path=ppt/theme/theme14.xml><?xml version="1.0" encoding="utf-8"?>
<a:theme xmlns:a="http://schemas.openxmlformats.org/drawingml/2006/main" name="LoFric Elle - neg">
  <a:themeElements>
    <a:clrScheme name="Sense">
      <a:dk1>
        <a:srgbClr val="000000"/>
      </a:dk1>
      <a:lt1>
        <a:srgbClr val="FFFFFF"/>
      </a:lt1>
      <a:dk2>
        <a:srgbClr val="6E1EAA"/>
      </a:dk2>
      <a:lt2>
        <a:srgbClr val="FFFFFF"/>
      </a:lt2>
      <a:accent1>
        <a:srgbClr val="1996FF"/>
      </a:accent1>
      <a:accent2>
        <a:srgbClr val="FF8200"/>
      </a:accent2>
      <a:accent3>
        <a:srgbClr val="F0007D"/>
      </a:accent3>
      <a:accent4>
        <a:srgbClr val="6E1EAA"/>
      </a:accent4>
      <a:accent5>
        <a:srgbClr val="3CAA32"/>
      </a:accent5>
      <a:accent6>
        <a:srgbClr val="2B55B4"/>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Wellspect Presentation Template" id="{CFE77CCC-EE28-47E9-B27E-8C0CD7B7996E}" vid="{4945892E-6BDF-40D1-88D8-02F8E258BB45}"/>
    </a:ext>
  </a:extLst>
</a:theme>
</file>

<file path=ppt/theme/theme15.xml><?xml version="1.0" encoding="utf-8"?>
<a:theme xmlns:a="http://schemas.openxmlformats.org/drawingml/2006/main" name="LoFric Hydro-Kit - neg">
  <a:themeElements>
    <a:clrScheme name="LoFric">
      <a:dk1>
        <a:srgbClr val="000000"/>
      </a:dk1>
      <a:lt1>
        <a:srgbClr val="FFFFFF"/>
      </a:lt1>
      <a:dk2>
        <a:srgbClr val="2B55B4"/>
      </a:dk2>
      <a:lt2>
        <a:srgbClr val="FFFFFF"/>
      </a:lt2>
      <a:accent1>
        <a:srgbClr val="1996FF"/>
      </a:accent1>
      <a:accent2>
        <a:srgbClr val="FF8200"/>
      </a:accent2>
      <a:accent3>
        <a:srgbClr val="F0007D"/>
      </a:accent3>
      <a:accent4>
        <a:srgbClr val="6E1EAA"/>
      </a:accent4>
      <a:accent5>
        <a:srgbClr val="3CAA32"/>
      </a:accent5>
      <a:accent6>
        <a:srgbClr val="2B55B4"/>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Wellspect Presentation Template" id="{CFE77CCC-EE28-47E9-B27E-8C0CD7B7996E}" vid="{52CCE8EB-8E9D-45D3-A41A-D544FA6FC3AE}"/>
    </a:ext>
  </a:extLst>
</a:theme>
</file>

<file path=ppt/theme/theme16.xml><?xml version="1.0" encoding="utf-8"?>
<a:theme xmlns:a="http://schemas.openxmlformats.org/drawingml/2006/main" name="Navina - neg">
  <a:themeElements>
    <a:clrScheme name="Navina">
      <a:dk1>
        <a:srgbClr val="000000"/>
      </a:dk1>
      <a:lt1>
        <a:srgbClr val="FFFFFF"/>
      </a:lt1>
      <a:dk2>
        <a:srgbClr val="FF8200"/>
      </a:dk2>
      <a:lt2>
        <a:srgbClr val="FFFFFF"/>
      </a:lt2>
      <a:accent1>
        <a:srgbClr val="1996FF"/>
      </a:accent1>
      <a:accent2>
        <a:srgbClr val="FF8200"/>
      </a:accent2>
      <a:accent3>
        <a:srgbClr val="F0007D"/>
      </a:accent3>
      <a:accent4>
        <a:srgbClr val="6E1EAA"/>
      </a:accent4>
      <a:accent5>
        <a:srgbClr val="3CAA32"/>
      </a:accent5>
      <a:accent6>
        <a:srgbClr val="2B55B4"/>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Wellspect Presentation Template" id="{CFE77CCC-EE28-47E9-B27E-8C0CD7B7996E}" vid="{733DFAE7-4FDF-49CE-B64D-44E648F8A3AA}"/>
    </a:ext>
  </a:extLst>
</a:theme>
</file>

<file path=ppt/theme/theme17.xml><?xml version="1.0" encoding="utf-8"?>
<a:theme xmlns:a="http://schemas.openxmlformats.org/drawingml/2006/main" name="Navina Smart - neg">
  <a:themeElements>
    <a:clrScheme name="Navina">
      <a:dk1>
        <a:srgbClr val="000000"/>
      </a:dk1>
      <a:lt1>
        <a:srgbClr val="FFFFFF"/>
      </a:lt1>
      <a:dk2>
        <a:srgbClr val="FF8200"/>
      </a:dk2>
      <a:lt2>
        <a:srgbClr val="FFFFFF"/>
      </a:lt2>
      <a:accent1>
        <a:srgbClr val="1996FF"/>
      </a:accent1>
      <a:accent2>
        <a:srgbClr val="FF8200"/>
      </a:accent2>
      <a:accent3>
        <a:srgbClr val="F0007D"/>
      </a:accent3>
      <a:accent4>
        <a:srgbClr val="6E1EAA"/>
      </a:accent4>
      <a:accent5>
        <a:srgbClr val="3CAA32"/>
      </a:accent5>
      <a:accent6>
        <a:srgbClr val="2B55B4"/>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Wellspect Presentation Template" id="{CFE77CCC-EE28-47E9-B27E-8C0CD7B7996E}" vid="{A4355ACD-722A-49C1-952E-5ED8DBB49AE9}"/>
    </a:ext>
  </a:extLst>
</a:theme>
</file>

<file path=ppt/theme/theme18.xml><?xml version="1.0" encoding="utf-8"?>
<a:theme xmlns:a="http://schemas.openxmlformats.org/drawingml/2006/main" name="Navina Classic - neg">
  <a:themeElements>
    <a:clrScheme name="Navina">
      <a:dk1>
        <a:srgbClr val="000000"/>
      </a:dk1>
      <a:lt1>
        <a:srgbClr val="FFFFFF"/>
      </a:lt1>
      <a:dk2>
        <a:srgbClr val="FF8200"/>
      </a:dk2>
      <a:lt2>
        <a:srgbClr val="FFFFFF"/>
      </a:lt2>
      <a:accent1>
        <a:srgbClr val="1996FF"/>
      </a:accent1>
      <a:accent2>
        <a:srgbClr val="FF8200"/>
      </a:accent2>
      <a:accent3>
        <a:srgbClr val="F0007D"/>
      </a:accent3>
      <a:accent4>
        <a:srgbClr val="6E1EAA"/>
      </a:accent4>
      <a:accent5>
        <a:srgbClr val="3CAA32"/>
      </a:accent5>
      <a:accent6>
        <a:srgbClr val="2B55B4"/>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Wellspect Presentation Template" id="{CFE77CCC-EE28-47E9-B27E-8C0CD7B7996E}" vid="{3724AE6A-FF90-468C-8775-F8FA8E253694}"/>
    </a:ext>
  </a:extLst>
</a:theme>
</file>

<file path=ppt/theme/theme19.xml><?xml version="1.0" encoding="utf-8"?>
<a:theme xmlns:a="http://schemas.openxmlformats.org/drawingml/2006/main" name="Corporate">
  <a:themeElements>
    <a:clrScheme name="Corporate">
      <a:dk1>
        <a:srgbClr val="2B55B4"/>
      </a:dk1>
      <a:lt1>
        <a:srgbClr val="FFFFFF"/>
      </a:lt1>
      <a:dk2>
        <a:srgbClr val="1996FF"/>
      </a:dk2>
      <a:lt2>
        <a:srgbClr val="FFFFFF"/>
      </a:lt2>
      <a:accent1>
        <a:srgbClr val="1996FF"/>
      </a:accent1>
      <a:accent2>
        <a:srgbClr val="FF8200"/>
      </a:accent2>
      <a:accent3>
        <a:srgbClr val="F0007D"/>
      </a:accent3>
      <a:accent4>
        <a:srgbClr val="6E1EAA"/>
      </a:accent4>
      <a:accent5>
        <a:srgbClr val="3CAA32"/>
      </a:accent5>
      <a:accent6>
        <a:srgbClr val="2B55B4"/>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Wellspect Template" id="{F8426721-D6C1-4B96-80D4-AB34C847F3E5}" vid="{98081DA4-C94B-4E55-9A57-E71359F1919C}"/>
    </a:ext>
  </a:extLst>
</a:theme>
</file>

<file path=ppt/theme/theme2.xml><?xml version="1.0" encoding="utf-8"?>
<a:theme xmlns:a="http://schemas.openxmlformats.org/drawingml/2006/main" name="LoFric">
  <a:themeElements>
    <a:clrScheme name="LoFric">
      <a:dk1>
        <a:srgbClr val="000000"/>
      </a:dk1>
      <a:lt1>
        <a:srgbClr val="FFFFFF"/>
      </a:lt1>
      <a:dk2>
        <a:srgbClr val="2B55B4"/>
      </a:dk2>
      <a:lt2>
        <a:srgbClr val="FFFFFF"/>
      </a:lt2>
      <a:accent1>
        <a:srgbClr val="1996FF"/>
      </a:accent1>
      <a:accent2>
        <a:srgbClr val="FF8200"/>
      </a:accent2>
      <a:accent3>
        <a:srgbClr val="F0007D"/>
      </a:accent3>
      <a:accent4>
        <a:srgbClr val="6E1EAA"/>
      </a:accent4>
      <a:accent5>
        <a:srgbClr val="3CAA32"/>
      </a:accent5>
      <a:accent6>
        <a:srgbClr val="2B55B4"/>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Wellspect Presentation Template" id="{CFE77CCC-EE28-47E9-B27E-8C0CD7B7996E}" vid="{8AB43F8A-EE50-4400-B395-C658D06DA21E}"/>
    </a:ext>
  </a:extLst>
</a:theme>
</file>

<file path=ppt/theme/theme20.xml><?xml version="1.0" encoding="utf-8"?>
<a:theme xmlns:a="http://schemas.openxmlformats.org/drawingml/2006/main" name="1_LoFric">
  <a:themeElements>
    <a:clrScheme name="LoFric">
      <a:dk1>
        <a:srgbClr val="000000"/>
      </a:dk1>
      <a:lt1>
        <a:srgbClr val="FFFFFF"/>
      </a:lt1>
      <a:dk2>
        <a:srgbClr val="2B55B4"/>
      </a:dk2>
      <a:lt2>
        <a:srgbClr val="FFFFFF"/>
      </a:lt2>
      <a:accent1>
        <a:srgbClr val="1996FF"/>
      </a:accent1>
      <a:accent2>
        <a:srgbClr val="FF8200"/>
      </a:accent2>
      <a:accent3>
        <a:srgbClr val="F0007D"/>
      </a:accent3>
      <a:accent4>
        <a:srgbClr val="6E1EAA"/>
      </a:accent4>
      <a:accent5>
        <a:srgbClr val="3CAA32"/>
      </a:accent5>
      <a:accent6>
        <a:srgbClr val="2B55B4"/>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Wellspect Template" id="{F8426721-D6C1-4B96-80D4-AB34C847F3E5}" vid="{FEEC97F3-8CDF-43DC-8FA7-14316ECC0C61}"/>
    </a:ext>
  </a:extLst>
</a:theme>
</file>

<file path=ppt/theme/theme21.xml><?xml version="1.0" encoding="utf-8"?>
<a:theme xmlns:a="http://schemas.openxmlformats.org/drawingml/2006/main" name="Corporate">
  <a:themeElements>
    <a:clrScheme name="Corporate">
      <a:dk1>
        <a:srgbClr val="2B55B4"/>
      </a:dk1>
      <a:lt1>
        <a:srgbClr val="FFFFFF"/>
      </a:lt1>
      <a:dk2>
        <a:srgbClr val="1996FF"/>
      </a:dk2>
      <a:lt2>
        <a:srgbClr val="FFFFFF"/>
      </a:lt2>
      <a:accent1>
        <a:srgbClr val="1996FF"/>
      </a:accent1>
      <a:accent2>
        <a:srgbClr val="FF8200"/>
      </a:accent2>
      <a:accent3>
        <a:srgbClr val="F0007D"/>
      </a:accent3>
      <a:accent4>
        <a:srgbClr val="6E1EAA"/>
      </a:accent4>
      <a:accent5>
        <a:srgbClr val="3CAA32"/>
      </a:accent5>
      <a:accent6>
        <a:srgbClr val="2B55B4"/>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Wellspect Template" id="{F8426721-D6C1-4B96-80D4-AB34C847F3E5}" vid="{98081DA4-C94B-4E55-9A57-E71359F1919C}"/>
    </a:ext>
  </a:extLst>
</a:theme>
</file>

<file path=ppt/theme/theme2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LoFric Origo">
  <a:themeElements>
    <a:clrScheme name="LoFric">
      <a:dk1>
        <a:srgbClr val="000000"/>
      </a:dk1>
      <a:lt1>
        <a:srgbClr val="FFFFFF"/>
      </a:lt1>
      <a:dk2>
        <a:srgbClr val="2B55B4"/>
      </a:dk2>
      <a:lt2>
        <a:srgbClr val="FFFFFF"/>
      </a:lt2>
      <a:accent1>
        <a:srgbClr val="1996FF"/>
      </a:accent1>
      <a:accent2>
        <a:srgbClr val="FF8200"/>
      </a:accent2>
      <a:accent3>
        <a:srgbClr val="F0007D"/>
      </a:accent3>
      <a:accent4>
        <a:srgbClr val="6E1EAA"/>
      </a:accent4>
      <a:accent5>
        <a:srgbClr val="3CAA32"/>
      </a:accent5>
      <a:accent6>
        <a:srgbClr val="2B55B4"/>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Wellspect Presentation Template" id="{CFE77CCC-EE28-47E9-B27E-8C0CD7B7996E}" vid="{FAB6AC2F-FCB8-4E54-A875-E61C43E18A0A}"/>
    </a:ext>
  </a:extLst>
</a:theme>
</file>

<file path=ppt/theme/theme4.xml><?xml version="1.0" encoding="utf-8"?>
<a:theme xmlns:a="http://schemas.openxmlformats.org/drawingml/2006/main" name="LoFric Sense">
  <a:themeElements>
    <a:clrScheme name="Sense">
      <a:dk1>
        <a:srgbClr val="000000"/>
      </a:dk1>
      <a:lt1>
        <a:srgbClr val="FFFFFF"/>
      </a:lt1>
      <a:dk2>
        <a:srgbClr val="6E1EAA"/>
      </a:dk2>
      <a:lt2>
        <a:srgbClr val="FFFFFF"/>
      </a:lt2>
      <a:accent1>
        <a:srgbClr val="1996FF"/>
      </a:accent1>
      <a:accent2>
        <a:srgbClr val="FF8200"/>
      </a:accent2>
      <a:accent3>
        <a:srgbClr val="F0007D"/>
      </a:accent3>
      <a:accent4>
        <a:srgbClr val="6E1EAA"/>
      </a:accent4>
      <a:accent5>
        <a:srgbClr val="3CAA32"/>
      </a:accent5>
      <a:accent6>
        <a:srgbClr val="2B55B4"/>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Wellspect Presentation Template" id="{CFE77CCC-EE28-47E9-B27E-8C0CD7B7996E}" vid="{C00FBEE4-2386-404C-BA14-DAB26BB1BDD4}"/>
    </a:ext>
  </a:extLst>
</a:theme>
</file>

<file path=ppt/theme/theme5.xml><?xml version="1.0" encoding="utf-8"?>
<a:theme xmlns:a="http://schemas.openxmlformats.org/drawingml/2006/main" name="LoFric Elle">
  <a:themeElements>
    <a:clrScheme name="Sense">
      <a:dk1>
        <a:srgbClr val="000000"/>
      </a:dk1>
      <a:lt1>
        <a:srgbClr val="FFFFFF"/>
      </a:lt1>
      <a:dk2>
        <a:srgbClr val="6E1EAA"/>
      </a:dk2>
      <a:lt2>
        <a:srgbClr val="FFFFFF"/>
      </a:lt2>
      <a:accent1>
        <a:srgbClr val="1996FF"/>
      </a:accent1>
      <a:accent2>
        <a:srgbClr val="FF8200"/>
      </a:accent2>
      <a:accent3>
        <a:srgbClr val="F0007D"/>
      </a:accent3>
      <a:accent4>
        <a:srgbClr val="6E1EAA"/>
      </a:accent4>
      <a:accent5>
        <a:srgbClr val="3CAA32"/>
      </a:accent5>
      <a:accent6>
        <a:srgbClr val="2B55B4"/>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Wellspect Presentation Template" id="{CFE77CCC-EE28-47E9-B27E-8C0CD7B7996E}" vid="{83747A18-44D3-4A0F-8190-2692F998FE2D}"/>
    </a:ext>
  </a:extLst>
</a:theme>
</file>

<file path=ppt/theme/theme6.xml><?xml version="1.0" encoding="utf-8"?>
<a:theme xmlns:a="http://schemas.openxmlformats.org/drawingml/2006/main" name="LoFric Hydro-Kit">
  <a:themeElements>
    <a:clrScheme name="LoFric">
      <a:dk1>
        <a:srgbClr val="000000"/>
      </a:dk1>
      <a:lt1>
        <a:srgbClr val="FFFFFF"/>
      </a:lt1>
      <a:dk2>
        <a:srgbClr val="2B55B4"/>
      </a:dk2>
      <a:lt2>
        <a:srgbClr val="FFFFFF"/>
      </a:lt2>
      <a:accent1>
        <a:srgbClr val="1996FF"/>
      </a:accent1>
      <a:accent2>
        <a:srgbClr val="FF8200"/>
      </a:accent2>
      <a:accent3>
        <a:srgbClr val="F0007D"/>
      </a:accent3>
      <a:accent4>
        <a:srgbClr val="6E1EAA"/>
      </a:accent4>
      <a:accent5>
        <a:srgbClr val="3CAA32"/>
      </a:accent5>
      <a:accent6>
        <a:srgbClr val="2B55B4"/>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Wellspect Presentation Template" id="{CFE77CCC-EE28-47E9-B27E-8C0CD7B7996E}" vid="{32F47F52-3D91-402D-A810-00851D0E89BE}"/>
    </a:ext>
  </a:extLst>
</a:theme>
</file>

<file path=ppt/theme/theme7.xml><?xml version="1.0" encoding="utf-8"?>
<a:theme xmlns:a="http://schemas.openxmlformats.org/drawingml/2006/main" name="Navina">
  <a:themeElements>
    <a:clrScheme name="Navina">
      <a:dk1>
        <a:srgbClr val="000000"/>
      </a:dk1>
      <a:lt1>
        <a:srgbClr val="FFFFFF"/>
      </a:lt1>
      <a:dk2>
        <a:srgbClr val="FF8200"/>
      </a:dk2>
      <a:lt2>
        <a:srgbClr val="FFFFFF"/>
      </a:lt2>
      <a:accent1>
        <a:srgbClr val="1996FF"/>
      </a:accent1>
      <a:accent2>
        <a:srgbClr val="FF8200"/>
      </a:accent2>
      <a:accent3>
        <a:srgbClr val="F0007D"/>
      </a:accent3>
      <a:accent4>
        <a:srgbClr val="6E1EAA"/>
      </a:accent4>
      <a:accent5>
        <a:srgbClr val="3CAA32"/>
      </a:accent5>
      <a:accent6>
        <a:srgbClr val="2B55B4"/>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Wellspect Presentation Template" id="{CFE77CCC-EE28-47E9-B27E-8C0CD7B7996E}" vid="{1F2046B7-AF35-4AF0-BBAA-42120CC66AA8}"/>
    </a:ext>
  </a:extLst>
</a:theme>
</file>

<file path=ppt/theme/theme8.xml><?xml version="1.0" encoding="utf-8"?>
<a:theme xmlns:a="http://schemas.openxmlformats.org/drawingml/2006/main" name="Navina Smart">
  <a:themeElements>
    <a:clrScheme name="Navina">
      <a:dk1>
        <a:srgbClr val="000000"/>
      </a:dk1>
      <a:lt1>
        <a:srgbClr val="FFFFFF"/>
      </a:lt1>
      <a:dk2>
        <a:srgbClr val="FF8200"/>
      </a:dk2>
      <a:lt2>
        <a:srgbClr val="FFFFFF"/>
      </a:lt2>
      <a:accent1>
        <a:srgbClr val="1996FF"/>
      </a:accent1>
      <a:accent2>
        <a:srgbClr val="FF8200"/>
      </a:accent2>
      <a:accent3>
        <a:srgbClr val="F0007D"/>
      </a:accent3>
      <a:accent4>
        <a:srgbClr val="6E1EAA"/>
      </a:accent4>
      <a:accent5>
        <a:srgbClr val="3CAA32"/>
      </a:accent5>
      <a:accent6>
        <a:srgbClr val="2B55B4"/>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Wellspect Presentation Template" id="{CFE77CCC-EE28-47E9-B27E-8C0CD7B7996E}" vid="{6F23294B-9FA1-450E-AC23-FFBEB8A8051D}"/>
    </a:ext>
  </a:extLst>
</a:theme>
</file>

<file path=ppt/theme/theme9.xml><?xml version="1.0" encoding="utf-8"?>
<a:theme xmlns:a="http://schemas.openxmlformats.org/drawingml/2006/main" name="Navina Classic">
  <a:themeElements>
    <a:clrScheme name="Navina">
      <a:dk1>
        <a:srgbClr val="000000"/>
      </a:dk1>
      <a:lt1>
        <a:srgbClr val="FFFFFF"/>
      </a:lt1>
      <a:dk2>
        <a:srgbClr val="FF8200"/>
      </a:dk2>
      <a:lt2>
        <a:srgbClr val="FFFFFF"/>
      </a:lt2>
      <a:accent1>
        <a:srgbClr val="1996FF"/>
      </a:accent1>
      <a:accent2>
        <a:srgbClr val="FF8200"/>
      </a:accent2>
      <a:accent3>
        <a:srgbClr val="F0007D"/>
      </a:accent3>
      <a:accent4>
        <a:srgbClr val="6E1EAA"/>
      </a:accent4>
      <a:accent5>
        <a:srgbClr val="3CAA32"/>
      </a:accent5>
      <a:accent6>
        <a:srgbClr val="2B55B4"/>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Wellspect Presentation Template" id="{CFE77CCC-EE28-47E9-B27E-8C0CD7B7996E}" vid="{C71DA4B3-91B3-45A5-8699-7B39FD323C64}"/>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8755CDB87953C24E80765EEDEAD4FDA4" ma:contentTypeVersion="18" ma:contentTypeDescription="Een nieuw document maken." ma:contentTypeScope="" ma:versionID="ba097a7d75c1b37471c7a0970f7af9e4">
  <xsd:schema xmlns:xsd="http://www.w3.org/2001/XMLSchema" xmlns:xs="http://www.w3.org/2001/XMLSchema" xmlns:p="http://schemas.microsoft.com/office/2006/metadata/properties" xmlns:ns2="e36f2201-6998-4fe1-9097-f47f55ea788e" xmlns:ns3="fc4a65d8-3370-4642-9d46-8e8a4077b185" xmlns:ns4="35da44a1-c60c-404f-bb4c-f4b8ad1f26c3" targetNamespace="http://schemas.microsoft.com/office/2006/metadata/properties" ma:root="true" ma:fieldsID="77e4bd8f136307fe410cb4348ddcbf4d" ns2:_="" ns3:_="" ns4:_="">
    <xsd:import namespace="e36f2201-6998-4fe1-9097-f47f55ea788e"/>
    <xsd:import namespace="fc4a65d8-3370-4642-9d46-8e8a4077b185"/>
    <xsd:import namespace="35da44a1-c60c-404f-bb4c-f4b8ad1f26c3"/>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GenerationTime" minOccurs="0"/>
                <xsd:element ref="ns2:MediaServiceEventHashCode" minOccurs="0"/>
                <xsd:element ref="ns2:MediaServiceAutoKeyPoints" minOccurs="0"/>
                <xsd:element ref="ns2:MediaServiceKeyPoints" minOccurs="0"/>
                <xsd:element ref="ns2:MediaServiceDateTaken" minOccurs="0"/>
                <xsd:element ref="ns2:MediaLengthInSeconds" minOccurs="0"/>
                <xsd:element ref="ns2:MediaServiceOCR" minOccurs="0"/>
                <xsd:element ref="ns3:SharedWithUsers" minOccurs="0"/>
                <xsd:element ref="ns3:SharedWithDetails" minOccurs="0"/>
                <xsd:element ref="ns2:lcf76f155ced4ddcb4097134ff3c332f" minOccurs="0"/>
                <xsd:element ref="ns4:TaxCatchAll" minOccurs="0"/>
                <xsd:element ref="ns2:MediaServiceLocation"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36f2201-6998-4fe1-9097-f47f55ea788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ServiceDateTaken" ma:index="15" nillable="true" ma:displayName="MediaServiceDateTaken" ma:hidden="true" ma:internalName="MediaServiceDateTaken" ma:readOnly="true">
      <xsd:simpleType>
        <xsd:restriction base="dms:Text"/>
      </xsd:simpleType>
    </xsd:element>
    <xsd:element name="MediaLengthInSeconds" ma:index="16" nillable="true" ma:displayName="MediaLengthInSeconds" ma:hidden="true" ma:internalName="MediaLengthInSeconds" ma:readOnly="true">
      <xsd:simpleType>
        <xsd:restriction base="dms:Unknown"/>
      </xsd:simpleType>
    </xsd:element>
    <xsd:element name="MediaServiceOCR" ma:index="17" nillable="true" ma:displayName="Extracted Text" ma:internalName="MediaServiceOCR" ma:readOnly="true">
      <xsd:simpleType>
        <xsd:restriction base="dms:Note">
          <xsd:maxLength value="255"/>
        </xsd:restriction>
      </xsd:simpleType>
    </xsd:element>
    <xsd:element name="lcf76f155ced4ddcb4097134ff3c332f" ma:index="21" nillable="true" ma:taxonomy="true" ma:internalName="lcf76f155ced4ddcb4097134ff3c332f" ma:taxonomyFieldName="MediaServiceImageTags" ma:displayName="Afbeeldingtags" ma:readOnly="false" ma:fieldId="{5cf76f15-5ced-4ddc-b409-7134ff3c332f}" ma:taxonomyMulti="true" ma:sspId="79e31dd9-086b-491e-9da5-9ad521351aad" ma:termSetId="09814cd3-568e-fe90-9814-8d621ff8fb84" ma:anchorId="fba54fb3-c3e1-fe81-a776-ca4b69148c4d" ma:open="true" ma:isKeyword="false">
      <xsd:complexType>
        <xsd:sequence>
          <xsd:element ref="pc:Terms" minOccurs="0" maxOccurs="1"/>
        </xsd:sequence>
      </xsd:complexType>
    </xsd:element>
    <xsd:element name="MediaServiceLocation" ma:index="23" nillable="true" ma:displayName="Location" ma:indexed="true" ma:internalName="MediaServiceLocation" ma:readOnly="true">
      <xsd:simpleType>
        <xsd:restriction base="dms:Text"/>
      </xsd:simple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fc4a65d8-3370-4642-9d46-8e8a4077b185" elementFormDefault="qualified">
    <xsd:import namespace="http://schemas.microsoft.com/office/2006/documentManagement/types"/>
    <xsd:import namespace="http://schemas.microsoft.com/office/infopath/2007/PartnerControls"/>
    <xsd:element name="SharedWithUsers" ma:index="18" nillable="true" ma:displayName="Gedeeld met"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Gedeeld met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35da44a1-c60c-404f-bb4c-f4b8ad1f26c3" elementFormDefault="qualified">
    <xsd:import namespace="http://schemas.microsoft.com/office/2006/documentManagement/types"/>
    <xsd:import namespace="http://schemas.microsoft.com/office/infopath/2007/PartnerControls"/>
    <xsd:element name="TaxCatchAll" ma:index="22" nillable="true" ma:displayName="Taxonomy Catch All Column" ma:hidden="true" ma:list="{35883e04-98e6-4373-a66b-0fe41175bc78}" ma:internalName="TaxCatchAll" ma:showField="CatchAllData" ma:web="fc4a65d8-3370-4642-9d46-8e8a4077b185">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e36f2201-6998-4fe1-9097-f47f55ea788e">
      <Terms xmlns="http://schemas.microsoft.com/office/infopath/2007/PartnerControls"/>
    </lcf76f155ced4ddcb4097134ff3c332f>
    <TaxCatchAll xmlns="35da44a1-c60c-404f-bb4c-f4b8ad1f26c3" xsi:nil="true"/>
    <SharedWithUsers xmlns="fc4a65d8-3370-4642-9d46-8e8a4077b185">
      <UserInfo>
        <DisplayName>Westhoek, Liesbeth</DisplayName>
        <AccountId>287</AccountId>
        <AccountType/>
      </UserInfo>
    </SharedWithUser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EDC41A1D-6BA6-452F-9F63-7B4722C3EA1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36f2201-6998-4fe1-9097-f47f55ea788e"/>
    <ds:schemaRef ds:uri="fc4a65d8-3370-4642-9d46-8e8a4077b185"/>
    <ds:schemaRef ds:uri="35da44a1-c60c-404f-bb4c-f4b8ad1f26c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71726C1C-4680-43A9-BD2E-0D86E1D1C958}">
  <ds:schemaRefs>
    <ds:schemaRef ds:uri="35da44a1-c60c-404f-bb4c-f4b8ad1f26c3"/>
    <ds:schemaRef ds:uri="http://purl.org/dc/terms/"/>
    <ds:schemaRef ds:uri="e36f2201-6998-4fe1-9097-f47f55ea788e"/>
    <ds:schemaRef ds:uri="http://purl.org/dc/dcmitype/"/>
    <ds:schemaRef ds:uri="http://schemas.openxmlformats.org/package/2006/metadata/core-properties"/>
    <ds:schemaRef ds:uri="http://purl.org/dc/elements/1.1/"/>
    <ds:schemaRef ds:uri="http://schemas.microsoft.com/office/2006/documentManagement/types"/>
    <ds:schemaRef ds:uri="fc4a65d8-3370-4642-9d46-8e8a4077b185"/>
    <ds:schemaRef ds:uri="http://schemas.microsoft.com/office/infopath/2007/PartnerControls"/>
    <ds:schemaRef ds:uri="http://schemas.microsoft.com/office/2006/metadata/properties"/>
    <ds:schemaRef ds:uri="http://www.w3.org/XML/1998/namespace"/>
  </ds:schemaRefs>
</ds:datastoreItem>
</file>

<file path=customXml/itemProps3.xml><?xml version="1.0" encoding="utf-8"?>
<ds:datastoreItem xmlns:ds="http://schemas.openxmlformats.org/officeDocument/2006/customXml" ds:itemID="{95CDEAE5-BDEF-448E-AA8A-0B0228B49D46}">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Wellspect Presentation Template</Template>
  <TotalTime>0</TotalTime>
  <Words>6947</Words>
  <Application>Microsoft Office PowerPoint</Application>
  <PresentationFormat>Breedbeeld</PresentationFormat>
  <Paragraphs>399</Paragraphs>
  <Slides>27</Slides>
  <Notes>25</Notes>
  <HiddenSlides>0</HiddenSlides>
  <MMClips>0</MMClips>
  <ScaleCrop>false</ScaleCrop>
  <HeadingPairs>
    <vt:vector size="6" baseType="variant">
      <vt:variant>
        <vt:lpstr>Gebruikte lettertypen</vt:lpstr>
      </vt:variant>
      <vt:variant>
        <vt:i4>4</vt:i4>
      </vt:variant>
      <vt:variant>
        <vt:lpstr>Thema</vt:lpstr>
      </vt:variant>
      <vt:variant>
        <vt:i4>21</vt:i4>
      </vt:variant>
      <vt:variant>
        <vt:lpstr>Diatitels</vt:lpstr>
      </vt:variant>
      <vt:variant>
        <vt:i4>27</vt:i4>
      </vt:variant>
    </vt:vector>
  </HeadingPairs>
  <TitlesOfParts>
    <vt:vector size="52" baseType="lpstr">
      <vt:lpstr>arial</vt:lpstr>
      <vt:lpstr>arial</vt:lpstr>
      <vt:lpstr>Calibri</vt:lpstr>
      <vt:lpstr>Calibri Light</vt:lpstr>
      <vt:lpstr>Corporate</vt:lpstr>
      <vt:lpstr>LoFric</vt:lpstr>
      <vt:lpstr>LoFric Origo</vt:lpstr>
      <vt:lpstr>LoFric Sense</vt:lpstr>
      <vt:lpstr>LoFric Elle</vt:lpstr>
      <vt:lpstr>LoFric Hydro-Kit</vt:lpstr>
      <vt:lpstr>Navina</vt:lpstr>
      <vt:lpstr>Navina Smart</vt:lpstr>
      <vt:lpstr>Navina Classic</vt:lpstr>
      <vt:lpstr>Corporate - neg</vt:lpstr>
      <vt:lpstr>LoFric - neg</vt:lpstr>
      <vt:lpstr>LoFric Origo - neg</vt:lpstr>
      <vt:lpstr>LoFric Sense - neg</vt:lpstr>
      <vt:lpstr>LoFric Elle - neg</vt:lpstr>
      <vt:lpstr>LoFric Hydro-Kit - neg</vt:lpstr>
      <vt:lpstr>Navina - neg</vt:lpstr>
      <vt:lpstr>Navina Smart - neg</vt:lpstr>
      <vt:lpstr>Navina Classic - neg</vt:lpstr>
      <vt:lpstr>Corporate</vt:lpstr>
      <vt:lpstr>1_LoFric</vt:lpstr>
      <vt:lpstr>Corporate</vt:lpstr>
      <vt:lpstr>PowerPoint-presentatie</vt:lpstr>
      <vt:lpstr>Zelfkatheterisatie - een andere manier om te plassen  Training gericht op iemand die een kind aanleert hoe intermitterende katheterisatie (IC) uit te voeren</vt:lpstr>
      <vt:lpstr>Wat moet je weten om (zelf-)katheterisatie (IC) aan te kunnen leren aan kinderen en ouders</vt:lpstr>
      <vt:lpstr>Wat is Intermitterende Katheterisatie (IC)?</vt:lpstr>
      <vt:lpstr>Anatomie en fysiologie van het urinwegstelsel</vt:lpstr>
      <vt:lpstr>Zenuwsysteem – de communicatie tussen brein en blaas</vt:lpstr>
      <vt:lpstr>Ontwikkeling van een normale blaasfunctie</vt:lpstr>
      <vt:lpstr>Pathofysiologie – Er zijn drie hoofdtypen blaasproblemen</vt:lpstr>
      <vt:lpstr>Moeilijkheden bij het legen van de blaas</vt:lpstr>
      <vt:lpstr>Belangrijke factoren bij het aanleren van IC</vt:lpstr>
      <vt:lpstr>Hoe vaak en waar IC uitvoeren?</vt:lpstr>
      <vt:lpstr>Waar IC uitvoeren?</vt:lpstr>
      <vt:lpstr>Voorbereidende gesprekken</vt:lpstr>
      <vt:lpstr>Zelftraining bij 0 tot 2 jarigen</vt:lpstr>
      <vt:lpstr>Zelftraining 2 tot 4 jarigen</vt:lpstr>
      <vt:lpstr>Zelftraining kinderen ouder dan 4 jaar</vt:lpstr>
      <vt:lpstr>Zelf-training voor kinderen ouder dan 4 jaar (vervolg)</vt:lpstr>
      <vt:lpstr>Informatie voor kinderen en ouders die ter ondersteuning  gebruikt kunnen worden als er gestart wordt met katheteriseren.</vt:lpstr>
      <vt:lpstr>10 kleine stappen om uiteindelijk succesvol IC uit te voeren</vt:lpstr>
      <vt:lpstr>IC methode – meisje </vt:lpstr>
      <vt:lpstr>IC methode – jongen</vt:lpstr>
      <vt:lpstr>IC methode – meisje</vt:lpstr>
      <vt:lpstr>IC methode – jongen </vt:lpstr>
      <vt:lpstr>Voordelen van IC</vt:lpstr>
      <vt:lpstr>Complicaties IC</vt:lpstr>
      <vt:lpstr>Tips &amp; tricks</vt:lpstr>
      <vt:lpstr>PowerPoint-presentatie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
  <cp:lastModifiedBy/>
  <cp:revision>197</cp:revision>
  <dcterms:created xsi:type="dcterms:W3CDTF">2023-09-05T08:38:30Z</dcterms:created>
  <dcterms:modified xsi:type="dcterms:W3CDTF">2024-03-15T15:52:55Z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0x0101008755CDB87953C24E80765EEDEAD4FDA4</vt:lpwstr>
  </property>
  <property fmtid="{D5CDD505-2E9C-101B-9397-08002B2CF9AE}" pid="3" name="MediaServiceImageTags">
    <vt:lpwstr/>
  </property>
</Properties>
</file>