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4.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5.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6.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7.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8.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9.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10.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11.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12.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13.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14.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15.xml" ContentType="application/vnd.openxmlformats-officedocument.theme+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16.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17.xml" ContentType="application/vnd.openxmlformats-officedocument.theme+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18.xml" ContentType="application/vnd.openxmlformats-officedocument.theme+xml"/>
  <Override PartName="/ppt/theme/theme19.xml" ContentType="application/vnd.openxmlformats-officedocument.theme+xml"/>
  <Override PartName="/ppt/theme/theme20.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55" r:id="rId3"/>
    <p:sldMasterId id="2147483762" r:id="rId4"/>
    <p:sldMasterId id="2147483767" r:id="rId5"/>
    <p:sldMasterId id="2147483771" r:id="rId6"/>
    <p:sldMasterId id="2147483775" r:id="rId7"/>
    <p:sldMasterId id="2147483779" r:id="rId8"/>
    <p:sldMasterId id="2147483783" r:id="rId9"/>
    <p:sldMasterId id="2147483787" r:id="rId10"/>
    <p:sldMasterId id="2147483791" r:id="rId11"/>
    <p:sldMasterId id="2147483795" r:id="rId12"/>
    <p:sldMasterId id="2147483799" r:id="rId13"/>
    <p:sldMasterId id="2147483803" r:id="rId14"/>
    <p:sldMasterId id="2147483807" r:id="rId15"/>
    <p:sldMasterId id="2147483811" r:id="rId16"/>
    <p:sldMasterId id="2147483815" r:id="rId17"/>
    <p:sldMasterId id="2147483819" r:id="rId18"/>
    <p:sldMasterId id="2147483823" r:id="rId19"/>
    <p:sldMasterId id="2147483827" r:id="rId20"/>
  </p:sldMasterIdLst>
  <p:notesMasterIdLst>
    <p:notesMasterId r:id="rId25"/>
  </p:notesMasterIdLst>
  <p:handoutMasterIdLst>
    <p:handoutMasterId r:id="rId26"/>
  </p:handoutMasterIdLst>
  <p:sldIdLst>
    <p:sldId id="259" r:id="rId21"/>
    <p:sldId id="264" r:id="rId22"/>
    <p:sldId id="263" r:id="rId23"/>
    <p:sldId id="265" r:id="rId24"/>
  </p:sldIdLst>
  <p:sldSz cx="7559675" cy="1069181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5182"/>
    <a:srgbClr val="26132F"/>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D3A233-3AE2-4B04-96E8-29E33C013D14}" v="98" dt="2023-03-21T09:28:30.394"/>
    <p1510:client id="{239344FA-FA98-44A5-A28E-C574503E2CE8}" v="3" dt="2023-03-21T09:45:16.9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84403" autoAdjust="0"/>
  </p:normalViewPr>
  <p:slideViewPr>
    <p:cSldViewPr snapToGrid="0">
      <p:cViewPr varScale="1">
        <p:scale>
          <a:sx n="74" d="100"/>
          <a:sy n="74" d="100"/>
        </p:scale>
        <p:origin x="3012" y="66"/>
      </p:cViewPr>
      <p:guideLst/>
    </p:cSldViewPr>
  </p:slideViewPr>
  <p:notesTextViewPr>
    <p:cViewPr>
      <p:scale>
        <a:sx n="3" d="2"/>
        <a:sy n="3" d="2"/>
      </p:scale>
      <p:origin x="0" y="0"/>
    </p:cViewPr>
  </p:notesTextViewPr>
  <p:sorterViewPr>
    <p:cViewPr>
      <p:scale>
        <a:sx n="90" d="100"/>
        <a:sy n="90" d="100"/>
      </p:scale>
      <p:origin x="0" y="-1074"/>
    </p:cViewPr>
  </p:sorterViewPr>
  <p:notesViewPr>
    <p:cSldViewPr snapToGrid="0">
      <p:cViewPr varScale="1">
        <p:scale>
          <a:sx n="65" d="100"/>
          <a:sy n="65" d="100"/>
        </p:scale>
        <p:origin x="2405"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6.xml"/><Relationship Id="rId13" Type="http://schemas.openxmlformats.org/officeDocument/2006/relationships/slideMaster" Target="slideMasters/slideMaster11.xml"/><Relationship Id="rId18" Type="http://schemas.openxmlformats.org/officeDocument/2006/relationships/slideMaster" Target="slideMasters/slideMaster16.xml"/><Relationship Id="rId26" Type="http://schemas.openxmlformats.org/officeDocument/2006/relationships/handoutMaster" Target="handoutMasters/handoutMaster1.xml"/><Relationship Id="rId3" Type="http://schemas.openxmlformats.org/officeDocument/2006/relationships/slideMaster" Target="slideMasters/slideMaster1.xml"/><Relationship Id="rId21" Type="http://schemas.openxmlformats.org/officeDocument/2006/relationships/slide" Target="slides/slide1.xml"/><Relationship Id="rId7" Type="http://schemas.openxmlformats.org/officeDocument/2006/relationships/slideMaster" Target="slideMasters/slideMaster5.xml"/><Relationship Id="rId12" Type="http://schemas.openxmlformats.org/officeDocument/2006/relationships/slideMaster" Target="slideMasters/slideMaster10.xml"/><Relationship Id="rId17" Type="http://schemas.openxmlformats.org/officeDocument/2006/relationships/slideMaster" Target="slideMasters/slideMaster15.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Master" Target="slideMasters/slideMaster14.xml"/><Relationship Id="rId20" Type="http://schemas.openxmlformats.org/officeDocument/2006/relationships/slideMaster" Target="slideMasters/slideMaster18.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4.xml"/><Relationship Id="rId11" Type="http://schemas.openxmlformats.org/officeDocument/2006/relationships/slideMaster" Target="slideMasters/slideMaster9.xml"/><Relationship Id="rId24" Type="http://schemas.openxmlformats.org/officeDocument/2006/relationships/slide" Target="slides/slide4.xml"/><Relationship Id="rId5" Type="http://schemas.openxmlformats.org/officeDocument/2006/relationships/slideMaster" Target="slideMasters/slideMaster3.xml"/><Relationship Id="rId15" Type="http://schemas.openxmlformats.org/officeDocument/2006/relationships/slideMaster" Target="slideMasters/slideMaster13.xml"/><Relationship Id="rId23" Type="http://schemas.openxmlformats.org/officeDocument/2006/relationships/slide" Target="slides/slide3.xml"/><Relationship Id="rId28" Type="http://schemas.openxmlformats.org/officeDocument/2006/relationships/viewProps" Target="viewProps.xml"/><Relationship Id="rId10" Type="http://schemas.openxmlformats.org/officeDocument/2006/relationships/slideMaster" Target="slideMasters/slideMaster8.xml"/><Relationship Id="rId19" Type="http://schemas.openxmlformats.org/officeDocument/2006/relationships/slideMaster" Target="slideMasters/slideMaster17.xml"/><Relationship Id="rId31" Type="http://schemas.microsoft.com/office/2015/10/relationships/revisionInfo" Target="revisionInfo.xml"/><Relationship Id="rId4" Type="http://schemas.openxmlformats.org/officeDocument/2006/relationships/slideMaster" Target="slideMasters/slideMaster2.xml"/><Relationship Id="rId9" Type="http://schemas.openxmlformats.org/officeDocument/2006/relationships/slideMaster" Target="slideMasters/slideMaster7.xml"/><Relationship Id="rId14" Type="http://schemas.openxmlformats.org/officeDocument/2006/relationships/slideMaster" Target="slideMasters/slideMaster12.xml"/><Relationship Id="rId22" Type="http://schemas.openxmlformats.org/officeDocument/2006/relationships/slide" Target="slides/slide2.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F8381AF-414B-4BCE-81A4-0A6F75BC8A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EDCD517-567C-4648-9668-0EBA35311FA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12A7FB-C3E4-458E-9330-FFDA791D709E}" type="datetimeFigureOut">
              <a:rPr lang="en-US" smtClean="0"/>
              <a:t>3/21/2023</a:t>
            </a:fld>
            <a:endParaRPr lang="en-US"/>
          </a:p>
        </p:txBody>
      </p:sp>
      <p:sp>
        <p:nvSpPr>
          <p:cNvPr id="4" name="Footer Placeholder 3">
            <a:extLst>
              <a:ext uri="{FF2B5EF4-FFF2-40B4-BE49-F238E27FC236}">
                <a16:creationId xmlns:a16="http://schemas.microsoft.com/office/drawing/2014/main" id="{57DAF626-C698-4274-9FEF-5ECB8FF104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428C017-EF8A-4E22-B17A-061898A4FD0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A915D19-1439-4187-8EFF-F3A149298D40}" type="slidenum">
              <a:rPr lang="en-US" smtClean="0"/>
              <a:t>‹#›</a:t>
            </a:fld>
            <a:endParaRPr lang="en-US"/>
          </a:p>
        </p:txBody>
      </p:sp>
    </p:spTree>
    <p:extLst>
      <p:ext uri="{BB962C8B-B14F-4D97-AF65-F5344CB8AC3E}">
        <p14:creationId xmlns:p14="http://schemas.microsoft.com/office/powerpoint/2010/main" val="3556281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89D0DD-81A8-480E-886F-2C5E662EB20D}" type="datetimeFigureOut">
              <a:rPr lang="en-US" smtClean="0"/>
              <a:t>3/21/2023</a:t>
            </a:fld>
            <a:endParaRPr lang="en-US"/>
          </a:p>
        </p:txBody>
      </p:sp>
      <p:sp>
        <p:nvSpPr>
          <p:cNvPr id="4" name="Platshållare för bildobjekt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4018D2-26EA-4626-92F2-1F10E443FD0D}" type="slidenum">
              <a:rPr lang="en-US" smtClean="0"/>
              <a:t>‹#›</a:t>
            </a:fld>
            <a:endParaRPr lang="en-US"/>
          </a:p>
        </p:txBody>
      </p:sp>
    </p:spTree>
    <p:extLst>
      <p:ext uri="{BB962C8B-B14F-4D97-AF65-F5344CB8AC3E}">
        <p14:creationId xmlns:p14="http://schemas.microsoft.com/office/powerpoint/2010/main" val="4281352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hasCustomPrompt="1"/>
          </p:nvPr>
        </p:nvSpPr>
        <p:spPr>
          <a:xfrm>
            <a:off x="944960" y="5615678"/>
            <a:ext cx="5669756" cy="2581379"/>
          </a:xfrm>
        </p:spPr>
        <p:txBody>
          <a:bodyPr/>
          <a:lstStyle>
            <a:lvl1pPr marL="0" indent="0" algn="ctr">
              <a:buNone/>
              <a:defRPr sz="1488">
                <a:latin typeface="+mn-lt"/>
              </a:defRPr>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dirty="0"/>
              <a:t>Click to edit Master subtitle </a:t>
            </a:r>
            <a:r>
              <a:rPr lang="en-US" dirty="0" err="1"/>
              <a:t>styleS</a:t>
            </a:r>
            <a:endParaRPr lang="en-US" dirty="0"/>
          </a:p>
        </p:txBody>
      </p:sp>
    </p:spTree>
    <p:extLst>
      <p:ext uri="{BB962C8B-B14F-4D97-AF65-F5344CB8AC3E}">
        <p14:creationId xmlns:p14="http://schemas.microsoft.com/office/powerpoint/2010/main" val="3705404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a:xfrm>
            <a:off x="519728" y="1525965"/>
            <a:ext cx="6520220" cy="903725"/>
          </a:xfrm>
        </p:spPr>
        <p:txBody>
          <a:bodyPr/>
          <a:lstStyle>
            <a:lvl1pPr>
              <a:defRPr/>
            </a:lvl1pPr>
          </a:lstStyle>
          <a:p>
            <a:r>
              <a:rPr lang="en-US" dirty="0"/>
              <a:t>Click to edit Master title style</a:t>
            </a:r>
          </a:p>
        </p:txBody>
      </p:sp>
      <p:sp>
        <p:nvSpPr>
          <p:cNvPr id="5" name="Picture Placeholder 4">
            <a:extLst>
              <a:ext uri="{FF2B5EF4-FFF2-40B4-BE49-F238E27FC236}">
                <a16:creationId xmlns:a16="http://schemas.microsoft.com/office/drawing/2014/main" id="{5D49AD31-71B4-42C6-B715-70C5FE96349F}"/>
              </a:ext>
            </a:extLst>
          </p:cNvPr>
          <p:cNvSpPr>
            <a:spLocks noGrp="1"/>
          </p:cNvSpPr>
          <p:nvPr>
            <p:ph type="pic" sz="quarter" idx="10"/>
          </p:nvPr>
        </p:nvSpPr>
        <p:spPr>
          <a:xfrm>
            <a:off x="519113" y="2731288"/>
            <a:ext cx="1980000" cy="2376487"/>
          </a:xfrm>
        </p:spPr>
        <p:txBody>
          <a:bodyPr/>
          <a:lstStyle/>
          <a:p>
            <a:endParaRPr lang="en-US"/>
          </a:p>
        </p:txBody>
      </p:sp>
      <p:sp>
        <p:nvSpPr>
          <p:cNvPr id="6" name="Picture Placeholder 4">
            <a:extLst>
              <a:ext uri="{FF2B5EF4-FFF2-40B4-BE49-F238E27FC236}">
                <a16:creationId xmlns:a16="http://schemas.microsoft.com/office/drawing/2014/main" id="{D5FA5DDC-D945-4A56-814B-9873CA728235}"/>
              </a:ext>
            </a:extLst>
          </p:cNvPr>
          <p:cNvSpPr>
            <a:spLocks noGrp="1"/>
          </p:cNvSpPr>
          <p:nvPr>
            <p:ph type="pic" sz="quarter" idx="11"/>
          </p:nvPr>
        </p:nvSpPr>
        <p:spPr>
          <a:xfrm>
            <a:off x="2789530" y="2731288"/>
            <a:ext cx="1980000" cy="2376487"/>
          </a:xfrm>
        </p:spPr>
        <p:txBody>
          <a:bodyPr/>
          <a:lstStyle/>
          <a:p>
            <a:endParaRPr lang="en-US"/>
          </a:p>
        </p:txBody>
      </p:sp>
      <p:sp>
        <p:nvSpPr>
          <p:cNvPr id="7" name="Picture Placeholder 4">
            <a:extLst>
              <a:ext uri="{FF2B5EF4-FFF2-40B4-BE49-F238E27FC236}">
                <a16:creationId xmlns:a16="http://schemas.microsoft.com/office/drawing/2014/main" id="{DDAE52BE-180F-4DF8-9B28-CCFFAD76AC9A}"/>
              </a:ext>
            </a:extLst>
          </p:cNvPr>
          <p:cNvSpPr>
            <a:spLocks noGrp="1"/>
          </p:cNvSpPr>
          <p:nvPr>
            <p:ph type="pic" sz="quarter" idx="12"/>
          </p:nvPr>
        </p:nvSpPr>
        <p:spPr>
          <a:xfrm>
            <a:off x="5059948" y="2731288"/>
            <a:ext cx="1980000" cy="2376487"/>
          </a:xfrm>
        </p:spPr>
        <p:txBody>
          <a:bodyPr/>
          <a:lstStyle/>
          <a:p>
            <a:endParaRPr lang="en-US"/>
          </a:p>
        </p:txBody>
      </p:sp>
      <p:sp>
        <p:nvSpPr>
          <p:cNvPr id="9" name="Text Placeholder 8">
            <a:extLst>
              <a:ext uri="{FF2B5EF4-FFF2-40B4-BE49-F238E27FC236}">
                <a16:creationId xmlns:a16="http://schemas.microsoft.com/office/drawing/2014/main" id="{F6D17362-B1EB-47BF-9CEC-734D9C4BB987}"/>
              </a:ext>
            </a:extLst>
          </p:cNvPr>
          <p:cNvSpPr>
            <a:spLocks noGrp="1"/>
          </p:cNvSpPr>
          <p:nvPr>
            <p:ph type="body" sz="quarter" idx="13"/>
          </p:nvPr>
        </p:nvSpPr>
        <p:spPr>
          <a:xfrm>
            <a:off x="519113" y="5225824"/>
            <a:ext cx="1979612" cy="600075"/>
          </a:xfrm>
        </p:spPr>
        <p:txBody>
          <a:bodyPr>
            <a:normAutofit/>
          </a:bodyPr>
          <a:lstStyle>
            <a:lvl1pPr marL="0" indent="0">
              <a:buNone/>
              <a:defRPr sz="1200"/>
            </a:lvl1pPr>
          </a:lstStyle>
          <a:p>
            <a:pPr lvl="0"/>
            <a:r>
              <a:rPr lang="en-US" dirty="0"/>
              <a:t>Click to edit Master text styles</a:t>
            </a:r>
          </a:p>
        </p:txBody>
      </p:sp>
      <p:sp>
        <p:nvSpPr>
          <p:cNvPr id="10" name="Text Placeholder 8">
            <a:extLst>
              <a:ext uri="{FF2B5EF4-FFF2-40B4-BE49-F238E27FC236}">
                <a16:creationId xmlns:a16="http://schemas.microsoft.com/office/drawing/2014/main" id="{F59025B4-20DD-411A-A7E9-1EDB9103F996}"/>
              </a:ext>
            </a:extLst>
          </p:cNvPr>
          <p:cNvSpPr>
            <a:spLocks noGrp="1"/>
          </p:cNvSpPr>
          <p:nvPr>
            <p:ph type="body" sz="quarter" idx="14"/>
          </p:nvPr>
        </p:nvSpPr>
        <p:spPr>
          <a:xfrm>
            <a:off x="2789530" y="5225824"/>
            <a:ext cx="1979612" cy="600075"/>
          </a:xfrm>
        </p:spPr>
        <p:txBody>
          <a:bodyPr>
            <a:normAutofit/>
          </a:bodyPr>
          <a:lstStyle>
            <a:lvl1pPr marL="0" indent="0">
              <a:buNone/>
              <a:defRPr sz="1200"/>
            </a:lvl1pPr>
          </a:lstStyle>
          <a:p>
            <a:pPr lvl="0"/>
            <a:r>
              <a:rPr lang="en-US" dirty="0"/>
              <a:t>Click to edit Master text styles</a:t>
            </a:r>
          </a:p>
        </p:txBody>
      </p:sp>
      <p:sp>
        <p:nvSpPr>
          <p:cNvPr id="11" name="Text Placeholder 8">
            <a:extLst>
              <a:ext uri="{FF2B5EF4-FFF2-40B4-BE49-F238E27FC236}">
                <a16:creationId xmlns:a16="http://schemas.microsoft.com/office/drawing/2014/main" id="{9CDE297A-C5E8-470B-80F0-D099B0028285}"/>
              </a:ext>
            </a:extLst>
          </p:cNvPr>
          <p:cNvSpPr>
            <a:spLocks noGrp="1"/>
          </p:cNvSpPr>
          <p:nvPr>
            <p:ph type="body" sz="quarter" idx="15"/>
          </p:nvPr>
        </p:nvSpPr>
        <p:spPr>
          <a:xfrm>
            <a:off x="5060336" y="5225824"/>
            <a:ext cx="1979612" cy="600075"/>
          </a:xfrm>
        </p:spPr>
        <p:txBody>
          <a:bodyPr>
            <a:normAutofit/>
          </a:bodyPr>
          <a:lstStyle>
            <a:lvl1pPr marL="0" indent="0">
              <a:buNone/>
              <a:defRPr sz="1200"/>
            </a:lvl1pPr>
          </a:lstStyle>
          <a:p>
            <a:pPr lvl="0"/>
            <a:r>
              <a:rPr lang="en-US" dirty="0"/>
              <a:t>Click to edit Master text styles</a:t>
            </a:r>
          </a:p>
        </p:txBody>
      </p:sp>
      <p:sp>
        <p:nvSpPr>
          <p:cNvPr id="12" name="Picture Placeholder 4">
            <a:extLst>
              <a:ext uri="{FF2B5EF4-FFF2-40B4-BE49-F238E27FC236}">
                <a16:creationId xmlns:a16="http://schemas.microsoft.com/office/drawing/2014/main" id="{A05FFDB9-0E66-4C50-BE52-31620D45FD68}"/>
              </a:ext>
            </a:extLst>
          </p:cNvPr>
          <p:cNvSpPr>
            <a:spLocks noGrp="1"/>
          </p:cNvSpPr>
          <p:nvPr>
            <p:ph type="pic" sz="quarter" idx="16"/>
          </p:nvPr>
        </p:nvSpPr>
        <p:spPr>
          <a:xfrm>
            <a:off x="519113" y="5956875"/>
            <a:ext cx="1980000" cy="2376487"/>
          </a:xfrm>
        </p:spPr>
        <p:txBody>
          <a:bodyPr/>
          <a:lstStyle/>
          <a:p>
            <a:endParaRPr lang="en-US"/>
          </a:p>
        </p:txBody>
      </p:sp>
      <p:sp>
        <p:nvSpPr>
          <p:cNvPr id="13" name="Picture Placeholder 4">
            <a:extLst>
              <a:ext uri="{FF2B5EF4-FFF2-40B4-BE49-F238E27FC236}">
                <a16:creationId xmlns:a16="http://schemas.microsoft.com/office/drawing/2014/main" id="{63421E41-71D5-40F1-AF8D-EEC08296C61C}"/>
              </a:ext>
            </a:extLst>
          </p:cNvPr>
          <p:cNvSpPr>
            <a:spLocks noGrp="1"/>
          </p:cNvSpPr>
          <p:nvPr>
            <p:ph type="pic" sz="quarter" idx="17"/>
          </p:nvPr>
        </p:nvSpPr>
        <p:spPr>
          <a:xfrm>
            <a:off x="2789530" y="5956875"/>
            <a:ext cx="1980000" cy="2376487"/>
          </a:xfrm>
        </p:spPr>
        <p:txBody>
          <a:bodyPr/>
          <a:lstStyle/>
          <a:p>
            <a:endParaRPr lang="en-US"/>
          </a:p>
        </p:txBody>
      </p:sp>
      <p:sp>
        <p:nvSpPr>
          <p:cNvPr id="14" name="Picture Placeholder 4">
            <a:extLst>
              <a:ext uri="{FF2B5EF4-FFF2-40B4-BE49-F238E27FC236}">
                <a16:creationId xmlns:a16="http://schemas.microsoft.com/office/drawing/2014/main" id="{DE8BD49C-C85A-48BB-8A21-D04D2675D3EB}"/>
              </a:ext>
            </a:extLst>
          </p:cNvPr>
          <p:cNvSpPr>
            <a:spLocks noGrp="1"/>
          </p:cNvSpPr>
          <p:nvPr>
            <p:ph type="pic" sz="quarter" idx="18"/>
          </p:nvPr>
        </p:nvSpPr>
        <p:spPr>
          <a:xfrm>
            <a:off x="5059948" y="5956875"/>
            <a:ext cx="1980000" cy="2376487"/>
          </a:xfrm>
        </p:spPr>
        <p:txBody>
          <a:bodyPr/>
          <a:lstStyle/>
          <a:p>
            <a:endParaRPr lang="en-US"/>
          </a:p>
        </p:txBody>
      </p:sp>
      <p:sp>
        <p:nvSpPr>
          <p:cNvPr id="15" name="Text Placeholder 8">
            <a:extLst>
              <a:ext uri="{FF2B5EF4-FFF2-40B4-BE49-F238E27FC236}">
                <a16:creationId xmlns:a16="http://schemas.microsoft.com/office/drawing/2014/main" id="{88B04981-D77D-4658-B9F4-E8D84D06D72B}"/>
              </a:ext>
            </a:extLst>
          </p:cNvPr>
          <p:cNvSpPr>
            <a:spLocks noGrp="1"/>
          </p:cNvSpPr>
          <p:nvPr>
            <p:ph type="body" sz="quarter" idx="19"/>
          </p:nvPr>
        </p:nvSpPr>
        <p:spPr>
          <a:xfrm>
            <a:off x="519113" y="8451411"/>
            <a:ext cx="1979612" cy="600075"/>
          </a:xfrm>
        </p:spPr>
        <p:txBody>
          <a:bodyPr>
            <a:normAutofit/>
          </a:bodyPr>
          <a:lstStyle>
            <a:lvl1pPr marL="0" indent="0">
              <a:buNone/>
              <a:defRPr sz="1200"/>
            </a:lvl1pPr>
          </a:lstStyle>
          <a:p>
            <a:pPr lvl="0"/>
            <a:r>
              <a:rPr lang="en-US" dirty="0"/>
              <a:t>Click to edit Master text styles</a:t>
            </a:r>
          </a:p>
        </p:txBody>
      </p:sp>
      <p:sp>
        <p:nvSpPr>
          <p:cNvPr id="16" name="Text Placeholder 8">
            <a:extLst>
              <a:ext uri="{FF2B5EF4-FFF2-40B4-BE49-F238E27FC236}">
                <a16:creationId xmlns:a16="http://schemas.microsoft.com/office/drawing/2014/main" id="{E952060F-F74A-4BEB-AC05-0D8D0B4FF2FA}"/>
              </a:ext>
            </a:extLst>
          </p:cNvPr>
          <p:cNvSpPr>
            <a:spLocks noGrp="1"/>
          </p:cNvSpPr>
          <p:nvPr>
            <p:ph type="body" sz="quarter" idx="20"/>
          </p:nvPr>
        </p:nvSpPr>
        <p:spPr>
          <a:xfrm>
            <a:off x="2789530" y="8451411"/>
            <a:ext cx="1979612" cy="600075"/>
          </a:xfrm>
        </p:spPr>
        <p:txBody>
          <a:bodyPr>
            <a:normAutofit/>
          </a:bodyPr>
          <a:lstStyle>
            <a:lvl1pPr marL="0" indent="0">
              <a:buNone/>
              <a:defRPr sz="1200"/>
            </a:lvl1pPr>
          </a:lstStyle>
          <a:p>
            <a:pPr lvl="0"/>
            <a:r>
              <a:rPr lang="en-US" dirty="0"/>
              <a:t>Click to edit Master text styles</a:t>
            </a:r>
          </a:p>
        </p:txBody>
      </p:sp>
      <p:sp>
        <p:nvSpPr>
          <p:cNvPr id="17" name="Text Placeholder 8">
            <a:extLst>
              <a:ext uri="{FF2B5EF4-FFF2-40B4-BE49-F238E27FC236}">
                <a16:creationId xmlns:a16="http://schemas.microsoft.com/office/drawing/2014/main" id="{F5ECCCC3-1B43-43D8-B1A8-649BC634352E}"/>
              </a:ext>
            </a:extLst>
          </p:cNvPr>
          <p:cNvSpPr>
            <a:spLocks noGrp="1"/>
          </p:cNvSpPr>
          <p:nvPr>
            <p:ph type="body" sz="quarter" idx="21"/>
          </p:nvPr>
        </p:nvSpPr>
        <p:spPr>
          <a:xfrm>
            <a:off x="5060336" y="8451411"/>
            <a:ext cx="1979612" cy="600075"/>
          </a:xfrm>
        </p:spPr>
        <p:txBody>
          <a:bodyPr>
            <a:normAutofit/>
          </a:bodyPr>
          <a:lstStyle>
            <a:lvl1pPr marL="0" indent="0">
              <a:buNone/>
              <a:defRPr sz="1200"/>
            </a:lvl1pPr>
          </a:lstStyle>
          <a:p>
            <a:pPr lvl="0"/>
            <a:r>
              <a:rPr lang="en-US" dirty="0"/>
              <a:t>Click to edit Master text styles</a:t>
            </a:r>
          </a:p>
        </p:txBody>
      </p:sp>
    </p:spTree>
    <p:extLst>
      <p:ext uri="{BB962C8B-B14F-4D97-AF65-F5344CB8AC3E}">
        <p14:creationId xmlns:p14="http://schemas.microsoft.com/office/powerpoint/2010/main" val="3809764605"/>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9895344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87817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1_">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56B2E-FCE8-49B9-A9F5-6FA79D72BB0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521F4A6-3C76-40A5-8522-E5E7AB63597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246087-BFFE-4E70-9687-0F640CEADF46}"/>
              </a:ext>
            </a:extLst>
          </p:cNvPr>
          <p:cNvSpPr>
            <a:spLocks noGrp="1"/>
          </p:cNvSpPr>
          <p:nvPr>
            <p:ph type="dt" sz="half" idx="10"/>
          </p:nvPr>
        </p:nvSpPr>
        <p:spPr/>
        <p:txBody>
          <a:bodyPr/>
          <a:lstStyle/>
          <a:p>
            <a:fld id="{1FF767C6-9EAF-4BD0-B0B8-88612D87B2A0}" type="datetimeFigureOut">
              <a:rPr lang="en-US" smtClean="0"/>
              <a:t>3/21/2023</a:t>
            </a:fld>
            <a:endParaRPr lang="en-US"/>
          </a:p>
        </p:txBody>
      </p:sp>
      <p:sp>
        <p:nvSpPr>
          <p:cNvPr id="5" name="Footer Placeholder 4">
            <a:extLst>
              <a:ext uri="{FF2B5EF4-FFF2-40B4-BE49-F238E27FC236}">
                <a16:creationId xmlns:a16="http://schemas.microsoft.com/office/drawing/2014/main" id="{A7E98F8F-A351-4461-B415-D6FA4FAACF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C5B824-F7EC-4C64-A84A-81A4345E4E9C}"/>
              </a:ext>
            </a:extLst>
          </p:cNvPr>
          <p:cNvSpPr>
            <a:spLocks noGrp="1"/>
          </p:cNvSpPr>
          <p:nvPr>
            <p:ph type="sldNum" sz="quarter" idx="12"/>
          </p:nvPr>
        </p:nvSpPr>
        <p:spPr/>
        <p:txBody>
          <a:bodyPr/>
          <a:lstStyle/>
          <a:p>
            <a:fld id="{CE30049C-B34D-4B75-8258-919E0E2C78C2}" type="slidenum">
              <a:rPr lang="en-US" smtClean="0"/>
              <a:t>‹#›</a:t>
            </a:fld>
            <a:endParaRPr lang="en-US"/>
          </a:p>
        </p:txBody>
      </p:sp>
    </p:spTree>
    <p:extLst>
      <p:ext uri="{BB962C8B-B14F-4D97-AF65-F5344CB8AC3E}">
        <p14:creationId xmlns:p14="http://schemas.microsoft.com/office/powerpoint/2010/main" val="1057503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13995288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50389062"/>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636884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4157771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15185767"/>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33365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2328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2912082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1434">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24516255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2562124"/>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28762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20912685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39407474"/>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41507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15594943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47376187"/>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449962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solidFill>
                  <a:schemeClr val="accent6"/>
                </a:solidFill>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706975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232800"/>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tent 2">
            <a:extLst>
              <a:ext uri="{FF2B5EF4-FFF2-40B4-BE49-F238E27FC236}">
                <a16:creationId xmlns:a16="http://schemas.microsoft.com/office/drawing/2014/main" id="{62BC5A6B-23F7-4B64-ADA5-9567EC832B59}"/>
              </a:ext>
            </a:extLst>
          </p:cNvPr>
          <p:cNvSpPr>
            <a:spLocks noGrp="1"/>
          </p:cNvSpPr>
          <p:nvPr>
            <p:ph sz="half" idx="2"/>
          </p:nvPr>
        </p:nvSpPr>
        <p:spPr>
          <a:xfrm>
            <a:off x="3827085" y="3232800"/>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296406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79495787"/>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742878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61341851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623046357"/>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1521966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atin typeface="+mn-lt"/>
              </a:defRPr>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8579264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2328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6488579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1434">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232800"/>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232800"/>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658938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234708610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38980012"/>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Custom Layout">
    <p:spTree>
      <p:nvGrpSpPr>
        <p:cNvPr id="1" name=""/>
        <p:cNvGrpSpPr/>
        <p:nvPr/>
      </p:nvGrpSpPr>
      <p:grpSpPr>
        <a:xfrm>
          <a:off x="0" y="0"/>
          <a:ext cx="0" cy="0"/>
          <a:chOff x="0" y="0"/>
          <a:chExt cx="0" cy="0"/>
        </a:xfrm>
      </p:grpSpPr>
      <p:sp>
        <p:nvSpPr>
          <p:cNvPr id="3" name="Smooth Curve">
            <a:extLst>
              <a:ext uri="{FF2B5EF4-FFF2-40B4-BE49-F238E27FC236}">
                <a16:creationId xmlns:a16="http://schemas.microsoft.com/office/drawing/2014/main" id="{0F74EA8F-19F8-4911-9230-0385C8FCB8E5}"/>
              </a:ext>
            </a:extLst>
          </p:cNvPr>
          <p:cNvSpPr>
            <a:spLocks/>
          </p:cNvSpPr>
          <p:nvPr/>
        </p:nvSpPr>
        <p:spPr bwMode="auto">
          <a:xfrm>
            <a:off x="133188" y="336750"/>
            <a:ext cx="7291977" cy="524691"/>
          </a:xfrm>
          <a:custGeom>
            <a:avLst/>
            <a:gdLst>
              <a:gd name="T0" fmla="*/ 2152 w 2152"/>
              <a:gd name="T1" fmla="*/ 0 h 104"/>
              <a:gd name="T2" fmla="*/ 104 w 2152"/>
              <a:gd name="T3" fmla="*/ 0 h 104"/>
              <a:gd name="T4" fmla="*/ 0 w 2152"/>
              <a:gd name="T5" fmla="*/ 104 h 104"/>
              <a:gd name="connsiteX0" fmla="*/ 17224 w 17224"/>
              <a:gd name="connsiteY0" fmla="*/ 0 h 10000"/>
              <a:gd name="connsiteX1" fmla="*/ 483 w 17224"/>
              <a:gd name="connsiteY1" fmla="*/ 0 h 10000"/>
              <a:gd name="connsiteX2" fmla="*/ 0 w 17224"/>
              <a:gd name="connsiteY2" fmla="*/ 10000 h 10000"/>
            </a:gdLst>
            <a:ahLst/>
            <a:cxnLst>
              <a:cxn ang="0">
                <a:pos x="connsiteX0" y="connsiteY0"/>
              </a:cxn>
              <a:cxn ang="0">
                <a:pos x="connsiteX1" y="connsiteY1"/>
              </a:cxn>
              <a:cxn ang="0">
                <a:pos x="connsiteX2" y="connsiteY2"/>
              </a:cxn>
            </a:cxnLst>
            <a:rect l="l" t="t" r="r" b="b"/>
            <a:pathLst>
              <a:path w="17224" h="10000">
                <a:moveTo>
                  <a:pt x="17224" y="0"/>
                </a:moveTo>
                <a:lnTo>
                  <a:pt x="483" y="0"/>
                </a:lnTo>
                <a:cubicBezTo>
                  <a:pt x="483" y="0"/>
                  <a:pt x="0" y="0"/>
                  <a:pt x="0" y="10000"/>
                </a:cubicBezTo>
              </a:path>
            </a:pathLst>
          </a:custGeom>
          <a:noFill/>
          <a:ln w="19050" cap="rnd">
            <a:solidFill>
              <a:schemeClr val="tx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56698" tIns="28349" rIns="56698" bIns="28349" numCol="1" anchor="t" anchorCtr="0" compatLnSpc="1">
            <a:prstTxWarp prst="textNoShape">
              <a:avLst/>
            </a:prstTxWarp>
          </a:bodyPr>
          <a:lstStyle/>
          <a:p>
            <a:endParaRPr lang="en-US" sz="1116"/>
          </a:p>
        </p:txBody>
      </p:sp>
      <p:sp>
        <p:nvSpPr>
          <p:cNvPr id="4" name="Wellspect">
            <a:extLst>
              <a:ext uri="{FF2B5EF4-FFF2-40B4-BE49-F238E27FC236}">
                <a16:creationId xmlns:a16="http://schemas.microsoft.com/office/drawing/2014/main" id="{C6467ED7-B491-4B3F-96CD-AEC6100E0035}"/>
              </a:ext>
            </a:extLst>
          </p:cNvPr>
          <p:cNvSpPr>
            <a:spLocks noEditPoints="1"/>
          </p:cNvSpPr>
          <p:nvPr/>
        </p:nvSpPr>
        <p:spPr bwMode="auto">
          <a:xfrm>
            <a:off x="6528095" y="542675"/>
            <a:ext cx="892790" cy="680614"/>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250123128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9848863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18944031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76580032"/>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1508653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49752330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41061636"/>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8747148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88874256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12230181"/>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51302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741354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79722749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46668701"/>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6686421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43352083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03152215"/>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0798573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119711647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99148040"/>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6139541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261690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1_">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56B2E-FCE8-49B9-A9F5-6FA79D72BB0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521F4A6-3C76-40A5-8522-E5E7AB63597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246087-BFFE-4E70-9687-0F640CEADF46}"/>
              </a:ext>
            </a:extLst>
          </p:cNvPr>
          <p:cNvSpPr>
            <a:spLocks noGrp="1"/>
          </p:cNvSpPr>
          <p:nvPr>
            <p:ph type="dt" sz="half" idx="10"/>
          </p:nvPr>
        </p:nvSpPr>
        <p:spPr/>
        <p:txBody>
          <a:bodyPr/>
          <a:lstStyle/>
          <a:p>
            <a:fld id="{1FF767C6-9EAF-4BD0-B0B8-88612D87B2A0}" type="datetimeFigureOut">
              <a:rPr lang="en-US" smtClean="0"/>
              <a:t>3/21/2023</a:t>
            </a:fld>
            <a:endParaRPr lang="en-US"/>
          </a:p>
        </p:txBody>
      </p:sp>
      <p:sp>
        <p:nvSpPr>
          <p:cNvPr id="5" name="Footer Placeholder 4">
            <a:extLst>
              <a:ext uri="{FF2B5EF4-FFF2-40B4-BE49-F238E27FC236}">
                <a16:creationId xmlns:a16="http://schemas.microsoft.com/office/drawing/2014/main" id="{A7E98F8F-A351-4461-B415-D6FA4FAACF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C5B824-F7EC-4C64-A84A-81A4345E4E9C}"/>
              </a:ext>
            </a:extLst>
          </p:cNvPr>
          <p:cNvSpPr>
            <a:spLocks noGrp="1"/>
          </p:cNvSpPr>
          <p:nvPr>
            <p:ph type="sldNum" sz="quarter" idx="12"/>
          </p:nvPr>
        </p:nvSpPr>
        <p:spPr/>
        <p:txBody>
          <a:bodyPr/>
          <a:lstStyle/>
          <a:p>
            <a:fld id="{CE30049C-B34D-4B75-8258-919E0E2C78C2}" type="slidenum">
              <a:rPr lang="en-US" smtClean="0"/>
              <a:t>‹#›</a:t>
            </a:fld>
            <a:endParaRPr lang="en-US"/>
          </a:p>
        </p:txBody>
      </p:sp>
    </p:spTree>
    <p:extLst>
      <p:ext uri="{BB962C8B-B14F-4D97-AF65-F5344CB8AC3E}">
        <p14:creationId xmlns:p14="http://schemas.microsoft.com/office/powerpoint/2010/main" val="94815048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70734571"/>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74534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29936726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a:xfrm>
            <a:off x="519728" y="1525965"/>
            <a:ext cx="6520220" cy="903725"/>
          </a:xfrm>
        </p:spPr>
        <p:txBody>
          <a:bodyPr/>
          <a:lstStyle>
            <a:lvl1pPr>
              <a:defRPr/>
            </a:lvl1pPr>
          </a:lstStyle>
          <a:p>
            <a:r>
              <a:rPr lang="en-US" dirty="0"/>
              <a:t>Click to edit Master title style</a:t>
            </a:r>
          </a:p>
        </p:txBody>
      </p:sp>
      <p:sp>
        <p:nvSpPr>
          <p:cNvPr id="5" name="Picture Placeholder 4">
            <a:extLst>
              <a:ext uri="{FF2B5EF4-FFF2-40B4-BE49-F238E27FC236}">
                <a16:creationId xmlns:a16="http://schemas.microsoft.com/office/drawing/2014/main" id="{5D49AD31-71B4-42C6-B715-70C5FE96349F}"/>
              </a:ext>
            </a:extLst>
          </p:cNvPr>
          <p:cNvSpPr>
            <a:spLocks noGrp="1"/>
          </p:cNvSpPr>
          <p:nvPr>
            <p:ph type="pic" sz="quarter" idx="10"/>
          </p:nvPr>
        </p:nvSpPr>
        <p:spPr>
          <a:xfrm>
            <a:off x="519113" y="2535345"/>
            <a:ext cx="3096000" cy="3384000"/>
          </a:xfrm>
        </p:spPr>
        <p:txBody>
          <a:bodyPr/>
          <a:lstStyle/>
          <a:p>
            <a:endParaRPr lang="en-US"/>
          </a:p>
        </p:txBody>
      </p:sp>
      <p:sp>
        <p:nvSpPr>
          <p:cNvPr id="7" name="Picture Placeholder 4">
            <a:extLst>
              <a:ext uri="{FF2B5EF4-FFF2-40B4-BE49-F238E27FC236}">
                <a16:creationId xmlns:a16="http://schemas.microsoft.com/office/drawing/2014/main" id="{DDAE52BE-180F-4DF8-9B28-CCFFAD76AC9A}"/>
              </a:ext>
            </a:extLst>
          </p:cNvPr>
          <p:cNvSpPr>
            <a:spLocks noGrp="1"/>
          </p:cNvSpPr>
          <p:nvPr>
            <p:ph type="pic" sz="quarter" idx="12"/>
          </p:nvPr>
        </p:nvSpPr>
        <p:spPr>
          <a:xfrm>
            <a:off x="3943948" y="2535345"/>
            <a:ext cx="3096000" cy="3384000"/>
          </a:xfrm>
        </p:spPr>
        <p:txBody>
          <a:bodyPr/>
          <a:lstStyle/>
          <a:p>
            <a:endParaRPr lang="en-US"/>
          </a:p>
        </p:txBody>
      </p:sp>
      <p:sp>
        <p:nvSpPr>
          <p:cNvPr id="12" name="Picture Placeholder 4">
            <a:extLst>
              <a:ext uri="{FF2B5EF4-FFF2-40B4-BE49-F238E27FC236}">
                <a16:creationId xmlns:a16="http://schemas.microsoft.com/office/drawing/2014/main" id="{A05FFDB9-0E66-4C50-BE52-31620D45FD68}"/>
              </a:ext>
            </a:extLst>
          </p:cNvPr>
          <p:cNvSpPr>
            <a:spLocks noGrp="1"/>
          </p:cNvSpPr>
          <p:nvPr>
            <p:ph type="pic" sz="quarter" idx="16"/>
          </p:nvPr>
        </p:nvSpPr>
        <p:spPr>
          <a:xfrm>
            <a:off x="519113" y="6167019"/>
            <a:ext cx="3096000" cy="3384000"/>
          </a:xfrm>
        </p:spPr>
        <p:txBody>
          <a:bodyPr/>
          <a:lstStyle/>
          <a:p>
            <a:endParaRPr lang="en-US" dirty="0"/>
          </a:p>
        </p:txBody>
      </p:sp>
      <p:sp>
        <p:nvSpPr>
          <p:cNvPr id="14" name="Picture Placeholder 4">
            <a:extLst>
              <a:ext uri="{FF2B5EF4-FFF2-40B4-BE49-F238E27FC236}">
                <a16:creationId xmlns:a16="http://schemas.microsoft.com/office/drawing/2014/main" id="{DE8BD49C-C85A-48BB-8A21-D04D2675D3EB}"/>
              </a:ext>
            </a:extLst>
          </p:cNvPr>
          <p:cNvSpPr>
            <a:spLocks noGrp="1"/>
          </p:cNvSpPr>
          <p:nvPr>
            <p:ph type="pic" sz="quarter" idx="18"/>
          </p:nvPr>
        </p:nvSpPr>
        <p:spPr>
          <a:xfrm>
            <a:off x="3943948" y="6167019"/>
            <a:ext cx="3096000" cy="3384000"/>
          </a:xfrm>
        </p:spPr>
        <p:txBody>
          <a:bodyPr/>
          <a:lstStyle/>
          <a:p>
            <a:endParaRPr lang="en-US"/>
          </a:p>
        </p:txBody>
      </p:sp>
    </p:spTree>
    <p:extLst>
      <p:ext uri="{BB962C8B-B14F-4D97-AF65-F5344CB8AC3E}">
        <p14:creationId xmlns:p14="http://schemas.microsoft.com/office/powerpoint/2010/main" val="3313070507"/>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a:xfrm>
            <a:off x="519728" y="1525965"/>
            <a:ext cx="6520220" cy="903725"/>
          </a:xfrm>
        </p:spPr>
        <p:txBody>
          <a:bodyPr/>
          <a:lstStyle>
            <a:lvl1pPr>
              <a:defRPr/>
            </a:lvl1pPr>
          </a:lstStyle>
          <a:p>
            <a:r>
              <a:rPr lang="en-US" dirty="0"/>
              <a:t>Click to edit Master title style</a:t>
            </a:r>
          </a:p>
        </p:txBody>
      </p:sp>
      <p:sp>
        <p:nvSpPr>
          <p:cNvPr id="5" name="Picture Placeholder 4">
            <a:extLst>
              <a:ext uri="{FF2B5EF4-FFF2-40B4-BE49-F238E27FC236}">
                <a16:creationId xmlns:a16="http://schemas.microsoft.com/office/drawing/2014/main" id="{5D49AD31-71B4-42C6-B715-70C5FE96349F}"/>
              </a:ext>
            </a:extLst>
          </p:cNvPr>
          <p:cNvSpPr>
            <a:spLocks noGrp="1"/>
          </p:cNvSpPr>
          <p:nvPr>
            <p:ph type="pic" sz="quarter" idx="10"/>
          </p:nvPr>
        </p:nvSpPr>
        <p:spPr>
          <a:xfrm>
            <a:off x="519113" y="2535345"/>
            <a:ext cx="1980000" cy="2268000"/>
          </a:xfrm>
        </p:spPr>
        <p:txBody>
          <a:bodyPr/>
          <a:lstStyle/>
          <a:p>
            <a:endParaRPr lang="en-US"/>
          </a:p>
        </p:txBody>
      </p:sp>
      <p:sp>
        <p:nvSpPr>
          <p:cNvPr id="6" name="Picture Placeholder 4">
            <a:extLst>
              <a:ext uri="{FF2B5EF4-FFF2-40B4-BE49-F238E27FC236}">
                <a16:creationId xmlns:a16="http://schemas.microsoft.com/office/drawing/2014/main" id="{D5FA5DDC-D945-4A56-814B-9873CA728235}"/>
              </a:ext>
            </a:extLst>
          </p:cNvPr>
          <p:cNvSpPr>
            <a:spLocks noGrp="1"/>
          </p:cNvSpPr>
          <p:nvPr>
            <p:ph type="pic" sz="quarter" idx="11"/>
          </p:nvPr>
        </p:nvSpPr>
        <p:spPr>
          <a:xfrm>
            <a:off x="2789530" y="2535345"/>
            <a:ext cx="1980000" cy="2268000"/>
          </a:xfrm>
        </p:spPr>
        <p:txBody>
          <a:bodyPr/>
          <a:lstStyle/>
          <a:p>
            <a:endParaRPr lang="en-US"/>
          </a:p>
        </p:txBody>
      </p:sp>
      <p:sp>
        <p:nvSpPr>
          <p:cNvPr id="7" name="Picture Placeholder 4">
            <a:extLst>
              <a:ext uri="{FF2B5EF4-FFF2-40B4-BE49-F238E27FC236}">
                <a16:creationId xmlns:a16="http://schemas.microsoft.com/office/drawing/2014/main" id="{DDAE52BE-180F-4DF8-9B28-CCFFAD76AC9A}"/>
              </a:ext>
            </a:extLst>
          </p:cNvPr>
          <p:cNvSpPr>
            <a:spLocks noGrp="1"/>
          </p:cNvSpPr>
          <p:nvPr>
            <p:ph type="pic" sz="quarter" idx="12"/>
          </p:nvPr>
        </p:nvSpPr>
        <p:spPr>
          <a:xfrm>
            <a:off x="5059948" y="2535345"/>
            <a:ext cx="1980000" cy="2268000"/>
          </a:xfrm>
        </p:spPr>
        <p:txBody>
          <a:bodyPr/>
          <a:lstStyle/>
          <a:p>
            <a:endParaRPr lang="en-US"/>
          </a:p>
        </p:txBody>
      </p:sp>
      <p:sp>
        <p:nvSpPr>
          <p:cNvPr id="12" name="Picture Placeholder 4">
            <a:extLst>
              <a:ext uri="{FF2B5EF4-FFF2-40B4-BE49-F238E27FC236}">
                <a16:creationId xmlns:a16="http://schemas.microsoft.com/office/drawing/2014/main" id="{A05FFDB9-0E66-4C50-BE52-31620D45FD68}"/>
              </a:ext>
            </a:extLst>
          </p:cNvPr>
          <p:cNvSpPr>
            <a:spLocks noGrp="1"/>
          </p:cNvSpPr>
          <p:nvPr>
            <p:ph type="pic" sz="quarter" idx="16"/>
          </p:nvPr>
        </p:nvSpPr>
        <p:spPr>
          <a:xfrm>
            <a:off x="519113" y="4965237"/>
            <a:ext cx="1980000" cy="2268000"/>
          </a:xfrm>
        </p:spPr>
        <p:txBody>
          <a:bodyPr/>
          <a:lstStyle/>
          <a:p>
            <a:endParaRPr lang="en-US" dirty="0"/>
          </a:p>
        </p:txBody>
      </p:sp>
      <p:sp>
        <p:nvSpPr>
          <p:cNvPr id="13" name="Picture Placeholder 4">
            <a:extLst>
              <a:ext uri="{FF2B5EF4-FFF2-40B4-BE49-F238E27FC236}">
                <a16:creationId xmlns:a16="http://schemas.microsoft.com/office/drawing/2014/main" id="{63421E41-71D5-40F1-AF8D-EEC08296C61C}"/>
              </a:ext>
            </a:extLst>
          </p:cNvPr>
          <p:cNvSpPr>
            <a:spLocks noGrp="1"/>
          </p:cNvSpPr>
          <p:nvPr>
            <p:ph type="pic" sz="quarter" idx="17"/>
          </p:nvPr>
        </p:nvSpPr>
        <p:spPr>
          <a:xfrm>
            <a:off x="2789530" y="4965237"/>
            <a:ext cx="1980000" cy="2268000"/>
          </a:xfrm>
        </p:spPr>
        <p:txBody>
          <a:bodyPr/>
          <a:lstStyle/>
          <a:p>
            <a:endParaRPr lang="en-US"/>
          </a:p>
        </p:txBody>
      </p:sp>
      <p:sp>
        <p:nvSpPr>
          <p:cNvPr id="14" name="Picture Placeholder 4">
            <a:extLst>
              <a:ext uri="{FF2B5EF4-FFF2-40B4-BE49-F238E27FC236}">
                <a16:creationId xmlns:a16="http://schemas.microsoft.com/office/drawing/2014/main" id="{DE8BD49C-C85A-48BB-8A21-D04D2675D3EB}"/>
              </a:ext>
            </a:extLst>
          </p:cNvPr>
          <p:cNvSpPr>
            <a:spLocks noGrp="1"/>
          </p:cNvSpPr>
          <p:nvPr>
            <p:ph type="pic" sz="quarter" idx="18"/>
          </p:nvPr>
        </p:nvSpPr>
        <p:spPr>
          <a:xfrm>
            <a:off x="5059948" y="4965237"/>
            <a:ext cx="1980000" cy="2268000"/>
          </a:xfrm>
        </p:spPr>
        <p:txBody>
          <a:bodyPr/>
          <a:lstStyle/>
          <a:p>
            <a:endParaRPr lang="en-US"/>
          </a:p>
        </p:txBody>
      </p:sp>
      <p:sp>
        <p:nvSpPr>
          <p:cNvPr id="18" name="Picture Placeholder 4">
            <a:extLst>
              <a:ext uri="{FF2B5EF4-FFF2-40B4-BE49-F238E27FC236}">
                <a16:creationId xmlns:a16="http://schemas.microsoft.com/office/drawing/2014/main" id="{0D6826A6-BD8C-451B-91DA-7D7F1D21BD01}"/>
              </a:ext>
            </a:extLst>
          </p:cNvPr>
          <p:cNvSpPr>
            <a:spLocks noGrp="1"/>
          </p:cNvSpPr>
          <p:nvPr>
            <p:ph type="pic" sz="quarter" idx="19"/>
          </p:nvPr>
        </p:nvSpPr>
        <p:spPr>
          <a:xfrm>
            <a:off x="519113" y="7395130"/>
            <a:ext cx="1980000" cy="2268000"/>
          </a:xfrm>
        </p:spPr>
        <p:txBody>
          <a:bodyPr/>
          <a:lstStyle/>
          <a:p>
            <a:endParaRPr lang="en-US"/>
          </a:p>
        </p:txBody>
      </p:sp>
      <p:sp>
        <p:nvSpPr>
          <p:cNvPr id="19" name="Picture Placeholder 4">
            <a:extLst>
              <a:ext uri="{FF2B5EF4-FFF2-40B4-BE49-F238E27FC236}">
                <a16:creationId xmlns:a16="http://schemas.microsoft.com/office/drawing/2014/main" id="{D8DE8BE2-1C28-470A-AC32-638AE1EE3006}"/>
              </a:ext>
            </a:extLst>
          </p:cNvPr>
          <p:cNvSpPr>
            <a:spLocks noGrp="1"/>
          </p:cNvSpPr>
          <p:nvPr>
            <p:ph type="pic" sz="quarter" idx="20"/>
          </p:nvPr>
        </p:nvSpPr>
        <p:spPr>
          <a:xfrm>
            <a:off x="2789530" y="7395130"/>
            <a:ext cx="1980000" cy="2268000"/>
          </a:xfrm>
        </p:spPr>
        <p:txBody>
          <a:bodyPr/>
          <a:lstStyle/>
          <a:p>
            <a:endParaRPr lang="en-US"/>
          </a:p>
        </p:txBody>
      </p:sp>
      <p:sp>
        <p:nvSpPr>
          <p:cNvPr id="20" name="Picture Placeholder 4">
            <a:extLst>
              <a:ext uri="{FF2B5EF4-FFF2-40B4-BE49-F238E27FC236}">
                <a16:creationId xmlns:a16="http://schemas.microsoft.com/office/drawing/2014/main" id="{8FA0BBE0-F383-4BDC-997A-DD43B6636D4B}"/>
              </a:ext>
            </a:extLst>
          </p:cNvPr>
          <p:cNvSpPr>
            <a:spLocks noGrp="1"/>
          </p:cNvSpPr>
          <p:nvPr>
            <p:ph type="pic" sz="quarter" idx="21"/>
          </p:nvPr>
        </p:nvSpPr>
        <p:spPr>
          <a:xfrm>
            <a:off x="5059948" y="7395130"/>
            <a:ext cx="1980000" cy="2268000"/>
          </a:xfrm>
        </p:spPr>
        <p:txBody>
          <a:bodyPr/>
          <a:lstStyle/>
          <a:p>
            <a:endParaRPr lang="en-US"/>
          </a:p>
        </p:txBody>
      </p:sp>
    </p:spTree>
    <p:extLst>
      <p:ext uri="{BB962C8B-B14F-4D97-AF65-F5344CB8AC3E}">
        <p14:creationId xmlns:p14="http://schemas.microsoft.com/office/powerpoint/2010/main" val="4013634448"/>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10.xml.rels><?xml version="1.0" encoding="UTF-8" standalone="yes"?>
<Relationships xmlns="http://schemas.openxmlformats.org/package/2006/relationships"><Relationship Id="rId3" Type="http://schemas.openxmlformats.org/officeDocument/2006/relationships/slideLayout" Target="../slideLayouts/slideLayout37.xml"/><Relationship Id="rId2" Type="http://schemas.openxmlformats.org/officeDocument/2006/relationships/slideLayout" Target="../slideLayouts/slideLayout36.xml"/><Relationship Id="rId1" Type="http://schemas.openxmlformats.org/officeDocument/2006/relationships/slideLayout" Target="../slideLayouts/slideLayout35.xml"/><Relationship Id="rId5" Type="http://schemas.openxmlformats.org/officeDocument/2006/relationships/image" Target="../media/image1.png"/><Relationship Id="rId4" Type="http://schemas.openxmlformats.org/officeDocument/2006/relationships/theme" Target="../theme/theme10.xml"/></Relationships>
</file>

<file path=ppt/slideMasters/_rels/slideMaster11.xml.rels><?xml version="1.0" encoding="UTF-8" standalone="yes"?>
<Relationships xmlns="http://schemas.openxmlformats.org/package/2006/relationships"><Relationship Id="rId3" Type="http://schemas.openxmlformats.org/officeDocument/2006/relationships/slideLayout" Target="../slideLayouts/slideLayout40.xml"/><Relationship Id="rId2" Type="http://schemas.openxmlformats.org/officeDocument/2006/relationships/slideLayout" Target="../slideLayouts/slideLayout39.xml"/><Relationship Id="rId1" Type="http://schemas.openxmlformats.org/officeDocument/2006/relationships/slideLayout" Target="../slideLayouts/slideLayout38.xml"/><Relationship Id="rId4" Type="http://schemas.openxmlformats.org/officeDocument/2006/relationships/theme" Target="../theme/theme11.xml"/></Relationships>
</file>

<file path=ppt/slideMasters/_rels/slideMaster12.xml.rels><?xml version="1.0" encoding="UTF-8" standalone="yes"?>
<Relationships xmlns="http://schemas.openxmlformats.org/package/2006/relationships"><Relationship Id="rId3" Type="http://schemas.openxmlformats.org/officeDocument/2006/relationships/slideLayout" Target="../slideLayouts/slideLayout43.xml"/><Relationship Id="rId2" Type="http://schemas.openxmlformats.org/officeDocument/2006/relationships/slideLayout" Target="../slideLayouts/slideLayout42.xml"/><Relationship Id="rId1" Type="http://schemas.openxmlformats.org/officeDocument/2006/relationships/slideLayout" Target="../slideLayouts/slideLayout41.xml"/><Relationship Id="rId4" Type="http://schemas.openxmlformats.org/officeDocument/2006/relationships/theme" Target="../theme/theme12.xml"/></Relationships>
</file>

<file path=ppt/slideMasters/_rels/slideMaster13.xml.rels><?xml version="1.0" encoding="UTF-8" standalone="yes"?>
<Relationships xmlns="http://schemas.openxmlformats.org/package/2006/relationships"><Relationship Id="rId3" Type="http://schemas.openxmlformats.org/officeDocument/2006/relationships/slideLayout" Target="../slideLayouts/slideLayout46.xml"/><Relationship Id="rId2" Type="http://schemas.openxmlformats.org/officeDocument/2006/relationships/slideLayout" Target="../slideLayouts/slideLayout45.xml"/><Relationship Id="rId1" Type="http://schemas.openxmlformats.org/officeDocument/2006/relationships/slideLayout" Target="../slideLayouts/slideLayout44.xml"/><Relationship Id="rId4" Type="http://schemas.openxmlformats.org/officeDocument/2006/relationships/theme" Target="../theme/theme13.xml"/></Relationships>
</file>

<file path=ppt/slideMasters/_rels/slideMaster14.xml.rels><?xml version="1.0" encoding="UTF-8" standalone="yes"?>
<Relationships xmlns="http://schemas.openxmlformats.org/package/2006/relationships"><Relationship Id="rId3" Type="http://schemas.openxmlformats.org/officeDocument/2006/relationships/slideLayout" Target="../slideLayouts/slideLayout49.xml"/><Relationship Id="rId2" Type="http://schemas.openxmlformats.org/officeDocument/2006/relationships/slideLayout" Target="../slideLayouts/slideLayout48.xml"/><Relationship Id="rId1" Type="http://schemas.openxmlformats.org/officeDocument/2006/relationships/slideLayout" Target="../slideLayouts/slideLayout47.xml"/><Relationship Id="rId5" Type="http://schemas.openxmlformats.org/officeDocument/2006/relationships/image" Target="../media/image2.jpeg"/><Relationship Id="rId4" Type="http://schemas.openxmlformats.org/officeDocument/2006/relationships/theme" Target="../theme/theme14.xml"/></Relationships>
</file>

<file path=ppt/slideMasters/_rels/slideMaster15.xml.rels><?xml version="1.0" encoding="UTF-8" standalone="yes"?>
<Relationships xmlns="http://schemas.openxmlformats.org/package/2006/relationships"><Relationship Id="rId3" Type="http://schemas.openxmlformats.org/officeDocument/2006/relationships/slideLayout" Target="../slideLayouts/slideLayout52.xml"/><Relationship Id="rId2" Type="http://schemas.openxmlformats.org/officeDocument/2006/relationships/slideLayout" Target="../slideLayouts/slideLayout51.xml"/><Relationship Id="rId1" Type="http://schemas.openxmlformats.org/officeDocument/2006/relationships/slideLayout" Target="../slideLayouts/slideLayout50.xml"/><Relationship Id="rId4" Type="http://schemas.openxmlformats.org/officeDocument/2006/relationships/theme" Target="../theme/theme15.xml"/></Relationships>
</file>

<file path=ppt/slideMasters/_rels/slideMaster16.xml.rels><?xml version="1.0" encoding="UTF-8" standalone="yes"?>
<Relationships xmlns="http://schemas.openxmlformats.org/package/2006/relationships"><Relationship Id="rId3" Type="http://schemas.openxmlformats.org/officeDocument/2006/relationships/slideLayout" Target="../slideLayouts/slideLayout55.xml"/><Relationship Id="rId2" Type="http://schemas.openxmlformats.org/officeDocument/2006/relationships/slideLayout" Target="../slideLayouts/slideLayout54.xml"/><Relationship Id="rId1" Type="http://schemas.openxmlformats.org/officeDocument/2006/relationships/slideLayout" Target="../slideLayouts/slideLayout53.xml"/><Relationship Id="rId4" Type="http://schemas.openxmlformats.org/officeDocument/2006/relationships/theme" Target="../theme/theme16.xml"/></Relationships>
</file>

<file path=ppt/slideMasters/_rels/slideMaster17.xml.rels><?xml version="1.0" encoding="UTF-8" standalone="yes"?>
<Relationships xmlns="http://schemas.openxmlformats.org/package/2006/relationships"><Relationship Id="rId3" Type="http://schemas.openxmlformats.org/officeDocument/2006/relationships/slideLayout" Target="../slideLayouts/slideLayout58.xml"/><Relationship Id="rId2" Type="http://schemas.openxmlformats.org/officeDocument/2006/relationships/slideLayout" Target="../slideLayouts/slideLayout57.xml"/><Relationship Id="rId1" Type="http://schemas.openxmlformats.org/officeDocument/2006/relationships/slideLayout" Target="../slideLayouts/slideLayout56.xml"/><Relationship Id="rId4" Type="http://schemas.openxmlformats.org/officeDocument/2006/relationships/theme" Target="../theme/theme17.xml"/></Relationships>
</file>

<file path=ppt/slideMasters/_rels/slideMaster18.xml.rels><?xml version="1.0" encoding="UTF-8" standalone="yes"?>
<Relationships xmlns="http://schemas.openxmlformats.org/package/2006/relationships"><Relationship Id="rId3" Type="http://schemas.openxmlformats.org/officeDocument/2006/relationships/slideLayout" Target="../slideLayouts/slideLayout61.xml"/><Relationship Id="rId2" Type="http://schemas.openxmlformats.org/officeDocument/2006/relationships/slideLayout" Target="../slideLayouts/slideLayout60.xml"/><Relationship Id="rId1" Type="http://schemas.openxmlformats.org/officeDocument/2006/relationships/slideLayout" Target="../slideLayouts/slideLayout59.xml"/><Relationship Id="rId4" Type="http://schemas.openxmlformats.org/officeDocument/2006/relationships/theme" Target="../theme/theme18.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slideLayout" Target="../slideLayouts/slideLayout15.xml"/><Relationship Id="rId1" Type="http://schemas.openxmlformats.org/officeDocument/2006/relationships/slideLayout" Target="../slideLayouts/slideLayout14.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22.xml"/><Relationship Id="rId2" Type="http://schemas.openxmlformats.org/officeDocument/2006/relationships/slideLayout" Target="../slideLayouts/slideLayout21.xml"/><Relationship Id="rId1" Type="http://schemas.openxmlformats.org/officeDocument/2006/relationships/slideLayout" Target="../slideLayouts/slideLayout20.xml"/><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5.xml"/><Relationship Id="rId2" Type="http://schemas.openxmlformats.org/officeDocument/2006/relationships/slideLayout" Target="../slideLayouts/slideLayout24.xml"/><Relationship Id="rId1" Type="http://schemas.openxmlformats.org/officeDocument/2006/relationships/slideLayout" Target="../slideLayouts/slideLayout23.xml"/><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28.xml"/><Relationship Id="rId2" Type="http://schemas.openxmlformats.org/officeDocument/2006/relationships/slideLayout" Target="../slideLayouts/slideLayout27.xml"/><Relationship Id="rId1" Type="http://schemas.openxmlformats.org/officeDocument/2006/relationships/slideLayout" Target="../slideLayouts/slideLayout26.xml"/><Relationship Id="rId4"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31.xml"/><Relationship Id="rId2" Type="http://schemas.openxmlformats.org/officeDocument/2006/relationships/slideLayout" Target="../slideLayouts/slideLayout30.xml"/><Relationship Id="rId1" Type="http://schemas.openxmlformats.org/officeDocument/2006/relationships/slideLayout" Target="../slideLayouts/slideLayout29.xml"/><Relationship Id="rId4"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34.xml"/><Relationship Id="rId2" Type="http://schemas.openxmlformats.org/officeDocument/2006/relationships/slideLayout" Target="../slideLayouts/slideLayout33.xml"/><Relationship Id="rId1" Type="http://schemas.openxmlformats.org/officeDocument/2006/relationships/slideLayout" Target="../slideLayouts/slideLayout32.xml"/><Relationship Id="rId4"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231140"/>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164549"/>
            <a:ext cx="6520220" cy="19252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5" name="Wellspect">
            <a:extLst>
              <a:ext uri="{FF2B5EF4-FFF2-40B4-BE49-F238E27FC236}">
                <a16:creationId xmlns:a16="http://schemas.microsoft.com/office/drawing/2014/main" id="{9D44FDAC-07C9-4888-8618-7FDEFF1ADA78}"/>
              </a:ext>
            </a:extLst>
          </p:cNvPr>
          <p:cNvSpPr>
            <a:spLocks noEditPoints="1"/>
          </p:cNvSpPr>
          <p:nvPr/>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pic>
        <p:nvPicPr>
          <p:cNvPr id="4" name="Picture 3">
            <a:extLst>
              <a:ext uri="{FF2B5EF4-FFF2-40B4-BE49-F238E27FC236}">
                <a16:creationId xmlns:a16="http://schemas.microsoft.com/office/drawing/2014/main" id="{EFD442C3-BEF4-4D5B-8F66-1992A2654C28}"/>
              </a:ext>
            </a:extLst>
          </p:cNvPr>
          <p:cNvPicPr>
            <a:picLocks noChangeAspect="1"/>
          </p:cNvPicPr>
          <p:nvPr userDrawn="1"/>
        </p:nvPicPr>
        <p:blipFill rotWithShape="1">
          <a:blip r:embed="rId8"/>
          <a:srcRect l="1" t="1" r="34024" b="-58552"/>
          <a:stretch/>
        </p:blipFill>
        <p:spPr>
          <a:xfrm>
            <a:off x="359999" y="360001"/>
            <a:ext cx="6840000" cy="502253"/>
          </a:xfrm>
          <a:prstGeom prst="rect">
            <a:avLst/>
          </a:prstGeom>
        </p:spPr>
      </p:pic>
    </p:spTree>
    <p:extLst>
      <p:ext uri="{BB962C8B-B14F-4D97-AF65-F5344CB8AC3E}">
        <p14:creationId xmlns:p14="http://schemas.microsoft.com/office/powerpoint/2010/main" val="2900606013"/>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Light" panose="020F03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1027723" indent="-177194" algn="l" defTabSz="567019" rtl="0" eaLnBrk="1" latinLnBrk="0" hangingPunct="1">
        <a:lnSpc>
          <a:spcPct val="90000"/>
        </a:lnSpc>
        <a:spcBef>
          <a:spcPts val="310"/>
        </a:spcBef>
        <a:buFont typeface="Calibri Light" panose="020F03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231140"/>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164549"/>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8" name="Wellspect">
            <a:extLst>
              <a:ext uri="{FF2B5EF4-FFF2-40B4-BE49-F238E27FC236}">
                <a16:creationId xmlns:a16="http://schemas.microsoft.com/office/drawing/2014/main" id="{AE50E875-8C4E-4072-8AF2-82E0A047BEAA}"/>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pic>
        <p:nvPicPr>
          <p:cNvPr id="9" name="Picture 8">
            <a:extLst>
              <a:ext uri="{FF2B5EF4-FFF2-40B4-BE49-F238E27FC236}">
                <a16:creationId xmlns:a16="http://schemas.microsoft.com/office/drawing/2014/main" id="{0512F94C-53C1-4D08-AE46-757DBC5710CF}"/>
              </a:ext>
            </a:extLst>
          </p:cNvPr>
          <p:cNvPicPr>
            <a:picLocks noChangeAspect="1"/>
          </p:cNvPicPr>
          <p:nvPr userDrawn="1"/>
        </p:nvPicPr>
        <p:blipFill rotWithShape="1">
          <a:blip r:embed="rId5">
            <a:biLevel thresh="25000"/>
          </a:blip>
          <a:srcRect l="1" t="1" r="34024" b="-58552"/>
          <a:stretch/>
        </p:blipFill>
        <p:spPr>
          <a:xfrm>
            <a:off x="359999" y="360001"/>
            <a:ext cx="6840000" cy="502253"/>
          </a:xfrm>
          <a:prstGeom prst="rect">
            <a:avLst/>
          </a:prstGeom>
        </p:spPr>
      </p:pic>
    </p:spTree>
    <p:extLst>
      <p:ext uri="{BB962C8B-B14F-4D97-AF65-F5344CB8AC3E}">
        <p14:creationId xmlns:p14="http://schemas.microsoft.com/office/powerpoint/2010/main" val="492576640"/>
      </p:ext>
    </p:extLst>
  </p:cSld>
  <p:clrMap bg1="dk1" tx1="lt1" bg2="dk2" tx2="lt2" accent1="accent1" accent2="accent2" accent3="accent3" accent4="accent4" accent5="accent5" accent6="accent6" hlink="hlink" folHlink="folHlink"/>
  <p:sldLayoutIdLst>
    <p:sldLayoutId id="2147483796" r:id="rId1"/>
    <p:sldLayoutId id="2147483797" r:id="rId2"/>
    <p:sldLayoutId id="2147483798"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9" name="Color shape">
            <a:extLst>
              <a:ext uri="{FF2B5EF4-FFF2-40B4-BE49-F238E27FC236}">
                <a16:creationId xmlns:a16="http://schemas.microsoft.com/office/drawing/2014/main" id="{86E48F1E-58D2-433E-8DD6-7025C2E3710A}"/>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9" name="Lofric">
            <a:extLst>
              <a:ext uri="{FF2B5EF4-FFF2-40B4-BE49-F238E27FC236}">
                <a16:creationId xmlns:a16="http://schemas.microsoft.com/office/drawing/2014/main" id="{A710B2A7-FB73-4E4D-A0CB-815636CD8F3B}"/>
              </a:ext>
            </a:extLst>
          </p:cNvPr>
          <p:cNvSpPr>
            <a:spLocks noEditPoints="1"/>
          </p:cNvSpPr>
          <p:nvPr/>
        </p:nvSpPr>
        <p:spPr bwMode="auto">
          <a:xfrm>
            <a:off x="5840676" y="9823411"/>
            <a:ext cx="1278000" cy="356400"/>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a:p>
        </p:txBody>
      </p:sp>
      <p:sp>
        <p:nvSpPr>
          <p:cNvPr id="7" name="Wellspect">
            <a:extLst>
              <a:ext uri="{FF2B5EF4-FFF2-40B4-BE49-F238E27FC236}">
                <a16:creationId xmlns:a16="http://schemas.microsoft.com/office/drawing/2014/main" id="{8E9BB80D-1C96-48EB-AB3E-49399442F662}"/>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2519901357"/>
      </p:ext>
    </p:extLst>
  </p:cSld>
  <p:clrMap bg1="dk1" tx1="lt1" bg2="dk2" tx2="lt2" accent1="accent1" accent2="accent2" accent3="accent3" accent4="accent4" accent5="accent5" accent6="accent6" hlink="hlink" folHlink="folHlink"/>
  <p:sldLayoutIdLst>
    <p:sldLayoutId id="2147483800" r:id="rId1"/>
    <p:sldLayoutId id="2147483801" r:id="rId2"/>
    <p:sldLayoutId id="2147483802"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2" name="Color shape">
            <a:extLst>
              <a:ext uri="{FF2B5EF4-FFF2-40B4-BE49-F238E27FC236}">
                <a16:creationId xmlns:a16="http://schemas.microsoft.com/office/drawing/2014/main" id="{E5009C84-1D95-449A-80C6-A91177C35DF2}"/>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7" name="LoFric Origo">
            <a:extLst>
              <a:ext uri="{FF2B5EF4-FFF2-40B4-BE49-F238E27FC236}">
                <a16:creationId xmlns:a16="http://schemas.microsoft.com/office/drawing/2014/main" id="{1B11690B-0DFD-4A97-BE64-EAA45D0FB22F}"/>
              </a:ext>
            </a:extLst>
          </p:cNvPr>
          <p:cNvGrpSpPr/>
          <p:nvPr/>
        </p:nvGrpSpPr>
        <p:grpSpPr>
          <a:xfrm>
            <a:off x="4967174" y="9830295"/>
            <a:ext cx="2152800" cy="385200"/>
            <a:chOff x="3941763" y="-757238"/>
            <a:chExt cx="2151062" cy="384175"/>
          </a:xfrm>
        </p:grpSpPr>
        <p:sp>
          <p:nvSpPr>
            <p:cNvPr id="14" name="Freeform 5">
              <a:extLst>
                <a:ext uri="{FF2B5EF4-FFF2-40B4-BE49-F238E27FC236}">
                  <a16:creationId xmlns:a16="http://schemas.microsoft.com/office/drawing/2014/main" id="{ADCE294F-FAD1-43C7-8EF6-B13B3B0B50DA}"/>
                </a:ext>
              </a:extLst>
            </p:cNvPr>
            <p:cNvSpPr>
              <a:spLocks noEditPoints="1"/>
            </p:cNvSpPr>
            <p:nvPr/>
          </p:nvSpPr>
          <p:spPr bwMode="auto">
            <a:xfrm>
              <a:off x="5243513" y="-669926"/>
              <a:ext cx="849312" cy="296863"/>
            </a:xfrm>
            <a:custGeom>
              <a:avLst/>
              <a:gdLst>
                <a:gd name="T0" fmla="*/ 252 w 267"/>
                <a:gd name="T1" fmla="*/ 6 h 91"/>
                <a:gd name="T2" fmla="*/ 240 w 267"/>
                <a:gd name="T3" fmla="*/ 4 h 91"/>
                <a:gd name="T4" fmla="*/ 245 w 267"/>
                <a:gd name="T5" fmla="*/ 6 h 91"/>
                <a:gd name="T6" fmla="*/ 247 w 267"/>
                <a:gd name="T7" fmla="*/ 18 h 91"/>
                <a:gd name="T8" fmla="*/ 267 w 267"/>
                <a:gd name="T9" fmla="*/ 4 h 91"/>
                <a:gd name="T10" fmla="*/ 260 w 267"/>
                <a:gd name="T11" fmla="*/ 15 h 91"/>
                <a:gd name="T12" fmla="*/ 253 w 267"/>
                <a:gd name="T13" fmla="*/ 4 h 91"/>
                <a:gd name="T14" fmla="*/ 255 w 267"/>
                <a:gd name="T15" fmla="*/ 18 h 91"/>
                <a:gd name="T16" fmla="*/ 255 w 267"/>
                <a:gd name="T17" fmla="*/ 6 h 91"/>
                <a:gd name="T18" fmla="*/ 259 w 267"/>
                <a:gd name="T19" fmla="*/ 18 h 91"/>
                <a:gd name="T20" fmla="*/ 264 w 267"/>
                <a:gd name="T21" fmla="*/ 9 h 91"/>
                <a:gd name="T22" fmla="*/ 265 w 267"/>
                <a:gd name="T23" fmla="*/ 9 h 91"/>
                <a:gd name="T24" fmla="*/ 267 w 267"/>
                <a:gd name="T25" fmla="*/ 18 h 91"/>
                <a:gd name="T26" fmla="*/ 215 w 267"/>
                <a:gd name="T27" fmla="*/ 66 h 91"/>
                <a:gd name="T28" fmla="*/ 200 w 267"/>
                <a:gd name="T29" fmla="*/ 47 h 91"/>
                <a:gd name="T30" fmla="*/ 215 w 267"/>
                <a:gd name="T31" fmla="*/ 27 h 91"/>
                <a:gd name="T32" fmla="*/ 227 w 267"/>
                <a:gd name="T33" fmla="*/ 61 h 91"/>
                <a:gd name="T34" fmla="*/ 241 w 267"/>
                <a:gd name="T35" fmla="*/ 46 h 91"/>
                <a:gd name="T36" fmla="*/ 197 w 267"/>
                <a:gd name="T37" fmla="*/ 27 h 91"/>
                <a:gd name="T38" fmla="*/ 197 w 267"/>
                <a:gd name="T39" fmla="*/ 67 h 91"/>
                <a:gd name="T40" fmla="*/ 234 w 267"/>
                <a:gd name="T41" fmla="*/ 66 h 91"/>
                <a:gd name="T42" fmla="*/ 171 w 267"/>
                <a:gd name="T43" fmla="*/ 44 h 91"/>
                <a:gd name="T44" fmla="*/ 157 w 267"/>
                <a:gd name="T45" fmla="*/ 63 h 91"/>
                <a:gd name="T46" fmla="*/ 144 w 267"/>
                <a:gd name="T47" fmla="*/ 45 h 91"/>
                <a:gd name="T48" fmla="*/ 158 w 267"/>
                <a:gd name="T49" fmla="*/ 27 h 91"/>
                <a:gd name="T50" fmla="*/ 180 w 267"/>
                <a:gd name="T51" fmla="*/ 23 h 91"/>
                <a:gd name="T52" fmla="*/ 172 w 267"/>
                <a:gd name="T53" fmla="*/ 21 h 91"/>
                <a:gd name="T54" fmla="*/ 165 w 267"/>
                <a:gd name="T55" fmla="*/ 21 h 91"/>
                <a:gd name="T56" fmla="*/ 135 w 267"/>
                <a:gd name="T57" fmla="*/ 35 h 91"/>
                <a:gd name="T58" fmla="*/ 156 w 267"/>
                <a:gd name="T59" fmla="*/ 71 h 91"/>
                <a:gd name="T60" fmla="*/ 171 w 267"/>
                <a:gd name="T61" fmla="*/ 69 h 91"/>
                <a:gd name="T62" fmla="*/ 149 w 267"/>
                <a:gd name="T63" fmla="*/ 81 h 91"/>
                <a:gd name="T64" fmla="*/ 142 w 267"/>
                <a:gd name="T65" fmla="*/ 73 h 91"/>
                <a:gd name="T66" fmla="*/ 143 w 267"/>
                <a:gd name="T67" fmla="*/ 87 h 91"/>
                <a:gd name="T68" fmla="*/ 174 w 267"/>
                <a:gd name="T69" fmla="*/ 86 h 91"/>
                <a:gd name="T70" fmla="*/ 180 w 267"/>
                <a:gd name="T71" fmla="*/ 23 h 91"/>
                <a:gd name="T72" fmla="*/ 119 w 267"/>
                <a:gd name="T73" fmla="*/ 12 h 91"/>
                <a:gd name="T74" fmla="*/ 119 w 267"/>
                <a:gd name="T75" fmla="*/ 0 h 91"/>
                <a:gd name="T76" fmla="*/ 123 w 267"/>
                <a:gd name="T77" fmla="*/ 24 h 91"/>
                <a:gd name="T78" fmla="*/ 114 w 267"/>
                <a:gd name="T79" fmla="*/ 24 h 91"/>
                <a:gd name="T80" fmla="*/ 119 w 267"/>
                <a:gd name="T81" fmla="*/ 73 h 91"/>
                <a:gd name="T82" fmla="*/ 123 w 267"/>
                <a:gd name="T83" fmla="*/ 69 h 91"/>
                <a:gd name="T84" fmla="*/ 88 w 267"/>
                <a:gd name="T85" fmla="*/ 24 h 91"/>
                <a:gd name="T86" fmla="*/ 79 w 267"/>
                <a:gd name="T87" fmla="*/ 24 h 91"/>
                <a:gd name="T88" fmla="*/ 84 w 267"/>
                <a:gd name="T89" fmla="*/ 73 h 91"/>
                <a:gd name="T90" fmla="*/ 88 w 267"/>
                <a:gd name="T91" fmla="*/ 49 h 91"/>
                <a:gd name="T92" fmla="*/ 103 w 267"/>
                <a:gd name="T93" fmla="*/ 28 h 91"/>
                <a:gd name="T94" fmla="*/ 102 w 267"/>
                <a:gd name="T95" fmla="*/ 19 h 91"/>
                <a:gd name="T96" fmla="*/ 88 w 267"/>
                <a:gd name="T97" fmla="*/ 24 h 91"/>
                <a:gd name="T98" fmla="*/ 34 w 267"/>
                <a:gd name="T99" fmla="*/ 65 h 91"/>
                <a:gd name="T100" fmla="*/ 34 w 267"/>
                <a:gd name="T101" fmla="*/ 8 h 91"/>
                <a:gd name="T102" fmla="*/ 34 w 267"/>
                <a:gd name="T103" fmla="*/ 0 h 91"/>
                <a:gd name="T104" fmla="*/ 34 w 267"/>
                <a:gd name="T105" fmla="*/ 74 h 91"/>
                <a:gd name="T106" fmla="*/ 68 w 267"/>
                <a:gd name="T107" fmla="*/ 36 h 91"/>
                <a:gd name="T108" fmla="*/ 34 w 267"/>
                <a:gd name="T109"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67" h="91">
                  <a:moveTo>
                    <a:pt x="247" y="6"/>
                  </a:moveTo>
                  <a:cubicBezTo>
                    <a:pt x="252" y="6"/>
                    <a:pt x="252" y="6"/>
                    <a:pt x="252" y="6"/>
                  </a:cubicBezTo>
                  <a:cubicBezTo>
                    <a:pt x="252" y="4"/>
                    <a:pt x="252" y="4"/>
                    <a:pt x="252" y="4"/>
                  </a:cubicBezTo>
                  <a:cubicBezTo>
                    <a:pt x="240" y="4"/>
                    <a:pt x="240" y="4"/>
                    <a:pt x="240" y="4"/>
                  </a:cubicBezTo>
                  <a:cubicBezTo>
                    <a:pt x="240" y="6"/>
                    <a:pt x="240" y="6"/>
                    <a:pt x="240" y="6"/>
                  </a:cubicBezTo>
                  <a:cubicBezTo>
                    <a:pt x="245" y="6"/>
                    <a:pt x="245" y="6"/>
                    <a:pt x="245" y="6"/>
                  </a:cubicBezTo>
                  <a:cubicBezTo>
                    <a:pt x="245" y="18"/>
                    <a:pt x="245" y="18"/>
                    <a:pt x="245" y="18"/>
                  </a:cubicBezTo>
                  <a:cubicBezTo>
                    <a:pt x="247" y="18"/>
                    <a:pt x="247" y="18"/>
                    <a:pt x="247" y="18"/>
                  </a:cubicBezTo>
                  <a:lnTo>
                    <a:pt x="247" y="6"/>
                  </a:lnTo>
                  <a:close/>
                  <a:moveTo>
                    <a:pt x="267" y="4"/>
                  </a:moveTo>
                  <a:cubicBezTo>
                    <a:pt x="264" y="4"/>
                    <a:pt x="264" y="4"/>
                    <a:pt x="264" y="4"/>
                  </a:cubicBezTo>
                  <a:cubicBezTo>
                    <a:pt x="260" y="15"/>
                    <a:pt x="260" y="15"/>
                    <a:pt x="260" y="15"/>
                  </a:cubicBezTo>
                  <a:cubicBezTo>
                    <a:pt x="256" y="4"/>
                    <a:pt x="256" y="4"/>
                    <a:pt x="256" y="4"/>
                  </a:cubicBezTo>
                  <a:cubicBezTo>
                    <a:pt x="253" y="4"/>
                    <a:pt x="253" y="4"/>
                    <a:pt x="253" y="4"/>
                  </a:cubicBezTo>
                  <a:cubicBezTo>
                    <a:pt x="253" y="18"/>
                    <a:pt x="253" y="18"/>
                    <a:pt x="253" y="18"/>
                  </a:cubicBezTo>
                  <a:cubicBezTo>
                    <a:pt x="255" y="18"/>
                    <a:pt x="255" y="18"/>
                    <a:pt x="255" y="18"/>
                  </a:cubicBezTo>
                  <a:cubicBezTo>
                    <a:pt x="255" y="9"/>
                    <a:pt x="255" y="9"/>
                    <a:pt x="255" y="9"/>
                  </a:cubicBezTo>
                  <a:cubicBezTo>
                    <a:pt x="255" y="9"/>
                    <a:pt x="255" y="7"/>
                    <a:pt x="255" y="6"/>
                  </a:cubicBezTo>
                  <a:cubicBezTo>
                    <a:pt x="256" y="8"/>
                    <a:pt x="256" y="8"/>
                    <a:pt x="256" y="9"/>
                  </a:cubicBezTo>
                  <a:cubicBezTo>
                    <a:pt x="259" y="18"/>
                    <a:pt x="259" y="18"/>
                    <a:pt x="259" y="18"/>
                  </a:cubicBezTo>
                  <a:cubicBezTo>
                    <a:pt x="261" y="18"/>
                    <a:pt x="261" y="18"/>
                    <a:pt x="261" y="18"/>
                  </a:cubicBezTo>
                  <a:cubicBezTo>
                    <a:pt x="264" y="9"/>
                    <a:pt x="264" y="9"/>
                    <a:pt x="264" y="9"/>
                  </a:cubicBezTo>
                  <a:cubicBezTo>
                    <a:pt x="265" y="7"/>
                    <a:pt x="265" y="7"/>
                    <a:pt x="265" y="6"/>
                  </a:cubicBezTo>
                  <a:cubicBezTo>
                    <a:pt x="265" y="7"/>
                    <a:pt x="265" y="8"/>
                    <a:pt x="265" y="9"/>
                  </a:cubicBezTo>
                  <a:cubicBezTo>
                    <a:pt x="265" y="18"/>
                    <a:pt x="265" y="18"/>
                    <a:pt x="265" y="18"/>
                  </a:cubicBezTo>
                  <a:cubicBezTo>
                    <a:pt x="267" y="18"/>
                    <a:pt x="267" y="18"/>
                    <a:pt x="267" y="18"/>
                  </a:cubicBezTo>
                  <a:lnTo>
                    <a:pt x="267" y="4"/>
                  </a:lnTo>
                  <a:close/>
                  <a:moveTo>
                    <a:pt x="215" y="66"/>
                  </a:moveTo>
                  <a:cubicBezTo>
                    <a:pt x="210" y="66"/>
                    <a:pt x="206" y="64"/>
                    <a:pt x="204" y="61"/>
                  </a:cubicBezTo>
                  <a:cubicBezTo>
                    <a:pt x="201" y="57"/>
                    <a:pt x="200" y="52"/>
                    <a:pt x="200" y="47"/>
                  </a:cubicBezTo>
                  <a:cubicBezTo>
                    <a:pt x="200" y="42"/>
                    <a:pt x="201" y="36"/>
                    <a:pt x="203" y="33"/>
                  </a:cubicBezTo>
                  <a:cubicBezTo>
                    <a:pt x="207" y="27"/>
                    <a:pt x="213" y="27"/>
                    <a:pt x="215" y="27"/>
                  </a:cubicBezTo>
                  <a:cubicBezTo>
                    <a:pt x="228" y="27"/>
                    <a:pt x="231" y="37"/>
                    <a:pt x="231" y="47"/>
                  </a:cubicBezTo>
                  <a:cubicBezTo>
                    <a:pt x="231" y="50"/>
                    <a:pt x="231" y="56"/>
                    <a:pt x="227" y="61"/>
                  </a:cubicBezTo>
                  <a:cubicBezTo>
                    <a:pt x="225" y="65"/>
                    <a:pt x="220" y="66"/>
                    <a:pt x="215" y="66"/>
                  </a:cubicBezTo>
                  <a:moveTo>
                    <a:pt x="241" y="46"/>
                  </a:moveTo>
                  <a:cubicBezTo>
                    <a:pt x="241" y="29"/>
                    <a:pt x="231" y="19"/>
                    <a:pt x="216" y="19"/>
                  </a:cubicBezTo>
                  <a:cubicBezTo>
                    <a:pt x="211" y="19"/>
                    <a:pt x="203" y="20"/>
                    <a:pt x="197" y="27"/>
                  </a:cubicBezTo>
                  <a:cubicBezTo>
                    <a:pt x="191" y="33"/>
                    <a:pt x="190" y="42"/>
                    <a:pt x="190" y="47"/>
                  </a:cubicBezTo>
                  <a:cubicBezTo>
                    <a:pt x="190" y="50"/>
                    <a:pt x="190" y="60"/>
                    <a:pt x="197" y="67"/>
                  </a:cubicBezTo>
                  <a:cubicBezTo>
                    <a:pt x="203" y="73"/>
                    <a:pt x="210" y="74"/>
                    <a:pt x="215" y="74"/>
                  </a:cubicBezTo>
                  <a:cubicBezTo>
                    <a:pt x="220" y="74"/>
                    <a:pt x="228" y="73"/>
                    <a:pt x="234" y="66"/>
                  </a:cubicBezTo>
                  <a:cubicBezTo>
                    <a:pt x="240" y="60"/>
                    <a:pt x="241" y="51"/>
                    <a:pt x="241" y="46"/>
                  </a:cubicBezTo>
                  <a:moveTo>
                    <a:pt x="171" y="44"/>
                  </a:moveTo>
                  <a:cubicBezTo>
                    <a:pt x="171" y="47"/>
                    <a:pt x="171" y="53"/>
                    <a:pt x="168" y="57"/>
                  </a:cubicBezTo>
                  <a:cubicBezTo>
                    <a:pt x="166" y="61"/>
                    <a:pt x="162" y="63"/>
                    <a:pt x="157" y="63"/>
                  </a:cubicBezTo>
                  <a:cubicBezTo>
                    <a:pt x="152" y="63"/>
                    <a:pt x="149" y="61"/>
                    <a:pt x="147" y="58"/>
                  </a:cubicBezTo>
                  <a:cubicBezTo>
                    <a:pt x="144" y="55"/>
                    <a:pt x="144" y="50"/>
                    <a:pt x="144" y="45"/>
                  </a:cubicBezTo>
                  <a:cubicBezTo>
                    <a:pt x="144" y="41"/>
                    <a:pt x="144" y="36"/>
                    <a:pt x="147" y="33"/>
                  </a:cubicBezTo>
                  <a:cubicBezTo>
                    <a:pt x="150" y="28"/>
                    <a:pt x="154" y="27"/>
                    <a:pt x="158" y="27"/>
                  </a:cubicBezTo>
                  <a:cubicBezTo>
                    <a:pt x="171" y="27"/>
                    <a:pt x="171" y="42"/>
                    <a:pt x="171" y="44"/>
                  </a:cubicBezTo>
                  <a:moveTo>
                    <a:pt x="180" y="23"/>
                  </a:moveTo>
                  <a:cubicBezTo>
                    <a:pt x="180" y="22"/>
                    <a:pt x="179" y="20"/>
                    <a:pt x="176" y="20"/>
                  </a:cubicBezTo>
                  <a:cubicBezTo>
                    <a:pt x="173" y="20"/>
                    <a:pt x="172" y="21"/>
                    <a:pt x="172" y="21"/>
                  </a:cubicBezTo>
                  <a:cubicBezTo>
                    <a:pt x="172" y="22"/>
                    <a:pt x="172" y="23"/>
                    <a:pt x="172" y="26"/>
                  </a:cubicBezTo>
                  <a:cubicBezTo>
                    <a:pt x="170" y="24"/>
                    <a:pt x="169" y="22"/>
                    <a:pt x="165" y="21"/>
                  </a:cubicBezTo>
                  <a:cubicBezTo>
                    <a:pt x="163" y="20"/>
                    <a:pt x="161" y="19"/>
                    <a:pt x="157" y="19"/>
                  </a:cubicBezTo>
                  <a:cubicBezTo>
                    <a:pt x="146" y="19"/>
                    <a:pt x="138" y="25"/>
                    <a:pt x="135" y="35"/>
                  </a:cubicBezTo>
                  <a:cubicBezTo>
                    <a:pt x="134" y="39"/>
                    <a:pt x="134" y="42"/>
                    <a:pt x="134" y="46"/>
                  </a:cubicBezTo>
                  <a:cubicBezTo>
                    <a:pt x="134" y="59"/>
                    <a:pt x="140" y="71"/>
                    <a:pt x="156" y="71"/>
                  </a:cubicBezTo>
                  <a:cubicBezTo>
                    <a:pt x="165" y="71"/>
                    <a:pt x="169" y="67"/>
                    <a:pt x="171" y="64"/>
                  </a:cubicBezTo>
                  <a:cubicBezTo>
                    <a:pt x="171" y="69"/>
                    <a:pt x="171" y="69"/>
                    <a:pt x="171" y="69"/>
                  </a:cubicBezTo>
                  <a:cubicBezTo>
                    <a:pt x="171" y="76"/>
                    <a:pt x="170" y="83"/>
                    <a:pt x="158" y="83"/>
                  </a:cubicBezTo>
                  <a:cubicBezTo>
                    <a:pt x="156" y="83"/>
                    <a:pt x="151" y="83"/>
                    <a:pt x="149" y="81"/>
                  </a:cubicBezTo>
                  <a:cubicBezTo>
                    <a:pt x="148" y="80"/>
                    <a:pt x="147" y="79"/>
                    <a:pt x="147" y="77"/>
                  </a:cubicBezTo>
                  <a:cubicBezTo>
                    <a:pt x="146" y="75"/>
                    <a:pt x="145" y="73"/>
                    <a:pt x="142" y="73"/>
                  </a:cubicBezTo>
                  <a:cubicBezTo>
                    <a:pt x="139" y="73"/>
                    <a:pt x="137" y="75"/>
                    <a:pt x="137" y="78"/>
                  </a:cubicBezTo>
                  <a:cubicBezTo>
                    <a:pt x="137" y="80"/>
                    <a:pt x="139" y="85"/>
                    <a:pt x="143" y="87"/>
                  </a:cubicBezTo>
                  <a:cubicBezTo>
                    <a:pt x="146" y="90"/>
                    <a:pt x="152" y="91"/>
                    <a:pt x="158" y="91"/>
                  </a:cubicBezTo>
                  <a:cubicBezTo>
                    <a:pt x="165" y="91"/>
                    <a:pt x="171" y="90"/>
                    <a:pt x="174" y="86"/>
                  </a:cubicBezTo>
                  <a:cubicBezTo>
                    <a:pt x="178" y="82"/>
                    <a:pt x="180" y="77"/>
                    <a:pt x="180" y="66"/>
                  </a:cubicBezTo>
                  <a:lnTo>
                    <a:pt x="180" y="23"/>
                  </a:lnTo>
                  <a:close/>
                  <a:moveTo>
                    <a:pt x="113" y="6"/>
                  </a:moveTo>
                  <a:cubicBezTo>
                    <a:pt x="113" y="9"/>
                    <a:pt x="115" y="12"/>
                    <a:pt x="119" y="12"/>
                  </a:cubicBezTo>
                  <a:cubicBezTo>
                    <a:pt x="122" y="12"/>
                    <a:pt x="124" y="10"/>
                    <a:pt x="124" y="6"/>
                  </a:cubicBezTo>
                  <a:cubicBezTo>
                    <a:pt x="124" y="2"/>
                    <a:pt x="122" y="0"/>
                    <a:pt x="119" y="0"/>
                  </a:cubicBezTo>
                  <a:cubicBezTo>
                    <a:pt x="116" y="0"/>
                    <a:pt x="113" y="2"/>
                    <a:pt x="113" y="6"/>
                  </a:cubicBezTo>
                  <a:moveTo>
                    <a:pt x="123" y="24"/>
                  </a:moveTo>
                  <a:cubicBezTo>
                    <a:pt x="123" y="23"/>
                    <a:pt x="123" y="19"/>
                    <a:pt x="119" y="19"/>
                  </a:cubicBezTo>
                  <a:cubicBezTo>
                    <a:pt x="115" y="19"/>
                    <a:pt x="114" y="23"/>
                    <a:pt x="114" y="24"/>
                  </a:cubicBezTo>
                  <a:cubicBezTo>
                    <a:pt x="114" y="69"/>
                    <a:pt x="114" y="69"/>
                    <a:pt x="114" y="69"/>
                  </a:cubicBezTo>
                  <a:cubicBezTo>
                    <a:pt x="114" y="72"/>
                    <a:pt x="116" y="73"/>
                    <a:pt x="119" y="73"/>
                  </a:cubicBezTo>
                  <a:cubicBezTo>
                    <a:pt x="121" y="73"/>
                    <a:pt x="123" y="72"/>
                    <a:pt x="123" y="71"/>
                  </a:cubicBezTo>
                  <a:cubicBezTo>
                    <a:pt x="123" y="71"/>
                    <a:pt x="123" y="70"/>
                    <a:pt x="123" y="69"/>
                  </a:cubicBezTo>
                  <a:lnTo>
                    <a:pt x="123" y="24"/>
                  </a:lnTo>
                  <a:close/>
                  <a:moveTo>
                    <a:pt x="88" y="24"/>
                  </a:moveTo>
                  <a:cubicBezTo>
                    <a:pt x="88" y="22"/>
                    <a:pt x="88" y="19"/>
                    <a:pt x="84" y="19"/>
                  </a:cubicBezTo>
                  <a:cubicBezTo>
                    <a:pt x="80" y="19"/>
                    <a:pt x="79" y="22"/>
                    <a:pt x="79" y="24"/>
                  </a:cubicBezTo>
                  <a:cubicBezTo>
                    <a:pt x="79" y="69"/>
                    <a:pt x="79" y="69"/>
                    <a:pt x="79" y="69"/>
                  </a:cubicBezTo>
                  <a:cubicBezTo>
                    <a:pt x="79" y="71"/>
                    <a:pt x="80" y="73"/>
                    <a:pt x="84" y="73"/>
                  </a:cubicBezTo>
                  <a:cubicBezTo>
                    <a:pt x="88" y="73"/>
                    <a:pt x="88" y="71"/>
                    <a:pt x="88" y="69"/>
                  </a:cubicBezTo>
                  <a:cubicBezTo>
                    <a:pt x="88" y="49"/>
                    <a:pt x="88" y="49"/>
                    <a:pt x="88" y="49"/>
                  </a:cubicBezTo>
                  <a:cubicBezTo>
                    <a:pt x="88" y="43"/>
                    <a:pt x="88" y="36"/>
                    <a:pt x="95" y="31"/>
                  </a:cubicBezTo>
                  <a:cubicBezTo>
                    <a:pt x="98" y="29"/>
                    <a:pt x="101" y="29"/>
                    <a:pt x="103" y="28"/>
                  </a:cubicBezTo>
                  <a:cubicBezTo>
                    <a:pt x="105" y="28"/>
                    <a:pt x="107" y="28"/>
                    <a:pt x="107" y="24"/>
                  </a:cubicBezTo>
                  <a:cubicBezTo>
                    <a:pt x="107" y="19"/>
                    <a:pt x="103" y="19"/>
                    <a:pt x="102" y="19"/>
                  </a:cubicBezTo>
                  <a:cubicBezTo>
                    <a:pt x="96" y="19"/>
                    <a:pt x="90" y="23"/>
                    <a:pt x="88" y="29"/>
                  </a:cubicBezTo>
                  <a:lnTo>
                    <a:pt x="88" y="24"/>
                  </a:lnTo>
                  <a:close/>
                  <a:moveTo>
                    <a:pt x="58" y="36"/>
                  </a:moveTo>
                  <a:cubicBezTo>
                    <a:pt x="58" y="49"/>
                    <a:pt x="52" y="65"/>
                    <a:pt x="34" y="65"/>
                  </a:cubicBezTo>
                  <a:cubicBezTo>
                    <a:pt x="20" y="65"/>
                    <a:pt x="10" y="55"/>
                    <a:pt x="10" y="36"/>
                  </a:cubicBezTo>
                  <a:cubicBezTo>
                    <a:pt x="10" y="19"/>
                    <a:pt x="20" y="8"/>
                    <a:pt x="34" y="8"/>
                  </a:cubicBezTo>
                  <a:cubicBezTo>
                    <a:pt x="47" y="8"/>
                    <a:pt x="58" y="18"/>
                    <a:pt x="58" y="36"/>
                  </a:cubicBezTo>
                  <a:moveTo>
                    <a:pt x="34" y="0"/>
                  </a:moveTo>
                  <a:cubicBezTo>
                    <a:pt x="15" y="0"/>
                    <a:pt x="0" y="13"/>
                    <a:pt x="0" y="37"/>
                  </a:cubicBezTo>
                  <a:cubicBezTo>
                    <a:pt x="0" y="61"/>
                    <a:pt x="15" y="74"/>
                    <a:pt x="34" y="74"/>
                  </a:cubicBezTo>
                  <a:cubicBezTo>
                    <a:pt x="52" y="74"/>
                    <a:pt x="64" y="62"/>
                    <a:pt x="67" y="47"/>
                  </a:cubicBezTo>
                  <a:cubicBezTo>
                    <a:pt x="68" y="43"/>
                    <a:pt x="68" y="40"/>
                    <a:pt x="68" y="36"/>
                  </a:cubicBezTo>
                  <a:cubicBezTo>
                    <a:pt x="68" y="30"/>
                    <a:pt x="67" y="13"/>
                    <a:pt x="52" y="4"/>
                  </a:cubicBezTo>
                  <a:cubicBezTo>
                    <a:pt x="45" y="0"/>
                    <a:pt x="38" y="0"/>
                    <a:pt x="34" y="0"/>
                  </a:cubicBezTo>
                </a:path>
              </a:pathLst>
            </a:custGeom>
            <a:solidFill>
              <a:schemeClr val="tx2">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6" name="Freeform 6">
              <a:extLst>
                <a:ext uri="{FF2B5EF4-FFF2-40B4-BE49-F238E27FC236}">
                  <a16:creationId xmlns:a16="http://schemas.microsoft.com/office/drawing/2014/main" id="{8E2F5420-23EB-4F36-9BE5-3417CCB0F947}"/>
                </a:ext>
              </a:extLst>
            </p:cNvPr>
            <p:cNvSpPr>
              <a:spLocks noEditPoints="1"/>
            </p:cNvSpPr>
            <p:nvPr/>
          </p:nvSpPr>
          <p:spPr bwMode="auto">
            <a:xfrm>
              <a:off x="3941763" y="-757238"/>
              <a:ext cx="1276350" cy="33178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
        <p:nvSpPr>
          <p:cNvPr id="11" name="Wellspect">
            <a:extLst>
              <a:ext uri="{FF2B5EF4-FFF2-40B4-BE49-F238E27FC236}">
                <a16:creationId xmlns:a16="http://schemas.microsoft.com/office/drawing/2014/main" id="{7FED21DD-CC67-4413-AEC7-8F933CA8FE07}"/>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1333901809"/>
      </p:ext>
    </p:extLst>
  </p:cSld>
  <p:clrMap bg1="dk1" tx1="lt1" bg2="dk2" tx2="lt2" accent1="accent1" accent2="accent2" accent3="accent3" accent4="accent4" accent5="accent5" accent6="accent6" hlink="hlink" folHlink="folHlink"/>
  <p:sldLayoutIdLst>
    <p:sldLayoutId id="2147483804" r:id="rId1"/>
    <p:sldLayoutId id="2147483805" r:id="rId2"/>
    <p:sldLayoutId id="2147483806"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2" name="Color shape">
            <a:extLst>
              <a:ext uri="{FF2B5EF4-FFF2-40B4-BE49-F238E27FC236}">
                <a16:creationId xmlns:a16="http://schemas.microsoft.com/office/drawing/2014/main" id="{C348A2E8-D921-4989-B8FD-C82FF465154A}"/>
              </a:ext>
            </a:extLst>
          </p:cNvPr>
          <p:cNvSpPr/>
          <p:nvPr userDrawn="1"/>
        </p:nvSpPr>
        <p:spPr>
          <a:xfrm flipH="1">
            <a:off x="360000" y="972000"/>
            <a:ext cx="6840000" cy="9360000"/>
          </a:xfrm>
          <a:prstGeom prst="round1Rect">
            <a:avLst>
              <a:gd name="adj" fmla="val 539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Wellspect">
            <a:extLst>
              <a:ext uri="{FF2B5EF4-FFF2-40B4-BE49-F238E27FC236}">
                <a16:creationId xmlns:a16="http://schemas.microsoft.com/office/drawing/2014/main" id="{0495D20A-0099-48A7-BEBE-5623454AC29A}"/>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4"/>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7" name="Lofric Sense">
            <a:extLst>
              <a:ext uri="{FF2B5EF4-FFF2-40B4-BE49-F238E27FC236}">
                <a16:creationId xmlns:a16="http://schemas.microsoft.com/office/drawing/2014/main" id="{E1FC1425-0736-4208-AB0C-56C66B325D3D}"/>
              </a:ext>
            </a:extLst>
          </p:cNvPr>
          <p:cNvGrpSpPr/>
          <p:nvPr/>
        </p:nvGrpSpPr>
        <p:grpSpPr>
          <a:xfrm>
            <a:off x="4873574" y="9881561"/>
            <a:ext cx="2246400" cy="331200"/>
            <a:chOff x="4335631" y="-809425"/>
            <a:chExt cx="2246312" cy="331788"/>
          </a:xfrm>
        </p:grpSpPr>
        <p:sp>
          <p:nvSpPr>
            <p:cNvPr id="14" name="Freeform 5">
              <a:extLst>
                <a:ext uri="{FF2B5EF4-FFF2-40B4-BE49-F238E27FC236}">
                  <a16:creationId xmlns:a16="http://schemas.microsoft.com/office/drawing/2014/main" id="{9F951B65-DD54-4472-B291-6D7E477946FB}"/>
                </a:ext>
              </a:extLst>
            </p:cNvPr>
            <p:cNvSpPr>
              <a:spLocks noEditPoints="1"/>
            </p:cNvSpPr>
            <p:nvPr/>
          </p:nvSpPr>
          <p:spPr bwMode="auto">
            <a:xfrm>
              <a:off x="5631031" y="-722112"/>
              <a:ext cx="950912" cy="241300"/>
            </a:xfrm>
            <a:custGeom>
              <a:avLst/>
              <a:gdLst>
                <a:gd name="T0" fmla="*/ 283 w 299"/>
                <a:gd name="T1" fmla="*/ 4 h 74"/>
                <a:gd name="T2" fmla="*/ 276 w 299"/>
                <a:gd name="T3" fmla="*/ 6 h 74"/>
                <a:gd name="T4" fmla="*/ 279 w 299"/>
                <a:gd name="T5" fmla="*/ 6 h 74"/>
                <a:gd name="T6" fmla="*/ 292 w 299"/>
                <a:gd name="T7" fmla="*/ 15 h 74"/>
                <a:gd name="T8" fmla="*/ 285 w 299"/>
                <a:gd name="T9" fmla="*/ 18 h 74"/>
                <a:gd name="T10" fmla="*/ 287 w 299"/>
                <a:gd name="T11" fmla="*/ 6 h 74"/>
                <a:gd name="T12" fmla="*/ 293 w 299"/>
                <a:gd name="T13" fmla="*/ 18 h 74"/>
                <a:gd name="T14" fmla="*/ 296 w 299"/>
                <a:gd name="T15" fmla="*/ 9 h 74"/>
                <a:gd name="T16" fmla="*/ 299 w 299"/>
                <a:gd name="T17" fmla="*/ 4 h 74"/>
                <a:gd name="T18" fmla="*/ 249 w 299"/>
                <a:gd name="T19" fmla="*/ 27 h 74"/>
                <a:gd name="T20" fmla="*/ 268 w 299"/>
                <a:gd name="T21" fmla="*/ 49 h 74"/>
                <a:gd name="T22" fmla="*/ 256 w 299"/>
                <a:gd name="T23" fmla="*/ 20 h 74"/>
                <a:gd name="T24" fmla="*/ 231 w 299"/>
                <a:gd name="T25" fmla="*/ 67 h 74"/>
                <a:gd name="T26" fmla="*/ 272 w 299"/>
                <a:gd name="T27" fmla="*/ 61 h 74"/>
                <a:gd name="T28" fmla="*/ 262 w 299"/>
                <a:gd name="T29" fmla="*/ 59 h 74"/>
                <a:gd name="T30" fmla="*/ 234 w 299"/>
                <a:gd name="T31" fmla="*/ 49 h 74"/>
                <a:gd name="T32" fmla="*/ 187 w 299"/>
                <a:gd name="T33" fmla="*/ 33 h 74"/>
                <a:gd name="T34" fmla="*/ 207 w 299"/>
                <a:gd name="T35" fmla="*/ 33 h 74"/>
                <a:gd name="T36" fmla="*/ 196 w 299"/>
                <a:gd name="T37" fmla="*/ 19 h 74"/>
                <a:gd name="T38" fmla="*/ 197 w 299"/>
                <a:gd name="T39" fmla="*/ 50 h 74"/>
                <a:gd name="T40" fmla="*/ 186 w 299"/>
                <a:gd name="T41" fmla="*/ 62 h 74"/>
                <a:gd name="T42" fmla="*/ 175 w 299"/>
                <a:gd name="T43" fmla="*/ 58 h 74"/>
                <a:gd name="T44" fmla="*/ 210 w 299"/>
                <a:gd name="T45" fmla="*/ 70 h 74"/>
                <a:gd name="T46" fmla="*/ 195 w 299"/>
                <a:gd name="T47" fmla="*/ 40 h 74"/>
                <a:gd name="T48" fmla="*/ 127 w 299"/>
                <a:gd name="T49" fmla="*/ 73 h 74"/>
                <a:gd name="T50" fmla="*/ 132 w 299"/>
                <a:gd name="T51" fmla="*/ 39 h 74"/>
                <a:gd name="T52" fmla="*/ 156 w 299"/>
                <a:gd name="T53" fmla="*/ 45 h 74"/>
                <a:gd name="T54" fmla="*/ 161 w 299"/>
                <a:gd name="T55" fmla="*/ 73 h 74"/>
                <a:gd name="T56" fmla="*/ 162 w 299"/>
                <a:gd name="T57" fmla="*/ 25 h 74"/>
                <a:gd name="T58" fmla="*/ 129 w 299"/>
                <a:gd name="T59" fmla="*/ 20 h 74"/>
                <a:gd name="T60" fmla="*/ 123 w 299"/>
                <a:gd name="T61" fmla="*/ 69 h 74"/>
                <a:gd name="T62" fmla="*/ 89 w 299"/>
                <a:gd name="T63" fmla="*/ 27 h 74"/>
                <a:gd name="T64" fmla="*/ 108 w 299"/>
                <a:gd name="T65" fmla="*/ 49 h 74"/>
                <a:gd name="T66" fmla="*/ 95 w 299"/>
                <a:gd name="T67" fmla="*/ 20 h 74"/>
                <a:gd name="T68" fmla="*/ 70 w 299"/>
                <a:gd name="T69" fmla="*/ 67 h 74"/>
                <a:gd name="T70" fmla="*/ 111 w 299"/>
                <a:gd name="T71" fmla="*/ 61 h 74"/>
                <a:gd name="T72" fmla="*/ 102 w 299"/>
                <a:gd name="T73" fmla="*/ 59 h 74"/>
                <a:gd name="T74" fmla="*/ 73 w 299"/>
                <a:gd name="T75" fmla="*/ 49 h 74"/>
                <a:gd name="T76" fmla="*/ 16 w 299"/>
                <a:gd name="T77" fmla="*/ 25 h 74"/>
                <a:gd name="T78" fmla="*/ 27 w 299"/>
                <a:gd name="T79" fmla="*/ 8 h 74"/>
                <a:gd name="T80" fmla="*/ 48 w 299"/>
                <a:gd name="T81" fmla="*/ 22 h 74"/>
                <a:gd name="T82" fmla="*/ 28 w 299"/>
                <a:gd name="T83" fmla="*/ 0 h 74"/>
                <a:gd name="T84" fmla="*/ 20 w 299"/>
                <a:gd name="T85" fmla="*/ 38 h 74"/>
                <a:gd name="T86" fmla="*/ 45 w 299"/>
                <a:gd name="T87" fmla="*/ 54 h 74"/>
                <a:gd name="T88" fmla="*/ 16 w 299"/>
                <a:gd name="T89" fmla="*/ 62 h 74"/>
                <a:gd name="T90" fmla="*/ 0 w 299"/>
                <a:gd name="T91" fmla="*/ 54 h 74"/>
                <a:gd name="T92" fmla="*/ 54 w 299"/>
                <a:gd name="T93" fmla="*/ 53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99" h="74">
                  <a:moveTo>
                    <a:pt x="279" y="6"/>
                  </a:moveTo>
                  <a:cubicBezTo>
                    <a:pt x="283" y="6"/>
                    <a:pt x="283" y="6"/>
                    <a:pt x="283" y="6"/>
                  </a:cubicBezTo>
                  <a:cubicBezTo>
                    <a:pt x="283" y="4"/>
                    <a:pt x="283" y="4"/>
                    <a:pt x="283" y="4"/>
                  </a:cubicBezTo>
                  <a:cubicBezTo>
                    <a:pt x="272" y="4"/>
                    <a:pt x="272" y="4"/>
                    <a:pt x="272" y="4"/>
                  </a:cubicBezTo>
                  <a:cubicBezTo>
                    <a:pt x="272" y="6"/>
                    <a:pt x="272" y="6"/>
                    <a:pt x="272" y="6"/>
                  </a:cubicBezTo>
                  <a:cubicBezTo>
                    <a:pt x="276" y="6"/>
                    <a:pt x="276" y="6"/>
                    <a:pt x="276" y="6"/>
                  </a:cubicBezTo>
                  <a:cubicBezTo>
                    <a:pt x="276" y="18"/>
                    <a:pt x="276" y="18"/>
                    <a:pt x="276" y="18"/>
                  </a:cubicBezTo>
                  <a:cubicBezTo>
                    <a:pt x="279" y="18"/>
                    <a:pt x="279" y="18"/>
                    <a:pt x="279" y="18"/>
                  </a:cubicBezTo>
                  <a:lnTo>
                    <a:pt x="279" y="6"/>
                  </a:lnTo>
                  <a:close/>
                  <a:moveTo>
                    <a:pt x="299" y="4"/>
                  </a:moveTo>
                  <a:cubicBezTo>
                    <a:pt x="295" y="4"/>
                    <a:pt x="295" y="4"/>
                    <a:pt x="295" y="4"/>
                  </a:cubicBezTo>
                  <a:cubicBezTo>
                    <a:pt x="292" y="15"/>
                    <a:pt x="292" y="15"/>
                    <a:pt x="292" y="15"/>
                  </a:cubicBezTo>
                  <a:cubicBezTo>
                    <a:pt x="288" y="4"/>
                    <a:pt x="288" y="4"/>
                    <a:pt x="288" y="4"/>
                  </a:cubicBezTo>
                  <a:cubicBezTo>
                    <a:pt x="285" y="4"/>
                    <a:pt x="285" y="4"/>
                    <a:pt x="285" y="4"/>
                  </a:cubicBezTo>
                  <a:cubicBezTo>
                    <a:pt x="285" y="18"/>
                    <a:pt x="285" y="18"/>
                    <a:pt x="285" y="18"/>
                  </a:cubicBezTo>
                  <a:cubicBezTo>
                    <a:pt x="287" y="18"/>
                    <a:pt x="287" y="18"/>
                    <a:pt x="287" y="18"/>
                  </a:cubicBezTo>
                  <a:cubicBezTo>
                    <a:pt x="287" y="9"/>
                    <a:pt x="287" y="9"/>
                    <a:pt x="287" y="9"/>
                  </a:cubicBezTo>
                  <a:cubicBezTo>
                    <a:pt x="287" y="9"/>
                    <a:pt x="287" y="7"/>
                    <a:pt x="287" y="6"/>
                  </a:cubicBezTo>
                  <a:cubicBezTo>
                    <a:pt x="287" y="8"/>
                    <a:pt x="287" y="8"/>
                    <a:pt x="288" y="9"/>
                  </a:cubicBezTo>
                  <a:cubicBezTo>
                    <a:pt x="291" y="18"/>
                    <a:pt x="291" y="18"/>
                    <a:pt x="291" y="18"/>
                  </a:cubicBezTo>
                  <a:cubicBezTo>
                    <a:pt x="293" y="18"/>
                    <a:pt x="293" y="18"/>
                    <a:pt x="293" y="18"/>
                  </a:cubicBezTo>
                  <a:cubicBezTo>
                    <a:pt x="296" y="9"/>
                    <a:pt x="296" y="9"/>
                    <a:pt x="296" y="9"/>
                  </a:cubicBezTo>
                  <a:cubicBezTo>
                    <a:pt x="296" y="7"/>
                    <a:pt x="296" y="7"/>
                    <a:pt x="297" y="6"/>
                  </a:cubicBezTo>
                  <a:cubicBezTo>
                    <a:pt x="296" y="7"/>
                    <a:pt x="296" y="8"/>
                    <a:pt x="296" y="9"/>
                  </a:cubicBezTo>
                  <a:cubicBezTo>
                    <a:pt x="296" y="18"/>
                    <a:pt x="296" y="18"/>
                    <a:pt x="296" y="18"/>
                  </a:cubicBezTo>
                  <a:cubicBezTo>
                    <a:pt x="299" y="18"/>
                    <a:pt x="299" y="18"/>
                    <a:pt x="299" y="18"/>
                  </a:cubicBezTo>
                  <a:lnTo>
                    <a:pt x="299" y="4"/>
                  </a:lnTo>
                  <a:close/>
                  <a:moveTo>
                    <a:pt x="234" y="41"/>
                  </a:moveTo>
                  <a:cubicBezTo>
                    <a:pt x="234" y="39"/>
                    <a:pt x="235" y="34"/>
                    <a:pt x="239" y="31"/>
                  </a:cubicBezTo>
                  <a:cubicBezTo>
                    <a:pt x="243" y="27"/>
                    <a:pt x="247" y="27"/>
                    <a:pt x="249" y="27"/>
                  </a:cubicBezTo>
                  <a:cubicBezTo>
                    <a:pt x="259" y="27"/>
                    <a:pt x="263" y="35"/>
                    <a:pt x="263" y="41"/>
                  </a:cubicBezTo>
                  <a:lnTo>
                    <a:pt x="234" y="41"/>
                  </a:lnTo>
                  <a:close/>
                  <a:moveTo>
                    <a:pt x="268" y="49"/>
                  </a:moveTo>
                  <a:cubicBezTo>
                    <a:pt x="269" y="49"/>
                    <a:pt x="273" y="49"/>
                    <a:pt x="273" y="44"/>
                  </a:cubicBezTo>
                  <a:cubicBezTo>
                    <a:pt x="273" y="39"/>
                    <a:pt x="271" y="32"/>
                    <a:pt x="267" y="27"/>
                  </a:cubicBezTo>
                  <a:cubicBezTo>
                    <a:pt x="264" y="23"/>
                    <a:pt x="260" y="21"/>
                    <a:pt x="256" y="20"/>
                  </a:cubicBezTo>
                  <a:cubicBezTo>
                    <a:pt x="254" y="19"/>
                    <a:pt x="251" y="19"/>
                    <a:pt x="249" y="19"/>
                  </a:cubicBezTo>
                  <a:cubicBezTo>
                    <a:pt x="231" y="19"/>
                    <a:pt x="224" y="34"/>
                    <a:pt x="224" y="47"/>
                  </a:cubicBezTo>
                  <a:cubicBezTo>
                    <a:pt x="224" y="54"/>
                    <a:pt x="226" y="62"/>
                    <a:pt x="231" y="67"/>
                  </a:cubicBezTo>
                  <a:cubicBezTo>
                    <a:pt x="236" y="73"/>
                    <a:pt x="243" y="74"/>
                    <a:pt x="249" y="74"/>
                  </a:cubicBezTo>
                  <a:cubicBezTo>
                    <a:pt x="252" y="74"/>
                    <a:pt x="261" y="74"/>
                    <a:pt x="268" y="66"/>
                  </a:cubicBezTo>
                  <a:cubicBezTo>
                    <a:pt x="270" y="65"/>
                    <a:pt x="271" y="62"/>
                    <a:pt x="272" y="61"/>
                  </a:cubicBezTo>
                  <a:cubicBezTo>
                    <a:pt x="272" y="60"/>
                    <a:pt x="272" y="60"/>
                    <a:pt x="272" y="60"/>
                  </a:cubicBezTo>
                  <a:cubicBezTo>
                    <a:pt x="272" y="57"/>
                    <a:pt x="269" y="55"/>
                    <a:pt x="267" y="55"/>
                  </a:cubicBezTo>
                  <a:cubicBezTo>
                    <a:pt x="264" y="55"/>
                    <a:pt x="264" y="56"/>
                    <a:pt x="262" y="59"/>
                  </a:cubicBezTo>
                  <a:cubicBezTo>
                    <a:pt x="260" y="62"/>
                    <a:pt x="257" y="66"/>
                    <a:pt x="249" y="66"/>
                  </a:cubicBezTo>
                  <a:cubicBezTo>
                    <a:pt x="245" y="66"/>
                    <a:pt x="241" y="65"/>
                    <a:pt x="238" y="61"/>
                  </a:cubicBezTo>
                  <a:cubicBezTo>
                    <a:pt x="235" y="58"/>
                    <a:pt x="234" y="54"/>
                    <a:pt x="234" y="49"/>
                  </a:cubicBezTo>
                  <a:lnTo>
                    <a:pt x="268" y="49"/>
                  </a:lnTo>
                  <a:close/>
                  <a:moveTo>
                    <a:pt x="195" y="40"/>
                  </a:moveTo>
                  <a:cubicBezTo>
                    <a:pt x="191" y="39"/>
                    <a:pt x="187" y="38"/>
                    <a:pt x="187" y="33"/>
                  </a:cubicBezTo>
                  <a:cubicBezTo>
                    <a:pt x="187" y="31"/>
                    <a:pt x="188" y="29"/>
                    <a:pt x="190" y="28"/>
                  </a:cubicBezTo>
                  <a:cubicBezTo>
                    <a:pt x="191" y="26"/>
                    <a:pt x="194" y="26"/>
                    <a:pt x="195" y="26"/>
                  </a:cubicBezTo>
                  <a:cubicBezTo>
                    <a:pt x="204" y="26"/>
                    <a:pt x="206" y="31"/>
                    <a:pt x="207" y="33"/>
                  </a:cubicBezTo>
                  <a:cubicBezTo>
                    <a:pt x="209" y="36"/>
                    <a:pt x="209" y="37"/>
                    <a:pt x="212" y="37"/>
                  </a:cubicBezTo>
                  <a:cubicBezTo>
                    <a:pt x="213" y="37"/>
                    <a:pt x="216" y="36"/>
                    <a:pt x="216" y="33"/>
                  </a:cubicBezTo>
                  <a:cubicBezTo>
                    <a:pt x="216" y="31"/>
                    <a:pt x="213" y="19"/>
                    <a:pt x="196" y="19"/>
                  </a:cubicBezTo>
                  <a:cubicBezTo>
                    <a:pt x="178" y="19"/>
                    <a:pt x="177" y="32"/>
                    <a:pt x="177" y="34"/>
                  </a:cubicBezTo>
                  <a:cubicBezTo>
                    <a:pt x="177" y="44"/>
                    <a:pt x="186" y="47"/>
                    <a:pt x="192" y="49"/>
                  </a:cubicBezTo>
                  <a:cubicBezTo>
                    <a:pt x="197" y="50"/>
                    <a:pt x="197" y="50"/>
                    <a:pt x="197" y="50"/>
                  </a:cubicBezTo>
                  <a:cubicBezTo>
                    <a:pt x="203" y="52"/>
                    <a:pt x="207" y="53"/>
                    <a:pt x="207" y="59"/>
                  </a:cubicBezTo>
                  <a:cubicBezTo>
                    <a:pt x="207" y="63"/>
                    <a:pt x="203" y="67"/>
                    <a:pt x="197" y="67"/>
                  </a:cubicBezTo>
                  <a:cubicBezTo>
                    <a:pt x="193" y="67"/>
                    <a:pt x="188" y="65"/>
                    <a:pt x="186" y="62"/>
                  </a:cubicBezTo>
                  <a:cubicBezTo>
                    <a:pt x="185" y="60"/>
                    <a:pt x="185" y="60"/>
                    <a:pt x="184" y="56"/>
                  </a:cubicBezTo>
                  <a:cubicBezTo>
                    <a:pt x="183" y="55"/>
                    <a:pt x="183" y="54"/>
                    <a:pt x="180" y="54"/>
                  </a:cubicBezTo>
                  <a:cubicBezTo>
                    <a:pt x="179" y="54"/>
                    <a:pt x="175" y="55"/>
                    <a:pt x="175" y="58"/>
                  </a:cubicBezTo>
                  <a:cubicBezTo>
                    <a:pt x="175" y="60"/>
                    <a:pt x="176" y="65"/>
                    <a:pt x="181" y="69"/>
                  </a:cubicBezTo>
                  <a:cubicBezTo>
                    <a:pt x="186" y="74"/>
                    <a:pt x="193" y="74"/>
                    <a:pt x="196" y="74"/>
                  </a:cubicBezTo>
                  <a:cubicBezTo>
                    <a:pt x="201" y="74"/>
                    <a:pt x="206" y="73"/>
                    <a:pt x="210" y="70"/>
                  </a:cubicBezTo>
                  <a:cubicBezTo>
                    <a:pt x="213" y="68"/>
                    <a:pt x="217" y="64"/>
                    <a:pt x="217" y="58"/>
                  </a:cubicBezTo>
                  <a:cubicBezTo>
                    <a:pt x="217" y="47"/>
                    <a:pt x="207" y="44"/>
                    <a:pt x="201" y="42"/>
                  </a:cubicBezTo>
                  <a:lnTo>
                    <a:pt x="195" y="40"/>
                  </a:lnTo>
                  <a:close/>
                  <a:moveTo>
                    <a:pt x="123" y="69"/>
                  </a:moveTo>
                  <a:cubicBezTo>
                    <a:pt x="123" y="70"/>
                    <a:pt x="123" y="72"/>
                    <a:pt x="125" y="73"/>
                  </a:cubicBezTo>
                  <a:cubicBezTo>
                    <a:pt x="126" y="73"/>
                    <a:pt x="126" y="73"/>
                    <a:pt x="127" y="73"/>
                  </a:cubicBezTo>
                  <a:cubicBezTo>
                    <a:pt x="131" y="73"/>
                    <a:pt x="132" y="70"/>
                    <a:pt x="132" y="69"/>
                  </a:cubicBezTo>
                  <a:cubicBezTo>
                    <a:pt x="132" y="47"/>
                    <a:pt x="132" y="47"/>
                    <a:pt x="132" y="47"/>
                  </a:cubicBezTo>
                  <a:cubicBezTo>
                    <a:pt x="132" y="44"/>
                    <a:pt x="132" y="41"/>
                    <a:pt x="132" y="39"/>
                  </a:cubicBezTo>
                  <a:cubicBezTo>
                    <a:pt x="133" y="34"/>
                    <a:pt x="137" y="27"/>
                    <a:pt x="146" y="27"/>
                  </a:cubicBezTo>
                  <a:cubicBezTo>
                    <a:pt x="156" y="27"/>
                    <a:pt x="156" y="35"/>
                    <a:pt x="156" y="37"/>
                  </a:cubicBezTo>
                  <a:cubicBezTo>
                    <a:pt x="156" y="38"/>
                    <a:pt x="156" y="39"/>
                    <a:pt x="156" y="45"/>
                  </a:cubicBezTo>
                  <a:cubicBezTo>
                    <a:pt x="156" y="69"/>
                    <a:pt x="156" y="69"/>
                    <a:pt x="156" y="69"/>
                  </a:cubicBezTo>
                  <a:cubicBezTo>
                    <a:pt x="156" y="70"/>
                    <a:pt x="157" y="72"/>
                    <a:pt x="159" y="73"/>
                  </a:cubicBezTo>
                  <a:cubicBezTo>
                    <a:pt x="159" y="73"/>
                    <a:pt x="160" y="73"/>
                    <a:pt x="161" y="73"/>
                  </a:cubicBezTo>
                  <a:cubicBezTo>
                    <a:pt x="165" y="73"/>
                    <a:pt x="166" y="70"/>
                    <a:pt x="166" y="69"/>
                  </a:cubicBezTo>
                  <a:cubicBezTo>
                    <a:pt x="166" y="40"/>
                    <a:pt x="166" y="40"/>
                    <a:pt x="166" y="40"/>
                  </a:cubicBezTo>
                  <a:cubicBezTo>
                    <a:pt x="166" y="35"/>
                    <a:pt x="166" y="29"/>
                    <a:pt x="162" y="25"/>
                  </a:cubicBezTo>
                  <a:cubicBezTo>
                    <a:pt x="159" y="21"/>
                    <a:pt x="154" y="19"/>
                    <a:pt x="148" y="19"/>
                  </a:cubicBezTo>
                  <a:cubicBezTo>
                    <a:pt x="141" y="19"/>
                    <a:pt x="136" y="21"/>
                    <a:pt x="132" y="27"/>
                  </a:cubicBezTo>
                  <a:cubicBezTo>
                    <a:pt x="132" y="23"/>
                    <a:pt x="132" y="21"/>
                    <a:pt x="129" y="20"/>
                  </a:cubicBezTo>
                  <a:cubicBezTo>
                    <a:pt x="128" y="19"/>
                    <a:pt x="126" y="19"/>
                    <a:pt x="125" y="20"/>
                  </a:cubicBezTo>
                  <a:cubicBezTo>
                    <a:pt x="123" y="21"/>
                    <a:pt x="123" y="22"/>
                    <a:pt x="123" y="24"/>
                  </a:cubicBezTo>
                  <a:lnTo>
                    <a:pt x="123" y="69"/>
                  </a:lnTo>
                  <a:close/>
                  <a:moveTo>
                    <a:pt x="73" y="41"/>
                  </a:moveTo>
                  <a:cubicBezTo>
                    <a:pt x="74" y="39"/>
                    <a:pt x="75" y="34"/>
                    <a:pt x="79" y="31"/>
                  </a:cubicBezTo>
                  <a:cubicBezTo>
                    <a:pt x="82" y="27"/>
                    <a:pt x="87" y="27"/>
                    <a:pt x="89" y="27"/>
                  </a:cubicBezTo>
                  <a:cubicBezTo>
                    <a:pt x="98" y="27"/>
                    <a:pt x="102" y="35"/>
                    <a:pt x="103" y="41"/>
                  </a:cubicBezTo>
                  <a:lnTo>
                    <a:pt x="73" y="41"/>
                  </a:lnTo>
                  <a:close/>
                  <a:moveTo>
                    <a:pt x="108" y="49"/>
                  </a:moveTo>
                  <a:cubicBezTo>
                    <a:pt x="109" y="49"/>
                    <a:pt x="112" y="49"/>
                    <a:pt x="112" y="44"/>
                  </a:cubicBezTo>
                  <a:cubicBezTo>
                    <a:pt x="112" y="39"/>
                    <a:pt x="110" y="32"/>
                    <a:pt x="107" y="27"/>
                  </a:cubicBezTo>
                  <a:cubicBezTo>
                    <a:pt x="104" y="23"/>
                    <a:pt x="100" y="21"/>
                    <a:pt x="95" y="20"/>
                  </a:cubicBezTo>
                  <a:cubicBezTo>
                    <a:pt x="93" y="19"/>
                    <a:pt x="91" y="19"/>
                    <a:pt x="89" y="19"/>
                  </a:cubicBezTo>
                  <a:cubicBezTo>
                    <a:pt x="71" y="19"/>
                    <a:pt x="64" y="34"/>
                    <a:pt x="64" y="47"/>
                  </a:cubicBezTo>
                  <a:cubicBezTo>
                    <a:pt x="64" y="54"/>
                    <a:pt x="66" y="62"/>
                    <a:pt x="70" y="67"/>
                  </a:cubicBezTo>
                  <a:cubicBezTo>
                    <a:pt x="76" y="73"/>
                    <a:pt x="82" y="74"/>
                    <a:pt x="89" y="74"/>
                  </a:cubicBezTo>
                  <a:cubicBezTo>
                    <a:pt x="92" y="74"/>
                    <a:pt x="101" y="74"/>
                    <a:pt x="108" y="66"/>
                  </a:cubicBezTo>
                  <a:cubicBezTo>
                    <a:pt x="109" y="65"/>
                    <a:pt x="111" y="62"/>
                    <a:pt x="111" y="61"/>
                  </a:cubicBezTo>
                  <a:cubicBezTo>
                    <a:pt x="111" y="60"/>
                    <a:pt x="111" y="60"/>
                    <a:pt x="111" y="60"/>
                  </a:cubicBezTo>
                  <a:cubicBezTo>
                    <a:pt x="111" y="57"/>
                    <a:pt x="108" y="55"/>
                    <a:pt x="106" y="55"/>
                  </a:cubicBezTo>
                  <a:cubicBezTo>
                    <a:pt x="104" y="55"/>
                    <a:pt x="103" y="56"/>
                    <a:pt x="102" y="59"/>
                  </a:cubicBezTo>
                  <a:cubicBezTo>
                    <a:pt x="100" y="62"/>
                    <a:pt x="97" y="66"/>
                    <a:pt x="89" y="66"/>
                  </a:cubicBezTo>
                  <a:cubicBezTo>
                    <a:pt x="85" y="66"/>
                    <a:pt x="81" y="65"/>
                    <a:pt x="77" y="61"/>
                  </a:cubicBezTo>
                  <a:cubicBezTo>
                    <a:pt x="74" y="58"/>
                    <a:pt x="73" y="54"/>
                    <a:pt x="73" y="49"/>
                  </a:cubicBezTo>
                  <a:lnTo>
                    <a:pt x="108" y="49"/>
                  </a:lnTo>
                  <a:close/>
                  <a:moveTo>
                    <a:pt x="25" y="29"/>
                  </a:moveTo>
                  <a:cubicBezTo>
                    <a:pt x="22" y="28"/>
                    <a:pt x="18" y="27"/>
                    <a:pt x="16" y="25"/>
                  </a:cubicBezTo>
                  <a:cubicBezTo>
                    <a:pt x="15" y="25"/>
                    <a:pt x="13" y="23"/>
                    <a:pt x="13" y="19"/>
                  </a:cubicBezTo>
                  <a:cubicBezTo>
                    <a:pt x="13" y="15"/>
                    <a:pt x="15" y="12"/>
                    <a:pt x="17" y="10"/>
                  </a:cubicBezTo>
                  <a:cubicBezTo>
                    <a:pt x="20" y="9"/>
                    <a:pt x="23" y="8"/>
                    <a:pt x="27" y="8"/>
                  </a:cubicBezTo>
                  <a:cubicBezTo>
                    <a:pt x="39" y="8"/>
                    <a:pt x="42" y="14"/>
                    <a:pt x="43" y="17"/>
                  </a:cubicBezTo>
                  <a:cubicBezTo>
                    <a:pt x="43" y="18"/>
                    <a:pt x="44" y="20"/>
                    <a:pt x="45" y="20"/>
                  </a:cubicBezTo>
                  <a:cubicBezTo>
                    <a:pt x="46" y="22"/>
                    <a:pt x="47" y="22"/>
                    <a:pt x="48" y="22"/>
                  </a:cubicBezTo>
                  <a:cubicBezTo>
                    <a:pt x="51" y="22"/>
                    <a:pt x="53" y="20"/>
                    <a:pt x="53" y="17"/>
                  </a:cubicBezTo>
                  <a:cubicBezTo>
                    <a:pt x="53" y="15"/>
                    <a:pt x="50" y="9"/>
                    <a:pt x="46" y="5"/>
                  </a:cubicBezTo>
                  <a:cubicBezTo>
                    <a:pt x="40" y="0"/>
                    <a:pt x="32" y="0"/>
                    <a:pt x="28" y="0"/>
                  </a:cubicBezTo>
                  <a:cubicBezTo>
                    <a:pt x="11" y="0"/>
                    <a:pt x="3" y="8"/>
                    <a:pt x="3" y="20"/>
                  </a:cubicBezTo>
                  <a:cubicBezTo>
                    <a:pt x="3" y="31"/>
                    <a:pt x="10" y="34"/>
                    <a:pt x="12" y="35"/>
                  </a:cubicBezTo>
                  <a:cubicBezTo>
                    <a:pt x="14" y="36"/>
                    <a:pt x="18" y="37"/>
                    <a:pt x="20" y="38"/>
                  </a:cubicBezTo>
                  <a:cubicBezTo>
                    <a:pt x="28" y="40"/>
                    <a:pt x="28" y="40"/>
                    <a:pt x="28" y="40"/>
                  </a:cubicBezTo>
                  <a:cubicBezTo>
                    <a:pt x="33" y="42"/>
                    <a:pt x="38" y="43"/>
                    <a:pt x="41" y="46"/>
                  </a:cubicBezTo>
                  <a:cubicBezTo>
                    <a:pt x="42" y="47"/>
                    <a:pt x="45" y="50"/>
                    <a:pt x="45" y="54"/>
                  </a:cubicBezTo>
                  <a:cubicBezTo>
                    <a:pt x="45" y="57"/>
                    <a:pt x="43" y="60"/>
                    <a:pt x="40" y="62"/>
                  </a:cubicBezTo>
                  <a:cubicBezTo>
                    <a:pt x="36" y="65"/>
                    <a:pt x="31" y="65"/>
                    <a:pt x="29" y="65"/>
                  </a:cubicBezTo>
                  <a:cubicBezTo>
                    <a:pt x="26" y="65"/>
                    <a:pt x="20" y="65"/>
                    <a:pt x="16" y="62"/>
                  </a:cubicBezTo>
                  <a:cubicBezTo>
                    <a:pt x="12" y="59"/>
                    <a:pt x="11" y="55"/>
                    <a:pt x="10" y="52"/>
                  </a:cubicBezTo>
                  <a:cubicBezTo>
                    <a:pt x="10" y="50"/>
                    <a:pt x="9" y="49"/>
                    <a:pt x="6" y="49"/>
                  </a:cubicBezTo>
                  <a:cubicBezTo>
                    <a:pt x="4" y="49"/>
                    <a:pt x="0" y="50"/>
                    <a:pt x="0" y="54"/>
                  </a:cubicBezTo>
                  <a:cubicBezTo>
                    <a:pt x="0" y="55"/>
                    <a:pt x="2" y="63"/>
                    <a:pt x="8" y="68"/>
                  </a:cubicBezTo>
                  <a:cubicBezTo>
                    <a:pt x="13" y="72"/>
                    <a:pt x="21" y="74"/>
                    <a:pt x="28" y="74"/>
                  </a:cubicBezTo>
                  <a:cubicBezTo>
                    <a:pt x="40" y="74"/>
                    <a:pt x="54" y="69"/>
                    <a:pt x="54" y="53"/>
                  </a:cubicBezTo>
                  <a:cubicBezTo>
                    <a:pt x="54" y="37"/>
                    <a:pt x="42" y="34"/>
                    <a:pt x="34" y="32"/>
                  </a:cubicBezTo>
                  <a:lnTo>
                    <a:pt x="25" y="29"/>
                  </a:lnTo>
                  <a:close/>
                </a:path>
              </a:pathLst>
            </a:custGeom>
            <a:solidFill>
              <a:schemeClr val="tx2">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sp>
          <p:nvSpPr>
            <p:cNvPr id="16" name="Freeform 6">
              <a:extLst>
                <a:ext uri="{FF2B5EF4-FFF2-40B4-BE49-F238E27FC236}">
                  <a16:creationId xmlns:a16="http://schemas.microsoft.com/office/drawing/2014/main" id="{A54BBDF3-25F0-476F-BAF0-1FAA2903CFE3}"/>
                </a:ext>
              </a:extLst>
            </p:cNvPr>
            <p:cNvSpPr>
              <a:spLocks noEditPoints="1"/>
            </p:cNvSpPr>
            <p:nvPr/>
          </p:nvSpPr>
          <p:spPr bwMode="auto">
            <a:xfrm>
              <a:off x="4335631" y="-809425"/>
              <a:ext cx="1276350" cy="33178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Tree>
    <p:extLst>
      <p:ext uri="{BB962C8B-B14F-4D97-AF65-F5344CB8AC3E}">
        <p14:creationId xmlns:p14="http://schemas.microsoft.com/office/powerpoint/2010/main" val="2515540887"/>
      </p:ext>
    </p:extLst>
  </p:cSld>
  <p:clrMap bg1="dk1" tx1="lt1" bg2="dk2" tx2="lt2" accent1="accent1" accent2="accent2" accent3="accent3" accent4="accent4" accent5="accent5" accent6="accent6" hlink="hlink" folHlink="folHlink"/>
  <p:sldLayoutIdLst>
    <p:sldLayoutId id="2147483808" r:id="rId1"/>
    <p:sldLayoutId id="2147483809" r:id="rId2"/>
    <p:sldLayoutId id="2147483810"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5" name="Color shape">
            <a:extLst>
              <a:ext uri="{FF2B5EF4-FFF2-40B4-BE49-F238E27FC236}">
                <a16:creationId xmlns:a16="http://schemas.microsoft.com/office/drawing/2014/main" id="{3C81CC9B-E448-4568-BC59-0BE76A8A9465}"/>
              </a:ext>
            </a:extLst>
          </p:cNvPr>
          <p:cNvSpPr/>
          <p:nvPr userDrawn="1"/>
        </p:nvSpPr>
        <p:spPr>
          <a:xfrm flipH="1">
            <a:off x="360000" y="972000"/>
            <a:ext cx="6840000" cy="9360000"/>
          </a:xfrm>
          <a:prstGeom prst="round1Rect">
            <a:avLst>
              <a:gd name="adj" fmla="val 5396"/>
            </a:avLst>
          </a:prstGeom>
          <a:blipFill>
            <a:blip r:embed="rId5">
              <a:extLst>
                <a:ext uri="{28A0092B-C50C-407E-A947-70E740481C1C}">
                  <a14:useLocalDpi xmlns:a14="http://schemas.microsoft.com/office/drawing/2010/main" val="0"/>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Wellspect">
            <a:extLst>
              <a:ext uri="{FF2B5EF4-FFF2-40B4-BE49-F238E27FC236}">
                <a16:creationId xmlns:a16="http://schemas.microsoft.com/office/drawing/2014/main" id="{FF5863B6-8137-4436-BD95-8A925402A786}"/>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4"/>
          </a:solidFill>
          <a:ln>
            <a:noFill/>
          </a:ln>
        </p:spPr>
        <p:txBody>
          <a:bodyPr vert="horz" wrap="square" lIns="56698" tIns="28349" rIns="56698" bIns="28349" numCol="1" anchor="t" anchorCtr="0" compatLnSpc="1">
            <a:prstTxWarp prst="textNoShape">
              <a:avLst/>
            </a:prstTxWarp>
          </a:bodyPr>
          <a:lstStyle/>
          <a:p>
            <a:endParaRPr lang="en-US" sz="1116" dirty="0"/>
          </a:p>
        </p:txBody>
      </p:sp>
      <p:grpSp>
        <p:nvGrpSpPr>
          <p:cNvPr id="22" name="LoFric Elle">
            <a:extLst>
              <a:ext uri="{FF2B5EF4-FFF2-40B4-BE49-F238E27FC236}">
                <a16:creationId xmlns:a16="http://schemas.microsoft.com/office/drawing/2014/main" id="{15A31792-893F-474B-8DE6-261F4ABE26C8}"/>
              </a:ext>
            </a:extLst>
          </p:cNvPr>
          <p:cNvGrpSpPr>
            <a:grpSpLocks/>
          </p:cNvGrpSpPr>
          <p:nvPr/>
        </p:nvGrpSpPr>
        <p:grpSpPr bwMode="auto">
          <a:xfrm>
            <a:off x="5229974" y="9874360"/>
            <a:ext cx="1890000" cy="338400"/>
            <a:chOff x="3477" y="2095"/>
            <a:chExt cx="725" cy="129"/>
          </a:xfrm>
        </p:grpSpPr>
        <p:sp>
          <p:nvSpPr>
            <p:cNvPr id="23" name="AutoShape 3">
              <a:extLst>
                <a:ext uri="{FF2B5EF4-FFF2-40B4-BE49-F238E27FC236}">
                  <a16:creationId xmlns:a16="http://schemas.microsoft.com/office/drawing/2014/main" id="{E0276B6C-DA72-4483-BE14-E9320E9EA692}"/>
                </a:ext>
              </a:extLst>
            </p:cNvPr>
            <p:cNvSpPr>
              <a:spLocks noChangeAspect="1" noChangeArrowheads="1" noTextEdit="1"/>
            </p:cNvSpPr>
            <p:nvPr/>
          </p:nvSpPr>
          <p:spPr bwMode="auto">
            <a:xfrm>
              <a:off x="3479" y="2096"/>
              <a:ext cx="722" cy="1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sz="1116" dirty="0"/>
            </a:p>
          </p:txBody>
        </p:sp>
        <p:sp>
          <p:nvSpPr>
            <p:cNvPr id="24" name="Freeform 5">
              <a:extLst>
                <a:ext uri="{FF2B5EF4-FFF2-40B4-BE49-F238E27FC236}">
                  <a16:creationId xmlns:a16="http://schemas.microsoft.com/office/drawing/2014/main" id="{B41C9196-829D-4E4F-88C9-1A1EED072974}"/>
                </a:ext>
              </a:extLst>
            </p:cNvPr>
            <p:cNvSpPr>
              <a:spLocks/>
            </p:cNvSpPr>
            <p:nvPr/>
          </p:nvSpPr>
          <p:spPr bwMode="auto">
            <a:xfrm>
              <a:off x="3976" y="2129"/>
              <a:ext cx="63" cy="91"/>
            </a:xfrm>
            <a:custGeom>
              <a:avLst/>
              <a:gdLst>
                <a:gd name="T0" fmla="*/ 10 w 51"/>
                <a:gd name="T1" fmla="*/ 9 h 73"/>
                <a:gd name="T2" fmla="*/ 10 w 51"/>
                <a:gd name="T3" fmla="*/ 31 h 73"/>
                <a:gd name="T4" fmla="*/ 43 w 51"/>
                <a:gd name="T5" fmla="*/ 31 h 73"/>
                <a:gd name="T6" fmla="*/ 47 w 51"/>
                <a:gd name="T7" fmla="*/ 36 h 73"/>
                <a:gd name="T8" fmla="*/ 43 w 51"/>
                <a:gd name="T9" fmla="*/ 40 h 73"/>
                <a:gd name="T10" fmla="*/ 10 w 51"/>
                <a:gd name="T11" fmla="*/ 40 h 73"/>
                <a:gd name="T12" fmla="*/ 10 w 51"/>
                <a:gd name="T13" fmla="*/ 64 h 73"/>
                <a:gd name="T14" fmla="*/ 47 w 51"/>
                <a:gd name="T15" fmla="*/ 64 h 73"/>
                <a:gd name="T16" fmla="*/ 51 w 51"/>
                <a:gd name="T17" fmla="*/ 69 h 73"/>
                <a:gd name="T18" fmla="*/ 47 w 51"/>
                <a:gd name="T19" fmla="*/ 73 h 73"/>
                <a:gd name="T20" fmla="*/ 5 w 51"/>
                <a:gd name="T21" fmla="*/ 73 h 73"/>
                <a:gd name="T22" fmla="*/ 0 w 51"/>
                <a:gd name="T23" fmla="*/ 68 h 73"/>
                <a:gd name="T24" fmla="*/ 0 w 51"/>
                <a:gd name="T25" fmla="*/ 5 h 73"/>
                <a:gd name="T26" fmla="*/ 5 w 51"/>
                <a:gd name="T27" fmla="*/ 0 h 73"/>
                <a:gd name="T28" fmla="*/ 45 w 51"/>
                <a:gd name="T29" fmla="*/ 0 h 73"/>
                <a:gd name="T30" fmla="*/ 49 w 51"/>
                <a:gd name="T31" fmla="*/ 5 h 73"/>
                <a:gd name="T32" fmla="*/ 45 w 51"/>
                <a:gd name="T33" fmla="*/ 9 h 73"/>
                <a:gd name="T34" fmla="*/ 10 w 51"/>
                <a:gd name="T35" fmla="*/ 9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 h="73">
                  <a:moveTo>
                    <a:pt x="10" y="9"/>
                  </a:moveTo>
                  <a:cubicBezTo>
                    <a:pt x="10" y="31"/>
                    <a:pt x="10" y="31"/>
                    <a:pt x="10" y="31"/>
                  </a:cubicBezTo>
                  <a:cubicBezTo>
                    <a:pt x="43" y="31"/>
                    <a:pt x="43" y="31"/>
                    <a:pt x="43" y="31"/>
                  </a:cubicBezTo>
                  <a:cubicBezTo>
                    <a:pt x="44" y="31"/>
                    <a:pt x="47" y="32"/>
                    <a:pt x="47" y="36"/>
                  </a:cubicBezTo>
                  <a:cubicBezTo>
                    <a:pt x="47" y="40"/>
                    <a:pt x="44" y="40"/>
                    <a:pt x="43" y="40"/>
                  </a:cubicBezTo>
                  <a:cubicBezTo>
                    <a:pt x="10" y="40"/>
                    <a:pt x="10" y="40"/>
                    <a:pt x="10" y="40"/>
                  </a:cubicBezTo>
                  <a:cubicBezTo>
                    <a:pt x="10" y="64"/>
                    <a:pt x="10" y="64"/>
                    <a:pt x="10" y="64"/>
                  </a:cubicBezTo>
                  <a:cubicBezTo>
                    <a:pt x="47" y="64"/>
                    <a:pt x="47" y="64"/>
                    <a:pt x="47" y="64"/>
                  </a:cubicBezTo>
                  <a:cubicBezTo>
                    <a:pt x="48" y="64"/>
                    <a:pt x="51" y="65"/>
                    <a:pt x="51" y="69"/>
                  </a:cubicBezTo>
                  <a:cubicBezTo>
                    <a:pt x="51" y="73"/>
                    <a:pt x="48" y="73"/>
                    <a:pt x="47" y="73"/>
                  </a:cubicBezTo>
                  <a:cubicBezTo>
                    <a:pt x="5" y="73"/>
                    <a:pt x="5" y="73"/>
                    <a:pt x="5" y="73"/>
                  </a:cubicBezTo>
                  <a:cubicBezTo>
                    <a:pt x="1" y="73"/>
                    <a:pt x="0" y="71"/>
                    <a:pt x="0" y="68"/>
                  </a:cubicBezTo>
                  <a:cubicBezTo>
                    <a:pt x="0" y="5"/>
                    <a:pt x="0" y="5"/>
                    <a:pt x="0" y="5"/>
                  </a:cubicBezTo>
                  <a:cubicBezTo>
                    <a:pt x="0" y="2"/>
                    <a:pt x="1" y="0"/>
                    <a:pt x="5" y="0"/>
                  </a:cubicBezTo>
                  <a:cubicBezTo>
                    <a:pt x="45" y="0"/>
                    <a:pt x="45" y="0"/>
                    <a:pt x="45" y="0"/>
                  </a:cubicBezTo>
                  <a:cubicBezTo>
                    <a:pt x="46" y="0"/>
                    <a:pt x="49" y="1"/>
                    <a:pt x="49" y="5"/>
                  </a:cubicBezTo>
                  <a:cubicBezTo>
                    <a:pt x="49" y="9"/>
                    <a:pt x="46" y="9"/>
                    <a:pt x="45" y="9"/>
                  </a:cubicBezTo>
                  <a:lnTo>
                    <a:pt x="10" y="9"/>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25" name="Freeform 6">
              <a:extLst>
                <a:ext uri="{FF2B5EF4-FFF2-40B4-BE49-F238E27FC236}">
                  <a16:creationId xmlns:a16="http://schemas.microsoft.com/office/drawing/2014/main" id="{CCE3BA81-8F5B-4AEF-9040-16D5853FDC7C}"/>
                </a:ext>
              </a:extLst>
            </p:cNvPr>
            <p:cNvSpPr>
              <a:spLocks/>
            </p:cNvSpPr>
            <p:nvPr/>
          </p:nvSpPr>
          <p:spPr bwMode="auto">
            <a:xfrm>
              <a:off x="4051" y="2127"/>
              <a:ext cx="12" cy="94"/>
            </a:xfrm>
            <a:custGeom>
              <a:avLst/>
              <a:gdLst>
                <a:gd name="T0" fmla="*/ 10 w 10"/>
                <a:gd name="T1" fmla="*/ 70 h 75"/>
                <a:gd name="T2" fmla="*/ 5 w 10"/>
                <a:gd name="T3" fmla="*/ 75 h 75"/>
                <a:gd name="T4" fmla="*/ 0 w 10"/>
                <a:gd name="T5" fmla="*/ 70 h 75"/>
                <a:gd name="T6" fmla="*/ 0 w 10"/>
                <a:gd name="T7" fmla="*/ 5 h 75"/>
                <a:gd name="T8" fmla="*/ 5 w 10"/>
                <a:gd name="T9" fmla="*/ 0 h 75"/>
                <a:gd name="T10" fmla="*/ 10 w 10"/>
                <a:gd name="T11" fmla="*/ 5 h 75"/>
                <a:gd name="T12" fmla="*/ 10 w 10"/>
                <a:gd name="T13" fmla="*/ 70 h 75"/>
              </a:gdLst>
              <a:ahLst/>
              <a:cxnLst>
                <a:cxn ang="0">
                  <a:pos x="T0" y="T1"/>
                </a:cxn>
                <a:cxn ang="0">
                  <a:pos x="T2" y="T3"/>
                </a:cxn>
                <a:cxn ang="0">
                  <a:pos x="T4" y="T5"/>
                </a:cxn>
                <a:cxn ang="0">
                  <a:pos x="T6" y="T7"/>
                </a:cxn>
                <a:cxn ang="0">
                  <a:pos x="T8" y="T9"/>
                </a:cxn>
                <a:cxn ang="0">
                  <a:pos x="T10" y="T11"/>
                </a:cxn>
                <a:cxn ang="0">
                  <a:pos x="T12" y="T13"/>
                </a:cxn>
              </a:cxnLst>
              <a:rect l="0" t="0" r="r" b="b"/>
              <a:pathLst>
                <a:path w="10" h="75">
                  <a:moveTo>
                    <a:pt x="10" y="70"/>
                  </a:moveTo>
                  <a:cubicBezTo>
                    <a:pt x="10" y="71"/>
                    <a:pt x="9" y="75"/>
                    <a:pt x="5" y="75"/>
                  </a:cubicBezTo>
                  <a:cubicBezTo>
                    <a:pt x="2" y="75"/>
                    <a:pt x="0" y="73"/>
                    <a:pt x="0" y="70"/>
                  </a:cubicBezTo>
                  <a:cubicBezTo>
                    <a:pt x="0" y="5"/>
                    <a:pt x="0" y="5"/>
                    <a:pt x="0" y="5"/>
                  </a:cubicBezTo>
                  <a:cubicBezTo>
                    <a:pt x="0" y="4"/>
                    <a:pt x="1" y="0"/>
                    <a:pt x="5" y="0"/>
                  </a:cubicBezTo>
                  <a:cubicBezTo>
                    <a:pt x="9" y="0"/>
                    <a:pt x="10" y="4"/>
                    <a:pt x="10" y="5"/>
                  </a:cubicBezTo>
                  <a:lnTo>
                    <a:pt x="10" y="7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26" name="Freeform 7">
              <a:extLst>
                <a:ext uri="{FF2B5EF4-FFF2-40B4-BE49-F238E27FC236}">
                  <a16:creationId xmlns:a16="http://schemas.microsoft.com/office/drawing/2014/main" id="{FF0D9846-175D-4A4D-85A9-8F7993176E1A}"/>
                </a:ext>
              </a:extLst>
            </p:cNvPr>
            <p:cNvSpPr>
              <a:spLocks/>
            </p:cNvSpPr>
            <p:nvPr/>
          </p:nvSpPr>
          <p:spPr bwMode="auto">
            <a:xfrm>
              <a:off x="4080" y="2127"/>
              <a:ext cx="12" cy="94"/>
            </a:xfrm>
            <a:custGeom>
              <a:avLst/>
              <a:gdLst>
                <a:gd name="T0" fmla="*/ 10 w 10"/>
                <a:gd name="T1" fmla="*/ 70 h 75"/>
                <a:gd name="T2" fmla="*/ 5 w 10"/>
                <a:gd name="T3" fmla="*/ 75 h 75"/>
                <a:gd name="T4" fmla="*/ 0 w 10"/>
                <a:gd name="T5" fmla="*/ 70 h 75"/>
                <a:gd name="T6" fmla="*/ 0 w 10"/>
                <a:gd name="T7" fmla="*/ 5 h 75"/>
                <a:gd name="T8" fmla="*/ 5 w 10"/>
                <a:gd name="T9" fmla="*/ 0 h 75"/>
                <a:gd name="T10" fmla="*/ 10 w 10"/>
                <a:gd name="T11" fmla="*/ 5 h 75"/>
                <a:gd name="T12" fmla="*/ 10 w 10"/>
                <a:gd name="T13" fmla="*/ 70 h 75"/>
              </a:gdLst>
              <a:ahLst/>
              <a:cxnLst>
                <a:cxn ang="0">
                  <a:pos x="T0" y="T1"/>
                </a:cxn>
                <a:cxn ang="0">
                  <a:pos x="T2" y="T3"/>
                </a:cxn>
                <a:cxn ang="0">
                  <a:pos x="T4" y="T5"/>
                </a:cxn>
                <a:cxn ang="0">
                  <a:pos x="T6" y="T7"/>
                </a:cxn>
                <a:cxn ang="0">
                  <a:pos x="T8" y="T9"/>
                </a:cxn>
                <a:cxn ang="0">
                  <a:pos x="T10" y="T11"/>
                </a:cxn>
                <a:cxn ang="0">
                  <a:pos x="T12" y="T13"/>
                </a:cxn>
              </a:cxnLst>
              <a:rect l="0" t="0" r="r" b="b"/>
              <a:pathLst>
                <a:path w="10" h="75">
                  <a:moveTo>
                    <a:pt x="10" y="70"/>
                  </a:moveTo>
                  <a:cubicBezTo>
                    <a:pt x="10" y="71"/>
                    <a:pt x="9" y="75"/>
                    <a:pt x="5" y="75"/>
                  </a:cubicBezTo>
                  <a:cubicBezTo>
                    <a:pt x="2" y="75"/>
                    <a:pt x="0" y="73"/>
                    <a:pt x="0" y="70"/>
                  </a:cubicBezTo>
                  <a:cubicBezTo>
                    <a:pt x="0" y="5"/>
                    <a:pt x="0" y="5"/>
                    <a:pt x="0" y="5"/>
                  </a:cubicBezTo>
                  <a:cubicBezTo>
                    <a:pt x="0" y="4"/>
                    <a:pt x="1" y="0"/>
                    <a:pt x="5" y="0"/>
                  </a:cubicBezTo>
                  <a:cubicBezTo>
                    <a:pt x="9" y="0"/>
                    <a:pt x="10" y="4"/>
                    <a:pt x="10" y="5"/>
                  </a:cubicBezTo>
                  <a:lnTo>
                    <a:pt x="10" y="7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27" name="Freeform 8">
              <a:extLst>
                <a:ext uri="{FF2B5EF4-FFF2-40B4-BE49-F238E27FC236}">
                  <a16:creationId xmlns:a16="http://schemas.microsoft.com/office/drawing/2014/main" id="{45F5983D-24CD-4A9E-B47D-89B55E62575B}"/>
                </a:ext>
              </a:extLst>
            </p:cNvPr>
            <p:cNvSpPr>
              <a:spLocks noEditPoints="1"/>
            </p:cNvSpPr>
            <p:nvPr/>
          </p:nvSpPr>
          <p:spPr bwMode="auto">
            <a:xfrm>
              <a:off x="4106" y="2152"/>
              <a:ext cx="60" cy="69"/>
            </a:xfrm>
            <a:custGeom>
              <a:avLst/>
              <a:gdLst>
                <a:gd name="T0" fmla="*/ 10 w 49"/>
                <a:gd name="T1" fmla="*/ 30 h 55"/>
                <a:gd name="T2" fmla="*/ 14 w 49"/>
                <a:gd name="T3" fmla="*/ 42 h 55"/>
                <a:gd name="T4" fmla="*/ 26 w 49"/>
                <a:gd name="T5" fmla="*/ 47 h 55"/>
                <a:gd name="T6" fmla="*/ 39 w 49"/>
                <a:gd name="T7" fmla="*/ 40 h 55"/>
                <a:gd name="T8" fmla="*/ 43 w 49"/>
                <a:gd name="T9" fmla="*/ 36 h 55"/>
                <a:gd name="T10" fmla="*/ 49 w 49"/>
                <a:gd name="T11" fmla="*/ 41 h 55"/>
                <a:gd name="T12" fmla="*/ 49 w 49"/>
                <a:gd name="T13" fmla="*/ 42 h 55"/>
                <a:gd name="T14" fmla="*/ 45 w 49"/>
                <a:gd name="T15" fmla="*/ 47 h 55"/>
                <a:gd name="T16" fmla="*/ 26 w 49"/>
                <a:gd name="T17" fmla="*/ 55 h 55"/>
                <a:gd name="T18" fmla="*/ 7 w 49"/>
                <a:gd name="T19" fmla="*/ 48 h 55"/>
                <a:gd name="T20" fmla="*/ 0 w 49"/>
                <a:gd name="T21" fmla="*/ 28 h 55"/>
                <a:gd name="T22" fmla="*/ 26 w 49"/>
                <a:gd name="T23" fmla="*/ 0 h 55"/>
                <a:gd name="T24" fmla="*/ 32 w 49"/>
                <a:gd name="T25" fmla="*/ 0 h 55"/>
                <a:gd name="T26" fmla="*/ 44 w 49"/>
                <a:gd name="T27" fmla="*/ 8 h 55"/>
                <a:gd name="T28" fmla="*/ 49 w 49"/>
                <a:gd name="T29" fmla="*/ 25 h 55"/>
                <a:gd name="T30" fmla="*/ 45 w 49"/>
                <a:gd name="T31" fmla="*/ 30 h 55"/>
                <a:gd name="T32" fmla="*/ 10 w 49"/>
                <a:gd name="T33" fmla="*/ 30 h 55"/>
                <a:gd name="T34" fmla="*/ 40 w 49"/>
                <a:gd name="T35" fmla="*/ 22 h 55"/>
                <a:gd name="T36" fmla="*/ 26 w 49"/>
                <a:gd name="T37" fmla="*/ 8 h 55"/>
                <a:gd name="T38" fmla="*/ 16 w 49"/>
                <a:gd name="T39" fmla="*/ 11 h 55"/>
                <a:gd name="T40" fmla="*/ 10 w 49"/>
                <a:gd name="T41" fmla="*/ 22 h 55"/>
                <a:gd name="T42" fmla="*/ 40 w 49"/>
                <a:gd name="T43" fmla="*/ 22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9" h="55">
                  <a:moveTo>
                    <a:pt x="10" y="30"/>
                  </a:moveTo>
                  <a:cubicBezTo>
                    <a:pt x="10" y="35"/>
                    <a:pt x="11" y="39"/>
                    <a:pt x="14" y="42"/>
                  </a:cubicBezTo>
                  <a:cubicBezTo>
                    <a:pt x="18" y="46"/>
                    <a:pt x="22" y="47"/>
                    <a:pt x="26" y="47"/>
                  </a:cubicBezTo>
                  <a:cubicBezTo>
                    <a:pt x="34" y="47"/>
                    <a:pt x="37" y="43"/>
                    <a:pt x="39" y="40"/>
                  </a:cubicBezTo>
                  <a:cubicBezTo>
                    <a:pt x="40" y="37"/>
                    <a:pt x="41" y="36"/>
                    <a:pt x="43" y="36"/>
                  </a:cubicBezTo>
                  <a:cubicBezTo>
                    <a:pt x="46" y="36"/>
                    <a:pt x="49" y="38"/>
                    <a:pt x="49" y="41"/>
                  </a:cubicBezTo>
                  <a:cubicBezTo>
                    <a:pt x="49" y="41"/>
                    <a:pt x="49" y="41"/>
                    <a:pt x="49" y="42"/>
                  </a:cubicBezTo>
                  <a:cubicBezTo>
                    <a:pt x="48" y="44"/>
                    <a:pt x="46" y="46"/>
                    <a:pt x="45" y="47"/>
                  </a:cubicBezTo>
                  <a:cubicBezTo>
                    <a:pt x="38" y="55"/>
                    <a:pt x="29" y="55"/>
                    <a:pt x="26" y="55"/>
                  </a:cubicBezTo>
                  <a:cubicBezTo>
                    <a:pt x="19" y="55"/>
                    <a:pt x="12" y="54"/>
                    <a:pt x="7" y="48"/>
                  </a:cubicBezTo>
                  <a:cubicBezTo>
                    <a:pt x="2" y="43"/>
                    <a:pt x="0" y="35"/>
                    <a:pt x="0" y="28"/>
                  </a:cubicBezTo>
                  <a:cubicBezTo>
                    <a:pt x="0" y="15"/>
                    <a:pt x="7" y="0"/>
                    <a:pt x="26" y="0"/>
                  </a:cubicBezTo>
                  <a:cubicBezTo>
                    <a:pt x="28" y="0"/>
                    <a:pt x="30" y="0"/>
                    <a:pt x="32" y="0"/>
                  </a:cubicBezTo>
                  <a:cubicBezTo>
                    <a:pt x="37" y="1"/>
                    <a:pt x="41" y="4"/>
                    <a:pt x="44" y="8"/>
                  </a:cubicBezTo>
                  <a:cubicBezTo>
                    <a:pt x="48" y="13"/>
                    <a:pt x="49" y="19"/>
                    <a:pt x="49" y="25"/>
                  </a:cubicBezTo>
                  <a:cubicBezTo>
                    <a:pt x="49" y="30"/>
                    <a:pt x="46" y="30"/>
                    <a:pt x="45" y="30"/>
                  </a:cubicBezTo>
                  <a:lnTo>
                    <a:pt x="10" y="30"/>
                  </a:lnTo>
                  <a:close/>
                  <a:moveTo>
                    <a:pt x="40" y="22"/>
                  </a:moveTo>
                  <a:cubicBezTo>
                    <a:pt x="39" y="15"/>
                    <a:pt x="36" y="8"/>
                    <a:pt x="26" y="8"/>
                  </a:cubicBezTo>
                  <a:cubicBezTo>
                    <a:pt x="24" y="8"/>
                    <a:pt x="19" y="8"/>
                    <a:pt x="16" y="11"/>
                  </a:cubicBezTo>
                  <a:cubicBezTo>
                    <a:pt x="12" y="15"/>
                    <a:pt x="11" y="20"/>
                    <a:pt x="10" y="22"/>
                  </a:cubicBezTo>
                  <a:lnTo>
                    <a:pt x="40" y="22"/>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28" name="Freeform 9">
              <a:extLst>
                <a:ext uri="{FF2B5EF4-FFF2-40B4-BE49-F238E27FC236}">
                  <a16:creationId xmlns:a16="http://schemas.microsoft.com/office/drawing/2014/main" id="{E17AB772-0331-434A-ADE5-0AF65FA1DF6B}"/>
                </a:ext>
              </a:extLst>
            </p:cNvPr>
            <p:cNvSpPr>
              <a:spLocks noEditPoints="1"/>
            </p:cNvSpPr>
            <p:nvPr/>
          </p:nvSpPr>
          <p:spPr bwMode="auto">
            <a:xfrm>
              <a:off x="4169" y="2134"/>
              <a:ext cx="33" cy="17"/>
            </a:xfrm>
            <a:custGeom>
              <a:avLst/>
              <a:gdLst>
                <a:gd name="T0" fmla="*/ 11 w 27"/>
                <a:gd name="T1" fmla="*/ 0 h 14"/>
                <a:gd name="T2" fmla="*/ 0 w 27"/>
                <a:gd name="T3" fmla="*/ 0 h 14"/>
                <a:gd name="T4" fmla="*/ 0 w 27"/>
                <a:gd name="T5" fmla="*/ 2 h 14"/>
                <a:gd name="T6" fmla="*/ 4 w 27"/>
                <a:gd name="T7" fmla="*/ 2 h 14"/>
                <a:gd name="T8" fmla="*/ 4 w 27"/>
                <a:gd name="T9" fmla="*/ 14 h 14"/>
                <a:gd name="T10" fmla="*/ 7 w 27"/>
                <a:gd name="T11" fmla="*/ 14 h 14"/>
                <a:gd name="T12" fmla="*/ 7 w 27"/>
                <a:gd name="T13" fmla="*/ 2 h 14"/>
                <a:gd name="T14" fmla="*/ 11 w 27"/>
                <a:gd name="T15" fmla="*/ 2 h 14"/>
                <a:gd name="T16" fmla="*/ 11 w 27"/>
                <a:gd name="T17" fmla="*/ 0 h 14"/>
                <a:gd name="T18" fmla="*/ 27 w 27"/>
                <a:gd name="T19" fmla="*/ 0 h 14"/>
                <a:gd name="T20" fmla="*/ 23 w 27"/>
                <a:gd name="T21" fmla="*/ 0 h 14"/>
                <a:gd name="T22" fmla="*/ 20 w 27"/>
                <a:gd name="T23" fmla="*/ 11 h 14"/>
                <a:gd name="T24" fmla="*/ 16 w 27"/>
                <a:gd name="T25" fmla="*/ 0 h 14"/>
                <a:gd name="T26" fmla="*/ 13 w 27"/>
                <a:gd name="T27" fmla="*/ 0 h 14"/>
                <a:gd name="T28" fmla="*/ 13 w 27"/>
                <a:gd name="T29" fmla="*/ 14 h 14"/>
                <a:gd name="T30" fmla="*/ 15 w 27"/>
                <a:gd name="T31" fmla="*/ 14 h 14"/>
                <a:gd name="T32" fmla="*/ 15 w 27"/>
                <a:gd name="T33" fmla="*/ 5 h 14"/>
                <a:gd name="T34" fmla="*/ 15 w 27"/>
                <a:gd name="T35" fmla="*/ 2 h 14"/>
                <a:gd name="T36" fmla="*/ 16 w 27"/>
                <a:gd name="T37" fmla="*/ 5 h 14"/>
                <a:gd name="T38" fmla="*/ 19 w 27"/>
                <a:gd name="T39" fmla="*/ 14 h 14"/>
                <a:gd name="T40" fmla="*/ 21 w 27"/>
                <a:gd name="T41" fmla="*/ 14 h 14"/>
                <a:gd name="T42" fmla="*/ 24 w 27"/>
                <a:gd name="T43" fmla="*/ 5 h 14"/>
                <a:gd name="T44" fmla="*/ 25 w 27"/>
                <a:gd name="T45" fmla="*/ 2 h 14"/>
                <a:gd name="T46" fmla="*/ 24 w 27"/>
                <a:gd name="T47" fmla="*/ 5 h 14"/>
                <a:gd name="T48" fmla="*/ 24 w 27"/>
                <a:gd name="T49" fmla="*/ 14 h 14"/>
                <a:gd name="T50" fmla="*/ 27 w 27"/>
                <a:gd name="T51" fmla="*/ 14 h 14"/>
                <a:gd name="T52" fmla="*/ 27 w 27"/>
                <a:gd name="T53"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 h="14">
                  <a:moveTo>
                    <a:pt x="11" y="0"/>
                  </a:moveTo>
                  <a:cubicBezTo>
                    <a:pt x="0" y="0"/>
                    <a:pt x="0" y="0"/>
                    <a:pt x="0" y="0"/>
                  </a:cubicBezTo>
                  <a:cubicBezTo>
                    <a:pt x="0" y="2"/>
                    <a:pt x="0" y="2"/>
                    <a:pt x="0" y="2"/>
                  </a:cubicBezTo>
                  <a:cubicBezTo>
                    <a:pt x="4" y="2"/>
                    <a:pt x="4" y="2"/>
                    <a:pt x="4" y="2"/>
                  </a:cubicBezTo>
                  <a:cubicBezTo>
                    <a:pt x="4" y="14"/>
                    <a:pt x="4" y="14"/>
                    <a:pt x="4" y="14"/>
                  </a:cubicBezTo>
                  <a:cubicBezTo>
                    <a:pt x="7" y="14"/>
                    <a:pt x="7" y="14"/>
                    <a:pt x="7" y="14"/>
                  </a:cubicBezTo>
                  <a:cubicBezTo>
                    <a:pt x="7" y="2"/>
                    <a:pt x="7" y="2"/>
                    <a:pt x="7" y="2"/>
                  </a:cubicBezTo>
                  <a:cubicBezTo>
                    <a:pt x="11" y="2"/>
                    <a:pt x="11" y="2"/>
                    <a:pt x="11" y="2"/>
                  </a:cubicBezTo>
                  <a:cubicBezTo>
                    <a:pt x="11" y="0"/>
                    <a:pt x="11" y="0"/>
                    <a:pt x="11" y="0"/>
                  </a:cubicBezTo>
                  <a:moveTo>
                    <a:pt x="27" y="0"/>
                  </a:moveTo>
                  <a:cubicBezTo>
                    <a:pt x="23" y="0"/>
                    <a:pt x="23" y="0"/>
                    <a:pt x="23" y="0"/>
                  </a:cubicBezTo>
                  <a:cubicBezTo>
                    <a:pt x="20" y="11"/>
                    <a:pt x="20" y="11"/>
                    <a:pt x="20" y="11"/>
                  </a:cubicBezTo>
                  <a:cubicBezTo>
                    <a:pt x="16" y="0"/>
                    <a:pt x="16" y="0"/>
                    <a:pt x="16" y="0"/>
                  </a:cubicBezTo>
                  <a:cubicBezTo>
                    <a:pt x="13" y="0"/>
                    <a:pt x="13" y="0"/>
                    <a:pt x="13" y="0"/>
                  </a:cubicBezTo>
                  <a:cubicBezTo>
                    <a:pt x="13" y="14"/>
                    <a:pt x="13" y="14"/>
                    <a:pt x="13" y="14"/>
                  </a:cubicBezTo>
                  <a:cubicBezTo>
                    <a:pt x="15" y="14"/>
                    <a:pt x="15" y="14"/>
                    <a:pt x="15" y="14"/>
                  </a:cubicBezTo>
                  <a:cubicBezTo>
                    <a:pt x="15" y="5"/>
                    <a:pt x="15" y="5"/>
                    <a:pt x="15" y="5"/>
                  </a:cubicBezTo>
                  <a:cubicBezTo>
                    <a:pt x="15" y="5"/>
                    <a:pt x="15" y="3"/>
                    <a:pt x="15" y="2"/>
                  </a:cubicBezTo>
                  <a:cubicBezTo>
                    <a:pt x="15" y="4"/>
                    <a:pt x="15" y="4"/>
                    <a:pt x="16" y="5"/>
                  </a:cubicBezTo>
                  <a:cubicBezTo>
                    <a:pt x="19" y="14"/>
                    <a:pt x="19" y="14"/>
                    <a:pt x="19" y="14"/>
                  </a:cubicBezTo>
                  <a:cubicBezTo>
                    <a:pt x="21" y="14"/>
                    <a:pt x="21" y="14"/>
                    <a:pt x="21" y="14"/>
                  </a:cubicBezTo>
                  <a:cubicBezTo>
                    <a:pt x="24" y="5"/>
                    <a:pt x="24" y="5"/>
                    <a:pt x="24" y="5"/>
                  </a:cubicBezTo>
                  <a:cubicBezTo>
                    <a:pt x="24" y="3"/>
                    <a:pt x="24" y="3"/>
                    <a:pt x="25" y="2"/>
                  </a:cubicBezTo>
                  <a:cubicBezTo>
                    <a:pt x="24" y="3"/>
                    <a:pt x="24" y="4"/>
                    <a:pt x="24" y="5"/>
                  </a:cubicBezTo>
                  <a:cubicBezTo>
                    <a:pt x="24" y="14"/>
                    <a:pt x="24" y="14"/>
                    <a:pt x="24" y="14"/>
                  </a:cubicBezTo>
                  <a:cubicBezTo>
                    <a:pt x="27" y="14"/>
                    <a:pt x="27" y="14"/>
                    <a:pt x="27" y="14"/>
                  </a:cubicBezTo>
                  <a:cubicBezTo>
                    <a:pt x="27" y="0"/>
                    <a:pt x="27" y="0"/>
                    <a:pt x="27" y="0"/>
                  </a:cubicBezTo>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29" name="Freeform 10">
              <a:extLst>
                <a:ext uri="{FF2B5EF4-FFF2-40B4-BE49-F238E27FC236}">
                  <a16:creationId xmlns:a16="http://schemas.microsoft.com/office/drawing/2014/main" id="{8328FA0F-1ACA-4DEA-9DF9-EAF52B7D07F6}"/>
                </a:ext>
              </a:extLst>
            </p:cNvPr>
            <p:cNvSpPr>
              <a:spLocks noEditPoints="1"/>
            </p:cNvSpPr>
            <p:nvPr/>
          </p:nvSpPr>
          <p:spPr bwMode="auto">
            <a:xfrm>
              <a:off x="3477" y="2095"/>
              <a:ext cx="489" cy="12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Tree>
    <p:extLst>
      <p:ext uri="{BB962C8B-B14F-4D97-AF65-F5344CB8AC3E}">
        <p14:creationId xmlns:p14="http://schemas.microsoft.com/office/powerpoint/2010/main" val="657796143"/>
      </p:ext>
    </p:extLst>
  </p:cSld>
  <p:clrMap bg1="dk1" tx1="lt1" bg2="dk2" tx2="lt2" accent1="accent1" accent2="accent2" accent3="accent3" accent4="accent4" accent5="accent5" accent6="accent6" hlink="hlink" folHlink="folHlink"/>
  <p:sldLayoutIdLst>
    <p:sldLayoutId id="2147483812" r:id="rId1"/>
    <p:sldLayoutId id="2147483813" r:id="rId2"/>
    <p:sldLayoutId id="2147483814"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9" name="Color shape">
            <a:extLst>
              <a:ext uri="{FF2B5EF4-FFF2-40B4-BE49-F238E27FC236}">
                <a16:creationId xmlns:a16="http://schemas.microsoft.com/office/drawing/2014/main" id="{ADCD2491-2577-4751-9470-92E74A27A470}"/>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Wellspect">
            <a:extLst>
              <a:ext uri="{FF2B5EF4-FFF2-40B4-BE49-F238E27FC236}">
                <a16:creationId xmlns:a16="http://schemas.microsoft.com/office/drawing/2014/main" id="{4952E575-1CB3-45C4-A6A0-FDE24B970385}"/>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4" name="LoFric Hydro-kit">
            <a:extLst>
              <a:ext uri="{FF2B5EF4-FFF2-40B4-BE49-F238E27FC236}">
                <a16:creationId xmlns:a16="http://schemas.microsoft.com/office/drawing/2014/main" id="{97ACD038-ED65-4FF3-9676-7E849B9718F2}"/>
              </a:ext>
            </a:extLst>
          </p:cNvPr>
          <p:cNvGrpSpPr/>
          <p:nvPr/>
        </p:nvGrpSpPr>
        <p:grpSpPr>
          <a:xfrm>
            <a:off x="4476868" y="9872104"/>
            <a:ext cx="2674800" cy="381600"/>
            <a:chOff x="9193213" y="6146800"/>
            <a:chExt cx="2673351" cy="382588"/>
          </a:xfrm>
        </p:grpSpPr>
        <p:sp>
          <p:nvSpPr>
            <p:cNvPr id="12" name="Freeform 13">
              <a:extLst>
                <a:ext uri="{FF2B5EF4-FFF2-40B4-BE49-F238E27FC236}">
                  <a16:creationId xmlns:a16="http://schemas.microsoft.com/office/drawing/2014/main" id="{74EEED3C-0BB7-44AB-BC83-C30974A65DE3}"/>
                </a:ext>
              </a:extLst>
            </p:cNvPr>
            <p:cNvSpPr>
              <a:spLocks noEditPoints="1"/>
            </p:cNvSpPr>
            <p:nvPr/>
          </p:nvSpPr>
          <p:spPr bwMode="auto">
            <a:xfrm>
              <a:off x="10499726" y="6234113"/>
              <a:ext cx="1366838" cy="295275"/>
            </a:xfrm>
            <a:custGeom>
              <a:avLst/>
              <a:gdLst>
                <a:gd name="T0" fmla="*/ 414 w 430"/>
                <a:gd name="T1" fmla="*/ 4 h 91"/>
                <a:gd name="T2" fmla="*/ 407 w 430"/>
                <a:gd name="T3" fmla="*/ 6 h 91"/>
                <a:gd name="T4" fmla="*/ 410 w 430"/>
                <a:gd name="T5" fmla="*/ 6 h 91"/>
                <a:gd name="T6" fmla="*/ 423 w 430"/>
                <a:gd name="T7" fmla="*/ 15 h 91"/>
                <a:gd name="T8" fmla="*/ 416 w 430"/>
                <a:gd name="T9" fmla="*/ 18 h 91"/>
                <a:gd name="T10" fmla="*/ 418 w 430"/>
                <a:gd name="T11" fmla="*/ 6 h 91"/>
                <a:gd name="T12" fmla="*/ 424 w 430"/>
                <a:gd name="T13" fmla="*/ 18 h 91"/>
                <a:gd name="T14" fmla="*/ 427 w 430"/>
                <a:gd name="T15" fmla="*/ 9 h 91"/>
                <a:gd name="T16" fmla="*/ 430 w 430"/>
                <a:gd name="T17" fmla="*/ 4 h 91"/>
                <a:gd name="T18" fmla="*/ 401 w 430"/>
                <a:gd name="T19" fmla="*/ 70 h 91"/>
                <a:gd name="T20" fmla="*/ 390 w 430"/>
                <a:gd name="T21" fmla="*/ 54 h 91"/>
                <a:gd name="T22" fmla="*/ 400 w 430"/>
                <a:gd name="T23" fmla="*/ 24 h 91"/>
                <a:gd name="T24" fmla="*/ 390 w 430"/>
                <a:gd name="T25" fmla="*/ 8 h 91"/>
                <a:gd name="T26" fmla="*/ 381 w 430"/>
                <a:gd name="T27" fmla="*/ 20 h 91"/>
                <a:gd name="T28" fmla="*/ 375 w 430"/>
                <a:gd name="T29" fmla="*/ 28 h 91"/>
                <a:gd name="T30" fmla="*/ 357 w 430"/>
                <a:gd name="T31" fmla="*/ 6 h 91"/>
                <a:gd name="T32" fmla="*/ 362 w 430"/>
                <a:gd name="T33" fmla="*/ 0 h 91"/>
                <a:gd name="T34" fmla="*/ 362 w 430"/>
                <a:gd name="T35" fmla="*/ 19 h 91"/>
                <a:gd name="T36" fmla="*/ 363 w 430"/>
                <a:gd name="T37" fmla="*/ 73 h 91"/>
                <a:gd name="T38" fmla="*/ 367 w 430"/>
                <a:gd name="T39" fmla="*/ 24 h 91"/>
                <a:gd name="T40" fmla="*/ 296 w 430"/>
                <a:gd name="T41" fmla="*/ 5 h 91"/>
                <a:gd name="T42" fmla="*/ 306 w 430"/>
                <a:gd name="T43" fmla="*/ 69 h 91"/>
                <a:gd name="T44" fmla="*/ 343 w 430"/>
                <a:gd name="T45" fmla="*/ 71 h 91"/>
                <a:gd name="T46" fmla="*/ 352 w 430"/>
                <a:gd name="T47" fmla="*/ 66 h 91"/>
                <a:gd name="T48" fmla="*/ 349 w 430"/>
                <a:gd name="T49" fmla="*/ 5 h 91"/>
                <a:gd name="T50" fmla="*/ 306 w 430"/>
                <a:gd name="T51" fmla="*/ 37 h 91"/>
                <a:gd name="T52" fmla="*/ 260 w 430"/>
                <a:gd name="T53" fmla="*/ 39 h 91"/>
                <a:gd name="T54" fmla="*/ 286 w 430"/>
                <a:gd name="T55" fmla="*/ 39 h 91"/>
                <a:gd name="T56" fmla="*/ 228 w 430"/>
                <a:gd name="T57" fmla="*/ 66 h 91"/>
                <a:gd name="T58" fmla="*/ 216 w 430"/>
                <a:gd name="T59" fmla="*/ 33 h 91"/>
                <a:gd name="T60" fmla="*/ 240 w 430"/>
                <a:gd name="T61" fmla="*/ 61 h 91"/>
                <a:gd name="T62" fmla="*/ 229 w 430"/>
                <a:gd name="T63" fmla="*/ 19 h 91"/>
                <a:gd name="T64" fmla="*/ 210 w 430"/>
                <a:gd name="T65" fmla="*/ 67 h 91"/>
                <a:gd name="T66" fmla="*/ 254 w 430"/>
                <a:gd name="T67" fmla="*/ 46 h 91"/>
                <a:gd name="T68" fmla="*/ 173 w 430"/>
                <a:gd name="T69" fmla="*/ 24 h 91"/>
                <a:gd name="T70" fmla="*/ 182 w 430"/>
                <a:gd name="T71" fmla="*/ 69 h 91"/>
                <a:gd name="T72" fmla="*/ 197 w 430"/>
                <a:gd name="T73" fmla="*/ 28 h 91"/>
                <a:gd name="T74" fmla="*/ 182 w 430"/>
                <a:gd name="T75" fmla="*/ 29 h 91"/>
                <a:gd name="T76" fmla="*/ 142 w 430"/>
                <a:gd name="T77" fmla="*/ 65 h 91"/>
                <a:gd name="T78" fmla="*/ 122 w 430"/>
                <a:gd name="T79" fmla="*/ 40 h 91"/>
                <a:gd name="T80" fmla="*/ 151 w 430"/>
                <a:gd name="T81" fmla="*/ 47 h 91"/>
                <a:gd name="T82" fmla="*/ 155 w 430"/>
                <a:gd name="T83" fmla="*/ 0 h 91"/>
                <a:gd name="T84" fmla="*/ 151 w 430"/>
                <a:gd name="T85" fmla="*/ 27 h 91"/>
                <a:gd name="T86" fmla="*/ 134 w 430"/>
                <a:gd name="T87" fmla="*/ 74 h 91"/>
                <a:gd name="T88" fmla="*/ 151 w 430"/>
                <a:gd name="T89" fmla="*/ 71 h 91"/>
                <a:gd name="T90" fmla="*/ 160 w 430"/>
                <a:gd name="T91" fmla="*/ 5 h 91"/>
                <a:gd name="T92" fmla="*/ 64 w 430"/>
                <a:gd name="T93" fmla="*/ 24 h 91"/>
                <a:gd name="T94" fmla="*/ 79 w 430"/>
                <a:gd name="T95" fmla="*/ 80 h 91"/>
                <a:gd name="T96" fmla="*/ 67 w 430"/>
                <a:gd name="T97" fmla="*/ 83 h 91"/>
                <a:gd name="T98" fmla="*/ 91 w 430"/>
                <a:gd name="T99" fmla="*/ 74 h 91"/>
                <a:gd name="T100" fmla="*/ 103 w 430"/>
                <a:gd name="T101" fmla="*/ 19 h 91"/>
                <a:gd name="T102" fmla="*/ 89 w 430"/>
                <a:gd name="T103" fmla="*/ 54 h 91"/>
                <a:gd name="T104" fmla="*/ 73 w 430"/>
                <a:gd name="T105" fmla="*/ 22 h 91"/>
                <a:gd name="T106" fmla="*/ 56 w 430"/>
                <a:gd name="T107" fmla="*/ 71 h 91"/>
                <a:gd name="T108" fmla="*/ 52 w 430"/>
                <a:gd name="T109" fmla="*/ 0 h 91"/>
                <a:gd name="T110" fmla="*/ 47 w 430"/>
                <a:gd name="T111" fmla="*/ 32 h 91"/>
                <a:gd name="T112" fmla="*/ 8 w 430"/>
                <a:gd name="T113" fmla="*/ 1 h 91"/>
                <a:gd name="T114" fmla="*/ 0 w 430"/>
                <a:gd name="T115" fmla="*/ 69 h 91"/>
                <a:gd name="T116" fmla="*/ 10 w 430"/>
                <a:gd name="T117" fmla="*/ 69 h 91"/>
                <a:gd name="T118" fmla="*/ 47 w 430"/>
                <a:gd name="T119" fmla="*/ 69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30" h="91">
                  <a:moveTo>
                    <a:pt x="410" y="6"/>
                  </a:moveTo>
                  <a:cubicBezTo>
                    <a:pt x="414" y="6"/>
                    <a:pt x="414" y="6"/>
                    <a:pt x="414" y="6"/>
                  </a:cubicBezTo>
                  <a:cubicBezTo>
                    <a:pt x="414" y="4"/>
                    <a:pt x="414" y="4"/>
                    <a:pt x="414" y="4"/>
                  </a:cubicBezTo>
                  <a:cubicBezTo>
                    <a:pt x="403" y="4"/>
                    <a:pt x="403" y="4"/>
                    <a:pt x="403" y="4"/>
                  </a:cubicBezTo>
                  <a:cubicBezTo>
                    <a:pt x="403" y="6"/>
                    <a:pt x="403" y="6"/>
                    <a:pt x="403" y="6"/>
                  </a:cubicBezTo>
                  <a:cubicBezTo>
                    <a:pt x="407" y="6"/>
                    <a:pt x="407" y="6"/>
                    <a:pt x="407" y="6"/>
                  </a:cubicBezTo>
                  <a:cubicBezTo>
                    <a:pt x="407" y="18"/>
                    <a:pt x="407" y="18"/>
                    <a:pt x="407" y="18"/>
                  </a:cubicBezTo>
                  <a:cubicBezTo>
                    <a:pt x="410" y="18"/>
                    <a:pt x="410" y="18"/>
                    <a:pt x="410" y="18"/>
                  </a:cubicBezTo>
                  <a:lnTo>
                    <a:pt x="410" y="6"/>
                  </a:lnTo>
                  <a:close/>
                  <a:moveTo>
                    <a:pt x="430" y="4"/>
                  </a:moveTo>
                  <a:cubicBezTo>
                    <a:pt x="426" y="4"/>
                    <a:pt x="426" y="4"/>
                    <a:pt x="426" y="4"/>
                  </a:cubicBezTo>
                  <a:cubicBezTo>
                    <a:pt x="423" y="15"/>
                    <a:pt x="423" y="15"/>
                    <a:pt x="423" y="15"/>
                  </a:cubicBezTo>
                  <a:cubicBezTo>
                    <a:pt x="419" y="4"/>
                    <a:pt x="419" y="4"/>
                    <a:pt x="419" y="4"/>
                  </a:cubicBezTo>
                  <a:cubicBezTo>
                    <a:pt x="416" y="4"/>
                    <a:pt x="416" y="4"/>
                    <a:pt x="416" y="4"/>
                  </a:cubicBezTo>
                  <a:cubicBezTo>
                    <a:pt x="416" y="18"/>
                    <a:pt x="416" y="18"/>
                    <a:pt x="416" y="18"/>
                  </a:cubicBezTo>
                  <a:cubicBezTo>
                    <a:pt x="418" y="18"/>
                    <a:pt x="418" y="18"/>
                    <a:pt x="418" y="18"/>
                  </a:cubicBezTo>
                  <a:cubicBezTo>
                    <a:pt x="418" y="9"/>
                    <a:pt x="418" y="9"/>
                    <a:pt x="418" y="9"/>
                  </a:cubicBezTo>
                  <a:cubicBezTo>
                    <a:pt x="418" y="9"/>
                    <a:pt x="418" y="7"/>
                    <a:pt x="418" y="6"/>
                  </a:cubicBezTo>
                  <a:cubicBezTo>
                    <a:pt x="418" y="8"/>
                    <a:pt x="419" y="8"/>
                    <a:pt x="419" y="9"/>
                  </a:cubicBezTo>
                  <a:cubicBezTo>
                    <a:pt x="422" y="18"/>
                    <a:pt x="422" y="18"/>
                    <a:pt x="422" y="18"/>
                  </a:cubicBezTo>
                  <a:cubicBezTo>
                    <a:pt x="424" y="18"/>
                    <a:pt x="424" y="18"/>
                    <a:pt x="424" y="18"/>
                  </a:cubicBezTo>
                  <a:cubicBezTo>
                    <a:pt x="427" y="9"/>
                    <a:pt x="427" y="9"/>
                    <a:pt x="427" y="9"/>
                  </a:cubicBezTo>
                  <a:cubicBezTo>
                    <a:pt x="427" y="7"/>
                    <a:pt x="427" y="7"/>
                    <a:pt x="428" y="6"/>
                  </a:cubicBezTo>
                  <a:cubicBezTo>
                    <a:pt x="428" y="7"/>
                    <a:pt x="427" y="8"/>
                    <a:pt x="427" y="9"/>
                  </a:cubicBezTo>
                  <a:cubicBezTo>
                    <a:pt x="427" y="18"/>
                    <a:pt x="427" y="18"/>
                    <a:pt x="427" y="18"/>
                  </a:cubicBezTo>
                  <a:cubicBezTo>
                    <a:pt x="430" y="18"/>
                    <a:pt x="430" y="18"/>
                    <a:pt x="430" y="18"/>
                  </a:cubicBezTo>
                  <a:lnTo>
                    <a:pt x="430" y="4"/>
                  </a:lnTo>
                  <a:close/>
                  <a:moveTo>
                    <a:pt x="381" y="58"/>
                  </a:moveTo>
                  <a:cubicBezTo>
                    <a:pt x="381" y="66"/>
                    <a:pt x="381" y="73"/>
                    <a:pt x="395" y="73"/>
                  </a:cubicBezTo>
                  <a:cubicBezTo>
                    <a:pt x="398" y="73"/>
                    <a:pt x="401" y="73"/>
                    <a:pt x="401" y="70"/>
                  </a:cubicBezTo>
                  <a:cubicBezTo>
                    <a:pt x="401" y="66"/>
                    <a:pt x="399" y="66"/>
                    <a:pt x="396" y="66"/>
                  </a:cubicBezTo>
                  <a:cubicBezTo>
                    <a:pt x="393" y="65"/>
                    <a:pt x="391" y="65"/>
                    <a:pt x="391" y="62"/>
                  </a:cubicBezTo>
                  <a:cubicBezTo>
                    <a:pt x="390" y="61"/>
                    <a:pt x="390" y="60"/>
                    <a:pt x="390" y="54"/>
                  </a:cubicBezTo>
                  <a:cubicBezTo>
                    <a:pt x="390" y="28"/>
                    <a:pt x="390" y="28"/>
                    <a:pt x="390" y="28"/>
                  </a:cubicBezTo>
                  <a:cubicBezTo>
                    <a:pt x="397" y="28"/>
                    <a:pt x="397" y="28"/>
                    <a:pt x="397" y="28"/>
                  </a:cubicBezTo>
                  <a:cubicBezTo>
                    <a:pt x="398" y="28"/>
                    <a:pt x="400" y="28"/>
                    <a:pt x="400" y="24"/>
                  </a:cubicBezTo>
                  <a:cubicBezTo>
                    <a:pt x="400" y="20"/>
                    <a:pt x="398" y="20"/>
                    <a:pt x="397" y="20"/>
                  </a:cubicBezTo>
                  <a:cubicBezTo>
                    <a:pt x="390" y="20"/>
                    <a:pt x="390" y="20"/>
                    <a:pt x="390" y="20"/>
                  </a:cubicBezTo>
                  <a:cubicBezTo>
                    <a:pt x="390" y="8"/>
                    <a:pt x="390" y="8"/>
                    <a:pt x="390" y="8"/>
                  </a:cubicBezTo>
                  <a:cubicBezTo>
                    <a:pt x="390" y="7"/>
                    <a:pt x="390" y="4"/>
                    <a:pt x="386" y="4"/>
                  </a:cubicBezTo>
                  <a:cubicBezTo>
                    <a:pt x="381" y="4"/>
                    <a:pt x="381" y="7"/>
                    <a:pt x="381" y="8"/>
                  </a:cubicBezTo>
                  <a:cubicBezTo>
                    <a:pt x="381" y="20"/>
                    <a:pt x="381" y="20"/>
                    <a:pt x="381" y="20"/>
                  </a:cubicBezTo>
                  <a:cubicBezTo>
                    <a:pt x="375" y="20"/>
                    <a:pt x="375" y="20"/>
                    <a:pt x="375" y="20"/>
                  </a:cubicBezTo>
                  <a:cubicBezTo>
                    <a:pt x="374" y="20"/>
                    <a:pt x="372" y="20"/>
                    <a:pt x="372" y="24"/>
                  </a:cubicBezTo>
                  <a:cubicBezTo>
                    <a:pt x="372" y="28"/>
                    <a:pt x="374" y="28"/>
                    <a:pt x="375" y="28"/>
                  </a:cubicBezTo>
                  <a:cubicBezTo>
                    <a:pt x="381" y="28"/>
                    <a:pt x="381" y="28"/>
                    <a:pt x="381" y="28"/>
                  </a:cubicBezTo>
                  <a:lnTo>
                    <a:pt x="381" y="58"/>
                  </a:lnTo>
                  <a:close/>
                  <a:moveTo>
                    <a:pt x="357" y="6"/>
                  </a:moveTo>
                  <a:cubicBezTo>
                    <a:pt x="357" y="9"/>
                    <a:pt x="359" y="12"/>
                    <a:pt x="362" y="12"/>
                  </a:cubicBezTo>
                  <a:cubicBezTo>
                    <a:pt x="366" y="12"/>
                    <a:pt x="368" y="10"/>
                    <a:pt x="368" y="6"/>
                  </a:cubicBezTo>
                  <a:cubicBezTo>
                    <a:pt x="368" y="2"/>
                    <a:pt x="365" y="0"/>
                    <a:pt x="362" y="0"/>
                  </a:cubicBezTo>
                  <a:cubicBezTo>
                    <a:pt x="359" y="0"/>
                    <a:pt x="357" y="2"/>
                    <a:pt x="357" y="6"/>
                  </a:cubicBezTo>
                  <a:moveTo>
                    <a:pt x="367" y="24"/>
                  </a:moveTo>
                  <a:cubicBezTo>
                    <a:pt x="367" y="23"/>
                    <a:pt x="367" y="19"/>
                    <a:pt x="362" y="19"/>
                  </a:cubicBezTo>
                  <a:cubicBezTo>
                    <a:pt x="358" y="19"/>
                    <a:pt x="358" y="23"/>
                    <a:pt x="358" y="24"/>
                  </a:cubicBezTo>
                  <a:cubicBezTo>
                    <a:pt x="358" y="69"/>
                    <a:pt x="358" y="69"/>
                    <a:pt x="358" y="69"/>
                  </a:cubicBezTo>
                  <a:cubicBezTo>
                    <a:pt x="358" y="72"/>
                    <a:pt x="360" y="73"/>
                    <a:pt x="363" y="73"/>
                  </a:cubicBezTo>
                  <a:cubicBezTo>
                    <a:pt x="365" y="73"/>
                    <a:pt x="366" y="72"/>
                    <a:pt x="367" y="71"/>
                  </a:cubicBezTo>
                  <a:cubicBezTo>
                    <a:pt x="367" y="71"/>
                    <a:pt x="367" y="70"/>
                    <a:pt x="367" y="69"/>
                  </a:cubicBezTo>
                  <a:lnTo>
                    <a:pt x="367" y="24"/>
                  </a:lnTo>
                  <a:close/>
                  <a:moveTo>
                    <a:pt x="306" y="5"/>
                  </a:moveTo>
                  <a:cubicBezTo>
                    <a:pt x="306" y="3"/>
                    <a:pt x="305" y="0"/>
                    <a:pt x="301" y="0"/>
                  </a:cubicBezTo>
                  <a:cubicBezTo>
                    <a:pt x="296" y="0"/>
                    <a:pt x="296" y="4"/>
                    <a:pt x="296" y="5"/>
                  </a:cubicBezTo>
                  <a:cubicBezTo>
                    <a:pt x="296" y="69"/>
                    <a:pt x="296" y="69"/>
                    <a:pt x="296" y="69"/>
                  </a:cubicBezTo>
                  <a:cubicBezTo>
                    <a:pt x="296" y="70"/>
                    <a:pt x="297" y="73"/>
                    <a:pt x="301" y="73"/>
                  </a:cubicBezTo>
                  <a:cubicBezTo>
                    <a:pt x="305" y="73"/>
                    <a:pt x="306" y="70"/>
                    <a:pt x="306" y="69"/>
                  </a:cubicBezTo>
                  <a:cubicBezTo>
                    <a:pt x="306" y="49"/>
                    <a:pt x="306" y="49"/>
                    <a:pt x="306" y="49"/>
                  </a:cubicBezTo>
                  <a:cubicBezTo>
                    <a:pt x="317" y="37"/>
                    <a:pt x="317" y="37"/>
                    <a:pt x="317" y="37"/>
                  </a:cubicBezTo>
                  <a:cubicBezTo>
                    <a:pt x="343" y="71"/>
                    <a:pt x="343" y="71"/>
                    <a:pt x="343" y="71"/>
                  </a:cubicBezTo>
                  <a:cubicBezTo>
                    <a:pt x="344" y="72"/>
                    <a:pt x="345" y="73"/>
                    <a:pt x="348" y="73"/>
                  </a:cubicBezTo>
                  <a:cubicBezTo>
                    <a:pt x="351" y="73"/>
                    <a:pt x="353" y="71"/>
                    <a:pt x="353" y="68"/>
                  </a:cubicBezTo>
                  <a:cubicBezTo>
                    <a:pt x="353" y="67"/>
                    <a:pt x="353" y="67"/>
                    <a:pt x="352" y="66"/>
                  </a:cubicBezTo>
                  <a:cubicBezTo>
                    <a:pt x="324" y="31"/>
                    <a:pt x="324" y="31"/>
                    <a:pt x="324" y="31"/>
                  </a:cubicBezTo>
                  <a:cubicBezTo>
                    <a:pt x="347" y="8"/>
                    <a:pt x="347" y="8"/>
                    <a:pt x="347" y="8"/>
                  </a:cubicBezTo>
                  <a:cubicBezTo>
                    <a:pt x="348" y="7"/>
                    <a:pt x="349" y="6"/>
                    <a:pt x="349" y="5"/>
                  </a:cubicBezTo>
                  <a:cubicBezTo>
                    <a:pt x="349" y="3"/>
                    <a:pt x="347" y="0"/>
                    <a:pt x="344" y="0"/>
                  </a:cubicBezTo>
                  <a:cubicBezTo>
                    <a:pt x="342" y="0"/>
                    <a:pt x="341" y="1"/>
                    <a:pt x="341" y="2"/>
                  </a:cubicBezTo>
                  <a:cubicBezTo>
                    <a:pt x="306" y="37"/>
                    <a:pt x="306" y="37"/>
                    <a:pt x="306" y="37"/>
                  </a:cubicBezTo>
                  <a:lnTo>
                    <a:pt x="306" y="5"/>
                  </a:lnTo>
                  <a:close/>
                  <a:moveTo>
                    <a:pt x="264" y="35"/>
                  </a:moveTo>
                  <a:cubicBezTo>
                    <a:pt x="263" y="35"/>
                    <a:pt x="260" y="35"/>
                    <a:pt x="260" y="39"/>
                  </a:cubicBezTo>
                  <a:cubicBezTo>
                    <a:pt x="260" y="43"/>
                    <a:pt x="263" y="43"/>
                    <a:pt x="264" y="43"/>
                  </a:cubicBezTo>
                  <a:cubicBezTo>
                    <a:pt x="282" y="43"/>
                    <a:pt x="282" y="43"/>
                    <a:pt x="282" y="43"/>
                  </a:cubicBezTo>
                  <a:cubicBezTo>
                    <a:pt x="285" y="43"/>
                    <a:pt x="286" y="42"/>
                    <a:pt x="286" y="39"/>
                  </a:cubicBezTo>
                  <a:cubicBezTo>
                    <a:pt x="286" y="35"/>
                    <a:pt x="283" y="35"/>
                    <a:pt x="282" y="35"/>
                  </a:cubicBezTo>
                  <a:lnTo>
                    <a:pt x="264" y="35"/>
                  </a:lnTo>
                  <a:close/>
                  <a:moveTo>
                    <a:pt x="228" y="66"/>
                  </a:moveTo>
                  <a:cubicBezTo>
                    <a:pt x="223" y="66"/>
                    <a:pt x="219" y="64"/>
                    <a:pt x="217" y="61"/>
                  </a:cubicBezTo>
                  <a:cubicBezTo>
                    <a:pt x="214" y="57"/>
                    <a:pt x="213" y="52"/>
                    <a:pt x="213" y="47"/>
                  </a:cubicBezTo>
                  <a:cubicBezTo>
                    <a:pt x="213" y="42"/>
                    <a:pt x="214" y="36"/>
                    <a:pt x="216" y="33"/>
                  </a:cubicBezTo>
                  <a:cubicBezTo>
                    <a:pt x="220" y="27"/>
                    <a:pt x="226" y="27"/>
                    <a:pt x="228" y="27"/>
                  </a:cubicBezTo>
                  <a:cubicBezTo>
                    <a:pt x="241" y="27"/>
                    <a:pt x="244" y="37"/>
                    <a:pt x="244" y="47"/>
                  </a:cubicBezTo>
                  <a:cubicBezTo>
                    <a:pt x="244" y="50"/>
                    <a:pt x="244" y="56"/>
                    <a:pt x="240" y="61"/>
                  </a:cubicBezTo>
                  <a:cubicBezTo>
                    <a:pt x="237" y="65"/>
                    <a:pt x="233" y="66"/>
                    <a:pt x="228" y="66"/>
                  </a:cubicBezTo>
                  <a:moveTo>
                    <a:pt x="254" y="46"/>
                  </a:moveTo>
                  <a:cubicBezTo>
                    <a:pt x="254" y="29"/>
                    <a:pt x="244" y="19"/>
                    <a:pt x="229" y="19"/>
                  </a:cubicBezTo>
                  <a:cubicBezTo>
                    <a:pt x="224" y="19"/>
                    <a:pt x="216" y="20"/>
                    <a:pt x="210" y="27"/>
                  </a:cubicBezTo>
                  <a:cubicBezTo>
                    <a:pt x="204" y="33"/>
                    <a:pt x="203" y="42"/>
                    <a:pt x="203" y="47"/>
                  </a:cubicBezTo>
                  <a:cubicBezTo>
                    <a:pt x="203" y="50"/>
                    <a:pt x="203" y="60"/>
                    <a:pt x="210" y="67"/>
                  </a:cubicBezTo>
                  <a:cubicBezTo>
                    <a:pt x="216" y="73"/>
                    <a:pt x="223" y="74"/>
                    <a:pt x="228" y="74"/>
                  </a:cubicBezTo>
                  <a:cubicBezTo>
                    <a:pt x="233" y="74"/>
                    <a:pt x="241" y="73"/>
                    <a:pt x="247" y="66"/>
                  </a:cubicBezTo>
                  <a:cubicBezTo>
                    <a:pt x="253" y="60"/>
                    <a:pt x="254" y="51"/>
                    <a:pt x="254" y="46"/>
                  </a:cubicBezTo>
                  <a:moveTo>
                    <a:pt x="182" y="24"/>
                  </a:moveTo>
                  <a:cubicBezTo>
                    <a:pt x="182" y="22"/>
                    <a:pt x="181" y="19"/>
                    <a:pt x="177" y="19"/>
                  </a:cubicBezTo>
                  <a:cubicBezTo>
                    <a:pt x="173" y="19"/>
                    <a:pt x="173" y="22"/>
                    <a:pt x="173" y="24"/>
                  </a:cubicBezTo>
                  <a:cubicBezTo>
                    <a:pt x="173" y="69"/>
                    <a:pt x="173" y="69"/>
                    <a:pt x="173" y="69"/>
                  </a:cubicBezTo>
                  <a:cubicBezTo>
                    <a:pt x="173" y="71"/>
                    <a:pt x="173" y="73"/>
                    <a:pt x="177" y="73"/>
                  </a:cubicBezTo>
                  <a:cubicBezTo>
                    <a:pt x="182" y="73"/>
                    <a:pt x="182" y="71"/>
                    <a:pt x="182" y="69"/>
                  </a:cubicBezTo>
                  <a:cubicBezTo>
                    <a:pt x="182" y="49"/>
                    <a:pt x="182" y="49"/>
                    <a:pt x="182" y="49"/>
                  </a:cubicBezTo>
                  <a:cubicBezTo>
                    <a:pt x="182" y="43"/>
                    <a:pt x="182" y="36"/>
                    <a:pt x="189" y="31"/>
                  </a:cubicBezTo>
                  <a:cubicBezTo>
                    <a:pt x="191" y="29"/>
                    <a:pt x="194" y="29"/>
                    <a:pt x="197" y="28"/>
                  </a:cubicBezTo>
                  <a:cubicBezTo>
                    <a:pt x="198" y="28"/>
                    <a:pt x="201" y="28"/>
                    <a:pt x="201" y="24"/>
                  </a:cubicBezTo>
                  <a:cubicBezTo>
                    <a:pt x="201" y="19"/>
                    <a:pt x="196" y="19"/>
                    <a:pt x="195" y="19"/>
                  </a:cubicBezTo>
                  <a:cubicBezTo>
                    <a:pt x="189" y="19"/>
                    <a:pt x="183" y="23"/>
                    <a:pt x="182" y="29"/>
                  </a:cubicBezTo>
                  <a:lnTo>
                    <a:pt x="182" y="24"/>
                  </a:lnTo>
                  <a:close/>
                  <a:moveTo>
                    <a:pt x="151" y="47"/>
                  </a:moveTo>
                  <a:cubicBezTo>
                    <a:pt x="151" y="49"/>
                    <a:pt x="151" y="60"/>
                    <a:pt x="142" y="65"/>
                  </a:cubicBezTo>
                  <a:cubicBezTo>
                    <a:pt x="140" y="66"/>
                    <a:pt x="138" y="66"/>
                    <a:pt x="136" y="66"/>
                  </a:cubicBezTo>
                  <a:cubicBezTo>
                    <a:pt x="124" y="66"/>
                    <a:pt x="121" y="55"/>
                    <a:pt x="121" y="47"/>
                  </a:cubicBezTo>
                  <a:cubicBezTo>
                    <a:pt x="121" y="44"/>
                    <a:pt x="122" y="42"/>
                    <a:pt x="122" y="40"/>
                  </a:cubicBezTo>
                  <a:cubicBezTo>
                    <a:pt x="123" y="32"/>
                    <a:pt x="127" y="27"/>
                    <a:pt x="135" y="27"/>
                  </a:cubicBezTo>
                  <a:cubicBezTo>
                    <a:pt x="139" y="27"/>
                    <a:pt x="144" y="28"/>
                    <a:pt x="148" y="33"/>
                  </a:cubicBezTo>
                  <a:cubicBezTo>
                    <a:pt x="150" y="37"/>
                    <a:pt x="151" y="42"/>
                    <a:pt x="151" y="47"/>
                  </a:cubicBezTo>
                  <a:moveTo>
                    <a:pt x="160" y="5"/>
                  </a:moveTo>
                  <a:cubicBezTo>
                    <a:pt x="160" y="3"/>
                    <a:pt x="159" y="2"/>
                    <a:pt x="157" y="1"/>
                  </a:cubicBezTo>
                  <a:cubicBezTo>
                    <a:pt x="156" y="0"/>
                    <a:pt x="155" y="0"/>
                    <a:pt x="155" y="0"/>
                  </a:cubicBezTo>
                  <a:cubicBezTo>
                    <a:pt x="153" y="0"/>
                    <a:pt x="152" y="1"/>
                    <a:pt x="151" y="3"/>
                  </a:cubicBezTo>
                  <a:cubicBezTo>
                    <a:pt x="151" y="3"/>
                    <a:pt x="151" y="4"/>
                    <a:pt x="151" y="5"/>
                  </a:cubicBezTo>
                  <a:cubicBezTo>
                    <a:pt x="151" y="27"/>
                    <a:pt x="151" y="27"/>
                    <a:pt x="151" y="27"/>
                  </a:cubicBezTo>
                  <a:cubicBezTo>
                    <a:pt x="149" y="25"/>
                    <a:pt x="145" y="19"/>
                    <a:pt x="134" y="19"/>
                  </a:cubicBezTo>
                  <a:cubicBezTo>
                    <a:pt x="117" y="19"/>
                    <a:pt x="112" y="33"/>
                    <a:pt x="112" y="46"/>
                  </a:cubicBezTo>
                  <a:cubicBezTo>
                    <a:pt x="112" y="61"/>
                    <a:pt x="118" y="74"/>
                    <a:pt x="134" y="74"/>
                  </a:cubicBezTo>
                  <a:cubicBezTo>
                    <a:pt x="139" y="74"/>
                    <a:pt x="143" y="73"/>
                    <a:pt x="146" y="71"/>
                  </a:cubicBezTo>
                  <a:cubicBezTo>
                    <a:pt x="149" y="69"/>
                    <a:pt x="150" y="68"/>
                    <a:pt x="151" y="67"/>
                  </a:cubicBezTo>
                  <a:cubicBezTo>
                    <a:pt x="151" y="69"/>
                    <a:pt x="151" y="70"/>
                    <a:pt x="151" y="71"/>
                  </a:cubicBezTo>
                  <a:cubicBezTo>
                    <a:pt x="151" y="72"/>
                    <a:pt x="153" y="73"/>
                    <a:pt x="155" y="73"/>
                  </a:cubicBezTo>
                  <a:cubicBezTo>
                    <a:pt x="159" y="73"/>
                    <a:pt x="160" y="70"/>
                    <a:pt x="160" y="69"/>
                  </a:cubicBezTo>
                  <a:lnTo>
                    <a:pt x="160" y="5"/>
                  </a:lnTo>
                  <a:close/>
                  <a:moveTo>
                    <a:pt x="73" y="22"/>
                  </a:moveTo>
                  <a:cubicBezTo>
                    <a:pt x="73" y="21"/>
                    <a:pt x="72" y="19"/>
                    <a:pt x="69" y="19"/>
                  </a:cubicBezTo>
                  <a:cubicBezTo>
                    <a:pt x="66" y="19"/>
                    <a:pt x="64" y="21"/>
                    <a:pt x="64" y="24"/>
                  </a:cubicBezTo>
                  <a:cubicBezTo>
                    <a:pt x="64" y="25"/>
                    <a:pt x="64" y="25"/>
                    <a:pt x="64" y="26"/>
                  </a:cubicBezTo>
                  <a:cubicBezTo>
                    <a:pt x="83" y="73"/>
                    <a:pt x="83" y="73"/>
                    <a:pt x="83" y="73"/>
                  </a:cubicBezTo>
                  <a:cubicBezTo>
                    <a:pt x="81" y="77"/>
                    <a:pt x="81" y="78"/>
                    <a:pt x="79" y="80"/>
                  </a:cubicBezTo>
                  <a:cubicBezTo>
                    <a:pt x="78" y="82"/>
                    <a:pt x="75" y="83"/>
                    <a:pt x="73" y="83"/>
                  </a:cubicBezTo>
                  <a:cubicBezTo>
                    <a:pt x="72" y="83"/>
                    <a:pt x="69" y="82"/>
                    <a:pt x="69" y="82"/>
                  </a:cubicBezTo>
                  <a:cubicBezTo>
                    <a:pt x="68" y="82"/>
                    <a:pt x="67" y="82"/>
                    <a:pt x="67" y="83"/>
                  </a:cubicBezTo>
                  <a:cubicBezTo>
                    <a:pt x="66" y="83"/>
                    <a:pt x="66" y="85"/>
                    <a:pt x="66" y="86"/>
                  </a:cubicBezTo>
                  <a:cubicBezTo>
                    <a:pt x="66" y="90"/>
                    <a:pt x="68" y="91"/>
                    <a:pt x="73" y="91"/>
                  </a:cubicBezTo>
                  <a:cubicBezTo>
                    <a:pt x="85" y="91"/>
                    <a:pt x="88" y="84"/>
                    <a:pt x="91" y="74"/>
                  </a:cubicBezTo>
                  <a:cubicBezTo>
                    <a:pt x="108" y="25"/>
                    <a:pt x="108" y="25"/>
                    <a:pt x="108" y="25"/>
                  </a:cubicBezTo>
                  <a:cubicBezTo>
                    <a:pt x="108" y="25"/>
                    <a:pt x="108" y="24"/>
                    <a:pt x="108" y="24"/>
                  </a:cubicBezTo>
                  <a:cubicBezTo>
                    <a:pt x="108" y="21"/>
                    <a:pt x="106" y="19"/>
                    <a:pt x="103" y="19"/>
                  </a:cubicBezTo>
                  <a:cubicBezTo>
                    <a:pt x="100" y="19"/>
                    <a:pt x="99" y="21"/>
                    <a:pt x="99" y="22"/>
                  </a:cubicBezTo>
                  <a:cubicBezTo>
                    <a:pt x="91" y="47"/>
                    <a:pt x="91" y="47"/>
                    <a:pt x="91" y="47"/>
                  </a:cubicBezTo>
                  <a:cubicBezTo>
                    <a:pt x="91" y="48"/>
                    <a:pt x="89" y="53"/>
                    <a:pt x="89" y="54"/>
                  </a:cubicBezTo>
                  <a:cubicBezTo>
                    <a:pt x="88" y="57"/>
                    <a:pt x="87" y="59"/>
                    <a:pt x="87" y="62"/>
                  </a:cubicBezTo>
                  <a:cubicBezTo>
                    <a:pt x="86" y="60"/>
                    <a:pt x="86" y="58"/>
                    <a:pt x="85" y="54"/>
                  </a:cubicBezTo>
                  <a:lnTo>
                    <a:pt x="73" y="22"/>
                  </a:lnTo>
                  <a:close/>
                  <a:moveTo>
                    <a:pt x="47" y="69"/>
                  </a:moveTo>
                  <a:cubicBezTo>
                    <a:pt x="47" y="70"/>
                    <a:pt x="48" y="73"/>
                    <a:pt x="52" y="73"/>
                  </a:cubicBezTo>
                  <a:cubicBezTo>
                    <a:pt x="54" y="73"/>
                    <a:pt x="56" y="72"/>
                    <a:pt x="56" y="71"/>
                  </a:cubicBezTo>
                  <a:cubicBezTo>
                    <a:pt x="57" y="70"/>
                    <a:pt x="57" y="70"/>
                    <a:pt x="57" y="69"/>
                  </a:cubicBezTo>
                  <a:cubicBezTo>
                    <a:pt x="57" y="5"/>
                    <a:pt x="57" y="5"/>
                    <a:pt x="57" y="5"/>
                  </a:cubicBezTo>
                  <a:cubicBezTo>
                    <a:pt x="57" y="4"/>
                    <a:pt x="56" y="0"/>
                    <a:pt x="52" y="0"/>
                  </a:cubicBezTo>
                  <a:cubicBezTo>
                    <a:pt x="49" y="0"/>
                    <a:pt x="48" y="2"/>
                    <a:pt x="48" y="3"/>
                  </a:cubicBezTo>
                  <a:cubicBezTo>
                    <a:pt x="47" y="3"/>
                    <a:pt x="47" y="4"/>
                    <a:pt x="47" y="5"/>
                  </a:cubicBezTo>
                  <a:cubicBezTo>
                    <a:pt x="47" y="32"/>
                    <a:pt x="47" y="32"/>
                    <a:pt x="47" y="32"/>
                  </a:cubicBezTo>
                  <a:cubicBezTo>
                    <a:pt x="10" y="32"/>
                    <a:pt x="10" y="32"/>
                    <a:pt x="10" y="32"/>
                  </a:cubicBezTo>
                  <a:cubicBezTo>
                    <a:pt x="10" y="5"/>
                    <a:pt x="10" y="5"/>
                    <a:pt x="10" y="5"/>
                  </a:cubicBezTo>
                  <a:cubicBezTo>
                    <a:pt x="10" y="3"/>
                    <a:pt x="10" y="2"/>
                    <a:pt x="8" y="1"/>
                  </a:cubicBezTo>
                  <a:cubicBezTo>
                    <a:pt x="7" y="0"/>
                    <a:pt x="6" y="0"/>
                    <a:pt x="5" y="0"/>
                  </a:cubicBezTo>
                  <a:cubicBezTo>
                    <a:pt x="1" y="0"/>
                    <a:pt x="0" y="4"/>
                    <a:pt x="0" y="5"/>
                  </a:cubicBezTo>
                  <a:cubicBezTo>
                    <a:pt x="0" y="69"/>
                    <a:pt x="0" y="69"/>
                    <a:pt x="0" y="69"/>
                  </a:cubicBezTo>
                  <a:cubicBezTo>
                    <a:pt x="0" y="70"/>
                    <a:pt x="1" y="72"/>
                    <a:pt x="3" y="73"/>
                  </a:cubicBezTo>
                  <a:cubicBezTo>
                    <a:pt x="3" y="73"/>
                    <a:pt x="4" y="73"/>
                    <a:pt x="5" y="73"/>
                  </a:cubicBezTo>
                  <a:cubicBezTo>
                    <a:pt x="9" y="73"/>
                    <a:pt x="10" y="70"/>
                    <a:pt x="10" y="69"/>
                  </a:cubicBezTo>
                  <a:cubicBezTo>
                    <a:pt x="10" y="40"/>
                    <a:pt x="10" y="40"/>
                    <a:pt x="10" y="40"/>
                  </a:cubicBezTo>
                  <a:cubicBezTo>
                    <a:pt x="47" y="40"/>
                    <a:pt x="47" y="40"/>
                    <a:pt x="47" y="40"/>
                  </a:cubicBezTo>
                  <a:lnTo>
                    <a:pt x="47" y="69"/>
                  </a:lnTo>
                  <a:close/>
                </a:path>
              </a:pathLst>
            </a:custGeom>
            <a:solidFill>
              <a:schemeClr val="tx2">
                <a:lumMod val="40000"/>
                <a:lumOff val="60000"/>
              </a:schemeClr>
            </a:solidFill>
            <a:ln>
              <a:noFill/>
            </a:ln>
          </p:spPr>
          <p:txBody>
            <a:bodyPr vert="horz" wrap="square" lIns="91440" tIns="45720" rIns="91440" bIns="45720" numCol="1" anchor="t" anchorCtr="0" compatLnSpc="1">
              <a:prstTxWarp prst="textNoShape">
                <a:avLst/>
              </a:prstTxWarp>
            </a:bodyPr>
            <a:lstStyle/>
            <a:p>
              <a:endParaRPr lang="en-US" sz="1116"/>
            </a:p>
          </p:txBody>
        </p:sp>
        <p:sp>
          <p:nvSpPr>
            <p:cNvPr id="13" name="Freeform 14">
              <a:extLst>
                <a:ext uri="{FF2B5EF4-FFF2-40B4-BE49-F238E27FC236}">
                  <a16:creationId xmlns:a16="http://schemas.microsoft.com/office/drawing/2014/main" id="{428B5FFB-98B0-4849-9E8F-1CE8E38839B6}"/>
                </a:ext>
              </a:extLst>
            </p:cNvPr>
            <p:cNvSpPr>
              <a:spLocks noEditPoints="1"/>
            </p:cNvSpPr>
            <p:nvPr/>
          </p:nvSpPr>
          <p:spPr bwMode="auto">
            <a:xfrm>
              <a:off x="9193213" y="6146800"/>
              <a:ext cx="1274763" cy="330200"/>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116"/>
            </a:p>
          </p:txBody>
        </p:sp>
      </p:grpSp>
    </p:spTree>
    <p:extLst>
      <p:ext uri="{BB962C8B-B14F-4D97-AF65-F5344CB8AC3E}">
        <p14:creationId xmlns:p14="http://schemas.microsoft.com/office/powerpoint/2010/main" val="548663627"/>
      </p:ext>
    </p:extLst>
  </p:cSld>
  <p:clrMap bg1="dk1" tx1="lt1" bg2="dk2" tx2="lt2" accent1="accent1" accent2="accent2" accent3="accent3" accent4="accent4" accent5="accent5" accent6="accent6" hlink="hlink" folHlink="folHlink"/>
  <p:sldLayoutIdLst>
    <p:sldLayoutId id="2147483816" r:id="rId1"/>
    <p:sldLayoutId id="2147483817" r:id="rId2"/>
    <p:sldLayoutId id="2147483818"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7" name="Color shape">
            <a:extLst>
              <a:ext uri="{FF2B5EF4-FFF2-40B4-BE49-F238E27FC236}">
                <a16:creationId xmlns:a16="http://schemas.microsoft.com/office/drawing/2014/main" id="{B978D911-413A-4598-B626-6E5537B2C171}"/>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Wellspect">
            <a:extLst>
              <a:ext uri="{FF2B5EF4-FFF2-40B4-BE49-F238E27FC236}">
                <a16:creationId xmlns:a16="http://schemas.microsoft.com/office/drawing/2014/main" id="{74B04842-2D35-411F-A2B6-AE074393AF3B}"/>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4" name="Navina">
            <a:extLst>
              <a:ext uri="{FF2B5EF4-FFF2-40B4-BE49-F238E27FC236}">
                <a16:creationId xmlns:a16="http://schemas.microsoft.com/office/drawing/2014/main" id="{88703749-B591-4C0F-BD0A-30AE1D4E5357}"/>
              </a:ext>
            </a:extLst>
          </p:cNvPr>
          <p:cNvSpPr>
            <a:spLocks noEditPoints="1"/>
          </p:cNvSpPr>
          <p:nvPr/>
        </p:nvSpPr>
        <p:spPr bwMode="auto">
          <a:xfrm>
            <a:off x="5721899" y="9866929"/>
            <a:ext cx="1422000" cy="331200"/>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a:p>
        </p:txBody>
      </p:sp>
    </p:spTree>
    <p:extLst>
      <p:ext uri="{BB962C8B-B14F-4D97-AF65-F5344CB8AC3E}">
        <p14:creationId xmlns:p14="http://schemas.microsoft.com/office/powerpoint/2010/main" val="1999119233"/>
      </p:ext>
    </p:extLst>
  </p:cSld>
  <p:clrMap bg1="dk1" tx1="lt1" bg2="dk2" tx2="lt2" accent1="accent1" accent2="accent2" accent3="accent3" accent4="accent4" accent5="accent5" accent6="accent6" hlink="hlink" folHlink="folHlink"/>
  <p:sldLayoutIdLst>
    <p:sldLayoutId id="2147483820" r:id="rId1"/>
    <p:sldLayoutId id="2147483821" r:id="rId2"/>
    <p:sldLayoutId id="2147483822"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9" name="Color shape">
            <a:extLst>
              <a:ext uri="{FF2B5EF4-FFF2-40B4-BE49-F238E27FC236}">
                <a16:creationId xmlns:a16="http://schemas.microsoft.com/office/drawing/2014/main" id="{F83AD336-879B-4330-A339-AF4B4ED1F366}"/>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Wellspect">
            <a:extLst>
              <a:ext uri="{FF2B5EF4-FFF2-40B4-BE49-F238E27FC236}">
                <a16:creationId xmlns:a16="http://schemas.microsoft.com/office/drawing/2014/main" id="{5321A75E-ECD2-4B9A-A087-90F96E0E522E}"/>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6" name="Navina Smart">
            <a:extLst>
              <a:ext uri="{FF2B5EF4-FFF2-40B4-BE49-F238E27FC236}">
                <a16:creationId xmlns:a16="http://schemas.microsoft.com/office/drawing/2014/main" id="{66AD731D-9266-42ED-A6C6-62419BA18C38}"/>
              </a:ext>
            </a:extLst>
          </p:cNvPr>
          <p:cNvGrpSpPr/>
          <p:nvPr/>
        </p:nvGrpSpPr>
        <p:grpSpPr>
          <a:xfrm>
            <a:off x="4768347" y="9881560"/>
            <a:ext cx="2271600" cy="331200"/>
            <a:chOff x="3827463" y="-796925"/>
            <a:chExt cx="2271712" cy="331787"/>
          </a:xfrm>
        </p:grpSpPr>
        <p:sp>
          <p:nvSpPr>
            <p:cNvPr id="17" name="Freeform 5">
              <a:extLst>
                <a:ext uri="{FF2B5EF4-FFF2-40B4-BE49-F238E27FC236}">
                  <a16:creationId xmlns:a16="http://schemas.microsoft.com/office/drawing/2014/main" id="{3CB882FA-7146-4310-93AD-3EFC83B6E634}"/>
                </a:ext>
              </a:extLst>
            </p:cNvPr>
            <p:cNvSpPr>
              <a:spLocks noEditPoints="1"/>
            </p:cNvSpPr>
            <p:nvPr/>
          </p:nvSpPr>
          <p:spPr bwMode="auto">
            <a:xfrm>
              <a:off x="5262563" y="-709613"/>
              <a:ext cx="836612" cy="241300"/>
            </a:xfrm>
            <a:custGeom>
              <a:avLst/>
              <a:gdLst>
                <a:gd name="T0" fmla="*/ 257 w 263"/>
                <a:gd name="T1" fmla="*/ 73 h 74"/>
                <a:gd name="T2" fmla="*/ 258 w 263"/>
                <a:gd name="T3" fmla="*/ 66 h 74"/>
                <a:gd name="T4" fmla="*/ 252 w 263"/>
                <a:gd name="T5" fmla="*/ 54 h 74"/>
                <a:gd name="T6" fmla="*/ 258 w 263"/>
                <a:gd name="T7" fmla="*/ 28 h 74"/>
                <a:gd name="T8" fmla="*/ 258 w 263"/>
                <a:gd name="T9" fmla="*/ 20 h 74"/>
                <a:gd name="T10" fmla="*/ 252 w 263"/>
                <a:gd name="T11" fmla="*/ 8 h 74"/>
                <a:gd name="T12" fmla="*/ 243 w 263"/>
                <a:gd name="T13" fmla="*/ 8 h 74"/>
                <a:gd name="T14" fmla="*/ 237 w 263"/>
                <a:gd name="T15" fmla="*/ 20 h 74"/>
                <a:gd name="T16" fmla="*/ 237 w 263"/>
                <a:gd name="T17" fmla="*/ 28 h 74"/>
                <a:gd name="T18" fmla="*/ 243 w 263"/>
                <a:gd name="T19" fmla="*/ 58 h 74"/>
                <a:gd name="T20" fmla="*/ 209 w 263"/>
                <a:gd name="T21" fmla="*/ 19 h 74"/>
                <a:gd name="T22" fmla="*/ 205 w 263"/>
                <a:gd name="T23" fmla="*/ 69 h 74"/>
                <a:gd name="T24" fmla="*/ 214 w 263"/>
                <a:gd name="T25" fmla="*/ 69 h 74"/>
                <a:gd name="T26" fmla="*/ 221 w 263"/>
                <a:gd name="T27" fmla="*/ 31 h 74"/>
                <a:gd name="T28" fmla="*/ 233 w 263"/>
                <a:gd name="T29" fmla="*/ 24 h 74"/>
                <a:gd name="T30" fmla="*/ 214 w 263"/>
                <a:gd name="T31" fmla="*/ 29 h 74"/>
                <a:gd name="T32" fmla="*/ 176 w 263"/>
                <a:gd name="T33" fmla="*/ 47 h 74"/>
                <a:gd name="T34" fmla="*/ 180 w 263"/>
                <a:gd name="T35" fmla="*/ 61 h 74"/>
                <a:gd name="T36" fmla="*/ 159 w 263"/>
                <a:gd name="T37" fmla="*/ 58 h 74"/>
                <a:gd name="T38" fmla="*/ 171 w 263"/>
                <a:gd name="T39" fmla="*/ 49 h 74"/>
                <a:gd name="T40" fmla="*/ 192 w 263"/>
                <a:gd name="T41" fmla="*/ 39 h 74"/>
                <a:gd name="T42" fmla="*/ 172 w 263"/>
                <a:gd name="T43" fmla="*/ 19 h 74"/>
                <a:gd name="T44" fmla="*/ 152 w 263"/>
                <a:gd name="T45" fmla="*/ 33 h 74"/>
                <a:gd name="T46" fmla="*/ 161 w 263"/>
                <a:gd name="T47" fmla="*/ 34 h 74"/>
                <a:gd name="T48" fmla="*/ 183 w 263"/>
                <a:gd name="T49" fmla="*/ 35 h 74"/>
                <a:gd name="T50" fmla="*/ 174 w 263"/>
                <a:gd name="T51" fmla="*/ 41 h 74"/>
                <a:gd name="T52" fmla="*/ 150 w 263"/>
                <a:gd name="T53" fmla="*/ 58 h 74"/>
                <a:gd name="T54" fmla="*/ 183 w 263"/>
                <a:gd name="T55" fmla="*/ 66 h 74"/>
                <a:gd name="T56" fmla="*/ 188 w 263"/>
                <a:gd name="T57" fmla="*/ 73 h 74"/>
                <a:gd name="T58" fmla="*/ 192 w 263"/>
                <a:gd name="T59" fmla="*/ 39 h 74"/>
                <a:gd name="T60" fmla="*/ 71 w 263"/>
                <a:gd name="T61" fmla="*/ 73 h 74"/>
                <a:gd name="T62" fmla="*/ 76 w 263"/>
                <a:gd name="T63" fmla="*/ 69 h 74"/>
                <a:gd name="T64" fmla="*/ 79 w 263"/>
                <a:gd name="T65" fmla="*/ 33 h 74"/>
                <a:gd name="T66" fmla="*/ 98 w 263"/>
                <a:gd name="T67" fmla="*/ 36 h 74"/>
                <a:gd name="T68" fmla="*/ 98 w 263"/>
                <a:gd name="T69" fmla="*/ 69 h 74"/>
                <a:gd name="T70" fmla="*/ 103 w 263"/>
                <a:gd name="T71" fmla="*/ 73 h 74"/>
                <a:gd name="T72" fmla="*/ 108 w 263"/>
                <a:gd name="T73" fmla="*/ 69 h 74"/>
                <a:gd name="T74" fmla="*/ 110 w 263"/>
                <a:gd name="T75" fmla="*/ 33 h 74"/>
                <a:gd name="T76" fmla="*/ 130 w 263"/>
                <a:gd name="T77" fmla="*/ 38 h 74"/>
                <a:gd name="T78" fmla="*/ 130 w 263"/>
                <a:gd name="T79" fmla="*/ 69 h 74"/>
                <a:gd name="T80" fmla="*/ 135 w 263"/>
                <a:gd name="T81" fmla="*/ 73 h 74"/>
                <a:gd name="T82" fmla="*/ 140 w 263"/>
                <a:gd name="T83" fmla="*/ 38 h 74"/>
                <a:gd name="T84" fmla="*/ 122 w 263"/>
                <a:gd name="T85" fmla="*/ 19 h 74"/>
                <a:gd name="T86" fmla="*/ 100 w 263"/>
                <a:gd name="T87" fmla="*/ 21 h 74"/>
                <a:gd name="T88" fmla="*/ 76 w 263"/>
                <a:gd name="T89" fmla="*/ 26 h 74"/>
                <a:gd name="T90" fmla="*/ 69 w 263"/>
                <a:gd name="T91" fmla="*/ 20 h 74"/>
                <a:gd name="T92" fmla="*/ 67 w 263"/>
                <a:gd name="T93" fmla="*/ 69 h 74"/>
                <a:gd name="T94" fmla="*/ 16 w 263"/>
                <a:gd name="T95" fmla="*/ 25 h 74"/>
                <a:gd name="T96" fmla="*/ 18 w 263"/>
                <a:gd name="T97" fmla="*/ 10 h 74"/>
                <a:gd name="T98" fmla="*/ 43 w 263"/>
                <a:gd name="T99" fmla="*/ 17 h 74"/>
                <a:gd name="T100" fmla="*/ 48 w 263"/>
                <a:gd name="T101" fmla="*/ 22 h 74"/>
                <a:gd name="T102" fmla="*/ 47 w 263"/>
                <a:gd name="T103" fmla="*/ 5 h 74"/>
                <a:gd name="T104" fmla="*/ 4 w 263"/>
                <a:gd name="T105" fmla="*/ 20 h 74"/>
                <a:gd name="T106" fmla="*/ 21 w 263"/>
                <a:gd name="T107" fmla="*/ 38 h 74"/>
                <a:gd name="T108" fmla="*/ 41 w 263"/>
                <a:gd name="T109" fmla="*/ 46 h 74"/>
                <a:gd name="T110" fmla="*/ 41 w 263"/>
                <a:gd name="T111" fmla="*/ 62 h 74"/>
                <a:gd name="T112" fmla="*/ 16 w 263"/>
                <a:gd name="T113" fmla="*/ 62 h 74"/>
                <a:gd name="T114" fmla="*/ 6 w 263"/>
                <a:gd name="T115" fmla="*/ 49 h 74"/>
                <a:gd name="T116" fmla="*/ 9 w 263"/>
                <a:gd name="T117" fmla="*/ 68 h 74"/>
                <a:gd name="T118" fmla="*/ 55 w 263"/>
                <a:gd name="T119" fmla="*/ 53 h 74"/>
                <a:gd name="T120" fmla="*/ 26 w 263"/>
                <a:gd name="T121" fmla="*/ 29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63" h="74">
                  <a:moveTo>
                    <a:pt x="243" y="58"/>
                  </a:moveTo>
                  <a:cubicBezTo>
                    <a:pt x="243" y="66"/>
                    <a:pt x="243" y="73"/>
                    <a:pt x="257" y="73"/>
                  </a:cubicBezTo>
                  <a:cubicBezTo>
                    <a:pt x="260" y="73"/>
                    <a:pt x="263" y="73"/>
                    <a:pt x="263" y="70"/>
                  </a:cubicBezTo>
                  <a:cubicBezTo>
                    <a:pt x="263" y="66"/>
                    <a:pt x="260" y="66"/>
                    <a:pt x="258" y="66"/>
                  </a:cubicBezTo>
                  <a:cubicBezTo>
                    <a:pt x="255" y="65"/>
                    <a:pt x="253" y="65"/>
                    <a:pt x="253" y="62"/>
                  </a:cubicBezTo>
                  <a:cubicBezTo>
                    <a:pt x="252" y="61"/>
                    <a:pt x="252" y="60"/>
                    <a:pt x="252" y="54"/>
                  </a:cubicBezTo>
                  <a:cubicBezTo>
                    <a:pt x="252" y="28"/>
                    <a:pt x="252" y="28"/>
                    <a:pt x="252" y="28"/>
                  </a:cubicBezTo>
                  <a:cubicBezTo>
                    <a:pt x="258" y="28"/>
                    <a:pt x="258" y="28"/>
                    <a:pt x="258" y="28"/>
                  </a:cubicBezTo>
                  <a:cubicBezTo>
                    <a:pt x="260" y="28"/>
                    <a:pt x="262" y="28"/>
                    <a:pt x="262" y="24"/>
                  </a:cubicBezTo>
                  <a:cubicBezTo>
                    <a:pt x="262" y="20"/>
                    <a:pt x="260" y="20"/>
                    <a:pt x="258" y="20"/>
                  </a:cubicBezTo>
                  <a:cubicBezTo>
                    <a:pt x="252" y="20"/>
                    <a:pt x="252" y="20"/>
                    <a:pt x="252" y="20"/>
                  </a:cubicBezTo>
                  <a:cubicBezTo>
                    <a:pt x="252" y="8"/>
                    <a:pt x="252" y="8"/>
                    <a:pt x="252" y="8"/>
                  </a:cubicBezTo>
                  <a:cubicBezTo>
                    <a:pt x="252" y="7"/>
                    <a:pt x="252" y="4"/>
                    <a:pt x="247" y="4"/>
                  </a:cubicBezTo>
                  <a:cubicBezTo>
                    <a:pt x="243" y="4"/>
                    <a:pt x="243" y="7"/>
                    <a:pt x="243" y="8"/>
                  </a:cubicBezTo>
                  <a:cubicBezTo>
                    <a:pt x="243" y="20"/>
                    <a:pt x="243" y="20"/>
                    <a:pt x="243" y="20"/>
                  </a:cubicBezTo>
                  <a:cubicBezTo>
                    <a:pt x="237" y="20"/>
                    <a:pt x="237" y="20"/>
                    <a:pt x="237" y="20"/>
                  </a:cubicBezTo>
                  <a:cubicBezTo>
                    <a:pt x="236" y="20"/>
                    <a:pt x="233" y="20"/>
                    <a:pt x="233" y="24"/>
                  </a:cubicBezTo>
                  <a:cubicBezTo>
                    <a:pt x="233" y="28"/>
                    <a:pt x="236" y="28"/>
                    <a:pt x="237" y="28"/>
                  </a:cubicBezTo>
                  <a:cubicBezTo>
                    <a:pt x="243" y="28"/>
                    <a:pt x="243" y="28"/>
                    <a:pt x="243" y="28"/>
                  </a:cubicBezTo>
                  <a:lnTo>
                    <a:pt x="243" y="58"/>
                  </a:lnTo>
                  <a:close/>
                  <a:moveTo>
                    <a:pt x="214" y="24"/>
                  </a:moveTo>
                  <a:cubicBezTo>
                    <a:pt x="214" y="22"/>
                    <a:pt x="213" y="19"/>
                    <a:pt x="209" y="19"/>
                  </a:cubicBezTo>
                  <a:cubicBezTo>
                    <a:pt x="205" y="19"/>
                    <a:pt x="205" y="22"/>
                    <a:pt x="205" y="24"/>
                  </a:cubicBezTo>
                  <a:cubicBezTo>
                    <a:pt x="205" y="69"/>
                    <a:pt x="205" y="69"/>
                    <a:pt x="205" y="69"/>
                  </a:cubicBezTo>
                  <a:cubicBezTo>
                    <a:pt x="205" y="71"/>
                    <a:pt x="205" y="73"/>
                    <a:pt x="209" y="73"/>
                  </a:cubicBezTo>
                  <a:cubicBezTo>
                    <a:pt x="214" y="73"/>
                    <a:pt x="214" y="71"/>
                    <a:pt x="214" y="69"/>
                  </a:cubicBezTo>
                  <a:cubicBezTo>
                    <a:pt x="214" y="49"/>
                    <a:pt x="214" y="49"/>
                    <a:pt x="214" y="49"/>
                  </a:cubicBezTo>
                  <a:cubicBezTo>
                    <a:pt x="214" y="43"/>
                    <a:pt x="214" y="36"/>
                    <a:pt x="221" y="31"/>
                  </a:cubicBezTo>
                  <a:cubicBezTo>
                    <a:pt x="224" y="29"/>
                    <a:pt x="226" y="29"/>
                    <a:pt x="229" y="28"/>
                  </a:cubicBezTo>
                  <a:cubicBezTo>
                    <a:pt x="230" y="28"/>
                    <a:pt x="233" y="28"/>
                    <a:pt x="233" y="24"/>
                  </a:cubicBezTo>
                  <a:cubicBezTo>
                    <a:pt x="233" y="19"/>
                    <a:pt x="229" y="19"/>
                    <a:pt x="227" y="19"/>
                  </a:cubicBezTo>
                  <a:cubicBezTo>
                    <a:pt x="221" y="19"/>
                    <a:pt x="216" y="23"/>
                    <a:pt x="214" y="29"/>
                  </a:cubicBezTo>
                  <a:lnTo>
                    <a:pt x="214" y="24"/>
                  </a:lnTo>
                  <a:close/>
                  <a:moveTo>
                    <a:pt x="176" y="47"/>
                  </a:moveTo>
                  <a:cubicBezTo>
                    <a:pt x="180" y="47"/>
                    <a:pt x="181" y="46"/>
                    <a:pt x="183" y="46"/>
                  </a:cubicBezTo>
                  <a:cubicBezTo>
                    <a:pt x="183" y="52"/>
                    <a:pt x="183" y="57"/>
                    <a:pt x="180" y="61"/>
                  </a:cubicBezTo>
                  <a:cubicBezTo>
                    <a:pt x="179" y="63"/>
                    <a:pt x="175" y="66"/>
                    <a:pt x="169" y="66"/>
                  </a:cubicBezTo>
                  <a:cubicBezTo>
                    <a:pt x="164" y="66"/>
                    <a:pt x="159" y="63"/>
                    <a:pt x="159" y="58"/>
                  </a:cubicBezTo>
                  <a:cubicBezTo>
                    <a:pt x="159" y="52"/>
                    <a:pt x="164" y="51"/>
                    <a:pt x="166" y="50"/>
                  </a:cubicBezTo>
                  <a:cubicBezTo>
                    <a:pt x="167" y="50"/>
                    <a:pt x="169" y="49"/>
                    <a:pt x="171" y="49"/>
                  </a:cubicBezTo>
                  <a:lnTo>
                    <a:pt x="176" y="47"/>
                  </a:lnTo>
                  <a:close/>
                  <a:moveTo>
                    <a:pt x="192" y="39"/>
                  </a:moveTo>
                  <a:cubicBezTo>
                    <a:pt x="192" y="34"/>
                    <a:pt x="192" y="29"/>
                    <a:pt x="188" y="25"/>
                  </a:cubicBezTo>
                  <a:cubicBezTo>
                    <a:pt x="184" y="20"/>
                    <a:pt x="178" y="19"/>
                    <a:pt x="172" y="19"/>
                  </a:cubicBezTo>
                  <a:cubicBezTo>
                    <a:pt x="165" y="19"/>
                    <a:pt x="158" y="21"/>
                    <a:pt x="154" y="27"/>
                  </a:cubicBezTo>
                  <a:cubicBezTo>
                    <a:pt x="153" y="28"/>
                    <a:pt x="152" y="31"/>
                    <a:pt x="152" y="33"/>
                  </a:cubicBezTo>
                  <a:cubicBezTo>
                    <a:pt x="152" y="35"/>
                    <a:pt x="153" y="37"/>
                    <a:pt x="157" y="37"/>
                  </a:cubicBezTo>
                  <a:cubicBezTo>
                    <a:pt x="160" y="37"/>
                    <a:pt x="161" y="35"/>
                    <a:pt x="161" y="34"/>
                  </a:cubicBezTo>
                  <a:cubicBezTo>
                    <a:pt x="162" y="31"/>
                    <a:pt x="164" y="27"/>
                    <a:pt x="172" y="27"/>
                  </a:cubicBezTo>
                  <a:cubicBezTo>
                    <a:pt x="174" y="27"/>
                    <a:pt x="183" y="27"/>
                    <a:pt x="183" y="35"/>
                  </a:cubicBezTo>
                  <a:cubicBezTo>
                    <a:pt x="183" y="38"/>
                    <a:pt x="182" y="39"/>
                    <a:pt x="180" y="39"/>
                  </a:cubicBezTo>
                  <a:cubicBezTo>
                    <a:pt x="179" y="40"/>
                    <a:pt x="177" y="40"/>
                    <a:pt x="174" y="41"/>
                  </a:cubicBezTo>
                  <a:cubicBezTo>
                    <a:pt x="165" y="42"/>
                    <a:pt x="165" y="42"/>
                    <a:pt x="165" y="42"/>
                  </a:cubicBezTo>
                  <a:cubicBezTo>
                    <a:pt x="160" y="44"/>
                    <a:pt x="150" y="46"/>
                    <a:pt x="150" y="58"/>
                  </a:cubicBezTo>
                  <a:cubicBezTo>
                    <a:pt x="150" y="67"/>
                    <a:pt x="156" y="74"/>
                    <a:pt x="167" y="74"/>
                  </a:cubicBezTo>
                  <a:cubicBezTo>
                    <a:pt x="171" y="74"/>
                    <a:pt x="178" y="73"/>
                    <a:pt x="183" y="66"/>
                  </a:cubicBezTo>
                  <a:cubicBezTo>
                    <a:pt x="183" y="70"/>
                    <a:pt x="183" y="70"/>
                    <a:pt x="184" y="71"/>
                  </a:cubicBezTo>
                  <a:cubicBezTo>
                    <a:pt x="184" y="73"/>
                    <a:pt x="186" y="73"/>
                    <a:pt x="188" y="73"/>
                  </a:cubicBezTo>
                  <a:cubicBezTo>
                    <a:pt x="191" y="73"/>
                    <a:pt x="192" y="71"/>
                    <a:pt x="192" y="69"/>
                  </a:cubicBezTo>
                  <a:lnTo>
                    <a:pt x="192" y="39"/>
                  </a:lnTo>
                  <a:close/>
                  <a:moveTo>
                    <a:pt x="67" y="69"/>
                  </a:moveTo>
                  <a:cubicBezTo>
                    <a:pt x="67" y="70"/>
                    <a:pt x="67" y="73"/>
                    <a:pt x="71" y="73"/>
                  </a:cubicBezTo>
                  <a:cubicBezTo>
                    <a:pt x="74" y="73"/>
                    <a:pt x="75" y="72"/>
                    <a:pt x="76" y="71"/>
                  </a:cubicBezTo>
                  <a:cubicBezTo>
                    <a:pt x="76" y="70"/>
                    <a:pt x="76" y="70"/>
                    <a:pt x="76" y="69"/>
                  </a:cubicBezTo>
                  <a:cubicBezTo>
                    <a:pt x="76" y="46"/>
                    <a:pt x="76" y="46"/>
                    <a:pt x="76" y="46"/>
                  </a:cubicBezTo>
                  <a:cubicBezTo>
                    <a:pt x="76" y="40"/>
                    <a:pt x="76" y="36"/>
                    <a:pt x="79" y="33"/>
                  </a:cubicBezTo>
                  <a:cubicBezTo>
                    <a:pt x="81" y="29"/>
                    <a:pt x="85" y="27"/>
                    <a:pt x="89" y="27"/>
                  </a:cubicBezTo>
                  <a:cubicBezTo>
                    <a:pt x="97" y="27"/>
                    <a:pt x="98" y="34"/>
                    <a:pt x="98" y="36"/>
                  </a:cubicBezTo>
                  <a:cubicBezTo>
                    <a:pt x="98" y="37"/>
                    <a:pt x="98" y="38"/>
                    <a:pt x="98" y="43"/>
                  </a:cubicBezTo>
                  <a:cubicBezTo>
                    <a:pt x="98" y="69"/>
                    <a:pt x="98" y="69"/>
                    <a:pt x="98" y="69"/>
                  </a:cubicBezTo>
                  <a:cubicBezTo>
                    <a:pt x="98" y="70"/>
                    <a:pt x="99" y="72"/>
                    <a:pt x="101" y="73"/>
                  </a:cubicBezTo>
                  <a:cubicBezTo>
                    <a:pt x="101" y="73"/>
                    <a:pt x="102" y="73"/>
                    <a:pt x="103" y="73"/>
                  </a:cubicBezTo>
                  <a:cubicBezTo>
                    <a:pt x="104" y="73"/>
                    <a:pt x="105" y="73"/>
                    <a:pt x="106" y="73"/>
                  </a:cubicBezTo>
                  <a:cubicBezTo>
                    <a:pt x="108" y="72"/>
                    <a:pt x="108" y="70"/>
                    <a:pt x="108" y="69"/>
                  </a:cubicBezTo>
                  <a:cubicBezTo>
                    <a:pt x="108" y="44"/>
                    <a:pt x="108" y="44"/>
                    <a:pt x="108" y="44"/>
                  </a:cubicBezTo>
                  <a:cubicBezTo>
                    <a:pt x="108" y="39"/>
                    <a:pt x="108" y="36"/>
                    <a:pt x="110" y="33"/>
                  </a:cubicBezTo>
                  <a:cubicBezTo>
                    <a:pt x="112" y="30"/>
                    <a:pt x="115" y="27"/>
                    <a:pt x="120" y="27"/>
                  </a:cubicBezTo>
                  <a:cubicBezTo>
                    <a:pt x="130" y="27"/>
                    <a:pt x="130" y="35"/>
                    <a:pt x="130" y="38"/>
                  </a:cubicBezTo>
                  <a:cubicBezTo>
                    <a:pt x="130" y="40"/>
                    <a:pt x="130" y="43"/>
                    <a:pt x="130" y="46"/>
                  </a:cubicBezTo>
                  <a:cubicBezTo>
                    <a:pt x="130" y="69"/>
                    <a:pt x="130" y="69"/>
                    <a:pt x="130" y="69"/>
                  </a:cubicBezTo>
                  <a:cubicBezTo>
                    <a:pt x="130" y="70"/>
                    <a:pt x="130" y="72"/>
                    <a:pt x="132" y="73"/>
                  </a:cubicBezTo>
                  <a:cubicBezTo>
                    <a:pt x="133" y="73"/>
                    <a:pt x="134" y="73"/>
                    <a:pt x="135" y="73"/>
                  </a:cubicBezTo>
                  <a:cubicBezTo>
                    <a:pt x="139" y="73"/>
                    <a:pt x="140" y="70"/>
                    <a:pt x="140" y="69"/>
                  </a:cubicBezTo>
                  <a:cubicBezTo>
                    <a:pt x="140" y="38"/>
                    <a:pt x="140" y="38"/>
                    <a:pt x="140" y="38"/>
                  </a:cubicBezTo>
                  <a:cubicBezTo>
                    <a:pt x="140" y="33"/>
                    <a:pt x="139" y="29"/>
                    <a:pt x="136" y="24"/>
                  </a:cubicBezTo>
                  <a:cubicBezTo>
                    <a:pt x="132" y="20"/>
                    <a:pt x="127" y="19"/>
                    <a:pt x="122" y="19"/>
                  </a:cubicBezTo>
                  <a:cubicBezTo>
                    <a:pt x="114" y="19"/>
                    <a:pt x="109" y="22"/>
                    <a:pt x="105" y="27"/>
                  </a:cubicBezTo>
                  <a:cubicBezTo>
                    <a:pt x="105" y="26"/>
                    <a:pt x="103" y="23"/>
                    <a:pt x="100" y="21"/>
                  </a:cubicBezTo>
                  <a:cubicBezTo>
                    <a:pt x="97" y="19"/>
                    <a:pt x="94" y="19"/>
                    <a:pt x="91" y="19"/>
                  </a:cubicBezTo>
                  <a:cubicBezTo>
                    <a:pt x="84" y="19"/>
                    <a:pt x="80" y="21"/>
                    <a:pt x="76" y="26"/>
                  </a:cubicBezTo>
                  <a:cubicBezTo>
                    <a:pt x="76" y="23"/>
                    <a:pt x="76" y="21"/>
                    <a:pt x="74" y="20"/>
                  </a:cubicBezTo>
                  <a:cubicBezTo>
                    <a:pt x="72" y="19"/>
                    <a:pt x="70" y="19"/>
                    <a:pt x="69" y="20"/>
                  </a:cubicBezTo>
                  <a:cubicBezTo>
                    <a:pt x="67" y="21"/>
                    <a:pt x="67" y="22"/>
                    <a:pt x="67" y="24"/>
                  </a:cubicBezTo>
                  <a:lnTo>
                    <a:pt x="67" y="69"/>
                  </a:lnTo>
                  <a:close/>
                  <a:moveTo>
                    <a:pt x="26" y="29"/>
                  </a:moveTo>
                  <a:cubicBezTo>
                    <a:pt x="22" y="28"/>
                    <a:pt x="18" y="27"/>
                    <a:pt x="16" y="25"/>
                  </a:cubicBezTo>
                  <a:cubicBezTo>
                    <a:pt x="16" y="25"/>
                    <a:pt x="14" y="23"/>
                    <a:pt x="14" y="19"/>
                  </a:cubicBezTo>
                  <a:cubicBezTo>
                    <a:pt x="14" y="15"/>
                    <a:pt x="15" y="12"/>
                    <a:pt x="18" y="10"/>
                  </a:cubicBezTo>
                  <a:cubicBezTo>
                    <a:pt x="20" y="9"/>
                    <a:pt x="24" y="8"/>
                    <a:pt x="28" y="8"/>
                  </a:cubicBezTo>
                  <a:cubicBezTo>
                    <a:pt x="39" y="8"/>
                    <a:pt x="42" y="14"/>
                    <a:pt x="43" y="17"/>
                  </a:cubicBezTo>
                  <a:cubicBezTo>
                    <a:pt x="44" y="18"/>
                    <a:pt x="45" y="20"/>
                    <a:pt x="45" y="20"/>
                  </a:cubicBezTo>
                  <a:cubicBezTo>
                    <a:pt x="46" y="22"/>
                    <a:pt x="47" y="22"/>
                    <a:pt x="48" y="22"/>
                  </a:cubicBezTo>
                  <a:cubicBezTo>
                    <a:pt x="51" y="22"/>
                    <a:pt x="53" y="20"/>
                    <a:pt x="53" y="17"/>
                  </a:cubicBezTo>
                  <a:cubicBezTo>
                    <a:pt x="53" y="15"/>
                    <a:pt x="51" y="9"/>
                    <a:pt x="47" y="5"/>
                  </a:cubicBezTo>
                  <a:cubicBezTo>
                    <a:pt x="41" y="0"/>
                    <a:pt x="33" y="0"/>
                    <a:pt x="28" y="0"/>
                  </a:cubicBezTo>
                  <a:cubicBezTo>
                    <a:pt x="12" y="0"/>
                    <a:pt x="4" y="8"/>
                    <a:pt x="4" y="20"/>
                  </a:cubicBezTo>
                  <a:cubicBezTo>
                    <a:pt x="4" y="31"/>
                    <a:pt x="11" y="34"/>
                    <a:pt x="13" y="35"/>
                  </a:cubicBezTo>
                  <a:cubicBezTo>
                    <a:pt x="15" y="36"/>
                    <a:pt x="18" y="37"/>
                    <a:pt x="21" y="38"/>
                  </a:cubicBezTo>
                  <a:cubicBezTo>
                    <a:pt x="28" y="40"/>
                    <a:pt x="28" y="40"/>
                    <a:pt x="28" y="40"/>
                  </a:cubicBezTo>
                  <a:cubicBezTo>
                    <a:pt x="34" y="42"/>
                    <a:pt x="38" y="43"/>
                    <a:pt x="41" y="46"/>
                  </a:cubicBezTo>
                  <a:cubicBezTo>
                    <a:pt x="43" y="47"/>
                    <a:pt x="45" y="50"/>
                    <a:pt x="45" y="54"/>
                  </a:cubicBezTo>
                  <a:cubicBezTo>
                    <a:pt x="45" y="57"/>
                    <a:pt x="43" y="60"/>
                    <a:pt x="41" y="62"/>
                  </a:cubicBezTo>
                  <a:cubicBezTo>
                    <a:pt x="37" y="65"/>
                    <a:pt x="31" y="65"/>
                    <a:pt x="29" y="65"/>
                  </a:cubicBezTo>
                  <a:cubicBezTo>
                    <a:pt x="26" y="65"/>
                    <a:pt x="21" y="65"/>
                    <a:pt x="16" y="62"/>
                  </a:cubicBezTo>
                  <a:cubicBezTo>
                    <a:pt x="12" y="59"/>
                    <a:pt x="11" y="55"/>
                    <a:pt x="10" y="52"/>
                  </a:cubicBezTo>
                  <a:cubicBezTo>
                    <a:pt x="10" y="50"/>
                    <a:pt x="9" y="49"/>
                    <a:pt x="6" y="49"/>
                  </a:cubicBezTo>
                  <a:cubicBezTo>
                    <a:pt x="4" y="49"/>
                    <a:pt x="0" y="50"/>
                    <a:pt x="0" y="54"/>
                  </a:cubicBezTo>
                  <a:cubicBezTo>
                    <a:pt x="0" y="55"/>
                    <a:pt x="2" y="63"/>
                    <a:pt x="9" y="68"/>
                  </a:cubicBezTo>
                  <a:cubicBezTo>
                    <a:pt x="14" y="72"/>
                    <a:pt x="21" y="74"/>
                    <a:pt x="28" y="74"/>
                  </a:cubicBezTo>
                  <a:cubicBezTo>
                    <a:pt x="40" y="74"/>
                    <a:pt x="55" y="69"/>
                    <a:pt x="55" y="53"/>
                  </a:cubicBezTo>
                  <a:cubicBezTo>
                    <a:pt x="55" y="37"/>
                    <a:pt x="43" y="34"/>
                    <a:pt x="35" y="32"/>
                  </a:cubicBezTo>
                  <a:lnTo>
                    <a:pt x="26" y="29"/>
                  </a:lnTo>
                  <a:close/>
                </a:path>
              </a:pathLst>
            </a:custGeom>
            <a:solidFill>
              <a:schemeClr val="tx2">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8" name="Freeform 6">
              <a:extLst>
                <a:ext uri="{FF2B5EF4-FFF2-40B4-BE49-F238E27FC236}">
                  <a16:creationId xmlns:a16="http://schemas.microsoft.com/office/drawing/2014/main" id="{4A2726D5-A080-4CA7-9639-8742730B8B20}"/>
                </a:ext>
              </a:extLst>
            </p:cNvPr>
            <p:cNvSpPr>
              <a:spLocks noEditPoints="1"/>
            </p:cNvSpPr>
            <p:nvPr/>
          </p:nvSpPr>
          <p:spPr bwMode="auto">
            <a:xfrm>
              <a:off x="3827463" y="-796925"/>
              <a:ext cx="1416050" cy="331787"/>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Tree>
    <p:extLst>
      <p:ext uri="{BB962C8B-B14F-4D97-AF65-F5344CB8AC3E}">
        <p14:creationId xmlns:p14="http://schemas.microsoft.com/office/powerpoint/2010/main" val="344483567"/>
      </p:ext>
    </p:extLst>
  </p:cSld>
  <p:clrMap bg1="dk1" tx1="lt1" bg2="dk2" tx2="lt2" accent1="accent1" accent2="accent2" accent3="accent3" accent4="accent4" accent5="accent5" accent6="accent6" hlink="hlink" folHlink="folHlink"/>
  <p:sldLayoutIdLst>
    <p:sldLayoutId id="2147483824" r:id="rId1"/>
    <p:sldLayoutId id="2147483825" r:id="rId2"/>
    <p:sldLayoutId id="2147483826"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9" name="Color shape">
            <a:extLst>
              <a:ext uri="{FF2B5EF4-FFF2-40B4-BE49-F238E27FC236}">
                <a16:creationId xmlns:a16="http://schemas.microsoft.com/office/drawing/2014/main" id="{04320EF4-00F2-4C9B-958C-924714899ED0}"/>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Wellspect">
            <a:extLst>
              <a:ext uri="{FF2B5EF4-FFF2-40B4-BE49-F238E27FC236}">
                <a16:creationId xmlns:a16="http://schemas.microsoft.com/office/drawing/2014/main" id="{5DC0F197-80CE-4CD8-A626-1BB48E916C6B}"/>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6" name="Navina Classic">
            <a:extLst>
              <a:ext uri="{FF2B5EF4-FFF2-40B4-BE49-F238E27FC236}">
                <a16:creationId xmlns:a16="http://schemas.microsoft.com/office/drawing/2014/main" id="{715BB344-79DA-4ABE-84D7-FE2CC5769C2A}"/>
              </a:ext>
            </a:extLst>
          </p:cNvPr>
          <p:cNvGrpSpPr/>
          <p:nvPr userDrawn="1"/>
        </p:nvGrpSpPr>
        <p:grpSpPr>
          <a:xfrm>
            <a:off x="4619548" y="9848611"/>
            <a:ext cx="2430000" cy="331200"/>
            <a:chOff x="4710113" y="-950913"/>
            <a:chExt cx="2430462" cy="331788"/>
          </a:xfrm>
          <a:solidFill>
            <a:schemeClr val="tx1"/>
          </a:solidFill>
        </p:grpSpPr>
        <p:sp>
          <p:nvSpPr>
            <p:cNvPr id="17" name="Freeform 5">
              <a:extLst>
                <a:ext uri="{FF2B5EF4-FFF2-40B4-BE49-F238E27FC236}">
                  <a16:creationId xmlns:a16="http://schemas.microsoft.com/office/drawing/2014/main" id="{312A6190-C58E-4A71-8378-4DAC775E97D5}"/>
                </a:ext>
              </a:extLst>
            </p:cNvPr>
            <p:cNvSpPr>
              <a:spLocks noEditPoints="1"/>
            </p:cNvSpPr>
            <p:nvPr/>
          </p:nvSpPr>
          <p:spPr bwMode="auto">
            <a:xfrm>
              <a:off x="6151563" y="-863600"/>
              <a:ext cx="989012" cy="241300"/>
            </a:xfrm>
            <a:custGeom>
              <a:avLst/>
              <a:gdLst>
                <a:gd name="T0" fmla="*/ 288 w 311"/>
                <a:gd name="T1" fmla="*/ 27 h 74"/>
                <a:gd name="T2" fmla="*/ 309 w 311"/>
                <a:gd name="T3" fmla="*/ 34 h 74"/>
                <a:gd name="T4" fmla="*/ 265 w 311"/>
                <a:gd name="T5" fmla="*/ 35 h 74"/>
                <a:gd name="T6" fmla="*/ 308 w 311"/>
                <a:gd name="T7" fmla="*/ 63 h 74"/>
                <a:gd name="T8" fmla="*/ 301 w 311"/>
                <a:gd name="T9" fmla="*/ 57 h 74"/>
                <a:gd name="T10" fmla="*/ 248 w 311"/>
                <a:gd name="T11" fmla="*/ 12 h 74"/>
                <a:gd name="T12" fmla="*/ 242 w 311"/>
                <a:gd name="T13" fmla="*/ 6 h 74"/>
                <a:gd name="T14" fmla="*/ 243 w 311"/>
                <a:gd name="T15" fmla="*/ 24 h 74"/>
                <a:gd name="T16" fmla="*/ 252 w 311"/>
                <a:gd name="T17" fmla="*/ 71 h 74"/>
                <a:gd name="T18" fmla="*/ 212 w 311"/>
                <a:gd name="T19" fmla="*/ 40 h 74"/>
                <a:gd name="T20" fmla="*/ 212 w 311"/>
                <a:gd name="T21" fmla="*/ 26 h 74"/>
                <a:gd name="T22" fmla="*/ 232 w 311"/>
                <a:gd name="T23" fmla="*/ 33 h 74"/>
                <a:gd name="T24" fmla="*/ 208 w 311"/>
                <a:gd name="T25" fmla="*/ 49 h 74"/>
                <a:gd name="T26" fmla="*/ 213 w 311"/>
                <a:gd name="T27" fmla="*/ 67 h 74"/>
                <a:gd name="T28" fmla="*/ 197 w 311"/>
                <a:gd name="T29" fmla="*/ 54 h 74"/>
                <a:gd name="T30" fmla="*/ 213 w 311"/>
                <a:gd name="T31" fmla="*/ 74 h 74"/>
                <a:gd name="T32" fmla="*/ 218 w 311"/>
                <a:gd name="T33" fmla="*/ 42 h 74"/>
                <a:gd name="T34" fmla="*/ 155 w 311"/>
                <a:gd name="T35" fmla="*/ 33 h 74"/>
                <a:gd name="T36" fmla="*/ 176 w 311"/>
                <a:gd name="T37" fmla="*/ 33 h 74"/>
                <a:gd name="T38" fmla="*/ 165 w 311"/>
                <a:gd name="T39" fmla="*/ 19 h 74"/>
                <a:gd name="T40" fmla="*/ 166 w 311"/>
                <a:gd name="T41" fmla="*/ 50 h 74"/>
                <a:gd name="T42" fmla="*/ 155 w 311"/>
                <a:gd name="T43" fmla="*/ 62 h 74"/>
                <a:gd name="T44" fmla="*/ 144 w 311"/>
                <a:gd name="T45" fmla="*/ 58 h 74"/>
                <a:gd name="T46" fmla="*/ 179 w 311"/>
                <a:gd name="T47" fmla="*/ 70 h 74"/>
                <a:gd name="T48" fmla="*/ 164 w 311"/>
                <a:gd name="T49" fmla="*/ 40 h 74"/>
                <a:gd name="T50" fmla="*/ 123 w 311"/>
                <a:gd name="T51" fmla="*/ 61 h 74"/>
                <a:gd name="T52" fmla="*/ 108 w 311"/>
                <a:gd name="T53" fmla="*/ 50 h 74"/>
                <a:gd name="T54" fmla="*/ 134 w 311"/>
                <a:gd name="T55" fmla="*/ 39 h 74"/>
                <a:gd name="T56" fmla="*/ 97 w 311"/>
                <a:gd name="T57" fmla="*/ 27 h 74"/>
                <a:gd name="T58" fmla="*/ 104 w 311"/>
                <a:gd name="T59" fmla="*/ 34 h 74"/>
                <a:gd name="T60" fmla="*/ 123 w 311"/>
                <a:gd name="T61" fmla="*/ 39 h 74"/>
                <a:gd name="T62" fmla="*/ 92 w 311"/>
                <a:gd name="T63" fmla="*/ 58 h 74"/>
                <a:gd name="T64" fmla="*/ 126 w 311"/>
                <a:gd name="T65" fmla="*/ 71 h 74"/>
                <a:gd name="T66" fmla="*/ 134 w 311"/>
                <a:gd name="T67" fmla="*/ 39 h 74"/>
                <a:gd name="T68" fmla="*/ 73 w 311"/>
                <a:gd name="T69" fmla="*/ 5 h 74"/>
                <a:gd name="T70" fmla="*/ 82 w 311"/>
                <a:gd name="T71" fmla="*/ 69 h 74"/>
                <a:gd name="T72" fmla="*/ 16 w 311"/>
                <a:gd name="T73" fmla="*/ 57 h 74"/>
                <a:gd name="T74" fmla="*/ 34 w 311"/>
                <a:gd name="T75" fmla="*/ 8 h 74"/>
                <a:gd name="T76" fmla="*/ 64 w 311"/>
                <a:gd name="T77" fmla="*/ 21 h 74"/>
                <a:gd name="T78" fmla="*/ 9 w 311"/>
                <a:gd name="T79" fmla="*/ 10 h 74"/>
                <a:gd name="T80" fmla="*/ 34 w 311"/>
                <a:gd name="T81" fmla="*/ 74 h 74"/>
                <a:gd name="T82" fmla="*/ 59 w 311"/>
                <a:gd name="T83" fmla="*/ 48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11" h="74">
                  <a:moveTo>
                    <a:pt x="288" y="66"/>
                  </a:moveTo>
                  <a:cubicBezTo>
                    <a:pt x="275" y="66"/>
                    <a:pt x="273" y="55"/>
                    <a:pt x="273" y="46"/>
                  </a:cubicBezTo>
                  <a:cubicBezTo>
                    <a:pt x="273" y="36"/>
                    <a:pt x="277" y="27"/>
                    <a:pt x="288" y="27"/>
                  </a:cubicBezTo>
                  <a:cubicBezTo>
                    <a:pt x="296" y="27"/>
                    <a:pt x="299" y="32"/>
                    <a:pt x="300" y="34"/>
                  </a:cubicBezTo>
                  <a:cubicBezTo>
                    <a:pt x="301" y="36"/>
                    <a:pt x="302" y="38"/>
                    <a:pt x="304" y="38"/>
                  </a:cubicBezTo>
                  <a:cubicBezTo>
                    <a:pt x="307" y="38"/>
                    <a:pt x="309" y="36"/>
                    <a:pt x="309" y="34"/>
                  </a:cubicBezTo>
                  <a:cubicBezTo>
                    <a:pt x="309" y="33"/>
                    <a:pt x="309" y="32"/>
                    <a:pt x="307" y="29"/>
                  </a:cubicBezTo>
                  <a:cubicBezTo>
                    <a:pt x="305" y="24"/>
                    <a:pt x="300" y="19"/>
                    <a:pt x="288" y="19"/>
                  </a:cubicBezTo>
                  <a:cubicBezTo>
                    <a:pt x="284" y="19"/>
                    <a:pt x="270" y="19"/>
                    <a:pt x="265" y="35"/>
                  </a:cubicBezTo>
                  <a:cubicBezTo>
                    <a:pt x="263" y="38"/>
                    <a:pt x="263" y="42"/>
                    <a:pt x="263" y="46"/>
                  </a:cubicBezTo>
                  <a:cubicBezTo>
                    <a:pt x="263" y="59"/>
                    <a:pt x="269" y="74"/>
                    <a:pt x="288" y="74"/>
                  </a:cubicBezTo>
                  <a:cubicBezTo>
                    <a:pt x="302" y="74"/>
                    <a:pt x="307" y="66"/>
                    <a:pt x="308" y="63"/>
                  </a:cubicBezTo>
                  <a:cubicBezTo>
                    <a:pt x="310" y="61"/>
                    <a:pt x="311" y="58"/>
                    <a:pt x="311" y="57"/>
                  </a:cubicBezTo>
                  <a:cubicBezTo>
                    <a:pt x="311" y="53"/>
                    <a:pt x="307" y="53"/>
                    <a:pt x="306" y="53"/>
                  </a:cubicBezTo>
                  <a:cubicBezTo>
                    <a:pt x="303" y="53"/>
                    <a:pt x="302" y="55"/>
                    <a:pt x="301" y="57"/>
                  </a:cubicBezTo>
                  <a:cubicBezTo>
                    <a:pt x="300" y="60"/>
                    <a:pt x="297" y="66"/>
                    <a:pt x="288" y="66"/>
                  </a:cubicBezTo>
                  <a:moveTo>
                    <a:pt x="242" y="6"/>
                  </a:moveTo>
                  <a:cubicBezTo>
                    <a:pt x="242" y="9"/>
                    <a:pt x="244" y="12"/>
                    <a:pt x="248" y="12"/>
                  </a:cubicBezTo>
                  <a:cubicBezTo>
                    <a:pt x="251" y="12"/>
                    <a:pt x="253" y="10"/>
                    <a:pt x="253" y="6"/>
                  </a:cubicBezTo>
                  <a:cubicBezTo>
                    <a:pt x="253" y="2"/>
                    <a:pt x="251" y="0"/>
                    <a:pt x="248" y="0"/>
                  </a:cubicBezTo>
                  <a:cubicBezTo>
                    <a:pt x="245" y="0"/>
                    <a:pt x="242" y="2"/>
                    <a:pt x="242" y="6"/>
                  </a:cubicBezTo>
                  <a:moveTo>
                    <a:pt x="252" y="24"/>
                  </a:moveTo>
                  <a:cubicBezTo>
                    <a:pt x="252" y="23"/>
                    <a:pt x="252" y="19"/>
                    <a:pt x="248" y="19"/>
                  </a:cubicBezTo>
                  <a:cubicBezTo>
                    <a:pt x="244" y="19"/>
                    <a:pt x="243" y="23"/>
                    <a:pt x="243" y="24"/>
                  </a:cubicBezTo>
                  <a:cubicBezTo>
                    <a:pt x="243" y="69"/>
                    <a:pt x="243" y="69"/>
                    <a:pt x="243" y="69"/>
                  </a:cubicBezTo>
                  <a:cubicBezTo>
                    <a:pt x="243" y="72"/>
                    <a:pt x="245" y="73"/>
                    <a:pt x="248" y="73"/>
                  </a:cubicBezTo>
                  <a:cubicBezTo>
                    <a:pt x="250" y="73"/>
                    <a:pt x="252" y="72"/>
                    <a:pt x="252" y="71"/>
                  </a:cubicBezTo>
                  <a:cubicBezTo>
                    <a:pt x="252" y="71"/>
                    <a:pt x="252" y="70"/>
                    <a:pt x="252" y="69"/>
                  </a:cubicBezTo>
                  <a:lnTo>
                    <a:pt x="252" y="24"/>
                  </a:lnTo>
                  <a:close/>
                  <a:moveTo>
                    <a:pt x="212" y="40"/>
                  </a:moveTo>
                  <a:cubicBezTo>
                    <a:pt x="207" y="39"/>
                    <a:pt x="203" y="38"/>
                    <a:pt x="203" y="33"/>
                  </a:cubicBezTo>
                  <a:cubicBezTo>
                    <a:pt x="203" y="31"/>
                    <a:pt x="204" y="29"/>
                    <a:pt x="206" y="28"/>
                  </a:cubicBezTo>
                  <a:cubicBezTo>
                    <a:pt x="208" y="26"/>
                    <a:pt x="211" y="26"/>
                    <a:pt x="212" y="26"/>
                  </a:cubicBezTo>
                  <a:cubicBezTo>
                    <a:pt x="220" y="26"/>
                    <a:pt x="223" y="31"/>
                    <a:pt x="224" y="33"/>
                  </a:cubicBezTo>
                  <a:cubicBezTo>
                    <a:pt x="225" y="36"/>
                    <a:pt x="226" y="37"/>
                    <a:pt x="228" y="37"/>
                  </a:cubicBezTo>
                  <a:cubicBezTo>
                    <a:pt x="230" y="37"/>
                    <a:pt x="232" y="36"/>
                    <a:pt x="232" y="33"/>
                  </a:cubicBezTo>
                  <a:cubicBezTo>
                    <a:pt x="232" y="31"/>
                    <a:pt x="230" y="19"/>
                    <a:pt x="212" y="19"/>
                  </a:cubicBezTo>
                  <a:cubicBezTo>
                    <a:pt x="195" y="19"/>
                    <a:pt x="194" y="32"/>
                    <a:pt x="194" y="34"/>
                  </a:cubicBezTo>
                  <a:cubicBezTo>
                    <a:pt x="194" y="44"/>
                    <a:pt x="203" y="47"/>
                    <a:pt x="208" y="49"/>
                  </a:cubicBezTo>
                  <a:cubicBezTo>
                    <a:pt x="214" y="50"/>
                    <a:pt x="214" y="50"/>
                    <a:pt x="214" y="50"/>
                  </a:cubicBezTo>
                  <a:cubicBezTo>
                    <a:pt x="219" y="52"/>
                    <a:pt x="224" y="53"/>
                    <a:pt x="224" y="59"/>
                  </a:cubicBezTo>
                  <a:cubicBezTo>
                    <a:pt x="224" y="63"/>
                    <a:pt x="219" y="67"/>
                    <a:pt x="213" y="67"/>
                  </a:cubicBezTo>
                  <a:cubicBezTo>
                    <a:pt x="209" y="67"/>
                    <a:pt x="205" y="65"/>
                    <a:pt x="203" y="62"/>
                  </a:cubicBezTo>
                  <a:cubicBezTo>
                    <a:pt x="202" y="60"/>
                    <a:pt x="202" y="60"/>
                    <a:pt x="200" y="56"/>
                  </a:cubicBezTo>
                  <a:cubicBezTo>
                    <a:pt x="200" y="55"/>
                    <a:pt x="199" y="54"/>
                    <a:pt x="197" y="54"/>
                  </a:cubicBezTo>
                  <a:cubicBezTo>
                    <a:pt x="195" y="54"/>
                    <a:pt x="192" y="55"/>
                    <a:pt x="192" y="58"/>
                  </a:cubicBezTo>
                  <a:cubicBezTo>
                    <a:pt x="192" y="60"/>
                    <a:pt x="193" y="65"/>
                    <a:pt x="197" y="69"/>
                  </a:cubicBezTo>
                  <a:cubicBezTo>
                    <a:pt x="203" y="74"/>
                    <a:pt x="210" y="74"/>
                    <a:pt x="213" y="74"/>
                  </a:cubicBezTo>
                  <a:cubicBezTo>
                    <a:pt x="217" y="74"/>
                    <a:pt x="223" y="73"/>
                    <a:pt x="227" y="70"/>
                  </a:cubicBezTo>
                  <a:cubicBezTo>
                    <a:pt x="230" y="68"/>
                    <a:pt x="233" y="64"/>
                    <a:pt x="233" y="58"/>
                  </a:cubicBezTo>
                  <a:cubicBezTo>
                    <a:pt x="233" y="47"/>
                    <a:pt x="223" y="44"/>
                    <a:pt x="218" y="42"/>
                  </a:cubicBezTo>
                  <a:lnTo>
                    <a:pt x="212" y="40"/>
                  </a:lnTo>
                  <a:close/>
                  <a:moveTo>
                    <a:pt x="164" y="40"/>
                  </a:moveTo>
                  <a:cubicBezTo>
                    <a:pt x="159" y="39"/>
                    <a:pt x="155" y="38"/>
                    <a:pt x="155" y="33"/>
                  </a:cubicBezTo>
                  <a:cubicBezTo>
                    <a:pt x="155" y="31"/>
                    <a:pt x="156" y="29"/>
                    <a:pt x="158" y="28"/>
                  </a:cubicBezTo>
                  <a:cubicBezTo>
                    <a:pt x="160" y="26"/>
                    <a:pt x="163" y="26"/>
                    <a:pt x="164" y="26"/>
                  </a:cubicBezTo>
                  <a:cubicBezTo>
                    <a:pt x="172" y="26"/>
                    <a:pt x="175" y="31"/>
                    <a:pt x="176" y="33"/>
                  </a:cubicBezTo>
                  <a:cubicBezTo>
                    <a:pt x="177" y="36"/>
                    <a:pt x="178" y="37"/>
                    <a:pt x="180" y="37"/>
                  </a:cubicBezTo>
                  <a:cubicBezTo>
                    <a:pt x="182" y="37"/>
                    <a:pt x="185" y="36"/>
                    <a:pt x="185" y="33"/>
                  </a:cubicBezTo>
                  <a:cubicBezTo>
                    <a:pt x="185" y="31"/>
                    <a:pt x="182" y="19"/>
                    <a:pt x="165" y="19"/>
                  </a:cubicBezTo>
                  <a:cubicBezTo>
                    <a:pt x="147" y="19"/>
                    <a:pt x="146" y="32"/>
                    <a:pt x="146" y="34"/>
                  </a:cubicBezTo>
                  <a:cubicBezTo>
                    <a:pt x="146" y="44"/>
                    <a:pt x="155" y="47"/>
                    <a:pt x="160" y="49"/>
                  </a:cubicBezTo>
                  <a:cubicBezTo>
                    <a:pt x="166" y="50"/>
                    <a:pt x="166" y="50"/>
                    <a:pt x="166" y="50"/>
                  </a:cubicBezTo>
                  <a:cubicBezTo>
                    <a:pt x="171" y="52"/>
                    <a:pt x="176" y="53"/>
                    <a:pt x="176" y="59"/>
                  </a:cubicBezTo>
                  <a:cubicBezTo>
                    <a:pt x="176" y="63"/>
                    <a:pt x="172" y="67"/>
                    <a:pt x="166" y="67"/>
                  </a:cubicBezTo>
                  <a:cubicBezTo>
                    <a:pt x="161" y="67"/>
                    <a:pt x="157" y="65"/>
                    <a:pt x="155" y="62"/>
                  </a:cubicBezTo>
                  <a:cubicBezTo>
                    <a:pt x="154" y="60"/>
                    <a:pt x="154" y="60"/>
                    <a:pt x="152" y="56"/>
                  </a:cubicBezTo>
                  <a:cubicBezTo>
                    <a:pt x="152" y="55"/>
                    <a:pt x="151" y="54"/>
                    <a:pt x="149" y="54"/>
                  </a:cubicBezTo>
                  <a:cubicBezTo>
                    <a:pt x="147" y="54"/>
                    <a:pt x="144" y="55"/>
                    <a:pt x="144" y="58"/>
                  </a:cubicBezTo>
                  <a:cubicBezTo>
                    <a:pt x="144" y="60"/>
                    <a:pt x="145" y="65"/>
                    <a:pt x="150" y="69"/>
                  </a:cubicBezTo>
                  <a:cubicBezTo>
                    <a:pt x="155" y="74"/>
                    <a:pt x="162" y="74"/>
                    <a:pt x="165" y="74"/>
                  </a:cubicBezTo>
                  <a:cubicBezTo>
                    <a:pt x="170" y="74"/>
                    <a:pt x="175" y="73"/>
                    <a:pt x="179" y="70"/>
                  </a:cubicBezTo>
                  <a:cubicBezTo>
                    <a:pt x="182" y="68"/>
                    <a:pt x="185" y="64"/>
                    <a:pt x="185" y="58"/>
                  </a:cubicBezTo>
                  <a:cubicBezTo>
                    <a:pt x="185" y="47"/>
                    <a:pt x="175" y="44"/>
                    <a:pt x="170" y="42"/>
                  </a:cubicBezTo>
                  <a:lnTo>
                    <a:pt x="164" y="40"/>
                  </a:lnTo>
                  <a:close/>
                  <a:moveTo>
                    <a:pt x="119" y="47"/>
                  </a:moveTo>
                  <a:cubicBezTo>
                    <a:pt x="123" y="47"/>
                    <a:pt x="124" y="46"/>
                    <a:pt x="126" y="46"/>
                  </a:cubicBezTo>
                  <a:cubicBezTo>
                    <a:pt x="126" y="52"/>
                    <a:pt x="125" y="57"/>
                    <a:pt x="123" y="61"/>
                  </a:cubicBezTo>
                  <a:cubicBezTo>
                    <a:pt x="121" y="63"/>
                    <a:pt x="117" y="66"/>
                    <a:pt x="112" y="66"/>
                  </a:cubicBezTo>
                  <a:cubicBezTo>
                    <a:pt x="107" y="66"/>
                    <a:pt x="102" y="63"/>
                    <a:pt x="102" y="58"/>
                  </a:cubicBezTo>
                  <a:cubicBezTo>
                    <a:pt x="102" y="52"/>
                    <a:pt x="107" y="51"/>
                    <a:pt x="108" y="50"/>
                  </a:cubicBezTo>
                  <a:cubicBezTo>
                    <a:pt x="110" y="50"/>
                    <a:pt x="112" y="49"/>
                    <a:pt x="113" y="49"/>
                  </a:cubicBezTo>
                  <a:lnTo>
                    <a:pt x="119" y="47"/>
                  </a:lnTo>
                  <a:close/>
                  <a:moveTo>
                    <a:pt x="134" y="39"/>
                  </a:moveTo>
                  <a:cubicBezTo>
                    <a:pt x="134" y="34"/>
                    <a:pt x="134" y="29"/>
                    <a:pt x="131" y="25"/>
                  </a:cubicBezTo>
                  <a:cubicBezTo>
                    <a:pt x="127" y="20"/>
                    <a:pt x="121" y="19"/>
                    <a:pt x="115" y="19"/>
                  </a:cubicBezTo>
                  <a:cubicBezTo>
                    <a:pt x="108" y="19"/>
                    <a:pt x="101" y="21"/>
                    <a:pt x="97" y="27"/>
                  </a:cubicBezTo>
                  <a:cubicBezTo>
                    <a:pt x="96" y="28"/>
                    <a:pt x="95" y="31"/>
                    <a:pt x="95" y="33"/>
                  </a:cubicBezTo>
                  <a:cubicBezTo>
                    <a:pt x="95" y="35"/>
                    <a:pt x="96" y="37"/>
                    <a:pt x="99" y="37"/>
                  </a:cubicBezTo>
                  <a:cubicBezTo>
                    <a:pt x="103" y="37"/>
                    <a:pt x="103" y="35"/>
                    <a:pt x="104" y="34"/>
                  </a:cubicBezTo>
                  <a:cubicBezTo>
                    <a:pt x="105" y="31"/>
                    <a:pt x="106" y="27"/>
                    <a:pt x="115" y="27"/>
                  </a:cubicBezTo>
                  <a:cubicBezTo>
                    <a:pt x="117" y="27"/>
                    <a:pt x="126" y="27"/>
                    <a:pt x="126" y="35"/>
                  </a:cubicBezTo>
                  <a:cubicBezTo>
                    <a:pt x="126" y="38"/>
                    <a:pt x="125" y="39"/>
                    <a:pt x="123" y="39"/>
                  </a:cubicBezTo>
                  <a:cubicBezTo>
                    <a:pt x="122" y="40"/>
                    <a:pt x="120" y="40"/>
                    <a:pt x="117" y="41"/>
                  </a:cubicBezTo>
                  <a:cubicBezTo>
                    <a:pt x="108" y="42"/>
                    <a:pt x="108" y="42"/>
                    <a:pt x="108" y="42"/>
                  </a:cubicBezTo>
                  <a:cubicBezTo>
                    <a:pt x="102" y="44"/>
                    <a:pt x="92" y="46"/>
                    <a:pt x="92" y="58"/>
                  </a:cubicBezTo>
                  <a:cubicBezTo>
                    <a:pt x="92" y="67"/>
                    <a:pt x="99" y="74"/>
                    <a:pt x="110" y="74"/>
                  </a:cubicBezTo>
                  <a:cubicBezTo>
                    <a:pt x="114" y="74"/>
                    <a:pt x="121" y="73"/>
                    <a:pt x="126" y="66"/>
                  </a:cubicBezTo>
                  <a:cubicBezTo>
                    <a:pt x="126" y="70"/>
                    <a:pt x="126" y="70"/>
                    <a:pt x="126" y="71"/>
                  </a:cubicBezTo>
                  <a:cubicBezTo>
                    <a:pt x="127" y="73"/>
                    <a:pt x="129" y="73"/>
                    <a:pt x="130" y="73"/>
                  </a:cubicBezTo>
                  <a:cubicBezTo>
                    <a:pt x="134" y="73"/>
                    <a:pt x="134" y="71"/>
                    <a:pt x="134" y="69"/>
                  </a:cubicBezTo>
                  <a:lnTo>
                    <a:pt x="134" y="39"/>
                  </a:lnTo>
                  <a:close/>
                  <a:moveTo>
                    <a:pt x="82" y="5"/>
                  </a:moveTo>
                  <a:cubicBezTo>
                    <a:pt x="82" y="4"/>
                    <a:pt x="82" y="0"/>
                    <a:pt x="78" y="0"/>
                  </a:cubicBezTo>
                  <a:cubicBezTo>
                    <a:pt x="73" y="0"/>
                    <a:pt x="73" y="4"/>
                    <a:pt x="73" y="5"/>
                  </a:cubicBezTo>
                  <a:cubicBezTo>
                    <a:pt x="73" y="69"/>
                    <a:pt x="73" y="69"/>
                    <a:pt x="73" y="69"/>
                  </a:cubicBezTo>
                  <a:cubicBezTo>
                    <a:pt x="73" y="72"/>
                    <a:pt x="75" y="73"/>
                    <a:pt x="78" y="73"/>
                  </a:cubicBezTo>
                  <a:cubicBezTo>
                    <a:pt x="82" y="73"/>
                    <a:pt x="82" y="70"/>
                    <a:pt x="82" y="69"/>
                  </a:cubicBezTo>
                  <a:lnTo>
                    <a:pt x="82" y="5"/>
                  </a:lnTo>
                  <a:close/>
                  <a:moveTo>
                    <a:pt x="34" y="66"/>
                  </a:moveTo>
                  <a:cubicBezTo>
                    <a:pt x="29" y="66"/>
                    <a:pt x="21" y="65"/>
                    <a:pt x="16" y="57"/>
                  </a:cubicBezTo>
                  <a:cubicBezTo>
                    <a:pt x="12" y="51"/>
                    <a:pt x="10" y="44"/>
                    <a:pt x="10" y="37"/>
                  </a:cubicBezTo>
                  <a:cubicBezTo>
                    <a:pt x="10" y="29"/>
                    <a:pt x="12" y="19"/>
                    <a:pt x="19" y="13"/>
                  </a:cubicBezTo>
                  <a:cubicBezTo>
                    <a:pt x="24" y="9"/>
                    <a:pt x="30" y="8"/>
                    <a:pt x="34" y="8"/>
                  </a:cubicBezTo>
                  <a:cubicBezTo>
                    <a:pt x="42" y="8"/>
                    <a:pt x="49" y="10"/>
                    <a:pt x="54" y="21"/>
                  </a:cubicBezTo>
                  <a:cubicBezTo>
                    <a:pt x="55" y="24"/>
                    <a:pt x="56" y="26"/>
                    <a:pt x="58" y="26"/>
                  </a:cubicBezTo>
                  <a:cubicBezTo>
                    <a:pt x="61" y="26"/>
                    <a:pt x="64" y="24"/>
                    <a:pt x="64" y="21"/>
                  </a:cubicBezTo>
                  <a:cubicBezTo>
                    <a:pt x="64" y="18"/>
                    <a:pt x="61" y="12"/>
                    <a:pt x="58" y="9"/>
                  </a:cubicBezTo>
                  <a:cubicBezTo>
                    <a:pt x="50" y="0"/>
                    <a:pt x="38" y="0"/>
                    <a:pt x="34" y="0"/>
                  </a:cubicBezTo>
                  <a:cubicBezTo>
                    <a:pt x="30" y="0"/>
                    <a:pt x="18" y="0"/>
                    <a:pt x="9" y="10"/>
                  </a:cubicBezTo>
                  <a:cubicBezTo>
                    <a:pt x="2" y="17"/>
                    <a:pt x="0" y="27"/>
                    <a:pt x="0" y="37"/>
                  </a:cubicBezTo>
                  <a:cubicBezTo>
                    <a:pt x="0" y="47"/>
                    <a:pt x="2" y="56"/>
                    <a:pt x="8" y="64"/>
                  </a:cubicBezTo>
                  <a:cubicBezTo>
                    <a:pt x="11" y="68"/>
                    <a:pt x="18" y="74"/>
                    <a:pt x="34" y="74"/>
                  </a:cubicBezTo>
                  <a:cubicBezTo>
                    <a:pt x="40" y="74"/>
                    <a:pt x="53" y="73"/>
                    <a:pt x="61" y="61"/>
                  </a:cubicBezTo>
                  <a:cubicBezTo>
                    <a:pt x="62" y="60"/>
                    <a:pt x="65" y="55"/>
                    <a:pt x="65" y="52"/>
                  </a:cubicBezTo>
                  <a:cubicBezTo>
                    <a:pt x="65" y="49"/>
                    <a:pt x="61" y="48"/>
                    <a:pt x="59" y="48"/>
                  </a:cubicBezTo>
                  <a:cubicBezTo>
                    <a:pt x="56" y="48"/>
                    <a:pt x="56" y="50"/>
                    <a:pt x="54" y="53"/>
                  </a:cubicBezTo>
                  <a:cubicBezTo>
                    <a:pt x="51" y="61"/>
                    <a:pt x="43" y="66"/>
                    <a:pt x="34" y="6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8" name="Freeform 6">
              <a:extLst>
                <a:ext uri="{FF2B5EF4-FFF2-40B4-BE49-F238E27FC236}">
                  <a16:creationId xmlns:a16="http://schemas.microsoft.com/office/drawing/2014/main" id="{6D6DD754-ABF5-4CDE-ADFF-F4CA2C7F47A4}"/>
                </a:ext>
              </a:extLst>
            </p:cNvPr>
            <p:cNvSpPr>
              <a:spLocks noEditPoints="1"/>
            </p:cNvSpPr>
            <p:nvPr/>
          </p:nvSpPr>
          <p:spPr bwMode="auto">
            <a:xfrm>
              <a:off x="4710113" y="-950913"/>
              <a:ext cx="1416050" cy="331788"/>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Tree>
    <p:extLst>
      <p:ext uri="{BB962C8B-B14F-4D97-AF65-F5344CB8AC3E}">
        <p14:creationId xmlns:p14="http://schemas.microsoft.com/office/powerpoint/2010/main" val="4037449781"/>
      </p:ext>
    </p:extLst>
  </p:cSld>
  <p:clrMap bg1="dk1" tx1="lt1" bg2="dk2" tx2="lt2" accent1="accent1" accent2="accent2" accent3="accent3" accent4="accent4" accent5="accent5" accent6="accent6" hlink="hlink" folHlink="folHlink"/>
  <p:sldLayoutIdLst>
    <p:sldLayoutId id="2147483828" r:id="rId1"/>
    <p:sldLayoutId id="2147483829" r:id="rId2"/>
    <p:sldLayoutId id="2147483830"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Color shape">
            <a:extLst>
              <a:ext uri="{FF2B5EF4-FFF2-40B4-BE49-F238E27FC236}">
                <a16:creationId xmlns:a16="http://schemas.microsoft.com/office/drawing/2014/main" id="{9F1937F6-C27A-47D4-9573-50B2E80E8CD4}"/>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6"/>
            <a:ext cx="6520220" cy="65877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9" name="LoFric Logo">
            <a:extLst>
              <a:ext uri="{FF2B5EF4-FFF2-40B4-BE49-F238E27FC236}">
                <a16:creationId xmlns:a16="http://schemas.microsoft.com/office/drawing/2014/main" id="{A710B2A7-FB73-4E4D-A0CB-815636CD8F3B}"/>
              </a:ext>
            </a:extLst>
          </p:cNvPr>
          <p:cNvSpPr>
            <a:spLocks noEditPoints="1"/>
          </p:cNvSpPr>
          <p:nvPr/>
        </p:nvSpPr>
        <p:spPr bwMode="auto">
          <a:xfrm>
            <a:off x="5853436" y="9849119"/>
            <a:ext cx="1278000" cy="331200"/>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a:p>
        </p:txBody>
      </p:sp>
      <p:sp>
        <p:nvSpPr>
          <p:cNvPr id="8" name="Wellspect">
            <a:extLst>
              <a:ext uri="{FF2B5EF4-FFF2-40B4-BE49-F238E27FC236}">
                <a16:creationId xmlns:a16="http://schemas.microsoft.com/office/drawing/2014/main" id="{C02813BD-E40C-483D-9B5A-46B1DCE44B9E}"/>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282467842"/>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834" r:id="rId3"/>
    <p:sldLayoutId id="2147483833" r:id="rId4"/>
    <p:sldLayoutId id="2147483766" r:id="rId5"/>
    <p:sldLayoutId id="2147483831" r:id="rId6"/>
    <p:sldLayoutId id="2147483832" r:id="rId7"/>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Color shape">
            <a:extLst>
              <a:ext uri="{FF2B5EF4-FFF2-40B4-BE49-F238E27FC236}">
                <a16:creationId xmlns:a16="http://schemas.microsoft.com/office/drawing/2014/main" id="{689F644A-57BD-4767-A759-27BB7FF748B4}"/>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7" name="Lofric Origo">
            <a:extLst>
              <a:ext uri="{FF2B5EF4-FFF2-40B4-BE49-F238E27FC236}">
                <a16:creationId xmlns:a16="http://schemas.microsoft.com/office/drawing/2014/main" id="{1B11690B-0DFD-4A97-BE64-EAA45D0FB22F}"/>
              </a:ext>
            </a:extLst>
          </p:cNvPr>
          <p:cNvGrpSpPr/>
          <p:nvPr/>
        </p:nvGrpSpPr>
        <p:grpSpPr>
          <a:xfrm>
            <a:off x="4992284" y="9862851"/>
            <a:ext cx="2152800" cy="385200"/>
            <a:chOff x="3941763" y="-757238"/>
            <a:chExt cx="2151062" cy="384175"/>
          </a:xfrm>
        </p:grpSpPr>
        <p:sp>
          <p:nvSpPr>
            <p:cNvPr id="14" name="Freeform 5">
              <a:extLst>
                <a:ext uri="{FF2B5EF4-FFF2-40B4-BE49-F238E27FC236}">
                  <a16:creationId xmlns:a16="http://schemas.microsoft.com/office/drawing/2014/main" id="{ADCE294F-FAD1-43C7-8EF6-B13B3B0B50DA}"/>
                </a:ext>
              </a:extLst>
            </p:cNvPr>
            <p:cNvSpPr>
              <a:spLocks noEditPoints="1"/>
            </p:cNvSpPr>
            <p:nvPr/>
          </p:nvSpPr>
          <p:spPr bwMode="auto">
            <a:xfrm>
              <a:off x="5243513" y="-669926"/>
              <a:ext cx="849312" cy="296863"/>
            </a:xfrm>
            <a:custGeom>
              <a:avLst/>
              <a:gdLst>
                <a:gd name="T0" fmla="*/ 252 w 267"/>
                <a:gd name="T1" fmla="*/ 6 h 91"/>
                <a:gd name="T2" fmla="*/ 240 w 267"/>
                <a:gd name="T3" fmla="*/ 4 h 91"/>
                <a:gd name="T4" fmla="*/ 245 w 267"/>
                <a:gd name="T5" fmla="*/ 6 h 91"/>
                <a:gd name="T6" fmla="*/ 247 w 267"/>
                <a:gd name="T7" fmla="*/ 18 h 91"/>
                <a:gd name="T8" fmla="*/ 267 w 267"/>
                <a:gd name="T9" fmla="*/ 4 h 91"/>
                <a:gd name="T10" fmla="*/ 260 w 267"/>
                <a:gd name="T11" fmla="*/ 15 h 91"/>
                <a:gd name="T12" fmla="*/ 253 w 267"/>
                <a:gd name="T13" fmla="*/ 4 h 91"/>
                <a:gd name="T14" fmla="*/ 255 w 267"/>
                <a:gd name="T15" fmla="*/ 18 h 91"/>
                <a:gd name="T16" fmla="*/ 255 w 267"/>
                <a:gd name="T17" fmla="*/ 6 h 91"/>
                <a:gd name="T18" fmla="*/ 259 w 267"/>
                <a:gd name="T19" fmla="*/ 18 h 91"/>
                <a:gd name="T20" fmla="*/ 264 w 267"/>
                <a:gd name="T21" fmla="*/ 9 h 91"/>
                <a:gd name="T22" fmla="*/ 265 w 267"/>
                <a:gd name="T23" fmla="*/ 9 h 91"/>
                <a:gd name="T24" fmla="*/ 267 w 267"/>
                <a:gd name="T25" fmla="*/ 18 h 91"/>
                <a:gd name="T26" fmla="*/ 215 w 267"/>
                <a:gd name="T27" fmla="*/ 66 h 91"/>
                <a:gd name="T28" fmla="*/ 200 w 267"/>
                <a:gd name="T29" fmla="*/ 47 h 91"/>
                <a:gd name="T30" fmla="*/ 215 w 267"/>
                <a:gd name="T31" fmla="*/ 27 h 91"/>
                <a:gd name="T32" fmla="*/ 227 w 267"/>
                <a:gd name="T33" fmla="*/ 61 h 91"/>
                <a:gd name="T34" fmla="*/ 241 w 267"/>
                <a:gd name="T35" fmla="*/ 46 h 91"/>
                <a:gd name="T36" fmla="*/ 197 w 267"/>
                <a:gd name="T37" fmla="*/ 27 h 91"/>
                <a:gd name="T38" fmla="*/ 197 w 267"/>
                <a:gd name="T39" fmla="*/ 67 h 91"/>
                <a:gd name="T40" fmla="*/ 234 w 267"/>
                <a:gd name="T41" fmla="*/ 66 h 91"/>
                <a:gd name="T42" fmla="*/ 171 w 267"/>
                <a:gd name="T43" fmla="*/ 44 h 91"/>
                <a:gd name="T44" fmla="*/ 157 w 267"/>
                <a:gd name="T45" fmla="*/ 63 h 91"/>
                <a:gd name="T46" fmla="*/ 144 w 267"/>
                <a:gd name="T47" fmla="*/ 45 h 91"/>
                <a:gd name="T48" fmla="*/ 158 w 267"/>
                <a:gd name="T49" fmla="*/ 27 h 91"/>
                <a:gd name="T50" fmla="*/ 180 w 267"/>
                <a:gd name="T51" fmla="*/ 23 h 91"/>
                <a:gd name="T52" fmla="*/ 172 w 267"/>
                <a:gd name="T53" fmla="*/ 21 h 91"/>
                <a:gd name="T54" fmla="*/ 165 w 267"/>
                <a:gd name="T55" fmla="*/ 21 h 91"/>
                <a:gd name="T56" fmla="*/ 135 w 267"/>
                <a:gd name="T57" fmla="*/ 35 h 91"/>
                <a:gd name="T58" fmla="*/ 156 w 267"/>
                <a:gd name="T59" fmla="*/ 71 h 91"/>
                <a:gd name="T60" fmla="*/ 171 w 267"/>
                <a:gd name="T61" fmla="*/ 69 h 91"/>
                <a:gd name="T62" fmla="*/ 149 w 267"/>
                <a:gd name="T63" fmla="*/ 81 h 91"/>
                <a:gd name="T64" fmla="*/ 142 w 267"/>
                <a:gd name="T65" fmla="*/ 73 h 91"/>
                <a:gd name="T66" fmla="*/ 143 w 267"/>
                <a:gd name="T67" fmla="*/ 87 h 91"/>
                <a:gd name="T68" fmla="*/ 174 w 267"/>
                <a:gd name="T69" fmla="*/ 86 h 91"/>
                <a:gd name="T70" fmla="*/ 180 w 267"/>
                <a:gd name="T71" fmla="*/ 23 h 91"/>
                <a:gd name="T72" fmla="*/ 119 w 267"/>
                <a:gd name="T73" fmla="*/ 12 h 91"/>
                <a:gd name="T74" fmla="*/ 119 w 267"/>
                <a:gd name="T75" fmla="*/ 0 h 91"/>
                <a:gd name="T76" fmla="*/ 123 w 267"/>
                <a:gd name="T77" fmla="*/ 24 h 91"/>
                <a:gd name="T78" fmla="*/ 114 w 267"/>
                <a:gd name="T79" fmla="*/ 24 h 91"/>
                <a:gd name="T80" fmla="*/ 119 w 267"/>
                <a:gd name="T81" fmla="*/ 73 h 91"/>
                <a:gd name="T82" fmla="*/ 123 w 267"/>
                <a:gd name="T83" fmla="*/ 69 h 91"/>
                <a:gd name="T84" fmla="*/ 88 w 267"/>
                <a:gd name="T85" fmla="*/ 24 h 91"/>
                <a:gd name="T86" fmla="*/ 79 w 267"/>
                <a:gd name="T87" fmla="*/ 24 h 91"/>
                <a:gd name="T88" fmla="*/ 84 w 267"/>
                <a:gd name="T89" fmla="*/ 73 h 91"/>
                <a:gd name="T90" fmla="*/ 88 w 267"/>
                <a:gd name="T91" fmla="*/ 49 h 91"/>
                <a:gd name="T92" fmla="*/ 103 w 267"/>
                <a:gd name="T93" fmla="*/ 28 h 91"/>
                <a:gd name="T94" fmla="*/ 102 w 267"/>
                <a:gd name="T95" fmla="*/ 19 h 91"/>
                <a:gd name="T96" fmla="*/ 88 w 267"/>
                <a:gd name="T97" fmla="*/ 24 h 91"/>
                <a:gd name="T98" fmla="*/ 34 w 267"/>
                <a:gd name="T99" fmla="*/ 65 h 91"/>
                <a:gd name="T100" fmla="*/ 34 w 267"/>
                <a:gd name="T101" fmla="*/ 8 h 91"/>
                <a:gd name="T102" fmla="*/ 34 w 267"/>
                <a:gd name="T103" fmla="*/ 0 h 91"/>
                <a:gd name="T104" fmla="*/ 34 w 267"/>
                <a:gd name="T105" fmla="*/ 74 h 91"/>
                <a:gd name="T106" fmla="*/ 68 w 267"/>
                <a:gd name="T107" fmla="*/ 36 h 91"/>
                <a:gd name="T108" fmla="*/ 34 w 267"/>
                <a:gd name="T109"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67" h="91">
                  <a:moveTo>
                    <a:pt x="247" y="6"/>
                  </a:moveTo>
                  <a:cubicBezTo>
                    <a:pt x="252" y="6"/>
                    <a:pt x="252" y="6"/>
                    <a:pt x="252" y="6"/>
                  </a:cubicBezTo>
                  <a:cubicBezTo>
                    <a:pt x="252" y="4"/>
                    <a:pt x="252" y="4"/>
                    <a:pt x="252" y="4"/>
                  </a:cubicBezTo>
                  <a:cubicBezTo>
                    <a:pt x="240" y="4"/>
                    <a:pt x="240" y="4"/>
                    <a:pt x="240" y="4"/>
                  </a:cubicBezTo>
                  <a:cubicBezTo>
                    <a:pt x="240" y="6"/>
                    <a:pt x="240" y="6"/>
                    <a:pt x="240" y="6"/>
                  </a:cubicBezTo>
                  <a:cubicBezTo>
                    <a:pt x="245" y="6"/>
                    <a:pt x="245" y="6"/>
                    <a:pt x="245" y="6"/>
                  </a:cubicBezTo>
                  <a:cubicBezTo>
                    <a:pt x="245" y="18"/>
                    <a:pt x="245" y="18"/>
                    <a:pt x="245" y="18"/>
                  </a:cubicBezTo>
                  <a:cubicBezTo>
                    <a:pt x="247" y="18"/>
                    <a:pt x="247" y="18"/>
                    <a:pt x="247" y="18"/>
                  </a:cubicBezTo>
                  <a:lnTo>
                    <a:pt x="247" y="6"/>
                  </a:lnTo>
                  <a:close/>
                  <a:moveTo>
                    <a:pt x="267" y="4"/>
                  </a:moveTo>
                  <a:cubicBezTo>
                    <a:pt x="264" y="4"/>
                    <a:pt x="264" y="4"/>
                    <a:pt x="264" y="4"/>
                  </a:cubicBezTo>
                  <a:cubicBezTo>
                    <a:pt x="260" y="15"/>
                    <a:pt x="260" y="15"/>
                    <a:pt x="260" y="15"/>
                  </a:cubicBezTo>
                  <a:cubicBezTo>
                    <a:pt x="256" y="4"/>
                    <a:pt x="256" y="4"/>
                    <a:pt x="256" y="4"/>
                  </a:cubicBezTo>
                  <a:cubicBezTo>
                    <a:pt x="253" y="4"/>
                    <a:pt x="253" y="4"/>
                    <a:pt x="253" y="4"/>
                  </a:cubicBezTo>
                  <a:cubicBezTo>
                    <a:pt x="253" y="18"/>
                    <a:pt x="253" y="18"/>
                    <a:pt x="253" y="18"/>
                  </a:cubicBezTo>
                  <a:cubicBezTo>
                    <a:pt x="255" y="18"/>
                    <a:pt x="255" y="18"/>
                    <a:pt x="255" y="18"/>
                  </a:cubicBezTo>
                  <a:cubicBezTo>
                    <a:pt x="255" y="9"/>
                    <a:pt x="255" y="9"/>
                    <a:pt x="255" y="9"/>
                  </a:cubicBezTo>
                  <a:cubicBezTo>
                    <a:pt x="255" y="9"/>
                    <a:pt x="255" y="7"/>
                    <a:pt x="255" y="6"/>
                  </a:cubicBezTo>
                  <a:cubicBezTo>
                    <a:pt x="256" y="8"/>
                    <a:pt x="256" y="8"/>
                    <a:pt x="256" y="9"/>
                  </a:cubicBezTo>
                  <a:cubicBezTo>
                    <a:pt x="259" y="18"/>
                    <a:pt x="259" y="18"/>
                    <a:pt x="259" y="18"/>
                  </a:cubicBezTo>
                  <a:cubicBezTo>
                    <a:pt x="261" y="18"/>
                    <a:pt x="261" y="18"/>
                    <a:pt x="261" y="18"/>
                  </a:cubicBezTo>
                  <a:cubicBezTo>
                    <a:pt x="264" y="9"/>
                    <a:pt x="264" y="9"/>
                    <a:pt x="264" y="9"/>
                  </a:cubicBezTo>
                  <a:cubicBezTo>
                    <a:pt x="265" y="7"/>
                    <a:pt x="265" y="7"/>
                    <a:pt x="265" y="6"/>
                  </a:cubicBezTo>
                  <a:cubicBezTo>
                    <a:pt x="265" y="7"/>
                    <a:pt x="265" y="8"/>
                    <a:pt x="265" y="9"/>
                  </a:cubicBezTo>
                  <a:cubicBezTo>
                    <a:pt x="265" y="18"/>
                    <a:pt x="265" y="18"/>
                    <a:pt x="265" y="18"/>
                  </a:cubicBezTo>
                  <a:cubicBezTo>
                    <a:pt x="267" y="18"/>
                    <a:pt x="267" y="18"/>
                    <a:pt x="267" y="18"/>
                  </a:cubicBezTo>
                  <a:lnTo>
                    <a:pt x="267" y="4"/>
                  </a:lnTo>
                  <a:close/>
                  <a:moveTo>
                    <a:pt x="215" y="66"/>
                  </a:moveTo>
                  <a:cubicBezTo>
                    <a:pt x="210" y="66"/>
                    <a:pt x="206" y="64"/>
                    <a:pt x="204" y="61"/>
                  </a:cubicBezTo>
                  <a:cubicBezTo>
                    <a:pt x="201" y="57"/>
                    <a:pt x="200" y="52"/>
                    <a:pt x="200" y="47"/>
                  </a:cubicBezTo>
                  <a:cubicBezTo>
                    <a:pt x="200" y="42"/>
                    <a:pt x="201" y="36"/>
                    <a:pt x="203" y="33"/>
                  </a:cubicBezTo>
                  <a:cubicBezTo>
                    <a:pt x="207" y="27"/>
                    <a:pt x="213" y="27"/>
                    <a:pt x="215" y="27"/>
                  </a:cubicBezTo>
                  <a:cubicBezTo>
                    <a:pt x="228" y="27"/>
                    <a:pt x="231" y="37"/>
                    <a:pt x="231" y="47"/>
                  </a:cubicBezTo>
                  <a:cubicBezTo>
                    <a:pt x="231" y="50"/>
                    <a:pt x="231" y="56"/>
                    <a:pt x="227" y="61"/>
                  </a:cubicBezTo>
                  <a:cubicBezTo>
                    <a:pt x="225" y="65"/>
                    <a:pt x="220" y="66"/>
                    <a:pt x="215" y="66"/>
                  </a:cubicBezTo>
                  <a:moveTo>
                    <a:pt x="241" y="46"/>
                  </a:moveTo>
                  <a:cubicBezTo>
                    <a:pt x="241" y="29"/>
                    <a:pt x="231" y="19"/>
                    <a:pt x="216" y="19"/>
                  </a:cubicBezTo>
                  <a:cubicBezTo>
                    <a:pt x="211" y="19"/>
                    <a:pt x="203" y="20"/>
                    <a:pt x="197" y="27"/>
                  </a:cubicBezTo>
                  <a:cubicBezTo>
                    <a:pt x="191" y="33"/>
                    <a:pt x="190" y="42"/>
                    <a:pt x="190" y="47"/>
                  </a:cubicBezTo>
                  <a:cubicBezTo>
                    <a:pt x="190" y="50"/>
                    <a:pt x="190" y="60"/>
                    <a:pt x="197" y="67"/>
                  </a:cubicBezTo>
                  <a:cubicBezTo>
                    <a:pt x="203" y="73"/>
                    <a:pt x="210" y="74"/>
                    <a:pt x="215" y="74"/>
                  </a:cubicBezTo>
                  <a:cubicBezTo>
                    <a:pt x="220" y="74"/>
                    <a:pt x="228" y="73"/>
                    <a:pt x="234" y="66"/>
                  </a:cubicBezTo>
                  <a:cubicBezTo>
                    <a:pt x="240" y="60"/>
                    <a:pt x="241" y="51"/>
                    <a:pt x="241" y="46"/>
                  </a:cubicBezTo>
                  <a:moveTo>
                    <a:pt x="171" y="44"/>
                  </a:moveTo>
                  <a:cubicBezTo>
                    <a:pt x="171" y="47"/>
                    <a:pt x="171" y="53"/>
                    <a:pt x="168" y="57"/>
                  </a:cubicBezTo>
                  <a:cubicBezTo>
                    <a:pt x="166" y="61"/>
                    <a:pt x="162" y="63"/>
                    <a:pt x="157" y="63"/>
                  </a:cubicBezTo>
                  <a:cubicBezTo>
                    <a:pt x="152" y="63"/>
                    <a:pt x="149" y="61"/>
                    <a:pt x="147" y="58"/>
                  </a:cubicBezTo>
                  <a:cubicBezTo>
                    <a:pt x="144" y="55"/>
                    <a:pt x="144" y="50"/>
                    <a:pt x="144" y="45"/>
                  </a:cubicBezTo>
                  <a:cubicBezTo>
                    <a:pt x="144" y="41"/>
                    <a:pt x="144" y="36"/>
                    <a:pt x="147" y="33"/>
                  </a:cubicBezTo>
                  <a:cubicBezTo>
                    <a:pt x="150" y="28"/>
                    <a:pt x="154" y="27"/>
                    <a:pt x="158" y="27"/>
                  </a:cubicBezTo>
                  <a:cubicBezTo>
                    <a:pt x="171" y="27"/>
                    <a:pt x="171" y="42"/>
                    <a:pt x="171" y="44"/>
                  </a:cubicBezTo>
                  <a:moveTo>
                    <a:pt x="180" y="23"/>
                  </a:moveTo>
                  <a:cubicBezTo>
                    <a:pt x="180" y="22"/>
                    <a:pt x="179" y="20"/>
                    <a:pt x="176" y="20"/>
                  </a:cubicBezTo>
                  <a:cubicBezTo>
                    <a:pt x="173" y="20"/>
                    <a:pt x="172" y="21"/>
                    <a:pt x="172" y="21"/>
                  </a:cubicBezTo>
                  <a:cubicBezTo>
                    <a:pt x="172" y="22"/>
                    <a:pt x="172" y="23"/>
                    <a:pt x="172" y="26"/>
                  </a:cubicBezTo>
                  <a:cubicBezTo>
                    <a:pt x="170" y="24"/>
                    <a:pt x="169" y="22"/>
                    <a:pt x="165" y="21"/>
                  </a:cubicBezTo>
                  <a:cubicBezTo>
                    <a:pt x="163" y="20"/>
                    <a:pt x="161" y="19"/>
                    <a:pt x="157" y="19"/>
                  </a:cubicBezTo>
                  <a:cubicBezTo>
                    <a:pt x="146" y="19"/>
                    <a:pt x="138" y="25"/>
                    <a:pt x="135" y="35"/>
                  </a:cubicBezTo>
                  <a:cubicBezTo>
                    <a:pt x="134" y="39"/>
                    <a:pt x="134" y="42"/>
                    <a:pt x="134" y="46"/>
                  </a:cubicBezTo>
                  <a:cubicBezTo>
                    <a:pt x="134" y="59"/>
                    <a:pt x="140" y="71"/>
                    <a:pt x="156" y="71"/>
                  </a:cubicBezTo>
                  <a:cubicBezTo>
                    <a:pt x="165" y="71"/>
                    <a:pt x="169" y="67"/>
                    <a:pt x="171" y="64"/>
                  </a:cubicBezTo>
                  <a:cubicBezTo>
                    <a:pt x="171" y="69"/>
                    <a:pt x="171" y="69"/>
                    <a:pt x="171" y="69"/>
                  </a:cubicBezTo>
                  <a:cubicBezTo>
                    <a:pt x="171" y="76"/>
                    <a:pt x="170" y="83"/>
                    <a:pt x="158" y="83"/>
                  </a:cubicBezTo>
                  <a:cubicBezTo>
                    <a:pt x="156" y="83"/>
                    <a:pt x="151" y="83"/>
                    <a:pt x="149" y="81"/>
                  </a:cubicBezTo>
                  <a:cubicBezTo>
                    <a:pt x="148" y="80"/>
                    <a:pt x="147" y="79"/>
                    <a:pt x="147" y="77"/>
                  </a:cubicBezTo>
                  <a:cubicBezTo>
                    <a:pt x="146" y="75"/>
                    <a:pt x="145" y="73"/>
                    <a:pt x="142" y="73"/>
                  </a:cubicBezTo>
                  <a:cubicBezTo>
                    <a:pt x="139" y="73"/>
                    <a:pt x="137" y="75"/>
                    <a:pt x="137" y="78"/>
                  </a:cubicBezTo>
                  <a:cubicBezTo>
                    <a:pt x="137" y="80"/>
                    <a:pt x="139" y="85"/>
                    <a:pt x="143" y="87"/>
                  </a:cubicBezTo>
                  <a:cubicBezTo>
                    <a:pt x="146" y="90"/>
                    <a:pt x="152" y="91"/>
                    <a:pt x="158" y="91"/>
                  </a:cubicBezTo>
                  <a:cubicBezTo>
                    <a:pt x="165" y="91"/>
                    <a:pt x="171" y="90"/>
                    <a:pt x="174" y="86"/>
                  </a:cubicBezTo>
                  <a:cubicBezTo>
                    <a:pt x="178" y="82"/>
                    <a:pt x="180" y="77"/>
                    <a:pt x="180" y="66"/>
                  </a:cubicBezTo>
                  <a:lnTo>
                    <a:pt x="180" y="23"/>
                  </a:lnTo>
                  <a:close/>
                  <a:moveTo>
                    <a:pt x="113" y="6"/>
                  </a:moveTo>
                  <a:cubicBezTo>
                    <a:pt x="113" y="9"/>
                    <a:pt x="115" y="12"/>
                    <a:pt x="119" y="12"/>
                  </a:cubicBezTo>
                  <a:cubicBezTo>
                    <a:pt x="122" y="12"/>
                    <a:pt x="124" y="10"/>
                    <a:pt x="124" y="6"/>
                  </a:cubicBezTo>
                  <a:cubicBezTo>
                    <a:pt x="124" y="2"/>
                    <a:pt x="122" y="0"/>
                    <a:pt x="119" y="0"/>
                  </a:cubicBezTo>
                  <a:cubicBezTo>
                    <a:pt x="116" y="0"/>
                    <a:pt x="113" y="2"/>
                    <a:pt x="113" y="6"/>
                  </a:cubicBezTo>
                  <a:moveTo>
                    <a:pt x="123" y="24"/>
                  </a:moveTo>
                  <a:cubicBezTo>
                    <a:pt x="123" y="23"/>
                    <a:pt x="123" y="19"/>
                    <a:pt x="119" y="19"/>
                  </a:cubicBezTo>
                  <a:cubicBezTo>
                    <a:pt x="115" y="19"/>
                    <a:pt x="114" y="23"/>
                    <a:pt x="114" y="24"/>
                  </a:cubicBezTo>
                  <a:cubicBezTo>
                    <a:pt x="114" y="69"/>
                    <a:pt x="114" y="69"/>
                    <a:pt x="114" y="69"/>
                  </a:cubicBezTo>
                  <a:cubicBezTo>
                    <a:pt x="114" y="72"/>
                    <a:pt x="116" y="73"/>
                    <a:pt x="119" y="73"/>
                  </a:cubicBezTo>
                  <a:cubicBezTo>
                    <a:pt x="121" y="73"/>
                    <a:pt x="123" y="72"/>
                    <a:pt x="123" y="71"/>
                  </a:cubicBezTo>
                  <a:cubicBezTo>
                    <a:pt x="123" y="71"/>
                    <a:pt x="123" y="70"/>
                    <a:pt x="123" y="69"/>
                  </a:cubicBezTo>
                  <a:lnTo>
                    <a:pt x="123" y="24"/>
                  </a:lnTo>
                  <a:close/>
                  <a:moveTo>
                    <a:pt x="88" y="24"/>
                  </a:moveTo>
                  <a:cubicBezTo>
                    <a:pt x="88" y="22"/>
                    <a:pt x="88" y="19"/>
                    <a:pt x="84" y="19"/>
                  </a:cubicBezTo>
                  <a:cubicBezTo>
                    <a:pt x="80" y="19"/>
                    <a:pt x="79" y="22"/>
                    <a:pt x="79" y="24"/>
                  </a:cubicBezTo>
                  <a:cubicBezTo>
                    <a:pt x="79" y="69"/>
                    <a:pt x="79" y="69"/>
                    <a:pt x="79" y="69"/>
                  </a:cubicBezTo>
                  <a:cubicBezTo>
                    <a:pt x="79" y="71"/>
                    <a:pt x="80" y="73"/>
                    <a:pt x="84" y="73"/>
                  </a:cubicBezTo>
                  <a:cubicBezTo>
                    <a:pt x="88" y="73"/>
                    <a:pt x="88" y="71"/>
                    <a:pt x="88" y="69"/>
                  </a:cubicBezTo>
                  <a:cubicBezTo>
                    <a:pt x="88" y="49"/>
                    <a:pt x="88" y="49"/>
                    <a:pt x="88" y="49"/>
                  </a:cubicBezTo>
                  <a:cubicBezTo>
                    <a:pt x="88" y="43"/>
                    <a:pt x="88" y="36"/>
                    <a:pt x="95" y="31"/>
                  </a:cubicBezTo>
                  <a:cubicBezTo>
                    <a:pt x="98" y="29"/>
                    <a:pt x="101" y="29"/>
                    <a:pt x="103" y="28"/>
                  </a:cubicBezTo>
                  <a:cubicBezTo>
                    <a:pt x="105" y="28"/>
                    <a:pt x="107" y="28"/>
                    <a:pt x="107" y="24"/>
                  </a:cubicBezTo>
                  <a:cubicBezTo>
                    <a:pt x="107" y="19"/>
                    <a:pt x="103" y="19"/>
                    <a:pt x="102" y="19"/>
                  </a:cubicBezTo>
                  <a:cubicBezTo>
                    <a:pt x="96" y="19"/>
                    <a:pt x="90" y="23"/>
                    <a:pt x="88" y="29"/>
                  </a:cubicBezTo>
                  <a:lnTo>
                    <a:pt x="88" y="24"/>
                  </a:lnTo>
                  <a:close/>
                  <a:moveTo>
                    <a:pt x="58" y="36"/>
                  </a:moveTo>
                  <a:cubicBezTo>
                    <a:pt x="58" y="49"/>
                    <a:pt x="52" y="65"/>
                    <a:pt x="34" y="65"/>
                  </a:cubicBezTo>
                  <a:cubicBezTo>
                    <a:pt x="20" y="65"/>
                    <a:pt x="10" y="55"/>
                    <a:pt x="10" y="36"/>
                  </a:cubicBezTo>
                  <a:cubicBezTo>
                    <a:pt x="10" y="19"/>
                    <a:pt x="20" y="8"/>
                    <a:pt x="34" y="8"/>
                  </a:cubicBezTo>
                  <a:cubicBezTo>
                    <a:pt x="47" y="8"/>
                    <a:pt x="58" y="18"/>
                    <a:pt x="58" y="36"/>
                  </a:cubicBezTo>
                  <a:moveTo>
                    <a:pt x="34" y="0"/>
                  </a:moveTo>
                  <a:cubicBezTo>
                    <a:pt x="15" y="0"/>
                    <a:pt x="0" y="13"/>
                    <a:pt x="0" y="37"/>
                  </a:cubicBezTo>
                  <a:cubicBezTo>
                    <a:pt x="0" y="61"/>
                    <a:pt x="15" y="74"/>
                    <a:pt x="34" y="74"/>
                  </a:cubicBezTo>
                  <a:cubicBezTo>
                    <a:pt x="52" y="74"/>
                    <a:pt x="64" y="62"/>
                    <a:pt x="67" y="47"/>
                  </a:cubicBezTo>
                  <a:cubicBezTo>
                    <a:pt x="68" y="43"/>
                    <a:pt x="68" y="40"/>
                    <a:pt x="68" y="36"/>
                  </a:cubicBezTo>
                  <a:cubicBezTo>
                    <a:pt x="68" y="30"/>
                    <a:pt x="67" y="13"/>
                    <a:pt x="52" y="4"/>
                  </a:cubicBezTo>
                  <a:cubicBezTo>
                    <a:pt x="45" y="0"/>
                    <a:pt x="38" y="0"/>
                    <a:pt x="34" y="0"/>
                  </a:cubicBezTo>
                </a:path>
              </a:pathLst>
            </a:custGeom>
            <a:solidFill>
              <a:schemeClr val="tx2">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6" name="Freeform 6">
              <a:extLst>
                <a:ext uri="{FF2B5EF4-FFF2-40B4-BE49-F238E27FC236}">
                  <a16:creationId xmlns:a16="http://schemas.microsoft.com/office/drawing/2014/main" id="{8E2F5420-23EB-4F36-9BE5-3417CCB0F947}"/>
                </a:ext>
              </a:extLst>
            </p:cNvPr>
            <p:cNvSpPr>
              <a:spLocks noEditPoints="1"/>
            </p:cNvSpPr>
            <p:nvPr/>
          </p:nvSpPr>
          <p:spPr bwMode="auto">
            <a:xfrm>
              <a:off x="3941763" y="-757238"/>
              <a:ext cx="1276350" cy="33178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
        <p:nvSpPr>
          <p:cNvPr id="11" name="Wellspect">
            <a:extLst>
              <a:ext uri="{FF2B5EF4-FFF2-40B4-BE49-F238E27FC236}">
                <a16:creationId xmlns:a16="http://schemas.microsoft.com/office/drawing/2014/main" id="{C82B78B7-D99C-43B9-AECB-465B52722FEF}"/>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805580369"/>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Color shape">
            <a:extLst>
              <a:ext uri="{FF2B5EF4-FFF2-40B4-BE49-F238E27FC236}">
                <a16:creationId xmlns:a16="http://schemas.microsoft.com/office/drawing/2014/main" id="{153959D8-E428-4CAB-B665-BFEF1A9A522E}"/>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7" name="LoFric Sense">
            <a:extLst>
              <a:ext uri="{FF2B5EF4-FFF2-40B4-BE49-F238E27FC236}">
                <a16:creationId xmlns:a16="http://schemas.microsoft.com/office/drawing/2014/main" id="{E1FC1425-0736-4208-AB0C-56C66B325D3D}"/>
              </a:ext>
            </a:extLst>
          </p:cNvPr>
          <p:cNvGrpSpPr/>
          <p:nvPr/>
        </p:nvGrpSpPr>
        <p:grpSpPr>
          <a:xfrm>
            <a:off x="4898684" y="9875907"/>
            <a:ext cx="2246400" cy="331200"/>
            <a:chOff x="4335631" y="-809425"/>
            <a:chExt cx="2246312" cy="331788"/>
          </a:xfrm>
        </p:grpSpPr>
        <p:sp>
          <p:nvSpPr>
            <p:cNvPr id="14" name="Freeform 5">
              <a:extLst>
                <a:ext uri="{FF2B5EF4-FFF2-40B4-BE49-F238E27FC236}">
                  <a16:creationId xmlns:a16="http://schemas.microsoft.com/office/drawing/2014/main" id="{9F951B65-DD54-4472-B291-6D7E477946FB}"/>
                </a:ext>
              </a:extLst>
            </p:cNvPr>
            <p:cNvSpPr>
              <a:spLocks noEditPoints="1"/>
            </p:cNvSpPr>
            <p:nvPr/>
          </p:nvSpPr>
          <p:spPr bwMode="auto">
            <a:xfrm>
              <a:off x="5631031" y="-722112"/>
              <a:ext cx="950912" cy="241300"/>
            </a:xfrm>
            <a:custGeom>
              <a:avLst/>
              <a:gdLst>
                <a:gd name="T0" fmla="*/ 283 w 299"/>
                <a:gd name="T1" fmla="*/ 4 h 74"/>
                <a:gd name="T2" fmla="*/ 276 w 299"/>
                <a:gd name="T3" fmla="*/ 6 h 74"/>
                <a:gd name="T4" fmla="*/ 279 w 299"/>
                <a:gd name="T5" fmla="*/ 6 h 74"/>
                <a:gd name="T6" fmla="*/ 292 w 299"/>
                <a:gd name="T7" fmla="*/ 15 h 74"/>
                <a:gd name="T8" fmla="*/ 285 w 299"/>
                <a:gd name="T9" fmla="*/ 18 h 74"/>
                <a:gd name="T10" fmla="*/ 287 w 299"/>
                <a:gd name="T11" fmla="*/ 6 h 74"/>
                <a:gd name="T12" fmla="*/ 293 w 299"/>
                <a:gd name="T13" fmla="*/ 18 h 74"/>
                <a:gd name="T14" fmla="*/ 296 w 299"/>
                <a:gd name="T15" fmla="*/ 9 h 74"/>
                <a:gd name="T16" fmla="*/ 299 w 299"/>
                <a:gd name="T17" fmla="*/ 4 h 74"/>
                <a:gd name="T18" fmla="*/ 249 w 299"/>
                <a:gd name="T19" fmla="*/ 27 h 74"/>
                <a:gd name="T20" fmla="*/ 268 w 299"/>
                <a:gd name="T21" fmla="*/ 49 h 74"/>
                <a:gd name="T22" fmla="*/ 256 w 299"/>
                <a:gd name="T23" fmla="*/ 20 h 74"/>
                <a:gd name="T24" fmla="*/ 231 w 299"/>
                <a:gd name="T25" fmla="*/ 67 h 74"/>
                <a:gd name="T26" fmla="*/ 272 w 299"/>
                <a:gd name="T27" fmla="*/ 61 h 74"/>
                <a:gd name="T28" fmla="*/ 262 w 299"/>
                <a:gd name="T29" fmla="*/ 59 h 74"/>
                <a:gd name="T30" fmla="*/ 234 w 299"/>
                <a:gd name="T31" fmla="*/ 49 h 74"/>
                <a:gd name="T32" fmla="*/ 187 w 299"/>
                <a:gd name="T33" fmla="*/ 33 h 74"/>
                <a:gd name="T34" fmla="*/ 207 w 299"/>
                <a:gd name="T35" fmla="*/ 33 h 74"/>
                <a:gd name="T36" fmla="*/ 196 w 299"/>
                <a:gd name="T37" fmla="*/ 19 h 74"/>
                <a:gd name="T38" fmla="*/ 197 w 299"/>
                <a:gd name="T39" fmla="*/ 50 h 74"/>
                <a:gd name="T40" fmla="*/ 186 w 299"/>
                <a:gd name="T41" fmla="*/ 62 h 74"/>
                <a:gd name="T42" fmla="*/ 175 w 299"/>
                <a:gd name="T43" fmla="*/ 58 h 74"/>
                <a:gd name="T44" fmla="*/ 210 w 299"/>
                <a:gd name="T45" fmla="*/ 70 h 74"/>
                <a:gd name="T46" fmla="*/ 195 w 299"/>
                <a:gd name="T47" fmla="*/ 40 h 74"/>
                <a:gd name="T48" fmla="*/ 127 w 299"/>
                <a:gd name="T49" fmla="*/ 73 h 74"/>
                <a:gd name="T50" fmla="*/ 132 w 299"/>
                <a:gd name="T51" fmla="*/ 39 h 74"/>
                <a:gd name="T52" fmla="*/ 156 w 299"/>
                <a:gd name="T53" fmla="*/ 45 h 74"/>
                <a:gd name="T54" fmla="*/ 161 w 299"/>
                <a:gd name="T55" fmla="*/ 73 h 74"/>
                <a:gd name="T56" fmla="*/ 162 w 299"/>
                <a:gd name="T57" fmla="*/ 25 h 74"/>
                <a:gd name="T58" fmla="*/ 129 w 299"/>
                <a:gd name="T59" fmla="*/ 20 h 74"/>
                <a:gd name="T60" fmla="*/ 123 w 299"/>
                <a:gd name="T61" fmla="*/ 69 h 74"/>
                <a:gd name="T62" fmla="*/ 89 w 299"/>
                <a:gd name="T63" fmla="*/ 27 h 74"/>
                <a:gd name="T64" fmla="*/ 108 w 299"/>
                <a:gd name="T65" fmla="*/ 49 h 74"/>
                <a:gd name="T66" fmla="*/ 95 w 299"/>
                <a:gd name="T67" fmla="*/ 20 h 74"/>
                <a:gd name="T68" fmla="*/ 70 w 299"/>
                <a:gd name="T69" fmla="*/ 67 h 74"/>
                <a:gd name="T70" fmla="*/ 111 w 299"/>
                <a:gd name="T71" fmla="*/ 61 h 74"/>
                <a:gd name="T72" fmla="*/ 102 w 299"/>
                <a:gd name="T73" fmla="*/ 59 h 74"/>
                <a:gd name="T74" fmla="*/ 73 w 299"/>
                <a:gd name="T75" fmla="*/ 49 h 74"/>
                <a:gd name="T76" fmla="*/ 16 w 299"/>
                <a:gd name="T77" fmla="*/ 25 h 74"/>
                <a:gd name="T78" fmla="*/ 27 w 299"/>
                <a:gd name="T79" fmla="*/ 8 h 74"/>
                <a:gd name="T80" fmla="*/ 48 w 299"/>
                <a:gd name="T81" fmla="*/ 22 h 74"/>
                <a:gd name="T82" fmla="*/ 28 w 299"/>
                <a:gd name="T83" fmla="*/ 0 h 74"/>
                <a:gd name="T84" fmla="*/ 20 w 299"/>
                <a:gd name="T85" fmla="*/ 38 h 74"/>
                <a:gd name="T86" fmla="*/ 45 w 299"/>
                <a:gd name="T87" fmla="*/ 54 h 74"/>
                <a:gd name="T88" fmla="*/ 16 w 299"/>
                <a:gd name="T89" fmla="*/ 62 h 74"/>
                <a:gd name="T90" fmla="*/ 0 w 299"/>
                <a:gd name="T91" fmla="*/ 54 h 74"/>
                <a:gd name="T92" fmla="*/ 54 w 299"/>
                <a:gd name="T93" fmla="*/ 53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99" h="74">
                  <a:moveTo>
                    <a:pt x="279" y="6"/>
                  </a:moveTo>
                  <a:cubicBezTo>
                    <a:pt x="283" y="6"/>
                    <a:pt x="283" y="6"/>
                    <a:pt x="283" y="6"/>
                  </a:cubicBezTo>
                  <a:cubicBezTo>
                    <a:pt x="283" y="4"/>
                    <a:pt x="283" y="4"/>
                    <a:pt x="283" y="4"/>
                  </a:cubicBezTo>
                  <a:cubicBezTo>
                    <a:pt x="272" y="4"/>
                    <a:pt x="272" y="4"/>
                    <a:pt x="272" y="4"/>
                  </a:cubicBezTo>
                  <a:cubicBezTo>
                    <a:pt x="272" y="6"/>
                    <a:pt x="272" y="6"/>
                    <a:pt x="272" y="6"/>
                  </a:cubicBezTo>
                  <a:cubicBezTo>
                    <a:pt x="276" y="6"/>
                    <a:pt x="276" y="6"/>
                    <a:pt x="276" y="6"/>
                  </a:cubicBezTo>
                  <a:cubicBezTo>
                    <a:pt x="276" y="18"/>
                    <a:pt x="276" y="18"/>
                    <a:pt x="276" y="18"/>
                  </a:cubicBezTo>
                  <a:cubicBezTo>
                    <a:pt x="279" y="18"/>
                    <a:pt x="279" y="18"/>
                    <a:pt x="279" y="18"/>
                  </a:cubicBezTo>
                  <a:lnTo>
                    <a:pt x="279" y="6"/>
                  </a:lnTo>
                  <a:close/>
                  <a:moveTo>
                    <a:pt x="299" y="4"/>
                  </a:moveTo>
                  <a:cubicBezTo>
                    <a:pt x="295" y="4"/>
                    <a:pt x="295" y="4"/>
                    <a:pt x="295" y="4"/>
                  </a:cubicBezTo>
                  <a:cubicBezTo>
                    <a:pt x="292" y="15"/>
                    <a:pt x="292" y="15"/>
                    <a:pt x="292" y="15"/>
                  </a:cubicBezTo>
                  <a:cubicBezTo>
                    <a:pt x="288" y="4"/>
                    <a:pt x="288" y="4"/>
                    <a:pt x="288" y="4"/>
                  </a:cubicBezTo>
                  <a:cubicBezTo>
                    <a:pt x="285" y="4"/>
                    <a:pt x="285" y="4"/>
                    <a:pt x="285" y="4"/>
                  </a:cubicBezTo>
                  <a:cubicBezTo>
                    <a:pt x="285" y="18"/>
                    <a:pt x="285" y="18"/>
                    <a:pt x="285" y="18"/>
                  </a:cubicBezTo>
                  <a:cubicBezTo>
                    <a:pt x="287" y="18"/>
                    <a:pt x="287" y="18"/>
                    <a:pt x="287" y="18"/>
                  </a:cubicBezTo>
                  <a:cubicBezTo>
                    <a:pt x="287" y="9"/>
                    <a:pt x="287" y="9"/>
                    <a:pt x="287" y="9"/>
                  </a:cubicBezTo>
                  <a:cubicBezTo>
                    <a:pt x="287" y="9"/>
                    <a:pt x="287" y="7"/>
                    <a:pt x="287" y="6"/>
                  </a:cubicBezTo>
                  <a:cubicBezTo>
                    <a:pt x="287" y="8"/>
                    <a:pt x="287" y="8"/>
                    <a:pt x="288" y="9"/>
                  </a:cubicBezTo>
                  <a:cubicBezTo>
                    <a:pt x="291" y="18"/>
                    <a:pt x="291" y="18"/>
                    <a:pt x="291" y="18"/>
                  </a:cubicBezTo>
                  <a:cubicBezTo>
                    <a:pt x="293" y="18"/>
                    <a:pt x="293" y="18"/>
                    <a:pt x="293" y="18"/>
                  </a:cubicBezTo>
                  <a:cubicBezTo>
                    <a:pt x="296" y="9"/>
                    <a:pt x="296" y="9"/>
                    <a:pt x="296" y="9"/>
                  </a:cubicBezTo>
                  <a:cubicBezTo>
                    <a:pt x="296" y="7"/>
                    <a:pt x="296" y="7"/>
                    <a:pt x="297" y="6"/>
                  </a:cubicBezTo>
                  <a:cubicBezTo>
                    <a:pt x="296" y="7"/>
                    <a:pt x="296" y="8"/>
                    <a:pt x="296" y="9"/>
                  </a:cubicBezTo>
                  <a:cubicBezTo>
                    <a:pt x="296" y="18"/>
                    <a:pt x="296" y="18"/>
                    <a:pt x="296" y="18"/>
                  </a:cubicBezTo>
                  <a:cubicBezTo>
                    <a:pt x="299" y="18"/>
                    <a:pt x="299" y="18"/>
                    <a:pt x="299" y="18"/>
                  </a:cubicBezTo>
                  <a:lnTo>
                    <a:pt x="299" y="4"/>
                  </a:lnTo>
                  <a:close/>
                  <a:moveTo>
                    <a:pt x="234" y="41"/>
                  </a:moveTo>
                  <a:cubicBezTo>
                    <a:pt x="234" y="39"/>
                    <a:pt x="235" y="34"/>
                    <a:pt x="239" y="31"/>
                  </a:cubicBezTo>
                  <a:cubicBezTo>
                    <a:pt x="243" y="27"/>
                    <a:pt x="247" y="27"/>
                    <a:pt x="249" y="27"/>
                  </a:cubicBezTo>
                  <a:cubicBezTo>
                    <a:pt x="259" y="27"/>
                    <a:pt x="263" y="35"/>
                    <a:pt x="263" y="41"/>
                  </a:cubicBezTo>
                  <a:lnTo>
                    <a:pt x="234" y="41"/>
                  </a:lnTo>
                  <a:close/>
                  <a:moveTo>
                    <a:pt x="268" y="49"/>
                  </a:moveTo>
                  <a:cubicBezTo>
                    <a:pt x="269" y="49"/>
                    <a:pt x="273" y="49"/>
                    <a:pt x="273" y="44"/>
                  </a:cubicBezTo>
                  <a:cubicBezTo>
                    <a:pt x="273" y="39"/>
                    <a:pt x="271" y="32"/>
                    <a:pt x="267" y="27"/>
                  </a:cubicBezTo>
                  <a:cubicBezTo>
                    <a:pt x="264" y="23"/>
                    <a:pt x="260" y="21"/>
                    <a:pt x="256" y="20"/>
                  </a:cubicBezTo>
                  <a:cubicBezTo>
                    <a:pt x="254" y="19"/>
                    <a:pt x="251" y="19"/>
                    <a:pt x="249" y="19"/>
                  </a:cubicBezTo>
                  <a:cubicBezTo>
                    <a:pt x="231" y="19"/>
                    <a:pt x="224" y="34"/>
                    <a:pt x="224" y="47"/>
                  </a:cubicBezTo>
                  <a:cubicBezTo>
                    <a:pt x="224" y="54"/>
                    <a:pt x="226" y="62"/>
                    <a:pt x="231" y="67"/>
                  </a:cubicBezTo>
                  <a:cubicBezTo>
                    <a:pt x="236" y="73"/>
                    <a:pt x="243" y="74"/>
                    <a:pt x="249" y="74"/>
                  </a:cubicBezTo>
                  <a:cubicBezTo>
                    <a:pt x="252" y="74"/>
                    <a:pt x="261" y="74"/>
                    <a:pt x="268" y="66"/>
                  </a:cubicBezTo>
                  <a:cubicBezTo>
                    <a:pt x="270" y="65"/>
                    <a:pt x="271" y="62"/>
                    <a:pt x="272" y="61"/>
                  </a:cubicBezTo>
                  <a:cubicBezTo>
                    <a:pt x="272" y="60"/>
                    <a:pt x="272" y="60"/>
                    <a:pt x="272" y="60"/>
                  </a:cubicBezTo>
                  <a:cubicBezTo>
                    <a:pt x="272" y="57"/>
                    <a:pt x="269" y="55"/>
                    <a:pt x="267" y="55"/>
                  </a:cubicBezTo>
                  <a:cubicBezTo>
                    <a:pt x="264" y="55"/>
                    <a:pt x="264" y="56"/>
                    <a:pt x="262" y="59"/>
                  </a:cubicBezTo>
                  <a:cubicBezTo>
                    <a:pt x="260" y="62"/>
                    <a:pt x="257" y="66"/>
                    <a:pt x="249" y="66"/>
                  </a:cubicBezTo>
                  <a:cubicBezTo>
                    <a:pt x="245" y="66"/>
                    <a:pt x="241" y="65"/>
                    <a:pt x="238" y="61"/>
                  </a:cubicBezTo>
                  <a:cubicBezTo>
                    <a:pt x="235" y="58"/>
                    <a:pt x="234" y="54"/>
                    <a:pt x="234" y="49"/>
                  </a:cubicBezTo>
                  <a:lnTo>
                    <a:pt x="268" y="49"/>
                  </a:lnTo>
                  <a:close/>
                  <a:moveTo>
                    <a:pt x="195" y="40"/>
                  </a:moveTo>
                  <a:cubicBezTo>
                    <a:pt x="191" y="39"/>
                    <a:pt x="187" y="38"/>
                    <a:pt x="187" y="33"/>
                  </a:cubicBezTo>
                  <a:cubicBezTo>
                    <a:pt x="187" y="31"/>
                    <a:pt x="188" y="29"/>
                    <a:pt x="190" y="28"/>
                  </a:cubicBezTo>
                  <a:cubicBezTo>
                    <a:pt x="191" y="26"/>
                    <a:pt x="194" y="26"/>
                    <a:pt x="195" y="26"/>
                  </a:cubicBezTo>
                  <a:cubicBezTo>
                    <a:pt x="204" y="26"/>
                    <a:pt x="206" y="31"/>
                    <a:pt x="207" y="33"/>
                  </a:cubicBezTo>
                  <a:cubicBezTo>
                    <a:pt x="209" y="36"/>
                    <a:pt x="209" y="37"/>
                    <a:pt x="212" y="37"/>
                  </a:cubicBezTo>
                  <a:cubicBezTo>
                    <a:pt x="213" y="37"/>
                    <a:pt x="216" y="36"/>
                    <a:pt x="216" y="33"/>
                  </a:cubicBezTo>
                  <a:cubicBezTo>
                    <a:pt x="216" y="31"/>
                    <a:pt x="213" y="19"/>
                    <a:pt x="196" y="19"/>
                  </a:cubicBezTo>
                  <a:cubicBezTo>
                    <a:pt x="178" y="19"/>
                    <a:pt x="177" y="32"/>
                    <a:pt x="177" y="34"/>
                  </a:cubicBezTo>
                  <a:cubicBezTo>
                    <a:pt x="177" y="44"/>
                    <a:pt x="186" y="47"/>
                    <a:pt x="192" y="49"/>
                  </a:cubicBezTo>
                  <a:cubicBezTo>
                    <a:pt x="197" y="50"/>
                    <a:pt x="197" y="50"/>
                    <a:pt x="197" y="50"/>
                  </a:cubicBezTo>
                  <a:cubicBezTo>
                    <a:pt x="203" y="52"/>
                    <a:pt x="207" y="53"/>
                    <a:pt x="207" y="59"/>
                  </a:cubicBezTo>
                  <a:cubicBezTo>
                    <a:pt x="207" y="63"/>
                    <a:pt x="203" y="67"/>
                    <a:pt x="197" y="67"/>
                  </a:cubicBezTo>
                  <a:cubicBezTo>
                    <a:pt x="193" y="67"/>
                    <a:pt x="188" y="65"/>
                    <a:pt x="186" y="62"/>
                  </a:cubicBezTo>
                  <a:cubicBezTo>
                    <a:pt x="185" y="60"/>
                    <a:pt x="185" y="60"/>
                    <a:pt x="184" y="56"/>
                  </a:cubicBezTo>
                  <a:cubicBezTo>
                    <a:pt x="183" y="55"/>
                    <a:pt x="183" y="54"/>
                    <a:pt x="180" y="54"/>
                  </a:cubicBezTo>
                  <a:cubicBezTo>
                    <a:pt x="179" y="54"/>
                    <a:pt x="175" y="55"/>
                    <a:pt x="175" y="58"/>
                  </a:cubicBezTo>
                  <a:cubicBezTo>
                    <a:pt x="175" y="60"/>
                    <a:pt x="176" y="65"/>
                    <a:pt x="181" y="69"/>
                  </a:cubicBezTo>
                  <a:cubicBezTo>
                    <a:pt x="186" y="74"/>
                    <a:pt x="193" y="74"/>
                    <a:pt x="196" y="74"/>
                  </a:cubicBezTo>
                  <a:cubicBezTo>
                    <a:pt x="201" y="74"/>
                    <a:pt x="206" y="73"/>
                    <a:pt x="210" y="70"/>
                  </a:cubicBezTo>
                  <a:cubicBezTo>
                    <a:pt x="213" y="68"/>
                    <a:pt x="217" y="64"/>
                    <a:pt x="217" y="58"/>
                  </a:cubicBezTo>
                  <a:cubicBezTo>
                    <a:pt x="217" y="47"/>
                    <a:pt x="207" y="44"/>
                    <a:pt x="201" y="42"/>
                  </a:cubicBezTo>
                  <a:lnTo>
                    <a:pt x="195" y="40"/>
                  </a:lnTo>
                  <a:close/>
                  <a:moveTo>
                    <a:pt x="123" y="69"/>
                  </a:moveTo>
                  <a:cubicBezTo>
                    <a:pt x="123" y="70"/>
                    <a:pt x="123" y="72"/>
                    <a:pt x="125" y="73"/>
                  </a:cubicBezTo>
                  <a:cubicBezTo>
                    <a:pt x="126" y="73"/>
                    <a:pt x="126" y="73"/>
                    <a:pt x="127" y="73"/>
                  </a:cubicBezTo>
                  <a:cubicBezTo>
                    <a:pt x="131" y="73"/>
                    <a:pt x="132" y="70"/>
                    <a:pt x="132" y="69"/>
                  </a:cubicBezTo>
                  <a:cubicBezTo>
                    <a:pt x="132" y="47"/>
                    <a:pt x="132" y="47"/>
                    <a:pt x="132" y="47"/>
                  </a:cubicBezTo>
                  <a:cubicBezTo>
                    <a:pt x="132" y="44"/>
                    <a:pt x="132" y="41"/>
                    <a:pt x="132" y="39"/>
                  </a:cubicBezTo>
                  <a:cubicBezTo>
                    <a:pt x="133" y="34"/>
                    <a:pt x="137" y="27"/>
                    <a:pt x="146" y="27"/>
                  </a:cubicBezTo>
                  <a:cubicBezTo>
                    <a:pt x="156" y="27"/>
                    <a:pt x="156" y="35"/>
                    <a:pt x="156" y="37"/>
                  </a:cubicBezTo>
                  <a:cubicBezTo>
                    <a:pt x="156" y="38"/>
                    <a:pt x="156" y="39"/>
                    <a:pt x="156" y="45"/>
                  </a:cubicBezTo>
                  <a:cubicBezTo>
                    <a:pt x="156" y="69"/>
                    <a:pt x="156" y="69"/>
                    <a:pt x="156" y="69"/>
                  </a:cubicBezTo>
                  <a:cubicBezTo>
                    <a:pt x="156" y="70"/>
                    <a:pt x="157" y="72"/>
                    <a:pt x="159" y="73"/>
                  </a:cubicBezTo>
                  <a:cubicBezTo>
                    <a:pt x="159" y="73"/>
                    <a:pt x="160" y="73"/>
                    <a:pt x="161" y="73"/>
                  </a:cubicBezTo>
                  <a:cubicBezTo>
                    <a:pt x="165" y="73"/>
                    <a:pt x="166" y="70"/>
                    <a:pt x="166" y="69"/>
                  </a:cubicBezTo>
                  <a:cubicBezTo>
                    <a:pt x="166" y="40"/>
                    <a:pt x="166" y="40"/>
                    <a:pt x="166" y="40"/>
                  </a:cubicBezTo>
                  <a:cubicBezTo>
                    <a:pt x="166" y="35"/>
                    <a:pt x="166" y="29"/>
                    <a:pt x="162" y="25"/>
                  </a:cubicBezTo>
                  <a:cubicBezTo>
                    <a:pt x="159" y="21"/>
                    <a:pt x="154" y="19"/>
                    <a:pt x="148" y="19"/>
                  </a:cubicBezTo>
                  <a:cubicBezTo>
                    <a:pt x="141" y="19"/>
                    <a:pt x="136" y="21"/>
                    <a:pt x="132" y="27"/>
                  </a:cubicBezTo>
                  <a:cubicBezTo>
                    <a:pt x="132" y="23"/>
                    <a:pt x="132" y="21"/>
                    <a:pt x="129" y="20"/>
                  </a:cubicBezTo>
                  <a:cubicBezTo>
                    <a:pt x="128" y="19"/>
                    <a:pt x="126" y="19"/>
                    <a:pt x="125" y="20"/>
                  </a:cubicBezTo>
                  <a:cubicBezTo>
                    <a:pt x="123" y="21"/>
                    <a:pt x="123" y="22"/>
                    <a:pt x="123" y="24"/>
                  </a:cubicBezTo>
                  <a:lnTo>
                    <a:pt x="123" y="69"/>
                  </a:lnTo>
                  <a:close/>
                  <a:moveTo>
                    <a:pt x="73" y="41"/>
                  </a:moveTo>
                  <a:cubicBezTo>
                    <a:pt x="74" y="39"/>
                    <a:pt x="75" y="34"/>
                    <a:pt x="79" y="31"/>
                  </a:cubicBezTo>
                  <a:cubicBezTo>
                    <a:pt x="82" y="27"/>
                    <a:pt x="87" y="27"/>
                    <a:pt x="89" y="27"/>
                  </a:cubicBezTo>
                  <a:cubicBezTo>
                    <a:pt x="98" y="27"/>
                    <a:pt x="102" y="35"/>
                    <a:pt x="103" y="41"/>
                  </a:cubicBezTo>
                  <a:lnTo>
                    <a:pt x="73" y="41"/>
                  </a:lnTo>
                  <a:close/>
                  <a:moveTo>
                    <a:pt x="108" y="49"/>
                  </a:moveTo>
                  <a:cubicBezTo>
                    <a:pt x="109" y="49"/>
                    <a:pt x="112" y="49"/>
                    <a:pt x="112" y="44"/>
                  </a:cubicBezTo>
                  <a:cubicBezTo>
                    <a:pt x="112" y="39"/>
                    <a:pt x="110" y="32"/>
                    <a:pt x="107" y="27"/>
                  </a:cubicBezTo>
                  <a:cubicBezTo>
                    <a:pt x="104" y="23"/>
                    <a:pt x="100" y="21"/>
                    <a:pt x="95" y="20"/>
                  </a:cubicBezTo>
                  <a:cubicBezTo>
                    <a:pt x="93" y="19"/>
                    <a:pt x="91" y="19"/>
                    <a:pt x="89" y="19"/>
                  </a:cubicBezTo>
                  <a:cubicBezTo>
                    <a:pt x="71" y="19"/>
                    <a:pt x="64" y="34"/>
                    <a:pt x="64" y="47"/>
                  </a:cubicBezTo>
                  <a:cubicBezTo>
                    <a:pt x="64" y="54"/>
                    <a:pt x="66" y="62"/>
                    <a:pt x="70" y="67"/>
                  </a:cubicBezTo>
                  <a:cubicBezTo>
                    <a:pt x="76" y="73"/>
                    <a:pt x="82" y="74"/>
                    <a:pt x="89" y="74"/>
                  </a:cubicBezTo>
                  <a:cubicBezTo>
                    <a:pt x="92" y="74"/>
                    <a:pt x="101" y="74"/>
                    <a:pt x="108" y="66"/>
                  </a:cubicBezTo>
                  <a:cubicBezTo>
                    <a:pt x="109" y="65"/>
                    <a:pt x="111" y="62"/>
                    <a:pt x="111" y="61"/>
                  </a:cubicBezTo>
                  <a:cubicBezTo>
                    <a:pt x="111" y="60"/>
                    <a:pt x="111" y="60"/>
                    <a:pt x="111" y="60"/>
                  </a:cubicBezTo>
                  <a:cubicBezTo>
                    <a:pt x="111" y="57"/>
                    <a:pt x="108" y="55"/>
                    <a:pt x="106" y="55"/>
                  </a:cubicBezTo>
                  <a:cubicBezTo>
                    <a:pt x="104" y="55"/>
                    <a:pt x="103" y="56"/>
                    <a:pt x="102" y="59"/>
                  </a:cubicBezTo>
                  <a:cubicBezTo>
                    <a:pt x="100" y="62"/>
                    <a:pt x="97" y="66"/>
                    <a:pt x="89" y="66"/>
                  </a:cubicBezTo>
                  <a:cubicBezTo>
                    <a:pt x="85" y="66"/>
                    <a:pt x="81" y="65"/>
                    <a:pt x="77" y="61"/>
                  </a:cubicBezTo>
                  <a:cubicBezTo>
                    <a:pt x="74" y="58"/>
                    <a:pt x="73" y="54"/>
                    <a:pt x="73" y="49"/>
                  </a:cubicBezTo>
                  <a:lnTo>
                    <a:pt x="108" y="49"/>
                  </a:lnTo>
                  <a:close/>
                  <a:moveTo>
                    <a:pt x="25" y="29"/>
                  </a:moveTo>
                  <a:cubicBezTo>
                    <a:pt x="22" y="28"/>
                    <a:pt x="18" y="27"/>
                    <a:pt x="16" y="25"/>
                  </a:cubicBezTo>
                  <a:cubicBezTo>
                    <a:pt x="15" y="25"/>
                    <a:pt x="13" y="23"/>
                    <a:pt x="13" y="19"/>
                  </a:cubicBezTo>
                  <a:cubicBezTo>
                    <a:pt x="13" y="15"/>
                    <a:pt x="15" y="12"/>
                    <a:pt x="17" y="10"/>
                  </a:cubicBezTo>
                  <a:cubicBezTo>
                    <a:pt x="20" y="9"/>
                    <a:pt x="23" y="8"/>
                    <a:pt x="27" y="8"/>
                  </a:cubicBezTo>
                  <a:cubicBezTo>
                    <a:pt x="39" y="8"/>
                    <a:pt x="42" y="14"/>
                    <a:pt x="43" y="17"/>
                  </a:cubicBezTo>
                  <a:cubicBezTo>
                    <a:pt x="43" y="18"/>
                    <a:pt x="44" y="20"/>
                    <a:pt x="45" y="20"/>
                  </a:cubicBezTo>
                  <a:cubicBezTo>
                    <a:pt x="46" y="22"/>
                    <a:pt x="47" y="22"/>
                    <a:pt x="48" y="22"/>
                  </a:cubicBezTo>
                  <a:cubicBezTo>
                    <a:pt x="51" y="22"/>
                    <a:pt x="53" y="20"/>
                    <a:pt x="53" y="17"/>
                  </a:cubicBezTo>
                  <a:cubicBezTo>
                    <a:pt x="53" y="15"/>
                    <a:pt x="50" y="9"/>
                    <a:pt x="46" y="5"/>
                  </a:cubicBezTo>
                  <a:cubicBezTo>
                    <a:pt x="40" y="0"/>
                    <a:pt x="32" y="0"/>
                    <a:pt x="28" y="0"/>
                  </a:cubicBezTo>
                  <a:cubicBezTo>
                    <a:pt x="11" y="0"/>
                    <a:pt x="3" y="8"/>
                    <a:pt x="3" y="20"/>
                  </a:cubicBezTo>
                  <a:cubicBezTo>
                    <a:pt x="3" y="31"/>
                    <a:pt x="10" y="34"/>
                    <a:pt x="12" y="35"/>
                  </a:cubicBezTo>
                  <a:cubicBezTo>
                    <a:pt x="14" y="36"/>
                    <a:pt x="18" y="37"/>
                    <a:pt x="20" y="38"/>
                  </a:cubicBezTo>
                  <a:cubicBezTo>
                    <a:pt x="28" y="40"/>
                    <a:pt x="28" y="40"/>
                    <a:pt x="28" y="40"/>
                  </a:cubicBezTo>
                  <a:cubicBezTo>
                    <a:pt x="33" y="42"/>
                    <a:pt x="38" y="43"/>
                    <a:pt x="41" y="46"/>
                  </a:cubicBezTo>
                  <a:cubicBezTo>
                    <a:pt x="42" y="47"/>
                    <a:pt x="45" y="50"/>
                    <a:pt x="45" y="54"/>
                  </a:cubicBezTo>
                  <a:cubicBezTo>
                    <a:pt x="45" y="57"/>
                    <a:pt x="43" y="60"/>
                    <a:pt x="40" y="62"/>
                  </a:cubicBezTo>
                  <a:cubicBezTo>
                    <a:pt x="36" y="65"/>
                    <a:pt x="31" y="65"/>
                    <a:pt x="29" y="65"/>
                  </a:cubicBezTo>
                  <a:cubicBezTo>
                    <a:pt x="26" y="65"/>
                    <a:pt x="20" y="65"/>
                    <a:pt x="16" y="62"/>
                  </a:cubicBezTo>
                  <a:cubicBezTo>
                    <a:pt x="12" y="59"/>
                    <a:pt x="11" y="55"/>
                    <a:pt x="10" y="52"/>
                  </a:cubicBezTo>
                  <a:cubicBezTo>
                    <a:pt x="10" y="50"/>
                    <a:pt x="9" y="49"/>
                    <a:pt x="6" y="49"/>
                  </a:cubicBezTo>
                  <a:cubicBezTo>
                    <a:pt x="4" y="49"/>
                    <a:pt x="0" y="50"/>
                    <a:pt x="0" y="54"/>
                  </a:cubicBezTo>
                  <a:cubicBezTo>
                    <a:pt x="0" y="55"/>
                    <a:pt x="2" y="63"/>
                    <a:pt x="8" y="68"/>
                  </a:cubicBezTo>
                  <a:cubicBezTo>
                    <a:pt x="13" y="72"/>
                    <a:pt x="21" y="74"/>
                    <a:pt x="28" y="74"/>
                  </a:cubicBezTo>
                  <a:cubicBezTo>
                    <a:pt x="40" y="74"/>
                    <a:pt x="54" y="69"/>
                    <a:pt x="54" y="53"/>
                  </a:cubicBezTo>
                  <a:cubicBezTo>
                    <a:pt x="54" y="37"/>
                    <a:pt x="42" y="34"/>
                    <a:pt x="34" y="32"/>
                  </a:cubicBezTo>
                  <a:lnTo>
                    <a:pt x="25" y="29"/>
                  </a:lnTo>
                  <a:close/>
                </a:path>
              </a:pathLst>
            </a:custGeom>
            <a:solidFill>
              <a:schemeClr val="tx2">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sp>
          <p:nvSpPr>
            <p:cNvPr id="16" name="Freeform 6">
              <a:extLst>
                <a:ext uri="{FF2B5EF4-FFF2-40B4-BE49-F238E27FC236}">
                  <a16:creationId xmlns:a16="http://schemas.microsoft.com/office/drawing/2014/main" id="{A54BBDF3-25F0-476F-BAF0-1FAA2903CFE3}"/>
                </a:ext>
              </a:extLst>
            </p:cNvPr>
            <p:cNvSpPr>
              <a:spLocks noEditPoints="1"/>
            </p:cNvSpPr>
            <p:nvPr/>
          </p:nvSpPr>
          <p:spPr bwMode="auto">
            <a:xfrm>
              <a:off x="4335631" y="-809425"/>
              <a:ext cx="1276350" cy="33178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
        <p:nvSpPr>
          <p:cNvPr id="11" name="Wellspect">
            <a:extLst>
              <a:ext uri="{FF2B5EF4-FFF2-40B4-BE49-F238E27FC236}">
                <a16:creationId xmlns:a16="http://schemas.microsoft.com/office/drawing/2014/main" id="{30A35AAA-0D55-46E6-BCC2-5504ADB95CFC}"/>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34429521"/>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6" name="Color shape">
            <a:extLst>
              <a:ext uri="{FF2B5EF4-FFF2-40B4-BE49-F238E27FC236}">
                <a16:creationId xmlns:a16="http://schemas.microsoft.com/office/drawing/2014/main" id="{C208B5C3-B0C7-49A3-A2CD-FA8B86BD224B}"/>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6" name="Group 4">
            <a:extLst>
              <a:ext uri="{FF2B5EF4-FFF2-40B4-BE49-F238E27FC236}">
                <a16:creationId xmlns:a16="http://schemas.microsoft.com/office/drawing/2014/main" id="{FE9882A9-B06A-4F63-BB9D-527537944B49}"/>
              </a:ext>
            </a:extLst>
          </p:cNvPr>
          <p:cNvGrpSpPr>
            <a:grpSpLocks/>
          </p:cNvGrpSpPr>
          <p:nvPr/>
        </p:nvGrpSpPr>
        <p:grpSpPr bwMode="auto">
          <a:xfrm>
            <a:off x="5255084" y="9868707"/>
            <a:ext cx="1890000" cy="338400"/>
            <a:chOff x="3477" y="2095"/>
            <a:chExt cx="725" cy="129"/>
          </a:xfrm>
        </p:grpSpPr>
        <p:sp>
          <p:nvSpPr>
            <p:cNvPr id="7" name="AutoShape 3">
              <a:extLst>
                <a:ext uri="{FF2B5EF4-FFF2-40B4-BE49-F238E27FC236}">
                  <a16:creationId xmlns:a16="http://schemas.microsoft.com/office/drawing/2014/main" id="{38DA5D97-5891-4D80-972E-38C7F4B21FD1}"/>
                </a:ext>
              </a:extLst>
            </p:cNvPr>
            <p:cNvSpPr>
              <a:spLocks noChangeAspect="1" noChangeArrowheads="1" noTextEdit="1"/>
            </p:cNvSpPr>
            <p:nvPr/>
          </p:nvSpPr>
          <p:spPr bwMode="auto">
            <a:xfrm>
              <a:off x="3479" y="2096"/>
              <a:ext cx="722" cy="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8" name="Freeform 5">
              <a:extLst>
                <a:ext uri="{FF2B5EF4-FFF2-40B4-BE49-F238E27FC236}">
                  <a16:creationId xmlns:a16="http://schemas.microsoft.com/office/drawing/2014/main" id="{0AEE7640-E1CB-4DB7-95A2-A8B106364755}"/>
                </a:ext>
              </a:extLst>
            </p:cNvPr>
            <p:cNvSpPr>
              <a:spLocks/>
            </p:cNvSpPr>
            <p:nvPr/>
          </p:nvSpPr>
          <p:spPr bwMode="auto">
            <a:xfrm>
              <a:off x="3976" y="2129"/>
              <a:ext cx="63" cy="91"/>
            </a:xfrm>
            <a:custGeom>
              <a:avLst/>
              <a:gdLst>
                <a:gd name="T0" fmla="*/ 10 w 51"/>
                <a:gd name="T1" fmla="*/ 9 h 73"/>
                <a:gd name="T2" fmla="*/ 10 w 51"/>
                <a:gd name="T3" fmla="*/ 31 h 73"/>
                <a:gd name="T4" fmla="*/ 43 w 51"/>
                <a:gd name="T5" fmla="*/ 31 h 73"/>
                <a:gd name="T6" fmla="*/ 47 w 51"/>
                <a:gd name="T7" fmla="*/ 36 h 73"/>
                <a:gd name="T8" fmla="*/ 43 w 51"/>
                <a:gd name="T9" fmla="*/ 40 h 73"/>
                <a:gd name="T10" fmla="*/ 10 w 51"/>
                <a:gd name="T11" fmla="*/ 40 h 73"/>
                <a:gd name="T12" fmla="*/ 10 w 51"/>
                <a:gd name="T13" fmla="*/ 64 h 73"/>
                <a:gd name="T14" fmla="*/ 47 w 51"/>
                <a:gd name="T15" fmla="*/ 64 h 73"/>
                <a:gd name="T16" fmla="*/ 51 w 51"/>
                <a:gd name="T17" fmla="*/ 69 h 73"/>
                <a:gd name="T18" fmla="*/ 47 w 51"/>
                <a:gd name="T19" fmla="*/ 73 h 73"/>
                <a:gd name="T20" fmla="*/ 5 w 51"/>
                <a:gd name="T21" fmla="*/ 73 h 73"/>
                <a:gd name="T22" fmla="*/ 0 w 51"/>
                <a:gd name="T23" fmla="*/ 68 h 73"/>
                <a:gd name="T24" fmla="*/ 0 w 51"/>
                <a:gd name="T25" fmla="*/ 5 h 73"/>
                <a:gd name="T26" fmla="*/ 5 w 51"/>
                <a:gd name="T27" fmla="*/ 0 h 73"/>
                <a:gd name="T28" fmla="*/ 45 w 51"/>
                <a:gd name="T29" fmla="*/ 0 h 73"/>
                <a:gd name="T30" fmla="*/ 49 w 51"/>
                <a:gd name="T31" fmla="*/ 5 h 73"/>
                <a:gd name="T32" fmla="*/ 45 w 51"/>
                <a:gd name="T33" fmla="*/ 9 h 73"/>
                <a:gd name="T34" fmla="*/ 10 w 51"/>
                <a:gd name="T35" fmla="*/ 9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 h="73">
                  <a:moveTo>
                    <a:pt x="10" y="9"/>
                  </a:moveTo>
                  <a:cubicBezTo>
                    <a:pt x="10" y="31"/>
                    <a:pt x="10" y="31"/>
                    <a:pt x="10" y="31"/>
                  </a:cubicBezTo>
                  <a:cubicBezTo>
                    <a:pt x="43" y="31"/>
                    <a:pt x="43" y="31"/>
                    <a:pt x="43" y="31"/>
                  </a:cubicBezTo>
                  <a:cubicBezTo>
                    <a:pt x="44" y="31"/>
                    <a:pt x="47" y="32"/>
                    <a:pt x="47" y="36"/>
                  </a:cubicBezTo>
                  <a:cubicBezTo>
                    <a:pt x="47" y="40"/>
                    <a:pt x="44" y="40"/>
                    <a:pt x="43" y="40"/>
                  </a:cubicBezTo>
                  <a:cubicBezTo>
                    <a:pt x="10" y="40"/>
                    <a:pt x="10" y="40"/>
                    <a:pt x="10" y="40"/>
                  </a:cubicBezTo>
                  <a:cubicBezTo>
                    <a:pt x="10" y="64"/>
                    <a:pt x="10" y="64"/>
                    <a:pt x="10" y="64"/>
                  </a:cubicBezTo>
                  <a:cubicBezTo>
                    <a:pt x="47" y="64"/>
                    <a:pt x="47" y="64"/>
                    <a:pt x="47" y="64"/>
                  </a:cubicBezTo>
                  <a:cubicBezTo>
                    <a:pt x="48" y="64"/>
                    <a:pt x="51" y="65"/>
                    <a:pt x="51" y="69"/>
                  </a:cubicBezTo>
                  <a:cubicBezTo>
                    <a:pt x="51" y="73"/>
                    <a:pt x="48" y="73"/>
                    <a:pt x="47" y="73"/>
                  </a:cubicBezTo>
                  <a:cubicBezTo>
                    <a:pt x="5" y="73"/>
                    <a:pt x="5" y="73"/>
                    <a:pt x="5" y="73"/>
                  </a:cubicBezTo>
                  <a:cubicBezTo>
                    <a:pt x="1" y="73"/>
                    <a:pt x="0" y="71"/>
                    <a:pt x="0" y="68"/>
                  </a:cubicBezTo>
                  <a:cubicBezTo>
                    <a:pt x="0" y="5"/>
                    <a:pt x="0" y="5"/>
                    <a:pt x="0" y="5"/>
                  </a:cubicBezTo>
                  <a:cubicBezTo>
                    <a:pt x="0" y="2"/>
                    <a:pt x="1" y="0"/>
                    <a:pt x="5" y="0"/>
                  </a:cubicBezTo>
                  <a:cubicBezTo>
                    <a:pt x="45" y="0"/>
                    <a:pt x="45" y="0"/>
                    <a:pt x="45" y="0"/>
                  </a:cubicBezTo>
                  <a:cubicBezTo>
                    <a:pt x="46" y="0"/>
                    <a:pt x="49" y="1"/>
                    <a:pt x="49" y="5"/>
                  </a:cubicBezTo>
                  <a:cubicBezTo>
                    <a:pt x="49" y="9"/>
                    <a:pt x="46" y="9"/>
                    <a:pt x="45" y="9"/>
                  </a:cubicBezTo>
                  <a:lnTo>
                    <a:pt x="10" y="9"/>
                  </a:lnTo>
                  <a:close/>
                </a:path>
              </a:pathLst>
            </a:custGeom>
            <a:solidFill>
              <a:srgbClr val="A878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1" name="Freeform 6">
              <a:extLst>
                <a:ext uri="{FF2B5EF4-FFF2-40B4-BE49-F238E27FC236}">
                  <a16:creationId xmlns:a16="http://schemas.microsoft.com/office/drawing/2014/main" id="{AB29E576-21F9-4975-B766-5C9F335ADF9F}"/>
                </a:ext>
              </a:extLst>
            </p:cNvPr>
            <p:cNvSpPr>
              <a:spLocks/>
            </p:cNvSpPr>
            <p:nvPr/>
          </p:nvSpPr>
          <p:spPr bwMode="auto">
            <a:xfrm>
              <a:off x="4051" y="2127"/>
              <a:ext cx="12" cy="94"/>
            </a:xfrm>
            <a:custGeom>
              <a:avLst/>
              <a:gdLst>
                <a:gd name="T0" fmla="*/ 10 w 10"/>
                <a:gd name="T1" fmla="*/ 70 h 75"/>
                <a:gd name="T2" fmla="*/ 5 w 10"/>
                <a:gd name="T3" fmla="*/ 75 h 75"/>
                <a:gd name="T4" fmla="*/ 0 w 10"/>
                <a:gd name="T5" fmla="*/ 70 h 75"/>
                <a:gd name="T6" fmla="*/ 0 w 10"/>
                <a:gd name="T7" fmla="*/ 5 h 75"/>
                <a:gd name="T8" fmla="*/ 5 w 10"/>
                <a:gd name="T9" fmla="*/ 0 h 75"/>
                <a:gd name="T10" fmla="*/ 10 w 10"/>
                <a:gd name="T11" fmla="*/ 5 h 75"/>
                <a:gd name="T12" fmla="*/ 10 w 10"/>
                <a:gd name="T13" fmla="*/ 70 h 75"/>
              </a:gdLst>
              <a:ahLst/>
              <a:cxnLst>
                <a:cxn ang="0">
                  <a:pos x="T0" y="T1"/>
                </a:cxn>
                <a:cxn ang="0">
                  <a:pos x="T2" y="T3"/>
                </a:cxn>
                <a:cxn ang="0">
                  <a:pos x="T4" y="T5"/>
                </a:cxn>
                <a:cxn ang="0">
                  <a:pos x="T6" y="T7"/>
                </a:cxn>
                <a:cxn ang="0">
                  <a:pos x="T8" y="T9"/>
                </a:cxn>
                <a:cxn ang="0">
                  <a:pos x="T10" y="T11"/>
                </a:cxn>
                <a:cxn ang="0">
                  <a:pos x="T12" y="T13"/>
                </a:cxn>
              </a:cxnLst>
              <a:rect l="0" t="0" r="r" b="b"/>
              <a:pathLst>
                <a:path w="10" h="75">
                  <a:moveTo>
                    <a:pt x="10" y="70"/>
                  </a:moveTo>
                  <a:cubicBezTo>
                    <a:pt x="10" y="71"/>
                    <a:pt x="9" y="75"/>
                    <a:pt x="5" y="75"/>
                  </a:cubicBezTo>
                  <a:cubicBezTo>
                    <a:pt x="2" y="75"/>
                    <a:pt x="0" y="73"/>
                    <a:pt x="0" y="70"/>
                  </a:cubicBezTo>
                  <a:cubicBezTo>
                    <a:pt x="0" y="5"/>
                    <a:pt x="0" y="5"/>
                    <a:pt x="0" y="5"/>
                  </a:cubicBezTo>
                  <a:cubicBezTo>
                    <a:pt x="0" y="4"/>
                    <a:pt x="1" y="0"/>
                    <a:pt x="5" y="0"/>
                  </a:cubicBezTo>
                  <a:cubicBezTo>
                    <a:pt x="9" y="0"/>
                    <a:pt x="10" y="4"/>
                    <a:pt x="10" y="5"/>
                  </a:cubicBezTo>
                  <a:lnTo>
                    <a:pt x="10" y="70"/>
                  </a:lnTo>
                  <a:close/>
                </a:path>
              </a:pathLst>
            </a:custGeom>
            <a:solidFill>
              <a:srgbClr val="A878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2" name="Freeform 7">
              <a:extLst>
                <a:ext uri="{FF2B5EF4-FFF2-40B4-BE49-F238E27FC236}">
                  <a16:creationId xmlns:a16="http://schemas.microsoft.com/office/drawing/2014/main" id="{98625D53-A40F-4BB4-882E-4FC30E85D027}"/>
                </a:ext>
              </a:extLst>
            </p:cNvPr>
            <p:cNvSpPr>
              <a:spLocks/>
            </p:cNvSpPr>
            <p:nvPr/>
          </p:nvSpPr>
          <p:spPr bwMode="auto">
            <a:xfrm>
              <a:off x="4080" y="2127"/>
              <a:ext cx="12" cy="94"/>
            </a:xfrm>
            <a:custGeom>
              <a:avLst/>
              <a:gdLst>
                <a:gd name="T0" fmla="*/ 10 w 10"/>
                <a:gd name="T1" fmla="*/ 70 h 75"/>
                <a:gd name="T2" fmla="*/ 5 w 10"/>
                <a:gd name="T3" fmla="*/ 75 h 75"/>
                <a:gd name="T4" fmla="*/ 0 w 10"/>
                <a:gd name="T5" fmla="*/ 70 h 75"/>
                <a:gd name="T6" fmla="*/ 0 w 10"/>
                <a:gd name="T7" fmla="*/ 5 h 75"/>
                <a:gd name="T8" fmla="*/ 5 w 10"/>
                <a:gd name="T9" fmla="*/ 0 h 75"/>
                <a:gd name="T10" fmla="*/ 10 w 10"/>
                <a:gd name="T11" fmla="*/ 5 h 75"/>
                <a:gd name="T12" fmla="*/ 10 w 10"/>
                <a:gd name="T13" fmla="*/ 70 h 75"/>
              </a:gdLst>
              <a:ahLst/>
              <a:cxnLst>
                <a:cxn ang="0">
                  <a:pos x="T0" y="T1"/>
                </a:cxn>
                <a:cxn ang="0">
                  <a:pos x="T2" y="T3"/>
                </a:cxn>
                <a:cxn ang="0">
                  <a:pos x="T4" y="T5"/>
                </a:cxn>
                <a:cxn ang="0">
                  <a:pos x="T6" y="T7"/>
                </a:cxn>
                <a:cxn ang="0">
                  <a:pos x="T8" y="T9"/>
                </a:cxn>
                <a:cxn ang="0">
                  <a:pos x="T10" y="T11"/>
                </a:cxn>
                <a:cxn ang="0">
                  <a:pos x="T12" y="T13"/>
                </a:cxn>
              </a:cxnLst>
              <a:rect l="0" t="0" r="r" b="b"/>
              <a:pathLst>
                <a:path w="10" h="75">
                  <a:moveTo>
                    <a:pt x="10" y="70"/>
                  </a:moveTo>
                  <a:cubicBezTo>
                    <a:pt x="10" y="71"/>
                    <a:pt x="9" y="75"/>
                    <a:pt x="5" y="75"/>
                  </a:cubicBezTo>
                  <a:cubicBezTo>
                    <a:pt x="2" y="75"/>
                    <a:pt x="0" y="73"/>
                    <a:pt x="0" y="70"/>
                  </a:cubicBezTo>
                  <a:cubicBezTo>
                    <a:pt x="0" y="5"/>
                    <a:pt x="0" y="5"/>
                    <a:pt x="0" y="5"/>
                  </a:cubicBezTo>
                  <a:cubicBezTo>
                    <a:pt x="0" y="4"/>
                    <a:pt x="1" y="0"/>
                    <a:pt x="5" y="0"/>
                  </a:cubicBezTo>
                  <a:cubicBezTo>
                    <a:pt x="9" y="0"/>
                    <a:pt x="10" y="4"/>
                    <a:pt x="10" y="5"/>
                  </a:cubicBezTo>
                  <a:lnTo>
                    <a:pt x="10" y="70"/>
                  </a:lnTo>
                  <a:close/>
                </a:path>
              </a:pathLst>
            </a:custGeom>
            <a:solidFill>
              <a:srgbClr val="A878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3" name="Freeform 8">
              <a:extLst>
                <a:ext uri="{FF2B5EF4-FFF2-40B4-BE49-F238E27FC236}">
                  <a16:creationId xmlns:a16="http://schemas.microsoft.com/office/drawing/2014/main" id="{2DA55325-8ADD-44EB-BA52-B6504290417B}"/>
                </a:ext>
              </a:extLst>
            </p:cNvPr>
            <p:cNvSpPr>
              <a:spLocks noEditPoints="1"/>
            </p:cNvSpPr>
            <p:nvPr/>
          </p:nvSpPr>
          <p:spPr bwMode="auto">
            <a:xfrm>
              <a:off x="4106" y="2152"/>
              <a:ext cx="60" cy="69"/>
            </a:xfrm>
            <a:custGeom>
              <a:avLst/>
              <a:gdLst>
                <a:gd name="T0" fmla="*/ 10 w 49"/>
                <a:gd name="T1" fmla="*/ 30 h 55"/>
                <a:gd name="T2" fmla="*/ 14 w 49"/>
                <a:gd name="T3" fmla="*/ 42 h 55"/>
                <a:gd name="T4" fmla="*/ 26 w 49"/>
                <a:gd name="T5" fmla="*/ 47 h 55"/>
                <a:gd name="T6" fmla="*/ 39 w 49"/>
                <a:gd name="T7" fmla="*/ 40 h 55"/>
                <a:gd name="T8" fmla="*/ 43 w 49"/>
                <a:gd name="T9" fmla="*/ 36 h 55"/>
                <a:gd name="T10" fmla="*/ 49 w 49"/>
                <a:gd name="T11" fmla="*/ 41 h 55"/>
                <a:gd name="T12" fmla="*/ 49 w 49"/>
                <a:gd name="T13" fmla="*/ 42 h 55"/>
                <a:gd name="T14" fmla="*/ 45 w 49"/>
                <a:gd name="T15" fmla="*/ 47 h 55"/>
                <a:gd name="T16" fmla="*/ 26 w 49"/>
                <a:gd name="T17" fmla="*/ 55 h 55"/>
                <a:gd name="T18" fmla="*/ 7 w 49"/>
                <a:gd name="T19" fmla="*/ 48 h 55"/>
                <a:gd name="T20" fmla="*/ 0 w 49"/>
                <a:gd name="T21" fmla="*/ 28 h 55"/>
                <a:gd name="T22" fmla="*/ 26 w 49"/>
                <a:gd name="T23" fmla="*/ 0 h 55"/>
                <a:gd name="T24" fmla="*/ 32 w 49"/>
                <a:gd name="T25" fmla="*/ 0 h 55"/>
                <a:gd name="T26" fmla="*/ 44 w 49"/>
                <a:gd name="T27" fmla="*/ 8 h 55"/>
                <a:gd name="T28" fmla="*/ 49 w 49"/>
                <a:gd name="T29" fmla="*/ 25 h 55"/>
                <a:gd name="T30" fmla="*/ 45 w 49"/>
                <a:gd name="T31" fmla="*/ 30 h 55"/>
                <a:gd name="T32" fmla="*/ 10 w 49"/>
                <a:gd name="T33" fmla="*/ 30 h 55"/>
                <a:gd name="T34" fmla="*/ 40 w 49"/>
                <a:gd name="T35" fmla="*/ 22 h 55"/>
                <a:gd name="T36" fmla="*/ 26 w 49"/>
                <a:gd name="T37" fmla="*/ 8 h 55"/>
                <a:gd name="T38" fmla="*/ 16 w 49"/>
                <a:gd name="T39" fmla="*/ 11 h 55"/>
                <a:gd name="T40" fmla="*/ 10 w 49"/>
                <a:gd name="T41" fmla="*/ 22 h 55"/>
                <a:gd name="T42" fmla="*/ 40 w 49"/>
                <a:gd name="T43" fmla="*/ 22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9" h="55">
                  <a:moveTo>
                    <a:pt x="10" y="30"/>
                  </a:moveTo>
                  <a:cubicBezTo>
                    <a:pt x="10" y="35"/>
                    <a:pt x="11" y="39"/>
                    <a:pt x="14" y="42"/>
                  </a:cubicBezTo>
                  <a:cubicBezTo>
                    <a:pt x="18" y="46"/>
                    <a:pt x="22" y="47"/>
                    <a:pt x="26" y="47"/>
                  </a:cubicBezTo>
                  <a:cubicBezTo>
                    <a:pt x="34" y="47"/>
                    <a:pt x="37" y="43"/>
                    <a:pt x="39" y="40"/>
                  </a:cubicBezTo>
                  <a:cubicBezTo>
                    <a:pt x="40" y="37"/>
                    <a:pt x="41" y="36"/>
                    <a:pt x="43" y="36"/>
                  </a:cubicBezTo>
                  <a:cubicBezTo>
                    <a:pt x="46" y="36"/>
                    <a:pt x="49" y="38"/>
                    <a:pt x="49" y="41"/>
                  </a:cubicBezTo>
                  <a:cubicBezTo>
                    <a:pt x="49" y="41"/>
                    <a:pt x="49" y="41"/>
                    <a:pt x="49" y="42"/>
                  </a:cubicBezTo>
                  <a:cubicBezTo>
                    <a:pt x="48" y="44"/>
                    <a:pt x="46" y="46"/>
                    <a:pt x="45" y="47"/>
                  </a:cubicBezTo>
                  <a:cubicBezTo>
                    <a:pt x="38" y="55"/>
                    <a:pt x="29" y="55"/>
                    <a:pt x="26" y="55"/>
                  </a:cubicBezTo>
                  <a:cubicBezTo>
                    <a:pt x="19" y="55"/>
                    <a:pt x="12" y="54"/>
                    <a:pt x="7" y="48"/>
                  </a:cubicBezTo>
                  <a:cubicBezTo>
                    <a:pt x="2" y="43"/>
                    <a:pt x="0" y="35"/>
                    <a:pt x="0" y="28"/>
                  </a:cubicBezTo>
                  <a:cubicBezTo>
                    <a:pt x="0" y="15"/>
                    <a:pt x="7" y="0"/>
                    <a:pt x="26" y="0"/>
                  </a:cubicBezTo>
                  <a:cubicBezTo>
                    <a:pt x="28" y="0"/>
                    <a:pt x="30" y="0"/>
                    <a:pt x="32" y="0"/>
                  </a:cubicBezTo>
                  <a:cubicBezTo>
                    <a:pt x="37" y="1"/>
                    <a:pt x="41" y="4"/>
                    <a:pt x="44" y="8"/>
                  </a:cubicBezTo>
                  <a:cubicBezTo>
                    <a:pt x="48" y="13"/>
                    <a:pt x="49" y="19"/>
                    <a:pt x="49" y="25"/>
                  </a:cubicBezTo>
                  <a:cubicBezTo>
                    <a:pt x="49" y="30"/>
                    <a:pt x="46" y="30"/>
                    <a:pt x="45" y="30"/>
                  </a:cubicBezTo>
                  <a:lnTo>
                    <a:pt x="10" y="30"/>
                  </a:lnTo>
                  <a:close/>
                  <a:moveTo>
                    <a:pt x="40" y="22"/>
                  </a:moveTo>
                  <a:cubicBezTo>
                    <a:pt x="39" y="15"/>
                    <a:pt x="36" y="8"/>
                    <a:pt x="26" y="8"/>
                  </a:cubicBezTo>
                  <a:cubicBezTo>
                    <a:pt x="24" y="8"/>
                    <a:pt x="19" y="8"/>
                    <a:pt x="16" y="11"/>
                  </a:cubicBezTo>
                  <a:cubicBezTo>
                    <a:pt x="12" y="15"/>
                    <a:pt x="11" y="20"/>
                    <a:pt x="10" y="22"/>
                  </a:cubicBezTo>
                  <a:lnTo>
                    <a:pt x="40" y="22"/>
                  </a:lnTo>
                  <a:close/>
                </a:path>
              </a:pathLst>
            </a:custGeom>
            <a:solidFill>
              <a:srgbClr val="A878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5" name="Freeform 9">
              <a:extLst>
                <a:ext uri="{FF2B5EF4-FFF2-40B4-BE49-F238E27FC236}">
                  <a16:creationId xmlns:a16="http://schemas.microsoft.com/office/drawing/2014/main" id="{366A8A00-74C8-4193-9B34-F00A4E8F0A6A}"/>
                </a:ext>
              </a:extLst>
            </p:cNvPr>
            <p:cNvSpPr>
              <a:spLocks noEditPoints="1"/>
            </p:cNvSpPr>
            <p:nvPr/>
          </p:nvSpPr>
          <p:spPr bwMode="auto">
            <a:xfrm>
              <a:off x="4169" y="2134"/>
              <a:ext cx="33" cy="17"/>
            </a:xfrm>
            <a:custGeom>
              <a:avLst/>
              <a:gdLst>
                <a:gd name="T0" fmla="*/ 11 w 27"/>
                <a:gd name="T1" fmla="*/ 0 h 14"/>
                <a:gd name="T2" fmla="*/ 0 w 27"/>
                <a:gd name="T3" fmla="*/ 0 h 14"/>
                <a:gd name="T4" fmla="*/ 0 w 27"/>
                <a:gd name="T5" fmla="*/ 2 h 14"/>
                <a:gd name="T6" fmla="*/ 4 w 27"/>
                <a:gd name="T7" fmla="*/ 2 h 14"/>
                <a:gd name="T8" fmla="*/ 4 w 27"/>
                <a:gd name="T9" fmla="*/ 14 h 14"/>
                <a:gd name="T10" fmla="*/ 7 w 27"/>
                <a:gd name="T11" fmla="*/ 14 h 14"/>
                <a:gd name="T12" fmla="*/ 7 w 27"/>
                <a:gd name="T13" fmla="*/ 2 h 14"/>
                <a:gd name="T14" fmla="*/ 11 w 27"/>
                <a:gd name="T15" fmla="*/ 2 h 14"/>
                <a:gd name="T16" fmla="*/ 11 w 27"/>
                <a:gd name="T17" fmla="*/ 0 h 14"/>
                <a:gd name="T18" fmla="*/ 27 w 27"/>
                <a:gd name="T19" fmla="*/ 0 h 14"/>
                <a:gd name="T20" fmla="*/ 23 w 27"/>
                <a:gd name="T21" fmla="*/ 0 h 14"/>
                <a:gd name="T22" fmla="*/ 20 w 27"/>
                <a:gd name="T23" fmla="*/ 11 h 14"/>
                <a:gd name="T24" fmla="*/ 16 w 27"/>
                <a:gd name="T25" fmla="*/ 0 h 14"/>
                <a:gd name="T26" fmla="*/ 13 w 27"/>
                <a:gd name="T27" fmla="*/ 0 h 14"/>
                <a:gd name="T28" fmla="*/ 13 w 27"/>
                <a:gd name="T29" fmla="*/ 14 h 14"/>
                <a:gd name="T30" fmla="*/ 15 w 27"/>
                <a:gd name="T31" fmla="*/ 14 h 14"/>
                <a:gd name="T32" fmla="*/ 15 w 27"/>
                <a:gd name="T33" fmla="*/ 5 h 14"/>
                <a:gd name="T34" fmla="*/ 15 w 27"/>
                <a:gd name="T35" fmla="*/ 2 h 14"/>
                <a:gd name="T36" fmla="*/ 16 w 27"/>
                <a:gd name="T37" fmla="*/ 5 h 14"/>
                <a:gd name="T38" fmla="*/ 19 w 27"/>
                <a:gd name="T39" fmla="*/ 14 h 14"/>
                <a:gd name="T40" fmla="*/ 21 w 27"/>
                <a:gd name="T41" fmla="*/ 14 h 14"/>
                <a:gd name="T42" fmla="*/ 24 w 27"/>
                <a:gd name="T43" fmla="*/ 5 h 14"/>
                <a:gd name="T44" fmla="*/ 25 w 27"/>
                <a:gd name="T45" fmla="*/ 2 h 14"/>
                <a:gd name="T46" fmla="*/ 24 w 27"/>
                <a:gd name="T47" fmla="*/ 5 h 14"/>
                <a:gd name="T48" fmla="*/ 24 w 27"/>
                <a:gd name="T49" fmla="*/ 14 h 14"/>
                <a:gd name="T50" fmla="*/ 27 w 27"/>
                <a:gd name="T51" fmla="*/ 14 h 14"/>
                <a:gd name="T52" fmla="*/ 27 w 27"/>
                <a:gd name="T53"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 h="14">
                  <a:moveTo>
                    <a:pt x="11" y="0"/>
                  </a:moveTo>
                  <a:cubicBezTo>
                    <a:pt x="0" y="0"/>
                    <a:pt x="0" y="0"/>
                    <a:pt x="0" y="0"/>
                  </a:cubicBezTo>
                  <a:cubicBezTo>
                    <a:pt x="0" y="2"/>
                    <a:pt x="0" y="2"/>
                    <a:pt x="0" y="2"/>
                  </a:cubicBezTo>
                  <a:cubicBezTo>
                    <a:pt x="4" y="2"/>
                    <a:pt x="4" y="2"/>
                    <a:pt x="4" y="2"/>
                  </a:cubicBezTo>
                  <a:cubicBezTo>
                    <a:pt x="4" y="14"/>
                    <a:pt x="4" y="14"/>
                    <a:pt x="4" y="14"/>
                  </a:cubicBezTo>
                  <a:cubicBezTo>
                    <a:pt x="7" y="14"/>
                    <a:pt x="7" y="14"/>
                    <a:pt x="7" y="14"/>
                  </a:cubicBezTo>
                  <a:cubicBezTo>
                    <a:pt x="7" y="2"/>
                    <a:pt x="7" y="2"/>
                    <a:pt x="7" y="2"/>
                  </a:cubicBezTo>
                  <a:cubicBezTo>
                    <a:pt x="11" y="2"/>
                    <a:pt x="11" y="2"/>
                    <a:pt x="11" y="2"/>
                  </a:cubicBezTo>
                  <a:cubicBezTo>
                    <a:pt x="11" y="0"/>
                    <a:pt x="11" y="0"/>
                    <a:pt x="11" y="0"/>
                  </a:cubicBezTo>
                  <a:moveTo>
                    <a:pt x="27" y="0"/>
                  </a:moveTo>
                  <a:cubicBezTo>
                    <a:pt x="23" y="0"/>
                    <a:pt x="23" y="0"/>
                    <a:pt x="23" y="0"/>
                  </a:cubicBezTo>
                  <a:cubicBezTo>
                    <a:pt x="20" y="11"/>
                    <a:pt x="20" y="11"/>
                    <a:pt x="20" y="11"/>
                  </a:cubicBezTo>
                  <a:cubicBezTo>
                    <a:pt x="16" y="0"/>
                    <a:pt x="16" y="0"/>
                    <a:pt x="16" y="0"/>
                  </a:cubicBezTo>
                  <a:cubicBezTo>
                    <a:pt x="13" y="0"/>
                    <a:pt x="13" y="0"/>
                    <a:pt x="13" y="0"/>
                  </a:cubicBezTo>
                  <a:cubicBezTo>
                    <a:pt x="13" y="14"/>
                    <a:pt x="13" y="14"/>
                    <a:pt x="13" y="14"/>
                  </a:cubicBezTo>
                  <a:cubicBezTo>
                    <a:pt x="15" y="14"/>
                    <a:pt x="15" y="14"/>
                    <a:pt x="15" y="14"/>
                  </a:cubicBezTo>
                  <a:cubicBezTo>
                    <a:pt x="15" y="5"/>
                    <a:pt x="15" y="5"/>
                    <a:pt x="15" y="5"/>
                  </a:cubicBezTo>
                  <a:cubicBezTo>
                    <a:pt x="15" y="5"/>
                    <a:pt x="15" y="3"/>
                    <a:pt x="15" y="2"/>
                  </a:cubicBezTo>
                  <a:cubicBezTo>
                    <a:pt x="15" y="4"/>
                    <a:pt x="15" y="4"/>
                    <a:pt x="16" y="5"/>
                  </a:cubicBezTo>
                  <a:cubicBezTo>
                    <a:pt x="19" y="14"/>
                    <a:pt x="19" y="14"/>
                    <a:pt x="19" y="14"/>
                  </a:cubicBezTo>
                  <a:cubicBezTo>
                    <a:pt x="21" y="14"/>
                    <a:pt x="21" y="14"/>
                    <a:pt x="21" y="14"/>
                  </a:cubicBezTo>
                  <a:cubicBezTo>
                    <a:pt x="24" y="5"/>
                    <a:pt x="24" y="5"/>
                    <a:pt x="24" y="5"/>
                  </a:cubicBezTo>
                  <a:cubicBezTo>
                    <a:pt x="24" y="3"/>
                    <a:pt x="24" y="3"/>
                    <a:pt x="25" y="2"/>
                  </a:cubicBezTo>
                  <a:cubicBezTo>
                    <a:pt x="24" y="3"/>
                    <a:pt x="24" y="4"/>
                    <a:pt x="24" y="5"/>
                  </a:cubicBezTo>
                  <a:cubicBezTo>
                    <a:pt x="24" y="14"/>
                    <a:pt x="24" y="14"/>
                    <a:pt x="24" y="14"/>
                  </a:cubicBezTo>
                  <a:cubicBezTo>
                    <a:pt x="27" y="14"/>
                    <a:pt x="27" y="14"/>
                    <a:pt x="27" y="14"/>
                  </a:cubicBezTo>
                  <a:cubicBezTo>
                    <a:pt x="27" y="0"/>
                    <a:pt x="27" y="0"/>
                    <a:pt x="27" y="0"/>
                  </a:cubicBezTo>
                </a:path>
              </a:pathLst>
            </a:custGeom>
            <a:solidFill>
              <a:srgbClr val="A878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8" name="Freeform 10">
              <a:extLst>
                <a:ext uri="{FF2B5EF4-FFF2-40B4-BE49-F238E27FC236}">
                  <a16:creationId xmlns:a16="http://schemas.microsoft.com/office/drawing/2014/main" id="{3393B43B-557A-4175-8E45-0BD264623F00}"/>
                </a:ext>
              </a:extLst>
            </p:cNvPr>
            <p:cNvSpPr>
              <a:spLocks noEditPoints="1"/>
            </p:cNvSpPr>
            <p:nvPr/>
          </p:nvSpPr>
          <p:spPr bwMode="auto">
            <a:xfrm>
              <a:off x="3477" y="2095"/>
              <a:ext cx="489" cy="12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rgbClr val="6E1E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grpSp>
      <p:sp>
        <p:nvSpPr>
          <p:cNvPr id="14" name="Wellspect">
            <a:extLst>
              <a:ext uri="{FF2B5EF4-FFF2-40B4-BE49-F238E27FC236}">
                <a16:creationId xmlns:a16="http://schemas.microsoft.com/office/drawing/2014/main" id="{E48D5E98-11C4-49E4-9BA5-CC905436F2B4}"/>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1824157192"/>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Color shape">
            <a:extLst>
              <a:ext uri="{FF2B5EF4-FFF2-40B4-BE49-F238E27FC236}">
                <a16:creationId xmlns:a16="http://schemas.microsoft.com/office/drawing/2014/main" id="{789761F2-6CAB-4087-B0ED-0216FDD4F364}"/>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4" name="Lofric Hydro-Kit">
            <a:extLst>
              <a:ext uri="{FF2B5EF4-FFF2-40B4-BE49-F238E27FC236}">
                <a16:creationId xmlns:a16="http://schemas.microsoft.com/office/drawing/2014/main" id="{97ACD038-ED65-4FF3-9676-7E849B9718F2}"/>
              </a:ext>
            </a:extLst>
          </p:cNvPr>
          <p:cNvGrpSpPr/>
          <p:nvPr/>
        </p:nvGrpSpPr>
        <p:grpSpPr>
          <a:xfrm>
            <a:off x="4470284" y="9866451"/>
            <a:ext cx="2674800" cy="381600"/>
            <a:chOff x="9193213" y="6146800"/>
            <a:chExt cx="2673351" cy="382588"/>
          </a:xfrm>
        </p:grpSpPr>
        <p:sp>
          <p:nvSpPr>
            <p:cNvPr id="12" name="Freeform 13">
              <a:extLst>
                <a:ext uri="{FF2B5EF4-FFF2-40B4-BE49-F238E27FC236}">
                  <a16:creationId xmlns:a16="http://schemas.microsoft.com/office/drawing/2014/main" id="{74EEED3C-0BB7-44AB-BC83-C30974A65DE3}"/>
                </a:ext>
              </a:extLst>
            </p:cNvPr>
            <p:cNvSpPr>
              <a:spLocks noEditPoints="1"/>
            </p:cNvSpPr>
            <p:nvPr/>
          </p:nvSpPr>
          <p:spPr bwMode="auto">
            <a:xfrm>
              <a:off x="10499726" y="6234113"/>
              <a:ext cx="1366838" cy="295275"/>
            </a:xfrm>
            <a:custGeom>
              <a:avLst/>
              <a:gdLst>
                <a:gd name="T0" fmla="*/ 414 w 430"/>
                <a:gd name="T1" fmla="*/ 4 h 91"/>
                <a:gd name="T2" fmla="*/ 407 w 430"/>
                <a:gd name="T3" fmla="*/ 6 h 91"/>
                <a:gd name="T4" fmla="*/ 410 w 430"/>
                <a:gd name="T5" fmla="*/ 6 h 91"/>
                <a:gd name="T6" fmla="*/ 423 w 430"/>
                <a:gd name="T7" fmla="*/ 15 h 91"/>
                <a:gd name="T8" fmla="*/ 416 w 430"/>
                <a:gd name="T9" fmla="*/ 18 h 91"/>
                <a:gd name="T10" fmla="*/ 418 w 430"/>
                <a:gd name="T11" fmla="*/ 6 h 91"/>
                <a:gd name="T12" fmla="*/ 424 w 430"/>
                <a:gd name="T13" fmla="*/ 18 h 91"/>
                <a:gd name="T14" fmla="*/ 427 w 430"/>
                <a:gd name="T15" fmla="*/ 9 h 91"/>
                <a:gd name="T16" fmla="*/ 430 w 430"/>
                <a:gd name="T17" fmla="*/ 4 h 91"/>
                <a:gd name="T18" fmla="*/ 401 w 430"/>
                <a:gd name="T19" fmla="*/ 70 h 91"/>
                <a:gd name="T20" fmla="*/ 390 w 430"/>
                <a:gd name="T21" fmla="*/ 54 h 91"/>
                <a:gd name="T22" fmla="*/ 400 w 430"/>
                <a:gd name="T23" fmla="*/ 24 h 91"/>
                <a:gd name="T24" fmla="*/ 390 w 430"/>
                <a:gd name="T25" fmla="*/ 8 h 91"/>
                <a:gd name="T26" fmla="*/ 381 w 430"/>
                <a:gd name="T27" fmla="*/ 20 h 91"/>
                <a:gd name="T28" fmla="*/ 375 w 430"/>
                <a:gd name="T29" fmla="*/ 28 h 91"/>
                <a:gd name="T30" fmla="*/ 357 w 430"/>
                <a:gd name="T31" fmla="*/ 6 h 91"/>
                <a:gd name="T32" fmla="*/ 362 w 430"/>
                <a:gd name="T33" fmla="*/ 0 h 91"/>
                <a:gd name="T34" fmla="*/ 362 w 430"/>
                <a:gd name="T35" fmla="*/ 19 h 91"/>
                <a:gd name="T36" fmla="*/ 363 w 430"/>
                <a:gd name="T37" fmla="*/ 73 h 91"/>
                <a:gd name="T38" fmla="*/ 367 w 430"/>
                <a:gd name="T39" fmla="*/ 24 h 91"/>
                <a:gd name="T40" fmla="*/ 296 w 430"/>
                <a:gd name="T41" fmla="*/ 5 h 91"/>
                <a:gd name="T42" fmla="*/ 306 w 430"/>
                <a:gd name="T43" fmla="*/ 69 h 91"/>
                <a:gd name="T44" fmla="*/ 343 w 430"/>
                <a:gd name="T45" fmla="*/ 71 h 91"/>
                <a:gd name="T46" fmla="*/ 352 w 430"/>
                <a:gd name="T47" fmla="*/ 66 h 91"/>
                <a:gd name="T48" fmla="*/ 349 w 430"/>
                <a:gd name="T49" fmla="*/ 5 h 91"/>
                <a:gd name="T50" fmla="*/ 306 w 430"/>
                <a:gd name="T51" fmla="*/ 37 h 91"/>
                <a:gd name="T52" fmla="*/ 260 w 430"/>
                <a:gd name="T53" fmla="*/ 39 h 91"/>
                <a:gd name="T54" fmla="*/ 286 w 430"/>
                <a:gd name="T55" fmla="*/ 39 h 91"/>
                <a:gd name="T56" fmla="*/ 228 w 430"/>
                <a:gd name="T57" fmla="*/ 66 h 91"/>
                <a:gd name="T58" fmla="*/ 216 w 430"/>
                <a:gd name="T59" fmla="*/ 33 h 91"/>
                <a:gd name="T60" fmla="*/ 240 w 430"/>
                <a:gd name="T61" fmla="*/ 61 h 91"/>
                <a:gd name="T62" fmla="*/ 229 w 430"/>
                <a:gd name="T63" fmla="*/ 19 h 91"/>
                <a:gd name="T64" fmla="*/ 210 w 430"/>
                <a:gd name="T65" fmla="*/ 67 h 91"/>
                <a:gd name="T66" fmla="*/ 254 w 430"/>
                <a:gd name="T67" fmla="*/ 46 h 91"/>
                <a:gd name="T68" fmla="*/ 173 w 430"/>
                <a:gd name="T69" fmla="*/ 24 h 91"/>
                <a:gd name="T70" fmla="*/ 182 w 430"/>
                <a:gd name="T71" fmla="*/ 69 h 91"/>
                <a:gd name="T72" fmla="*/ 197 w 430"/>
                <a:gd name="T73" fmla="*/ 28 h 91"/>
                <a:gd name="T74" fmla="*/ 182 w 430"/>
                <a:gd name="T75" fmla="*/ 29 h 91"/>
                <a:gd name="T76" fmla="*/ 142 w 430"/>
                <a:gd name="T77" fmla="*/ 65 h 91"/>
                <a:gd name="T78" fmla="*/ 122 w 430"/>
                <a:gd name="T79" fmla="*/ 40 h 91"/>
                <a:gd name="T80" fmla="*/ 151 w 430"/>
                <a:gd name="T81" fmla="*/ 47 h 91"/>
                <a:gd name="T82" fmla="*/ 155 w 430"/>
                <a:gd name="T83" fmla="*/ 0 h 91"/>
                <a:gd name="T84" fmla="*/ 151 w 430"/>
                <a:gd name="T85" fmla="*/ 27 h 91"/>
                <a:gd name="T86" fmla="*/ 134 w 430"/>
                <a:gd name="T87" fmla="*/ 74 h 91"/>
                <a:gd name="T88" fmla="*/ 151 w 430"/>
                <a:gd name="T89" fmla="*/ 71 h 91"/>
                <a:gd name="T90" fmla="*/ 160 w 430"/>
                <a:gd name="T91" fmla="*/ 5 h 91"/>
                <a:gd name="T92" fmla="*/ 64 w 430"/>
                <a:gd name="T93" fmla="*/ 24 h 91"/>
                <a:gd name="T94" fmla="*/ 79 w 430"/>
                <a:gd name="T95" fmla="*/ 80 h 91"/>
                <a:gd name="T96" fmla="*/ 67 w 430"/>
                <a:gd name="T97" fmla="*/ 83 h 91"/>
                <a:gd name="T98" fmla="*/ 91 w 430"/>
                <a:gd name="T99" fmla="*/ 74 h 91"/>
                <a:gd name="T100" fmla="*/ 103 w 430"/>
                <a:gd name="T101" fmla="*/ 19 h 91"/>
                <a:gd name="T102" fmla="*/ 89 w 430"/>
                <a:gd name="T103" fmla="*/ 54 h 91"/>
                <a:gd name="T104" fmla="*/ 73 w 430"/>
                <a:gd name="T105" fmla="*/ 22 h 91"/>
                <a:gd name="T106" fmla="*/ 56 w 430"/>
                <a:gd name="T107" fmla="*/ 71 h 91"/>
                <a:gd name="T108" fmla="*/ 52 w 430"/>
                <a:gd name="T109" fmla="*/ 0 h 91"/>
                <a:gd name="T110" fmla="*/ 47 w 430"/>
                <a:gd name="T111" fmla="*/ 32 h 91"/>
                <a:gd name="T112" fmla="*/ 8 w 430"/>
                <a:gd name="T113" fmla="*/ 1 h 91"/>
                <a:gd name="T114" fmla="*/ 0 w 430"/>
                <a:gd name="T115" fmla="*/ 69 h 91"/>
                <a:gd name="T116" fmla="*/ 10 w 430"/>
                <a:gd name="T117" fmla="*/ 69 h 91"/>
                <a:gd name="T118" fmla="*/ 47 w 430"/>
                <a:gd name="T119" fmla="*/ 69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30" h="91">
                  <a:moveTo>
                    <a:pt x="410" y="6"/>
                  </a:moveTo>
                  <a:cubicBezTo>
                    <a:pt x="414" y="6"/>
                    <a:pt x="414" y="6"/>
                    <a:pt x="414" y="6"/>
                  </a:cubicBezTo>
                  <a:cubicBezTo>
                    <a:pt x="414" y="4"/>
                    <a:pt x="414" y="4"/>
                    <a:pt x="414" y="4"/>
                  </a:cubicBezTo>
                  <a:cubicBezTo>
                    <a:pt x="403" y="4"/>
                    <a:pt x="403" y="4"/>
                    <a:pt x="403" y="4"/>
                  </a:cubicBezTo>
                  <a:cubicBezTo>
                    <a:pt x="403" y="6"/>
                    <a:pt x="403" y="6"/>
                    <a:pt x="403" y="6"/>
                  </a:cubicBezTo>
                  <a:cubicBezTo>
                    <a:pt x="407" y="6"/>
                    <a:pt x="407" y="6"/>
                    <a:pt x="407" y="6"/>
                  </a:cubicBezTo>
                  <a:cubicBezTo>
                    <a:pt x="407" y="18"/>
                    <a:pt x="407" y="18"/>
                    <a:pt x="407" y="18"/>
                  </a:cubicBezTo>
                  <a:cubicBezTo>
                    <a:pt x="410" y="18"/>
                    <a:pt x="410" y="18"/>
                    <a:pt x="410" y="18"/>
                  </a:cubicBezTo>
                  <a:lnTo>
                    <a:pt x="410" y="6"/>
                  </a:lnTo>
                  <a:close/>
                  <a:moveTo>
                    <a:pt x="430" y="4"/>
                  </a:moveTo>
                  <a:cubicBezTo>
                    <a:pt x="426" y="4"/>
                    <a:pt x="426" y="4"/>
                    <a:pt x="426" y="4"/>
                  </a:cubicBezTo>
                  <a:cubicBezTo>
                    <a:pt x="423" y="15"/>
                    <a:pt x="423" y="15"/>
                    <a:pt x="423" y="15"/>
                  </a:cubicBezTo>
                  <a:cubicBezTo>
                    <a:pt x="419" y="4"/>
                    <a:pt x="419" y="4"/>
                    <a:pt x="419" y="4"/>
                  </a:cubicBezTo>
                  <a:cubicBezTo>
                    <a:pt x="416" y="4"/>
                    <a:pt x="416" y="4"/>
                    <a:pt x="416" y="4"/>
                  </a:cubicBezTo>
                  <a:cubicBezTo>
                    <a:pt x="416" y="18"/>
                    <a:pt x="416" y="18"/>
                    <a:pt x="416" y="18"/>
                  </a:cubicBezTo>
                  <a:cubicBezTo>
                    <a:pt x="418" y="18"/>
                    <a:pt x="418" y="18"/>
                    <a:pt x="418" y="18"/>
                  </a:cubicBezTo>
                  <a:cubicBezTo>
                    <a:pt x="418" y="9"/>
                    <a:pt x="418" y="9"/>
                    <a:pt x="418" y="9"/>
                  </a:cubicBezTo>
                  <a:cubicBezTo>
                    <a:pt x="418" y="9"/>
                    <a:pt x="418" y="7"/>
                    <a:pt x="418" y="6"/>
                  </a:cubicBezTo>
                  <a:cubicBezTo>
                    <a:pt x="418" y="8"/>
                    <a:pt x="419" y="8"/>
                    <a:pt x="419" y="9"/>
                  </a:cubicBezTo>
                  <a:cubicBezTo>
                    <a:pt x="422" y="18"/>
                    <a:pt x="422" y="18"/>
                    <a:pt x="422" y="18"/>
                  </a:cubicBezTo>
                  <a:cubicBezTo>
                    <a:pt x="424" y="18"/>
                    <a:pt x="424" y="18"/>
                    <a:pt x="424" y="18"/>
                  </a:cubicBezTo>
                  <a:cubicBezTo>
                    <a:pt x="427" y="9"/>
                    <a:pt x="427" y="9"/>
                    <a:pt x="427" y="9"/>
                  </a:cubicBezTo>
                  <a:cubicBezTo>
                    <a:pt x="427" y="7"/>
                    <a:pt x="427" y="7"/>
                    <a:pt x="428" y="6"/>
                  </a:cubicBezTo>
                  <a:cubicBezTo>
                    <a:pt x="428" y="7"/>
                    <a:pt x="427" y="8"/>
                    <a:pt x="427" y="9"/>
                  </a:cubicBezTo>
                  <a:cubicBezTo>
                    <a:pt x="427" y="18"/>
                    <a:pt x="427" y="18"/>
                    <a:pt x="427" y="18"/>
                  </a:cubicBezTo>
                  <a:cubicBezTo>
                    <a:pt x="430" y="18"/>
                    <a:pt x="430" y="18"/>
                    <a:pt x="430" y="18"/>
                  </a:cubicBezTo>
                  <a:lnTo>
                    <a:pt x="430" y="4"/>
                  </a:lnTo>
                  <a:close/>
                  <a:moveTo>
                    <a:pt x="381" y="58"/>
                  </a:moveTo>
                  <a:cubicBezTo>
                    <a:pt x="381" y="66"/>
                    <a:pt x="381" y="73"/>
                    <a:pt x="395" y="73"/>
                  </a:cubicBezTo>
                  <a:cubicBezTo>
                    <a:pt x="398" y="73"/>
                    <a:pt x="401" y="73"/>
                    <a:pt x="401" y="70"/>
                  </a:cubicBezTo>
                  <a:cubicBezTo>
                    <a:pt x="401" y="66"/>
                    <a:pt x="399" y="66"/>
                    <a:pt x="396" y="66"/>
                  </a:cubicBezTo>
                  <a:cubicBezTo>
                    <a:pt x="393" y="65"/>
                    <a:pt x="391" y="65"/>
                    <a:pt x="391" y="62"/>
                  </a:cubicBezTo>
                  <a:cubicBezTo>
                    <a:pt x="390" y="61"/>
                    <a:pt x="390" y="60"/>
                    <a:pt x="390" y="54"/>
                  </a:cubicBezTo>
                  <a:cubicBezTo>
                    <a:pt x="390" y="28"/>
                    <a:pt x="390" y="28"/>
                    <a:pt x="390" y="28"/>
                  </a:cubicBezTo>
                  <a:cubicBezTo>
                    <a:pt x="397" y="28"/>
                    <a:pt x="397" y="28"/>
                    <a:pt x="397" y="28"/>
                  </a:cubicBezTo>
                  <a:cubicBezTo>
                    <a:pt x="398" y="28"/>
                    <a:pt x="400" y="28"/>
                    <a:pt x="400" y="24"/>
                  </a:cubicBezTo>
                  <a:cubicBezTo>
                    <a:pt x="400" y="20"/>
                    <a:pt x="398" y="20"/>
                    <a:pt x="397" y="20"/>
                  </a:cubicBezTo>
                  <a:cubicBezTo>
                    <a:pt x="390" y="20"/>
                    <a:pt x="390" y="20"/>
                    <a:pt x="390" y="20"/>
                  </a:cubicBezTo>
                  <a:cubicBezTo>
                    <a:pt x="390" y="8"/>
                    <a:pt x="390" y="8"/>
                    <a:pt x="390" y="8"/>
                  </a:cubicBezTo>
                  <a:cubicBezTo>
                    <a:pt x="390" y="7"/>
                    <a:pt x="390" y="4"/>
                    <a:pt x="386" y="4"/>
                  </a:cubicBezTo>
                  <a:cubicBezTo>
                    <a:pt x="381" y="4"/>
                    <a:pt x="381" y="7"/>
                    <a:pt x="381" y="8"/>
                  </a:cubicBezTo>
                  <a:cubicBezTo>
                    <a:pt x="381" y="20"/>
                    <a:pt x="381" y="20"/>
                    <a:pt x="381" y="20"/>
                  </a:cubicBezTo>
                  <a:cubicBezTo>
                    <a:pt x="375" y="20"/>
                    <a:pt x="375" y="20"/>
                    <a:pt x="375" y="20"/>
                  </a:cubicBezTo>
                  <a:cubicBezTo>
                    <a:pt x="374" y="20"/>
                    <a:pt x="372" y="20"/>
                    <a:pt x="372" y="24"/>
                  </a:cubicBezTo>
                  <a:cubicBezTo>
                    <a:pt x="372" y="28"/>
                    <a:pt x="374" y="28"/>
                    <a:pt x="375" y="28"/>
                  </a:cubicBezTo>
                  <a:cubicBezTo>
                    <a:pt x="381" y="28"/>
                    <a:pt x="381" y="28"/>
                    <a:pt x="381" y="28"/>
                  </a:cubicBezTo>
                  <a:lnTo>
                    <a:pt x="381" y="58"/>
                  </a:lnTo>
                  <a:close/>
                  <a:moveTo>
                    <a:pt x="357" y="6"/>
                  </a:moveTo>
                  <a:cubicBezTo>
                    <a:pt x="357" y="9"/>
                    <a:pt x="359" y="12"/>
                    <a:pt x="362" y="12"/>
                  </a:cubicBezTo>
                  <a:cubicBezTo>
                    <a:pt x="366" y="12"/>
                    <a:pt x="368" y="10"/>
                    <a:pt x="368" y="6"/>
                  </a:cubicBezTo>
                  <a:cubicBezTo>
                    <a:pt x="368" y="2"/>
                    <a:pt x="365" y="0"/>
                    <a:pt x="362" y="0"/>
                  </a:cubicBezTo>
                  <a:cubicBezTo>
                    <a:pt x="359" y="0"/>
                    <a:pt x="357" y="2"/>
                    <a:pt x="357" y="6"/>
                  </a:cubicBezTo>
                  <a:moveTo>
                    <a:pt x="367" y="24"/>
                  </a:moveTo>
                  <a:cubicBezTo>
                    <a:pt x="367" y="23"/>
                    <a:pt x="367" y="19"/>
                    <a:pt x="362" y="19"/>
                  </a:cubicBezTo>
                  <a:cubicBezTo>
                    <a:pt x="358" y="19"/>
                    <a:pt x="358" y="23"/>
                    <a:pt x="358" y="24"/>
                  </a:cubicBezTo>
                  <a:cubicBezTo>
                    <a:pt x="358" y="69"/>
                    <a:pt x="358" y="69"/>
                    <a:pt x="358" y="69"/>
                  </a:cubicBezTo>
                  <a:cubicBezTo>
                    <a:pt x="358" y="72"/>
                    <a:pt x="360" y="73"/>
                    <a:pt x="363" y="73"/>
                  </a:cubicBezTo>
                  <a:cubicBezTo>
                    <a:pt x="365" y="73"/>
                    <a:pt x="366" y="72"/>
                    <a:pt x="367" y="71"/>
                  </a:cubicBezTo>
                  <a:cubicBezTo>
                    <a:pt x="367" y="71"/>
                    <a:pt x="367" y="70"/>
                    <a:pt x="367" y="69"/>
                  </a:cubicBezTo>
                  <a:lnTo>
                    <a:pt x="367" y="24"/>
                  </a:lnTo>
                  <a:close/>
                  <a:moveTo>
                    <a:pt x="306" y="5"/>
                  </a:moveTo>
                  <a:cubicBezTo>
                    <a:pt x="306" y="3"/>
                    <a:pt x="305" y="0"/>
                    <a:pt x="301" y="0"/>
                  </a:cubicBezTo>
                  <a:cubicBezTo>
                    <a:pt x="296" y="0"/>
                    <a:pt x="296" y="4"/>
                    <a:pt x="296" y="5"/>
                  </a:cubicBezTo>
                  <a:cubicBezTo>
                    <a:pt x="296" y="69"/>
                    <a:pt x="296" y="69"/>
                    <a:pt x="296" y="69"/>
                  </a:cubicBezTo>
                  <a:cubicBezTo>
                    <a:pt x="296" y="70"/>
                    <a:pt x="297" y="73"/>
                    <a:pt x="301" y="73"/>
                  </a:cubicBezTo>
                  <a:cubicBezTo>
                    <a:pt x="305" y="73"/>
                    <a:pt x="306" y="70"/>
                    <a:pt x="306" y="69"/>
                  </a:cubicBezTo>
                  <a:cubicBezTo>
                    <a:pt x="306" y="49"/>
                    <a:pt x="306" y="49"/>
                    <a:pt x="306" y="49"/>
                  </a:cubicBezTo>
                  <a:cubicBezTo>
                    <a:pt x="317" y="37"/>
                    <a:pt x="317" y="37"/>
                    <a:pt x="317" y="37"/>
                  </a:cubicBezTo>
                  <a:cubicBezTo>
                    <a:pt x="343" y="71"/>
                    <a:pt x="343" y="71"/>
                    <a:pt x="343" y="71"/>
                  </a:cubicBezTo>
                  <a:cubicBezTo>
                    <a:pt x="344" y="72"/>
                    <a:pt x="345" y="73"/>
                    <a:pt x="348" y="73"/>
                  </a:cubicBezTo>
                  <a:cubicBezTo>
                    <a:pt x="351" y="73"/>
                    <a:pt x="353" y="71"/>
                    <a:pt x="353" y="68"/>
                  </a:cubicBezTo>
                  <a:cubicBezTo>
                    <a:pt x="353" y="67"/>
                    <a:pt x="353" y="67"/>
                    <a:pt x="352" y="66"/>
                  </a:cubicBezTo>
                  <a:cubicBezTo>
                    <a:pt x="324" y="31"/>
                    <a:pt x="324" y="31"/>
                    <a:pt x="324" y="31"/>
                  </a:cubicBezTo>
                  <a:cubicBezTo>
                    <a:pt x="347" y="8"/>
                    <a:pt x="347" y="8"/>
                    <a:pt x="347" y="8"/>
                  </a:cubicBezTo>
                  <a:cubicBezTo>
                    <a:pt x="348" y="7"/>
                    <a:pt x="349" y="6"/>
                    <a:pt x="349" y="5"/>
                  </a:cubicBezTo>
                  <a:cubicBezTo>
                    <a:pt x="349" y="3"/>
                    <a:pt x="347" y="0"/>
                    <a:pt x="344" y="0"/>
                  </a:cubicBezTo>
                  <a:cubicBezTo>
                    <a:pt x="342" y="0"/>
                    <a:pt x="341" y="1"/>
                    <a:pt x="341" y="2"/>
                  </a:cubicBezTo>
                  <a:cubicBezTo>
                    <a:pt x="306" y="37"/>
                    <a:pt x="306" y="37"/>
                    <a:pt x="306" y="37"/>
                  </a:cubicBezTo>
                  <a:lnTo>
                    <a:pt x="306" y="5"/>
                  </a:lnTo>
                  <a:close/>
                  <a:moveTo>
                    <a:pt x="264" y="35"/>
                  </a:moveTo>
                  <a:cubicBezTo>
                    <a:pt x="263" y="35"/>
                    <a:pt x="260" y="35"/>
                    <a:pt x="260" y="39"/>
                  </a:cubicBezTo>
                  <a:cubicBezTo>
                    <a:pt x="260" y="43"/>
                    <a:pt x="263" y="43"/>
                    <a:pt x="264" y="43"/>
                  </a:cubicBezTo>
                  <a:cubicBezTo>
                    <a:pt x="282" y="43"/>
                    <a:pt x="282" y="43"/>
                    <a:pt x="282" y="43"/>
                  </a:cubicBezTo>
                  <a:cubicBezTo>
                    <a:pt x="285" y="43"/>
                    <a:pt x="286" y="42"/>
                    <a:pt x="286" y="39"/>
                  </a:cubicBezTo>
                  <a:cubicBezTo>
                    <a:pt x="286" y="35"/>
                    <a:pt x="283" y="35"/>
                    <a:pt x="282" y="35"/>
                  </a:cubicBezTo>
                  <a:lnTo>
                    <a:pt x="264" y="35"/>
                  </a:lnTo>
                  <a:close/>
                  <a:moveTo>
                    <a:pt x="228" y="66"/>
                  </a:moveTo>
                  <a:cubicBezTo>
                    <a:pt x="223" y="66"/>
                    <a:pt x="219" y="64"/>
                    <a:pt x="217" y="61"/>
                  </a:cubicBezTo>
                  <a:cubicBezTo>
                    <a:pt x="214" y="57"/>
                    <a:pt x="213" y="52"/>
                    <a:pt x="213" y="47"/>
                  </a:cubicBezTo>
                  <a:cubicBezTo>
                    <a:pt x="213" y="42"/>
                    <a:pt x="214" y="36"/>
                    <a:pt x="216" y="33"/>
                  </a:cubicBezTo>
                  <a:cubicBezTo>
                    <a:pt x="220" y="27"/>
                    <a:pt x="226" y="27"/>
                    <a:pt x="228" y="27"/>
                  </a:cubicBezTo>
                  <a:cubicBezTo>
                    <a:pt x="241" y="27"/>
                    <a:pt x="244" y="37"/>
                    <a:pt x="244" y="47"/>
                  </a:cubicBezTo>
                  <a:cubicBezTo>
                    <a:pt x="244" y="50"/>
                    <a:pt x="244" y="56"/>
                    <a:pt x="240" y="61"/>
                  </a:cubicBezTo>
                  <a:cubicBezTo>
                    <a:pt x="237" y="65"/>
                    <a:pt x="233" y="66"/>
                    <a:pt x="228" y="66"/>
                  </a:cubicBezTo>
                  <a:moveTo>
                    <a:pt x="254" y="46"/>
                  </a:moveTo>
                  <a:cubicBezTo>
                    <a:pt x="254" y="29"/>
                    <a:pt x="244" y="19"/>
                    <a:pt x="229" y="19"/>
                  </a:cubicBezTo>
                  <a:cubicBezTo>
                    <a:pt x="224" y="19"/>
                    <a:pt x="216" y="20"/>
                    <a:pt x="210" y="27"/>
                  </a:cubicBezTo>
                  <a:cubicBezTo>
                    <a:pt x="204" y="33"/>
                    <a:pt x="203" y="42"/>
                    <a:pt x="203" y="47"/>
                  </a:cubicBezTo>
                  <a:cubicBezTo>
                    <a:pt x="203" y="50"/>
                    <a:pt x="203" y="60"/>
                    <a:pt x="210" y="67"/>
                  </a:cubicBezTo>
                  <a:cubicBezTo>
                    <a:pt x="216" y="73"/>
                    <a:pt x="223" y="74"/>
                    <a:pt x="228" y="74"/>
                  </a:cubicBezTo>
                  <a:cubicBezTo>
                    <a:pt x="233" y="74"/>
                    <a:pt x="241" y="73"/>
                    <a:pt x="247" y="66"/>
                  </a:cubicBezTo>
                  <a:cubicBezTo>
                    <a:pt x="253" y="60"/>
                    <a:pt x="254" y="51"/>
                    <a:pt x="254" y="46"/>
                  </a:cubicBezTo>
                  <a:moveTo>
                    <a:pt x="182" y="24"/>
                  </a:moveTo>
                  <a:cubicBezTo>
                    <a:pt x="182" y="22"/>
                    <a:pt x="181" y="19"/>
                    <a:pt x="177" y="19"/>
                  </a:cubicBezTo>
                  <a:cubicBezTo>
                    <a:pt x="173" y="19"/>
                    <a:pt x="173" y="22"/>
                    <a:pt x="173" y="24"/>
                  </a:cubicBezTo>
                  <a:cubicBezTo>
                    <a:pt x="173" y="69"/>
                    <a:pt x="173" y="69"/>
                    <a:pt x="173" y="69"/>
                  </a:cubicBezTo>
                  <a:cubicBezTo>
                    <a:pt x="173" y="71"/>
                    <a:pt x="173" y="73"/>
                    <a:pt x="177" y="73"/>
                  </a:cubicBezTo>
                  <a:cubicBezTo>
                    <a:pt x="182" y="73"/>
                    <a:pt x="182" y="71"/>
                    <a:pt x="182" y="69"/>
                  </a:cubicBezTo>
                  <a:cubicBezTo>
                    <a:pt x="182" y="49"/>
                    <a:pt x="182" y="49"/>
                    <a:pt x="182" y="49"/>
                  </a:cubicBezTo>
                  <a:cubicBezTo>
                    <a:pt x="182" y="43"/>
                    <a:pt x="182" y="36"/>
                    <a:pt x="189" y="31"/>
                  </a:cubicBezTo>
                  <a:cubicBezTo>
                    <a:pt x="191" y="29"/>
                    <a:pt x="194" y="29"/>
                    <a:pt x="197" y="28"/>
                  </a:cubicBezTo>
                  <a:cubicBezTo>
                    <a:pt x="198" y="28"/>
                    <a:pt x="201" y="28"/>
                    <a:pt x="201" y="24"/>
                  </a:cubicBezTo>
                  <a:cubicBezTo>
                    <a:pt x="201" y="19"/>
                    <a:pt x="196" y="19"/>
                    <a:pt x="195" y="19"/>
                  </a:cubicBezTo>
                  <a:cubicBezTo>
                    <a:pt x="189" y="19"/>
                    <a:pt x="183" y="23"/>
                    <a:pt x="182" y="29"/>
                  </a:cubicBezTo>
                  <a:lnTo>
                    <a:pt x="182" y="24"/>
                  </a:lnTo>
                  <a:close/>
                  <a:moveTo>
                    <a:pt x="151" y="47"/>
                  </a:moveTo>
                  <a:cubicBezTo>
                    <a:pt x="151" y="49"/>
                    <a:pt x="151" y="60"/>
                    <a:pt x="142" y="65"/>
                  </a:cubicBezTo>
                  <a:cubicBezTo>
                    <a:pt x="140" y="66"/>
                    <a:pt x="138" y="66"/>
                    <a:pt x="136" y="66"/>
                  </a:cubicBezTo>
                  <a:cubicBezTo>
                    <a:pt x="124" y="66"/>
                    <a:pt x="121" y="55"/>
                    <a:pt x="121" y="47"/>
                  </a:cubicBezTo>
                  <a:cubicBezTo>
                    <a:pt x="121" y="44"/>
                    <a:pt x="122" y="42"/>
                    <a:pt x="122" y="40"/>
                  </a:cubicBezTo>
                  <a:cubicBezTo>
                    <a:pt x="123" y="32"/>
                    <a:pt x="127" y="27"/>
                    <a:pt x="135" y="27"/>
                  </a:cubicBezTo>
                  <a:cubicBezTo>
                    <a:pt x="139" y="27"/>
                    <a:pt x="144" y="28"/>
                    <a:pt x="148" y="33"/>
                  </a:cubicBezTo>
                  <a:cubicBezTo>
                    <a:pt x="150" y="37"/>
                    <a:pt x="151" y="42"/>
                    <a:pt x="151" y="47"/>
                  </a:cubicBezTo>
                  <a:moveTo>
                    <a:pt x="160" y="5"/>
                  </a:moveTo>
                  <a:cubicBezTo>
                    <a:pt x="160" y="3"/>
                    <a:pt x="159" y="2"/>
                    <a:pt x="157" y="1"/>
                  </a:cubicBezTo>
                  <a:cubicBezTo>
                    <a:pt x="156" y="0"/>
                    <a:pt x="155" y="0"/>
                    <a:pt x="155" y="0"/>
                  </a:cubicBezTo>
                  <a:cubicBezTo>
                    <a:pt x="153" y="0"/>
                    <a:pt x="152" y="1"/>
                    <a:pt x="151" y="3"/>
                  </a:cubicBezTo>
                  <a:cubicBezTo>
                    <a:pt x="151" y="3"/>
                    <a:pt x="151" y="4"/>
                    <a:pt x="151" y="5"/>
                  </a:cubicBezTo>
                  <a:cubicBezTo>
                    <a:pt x="151" y="27"/>
                    <a:pt x="151" y="27"/>
                    <a:pt x="151" y="27"/>
                  </a:cubicBezTo>
                  <a:cubicBezTo>
                    <a:pt x="149" y="25"/>
                    <a:pt x="145" y="19"/>
                    <a:pt x="134" y="19"/>
                  </a:cubicBezTo>
                  <a:cubicBezTo>
                    <a:pt x="117" y="19"/>
                    <a:pt x="112" y="33"/>
                    <a:pt x="112" y="46"/>
                  </a:cubicBezTo>
                  <a:cubicBezTo>
                    <a:pt x="112" y="61"/>
                    <a:pt x="118" y="74"/>
                    <a:pt x="134" y="74"/>
                  </a:cubicBezTo>
                  <a:cubicBezTo>
                    <a:pt x="139" y="74"/>
                    <a:pt x="143" y="73"/>
                    <a:pt x="146" y="71"/>
                  </a:cubicBezTo>
                  <a:cubicBezTo>
                    <a:pt x="149" y="69"/>
                    <a:pt x="150" y="68"/>
                    <a:pt x="151" y="67"/>
                  </a:cubicBezTo>
                  <a:cubicBezTo>
                    <a:pt x="151" y="69"/>
                    <a:pt x="151" y="70"/>
                    <a:pt x="151" y="71"/>
                  </a:cubicBezTo>
                  <a:cubicBezTo>
                    <a:pt x="151" y="72"/>
                    <a:pt x="153" y="73"/>
                    <a:pt x="155" y="73"/>
                  </a:cubicBezTo>
                  <a:cubicBezTo>
                    <a:pt x="159" y="73"/>
                    <a:pt x="160" y="70"/>
                    <a:pt x="160" y="69"/>
                  </a:cubicBezTo>
                  <a:lnTo>
                    <a:pt x="160" y="5"/>
                  </a:lnTo>
                  <a:close/>
                  <a:moveTo>
                    <a:pt x="73" y="22"/>
                  </a:moveTo>
                  <a:cubicBezTo>
                    <a:pt x="73" y="21"/>
                    <a:pt x="72" y="19"/>
                    <a:pt x="69" y="19"/>
                  </a:cubicBezTo>
                  <a:cubicBezTo>
                    <a:pt x="66" y="19"/>
                    <a:pt x="64" y="21"/>
                    <a:pt x="64" y="24"/>
                  </a:cubicBezTo>
                  <a:cubicBezTo>
                    <a:pt x="64" y="25"/>
                    <a:pt x="64" y="25"/>
                    <a:pt x="64" y="26"/>
                  </a:cubicBezTo>
                  <a:cubicBezTo>
                    <a:pt x="83" y="73"/>
                    <a:pt x="83" y="73"/>
                    <a:pt x="83" y="73"/>
                  </a:cubicBezTo>
                  <a:cubicBezTo>
                    <a:pt x="81" y="77"/>
                    <a:pt x="81" y="78"/>
                    <a:pt x="79" y="80"/>
                  </a:cubicBezTo>
                  <a:cubicBezTo>
                    <a:pt x="78" y="82"/>
                    <a:pt x="75" y="83"/>
                    <a:pt x="73" y="83"/>
                  </a:cubicBezTo>
                  <a:cubicBezTo>
                    <a:pt x="72" y="83"/>
                    <a:pt x="69" y="82"/>
                    <a:pt x="69" y="82"/>
                  </a:cubicBezTo>
                  <a:cubicBezTo>
                    <a:pt x="68" y="82"/>
                    <a:pt x="67" y="82"/>
                    <a:pt x="67" y="83"/>
                  </a:cubicBezTo>
                  <a:cubicBezTo>
                    <a:pt x="66" y="83"/>
                    <a:pt x="66" y="85"/>
                    <a:pt x="66" y="86"/>
                  </a:cubicBezTo>
                  <a:cubicBezTo>
                    <a:pt x="66" y="90"/>
                    <a:pt x="68" y="91"/>
                    <a:pt x="73" y="91"/>
                  </a:cubicBezTo>
                  <a:cubicBezTo>
                    <a:pt x="85" y="91"/>
                    <a:pt x="88" y="84"/>
                    <a:pt x="91" y="74"/>
                  </a:cubicBezTo>
                  <a:cubicBezTo>
                    <a:pt x="108" y="25"/>
                    <a:pt x="108" y="25"/>
                    <a:pt x="108" y="25"/>
                  </a:cubicBezTo>
                  <a:cubicBezTo>
                    <a:pt x="108" y="25"/>
                    <a:pt x="108" y="24"/>
                    <a:pt x="108" y="24"/>
                  </a:cubicBezTo>
                  <a:cubicBezTo>
                    <a:pt x="108" y="21"/>
                    <a:pt x="106" y="19"/>
                    <a:pt x="103" y="19"/>
                  </a:cubicBezTo>
                  <a:cubicBezTo>
                    <a:pt x="100" y="19"/>
                    <a:pt x="99" y="21"/>
                    <a:pt x="99" y="22"/>
                  </a:cubicBezTo>
                  <a:cubicBezTo>
                    <a:pt x="91" y="47"/>
                    <a:pt x="91" y="47"/>
                    <a:pt x="91" y="47"/>
                  </a:cubicBezTo>
                  <a:cubicBezTo>
                    <a:pt x="91" y="48"/>
                    <a:pt x="89" y="53"/>
                    <a:pt x="89" y="54"/>
                  </a:cubicBezTo>
                  <a:cubicBezTo>
                    <a:pt x="88" y="57"/>
                    <a:pt x="87" y="59"/>
                    <a:pt x="87" y="62"/>
                  </a:cubicBezTo>
                  <a:cubicBezTo>
                    <a:pt x="86" y="60"/>
                    <a:pt x="86" y="58"/>
                    <a:pt x="85" y="54"/>
                  </a:cubicBezTo>
                  <a:lnTo>
                    <a:pt x="73" y="22"/>
                  </a:lnTo>
                  <a:close/>
                  <a:moveTo>
                    <a:pt x="47" y="69"/>
                  </a:moveTo>
                  <a:cubicBezTo>
                    <a:pt x="47" y="70"/>
                    <a:pt x="48" y="73"/>
                    <a:pt x="52" y="73"/>
                  </a:cubicBezTo>
                  <a:cubicBezTo>
                    <a:pt x="54" y="73"/>
                    <a:pt x="56" y="72"/>
                    <a:pt x="56" y="71"/>
                  </a:cubicBezTo>
                  <a:cubicBezTo>
                    <a:pt x="57" y="70"/>
                    <a:pt x="57" y="70"/>
                    <a:pt x="57" y="69"/>
                  </a:cubicBezTo>
                  <a:cubicBezTo>
                    <a:pt x="57" y="5"/>
                    <a:pt x="57" y="5"/>
                    <a:pt x="57" y="5"/>
                  </a:cubicBezTo>
                  <a:cubicBezTo>
                    <a:pt x="57" y="4"/>
                    <a:pt x="56" y="0"/>
                    <a:pt x="52" y="0"/>
                  </a:cubicBezTo>
                  <a:cubicBezTo>
                    <a:pt x="49" y="0"/>
                    <a:pt x="48" y="2"/>
                    <a:pt x="48" y="3"/>
                  </a:cubicBezTo>
                  <a:cubicBezTo>
                    <a:pt x="47" y="3"/>
                    <a:pt x="47" y="4"/>
                    <a:pt x="47" y="5"/>
                  </a:cubicBezTo>
                  <a:cubicBezTo>
                    <a:pt x="47" y="32"/>
                    <a:pt x="47" y="32"/>
                    <a:pt x="47" y="32"/>
                  </a:cubicBezTo>
                  <a:cubicBezTo>
                    <a:pt x="10" y="32"/>
                    <a:pt x="10" y="32"/>
                    <a:pt x="10" y="32"/>
                  </a:cubicBezTo>
                  <a:cubicBezTo>
                    <a:pt x="10" y="5"/>
                    <a:pt x="10" y="5"/>
                    <a:pt x="10" y="5"/>
                  </a:cubicBezTo>
                  <a:cubicBezTo>
                    <a:pt x="10" y="3"/>
                    <a:pt x="10" y="2"/>
                    <a:pt x="8" y="1"/>
                  </a:cubicBezTo>
                  <a:cubicBezTo>
                    <a:pt x="7" y="0"/>
                    <a:pt x="6" y="0"/>
                    <a:pt x="5" y="0"/>
                  </a:cubicBezTo>
                  <a:cubicBezTo>
                    <a:pt x="1" y="0"/>
                    <a:pt x="0" y="4"/>
                    <a:pt x="0" y="5"/>
                  </a:cubicBezTo>
                  <a:cubicBezTo>
                    <a:pt x="0" y="69"/>
                    <a:pt x="0" y="69"/>
                    <a:pt x="0" y="69"/>
                  </a:cubicBezTo>
                  <a:cubicBezTo>
                    <a:pt x="0" y="70"/>
                    <a:pt x="1" y="72"/>
                    <a:pt x="3" y="73"/>
                  </a:cubicBezTo>
                  <a:cubicBezTo>
                    <a:pt x="3" y="73"/>
                    <a:pt x="4" y="73"/>
                    <a:pt x="5" y="73"/>
                  </a:cubicBezTo>
                  <a:cubicBezTo>
                    <a:pt x="9" y="73"/>
                    <a:pt x="10" y="70"/>
                    <a:pt x="10" y="69"/>
                  </a:cubicBezTo>
                  <a:cubicBezTo>
                    <a:pt x="10" y="40"/>
                    <a:pt x="10" y="40"/>
                    <a:pt x="10" y="40"/>
                  </a:cubicBezTo>
                  <a:cubicBezTo>
                    <a:pt x="47" y="40"/>
                    <a:pt x="47" y="40"/>
                    <a:pt x="47" y="40"/>
                  </a:cubicBezTo>
                  <a:lnTo>
                    <a:pt x="47" y="69"/>
                  </a:lnTo>
                  <a:close/>
                </a:path>
              </a:pathLst>
            </a:custGeom>
            <a:solidFill>
              <a:schemeClr val="tx2">
                <a:lumMod val="40000"/>
                <a:lumOff val="60000"/>
              </a:schemeClr>
            </a:solidFill>
            <a:ln>
              <a:noFill/>
            </a:ln>
          </p:spPr>
          <p:txBody>
            <a:bodyPr vert="horz" wrap="square" lIns="91440" tIns="45720" rIns="91440" bIns="45720" numCol="1" anchor="t" anchorCtr="0" compatLnSpc="1">
              <a:prstTxWarp prst="textNoShape">
                <a:avLst/>
              </a:prstTxWarp>
            </a:bodyPr>
            <a:lstStyle/>
            <a:p>
              <a:endParaRPr lang="en-US" sz="1116"/>
            </a:p>
          </p:txBody>
        </p:sp>
        <p:sp>
          <p:nvSpPr>
            <p:cNvPr id="13" name="Freeform 14">
              <a:extLst>
                <a:ext uri="{FF2B5EF4-FFF2-40B4-BE49-F238E27FC236}">
                  <a16:creationId xmlns:a16="http://schemas.microsoft.com/office/drawing/2014/main" id="{428B5FFB-98B0-4849-9E8F-1CE8E38839B6}"/>
                </a:ext>
              </a:extLst>
            </p:cNvPr>
            <p:cNvSpPr>
              <a:spLocks noEditPoints="1"/>
            </p:cNvSpPr>
            <p:nvPr/>
          </p:nvSpPr>
          <p:spPr bwMode="auto">
            <a:xfrm>
              <a:off x="9193213" y="6146800"/>
              <a:ext cx="1274763" cy="330200"/>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116"/>
            </a:p>
          </p:txBody>
        </p:sp>
      </p:grpSp>
      <p:sp>
        <p:nvSpPr>
          <p:cNvPr id="10" name="Wellspect">
            <a:extLst>
              <a:ext uri="{FF2B5EF4-FFF2-40B4-BE49-F238E27FC236}">
                <a16:creationId xmlns:a16="http://schemas.microsoft.com/office/drawing/2014/main" id="{677736C1-09C9-4E26-9F56-49DECC6DD792}"/>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397400364"/>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Color shape">
            <a:extLst>
              <a:ext uri="{FF2B5EF4-FFF2-40B4-BE49-F238E27FC236}">
                <a16:creationId xmlns:a16="http://schemas.microsoft.com/office/drawing/2014/main" id="{43B1B424-42AB-4C4E-8C54-6569DBB2A0A4}"/>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4" name="Navina">
            <a:extLst>
              <a:ext uri="{FF2B5EF4-FFF2-40B4-BE49-F238E27FC236}">
                <a16:creationId xmlns:a16="http://schemas.microsoft.com/office/drawing/2014/main" id="{88703749-B591-4C0F-BD0A-30AE1D4E5357}"/>
              </a:ext>
            </a:extLst>
          </p:cNvPr>
          <p:cNvSpPr>
            <a:spLocks noEditPoints="1"/>
          </p:cNvSpPr>
          <p:nvPr/>
        </p:nvSpPr>
        <p:spPr bwMode="auto">
          <a:xfrm>
            <a:off x="5736732" y="9862259"/>
            <a:ext cx="1422000" cy="331200"/>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a:p>
        </p:txBody>
      </p:sp>
      <p:sp>
        <p:nvSpPr>
          <p:cNvPr id="9" name="Wellspect">
            <a:extLst>
              <a:ext uri="{FF2B5EF4-FFF2-40B4-BE49-F238E27FC236}">
                <a16:creationId xmlns:a16="http://schemas.microsoft.com/office/drawing/2014/main" id="{656AA288-BB05-4C20-B35E-61F91300BFE2}"/>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20996065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Lst>
  <p:txStyles>
    <p:titleStyle>
      <a:lvl1pPr algn="l" defTabSz="567019" rtl="0" eaLnBrk="1" latinLnBrk="0" hangingPunct="1">
        <a:lnSpc>
          <a:spcPct val="90000"/>
        </a:lnSpc>
        <a:spcBef>
          <a:spcPct val="0"/>
        </a:spcBef>
        <a:buNone/>
        <a:defRPr sz="2232" kern="1200">
          <a:solidFill>
            <a:schemeClr val="accent6"/>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Color shape">
            <a:extLst>
              <a:ext uri="{FF2B5EF4-FFF2-40B4-BE49-F238E27FC236}">
                <a16:creationId xmlns:a16="http://schemas.microsoft.com/office/drawing/2014/main" id="{94E3F5B3-848B-441A-9308-8CC41261D93B}"/>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6" name="Navina Smart">
            <a:extLst>
              <a:ext uri="{FF2B5EF4-FFF2-40B4-BE49-F238E27FC236}">
                <a16:creationId xmlns:a16="http://schemas.microsoft.com/office/drawing/2014/main" id="{66AD731D-9266-42ED-A6C6-62419BA18C38}"/>
              </a:ext>
            </a:extLst>
          </p:cNvPr>
          <p:cNvGrpSpPr/>
          <p:nvPr/>
        </p:nvGrpSpPr>
        <p:grpSpPr>
          <a:xfrm>
            <a:off x="4777948" y="9862259"/>
            <a:ext cx="2271600" cy="331200"/>
            <a:chOff x="3827463" y="-796925"/>
            <a:chExt cx="2271712" cy="331787"/>
          </a:xfrm>
        </p:grpSpPr>
        <p:sp>
          <p:nvSpPr>
            <p:cNvPr id="17" name="Freeform 5">
              <a:extLst>
                <a:ext uri="{FF2B5EF4-FFF2-40B4-BE49-F238E27FC236}">
                  <a16:creationId xmlns:a16="http://schemas.microsoft.com/office/drawing/2014/main" id="{3CB882FA-7146-4310-93AD-3EFC83B6E634}"/>
                </a:ext>
              </a:extLst>
            </p:cNvPr>
            <p:cNvSpPr>
              <a:spLocks noEditPoints="1"/>
            </p:cNvSpPr>
            <p:nvPr/>
          </p:nvSpPr>
          <p:spPr bwMode="auto">
            <a:xfrm>
              <a:off x="5262563" y="-709613"/>
              <a:ext cx="836612" cy="241300"/>
            </a:xfrm>
            <a:custGeom>
              <a:avLst/>
              <a:gdLst>
                <a:gd name="T0" fmla="*/ 257 w 263"/>
                <a:gd name="T1" fmla="*/ 73 h 74"/>
                <a:gd name="T2" fmla="*/ 258 w 263"/>
                <a:gd name="T3" fmla="*/ 66 h 74"/>
                <a:gd name="T4" fmla="*/ 252 w 263"/>
                <a:gd name="T5" fmla="*/ 54 h 74"/>
                <a:gd name="T6" fmla="*/ 258 w 263"/>
                <a:gd name="T7" fmla="*/ 28 h 74"/>
                <a:gd name="T8" fmla="*/ 258 w 263"/>
                <a:gd name="T9" fmla="*/ 20 h 74"/>
                <a:gd name="T10" fmla="*/ 252 w 263"/>
                <a:gd name="T11" fmla="*/ 8 h 74"/>
                <a:gd name="T12" fmla="*/ 243 w 263"/>
                <a:gd name="T13" fmla="*/ 8 h 74"/>
                <a:gd name="T14" fmla="*/ 237 w 263"/>
                <a:gd name="T15" fmla="*/ 20 h 74"/>
                <a:gd name="T16" fmla="*/ 237 w 263"/>
                <a:gd name="T17" fmla="*/ 28 h 74"/>
                <a:gd name="T18" fmla="*/ 243 w 263"/>
                <a:gd name="T19" fmla="*/ 58 h 74"/>
                <a:gd name="T20" fmla="*/ 209 w 263"/>
                <a:gd name="T21" fmla="*/ 19 h 74"/>
                <a:gd name="T22" fmla="*/ 205 w 263"/>
                <a:gd name="T23" fmla="*/ 69 h 74"/>
                <a:gd name="T24" fmla="*/ 214 w 263"/>
                <a:gd name="T25" fmla="*/ 69 h 74"/>
                <a:gd name="T26" fmla="*/ 221 w 263"/>
                <a:gd name="T27" fmla="*/ 31 h 74"/>
                <a:gd name="T28" fmla="*/ 233 w 263"/>
                <a:gd name="T29" fmla="*/ 24 h 74"/>
                <a:gd name="T30" fmla="*/ 214 w 263"/>
                <a:gd name="T31" fmla="*/ 29 h 74"/>
                <a:gd name="T32" fmla="*/ 176 w 263"/>
                <a:gd name="T33" fmla="*/ 47 h 74"/>
                <a:gd name="T34" fmla="*/ 180 w 263"/>
                <a:gd name="T35" fmla="*/ 61 h 74"/>
                <a:gd name="T36" fmla="*/ 159 w 263"/>
                <a:gd name="T37" fmla="*/ 58 h 74"/>
                <a:gd name="T38" fmla="*/ 171 w 263"/>
                <a:gd name="T39" fmla="*/ 49 h 74"/>
                <a:gd name="T40" fmla="*/ 192 w 263"/>
                <a:gd name="T41" fmla="*/ 39 h 74"/>
                <a:gd name="T42" fmla="*/ 172 w 263"/>
                <a:gd name="T43" fmla="*/ 19 h 74"/>
                <a:gd name="T44" fmla="*/ 152 w 263"/>
                <a:gd name="T45" fmla="*/ 33 h 74"/>
                <a:gd name="T46" fmla="*/ 161 w 263"/>
                <a:gd name="T47" fmla="*/ 34 h 74"/>
                <a:gd name="T48" fmla="*/ 183 w 263"/>
                <a:gd name="T49" fmla="*/ 35 h 74"/>
                <a:gd name="T50" fmla="*/ 174 w 263"/>
                <a:gd name="T51" fmla="*/ 41 h 74"/>
                <a:gd name="T52" fmla="*/ 150 w 263"/>
                <a:gd name="T53" fmla="*/ 58 h 74"/>
                <a:gd name="T54" fmla="*/ 183 w 263"/>
                <a:gd name="T55" fmla="*/ 66 h 74"/>
                <a:gd name="T56" fmla="*/ 188 w 263"/>
                <a:gd name="T57" fmla="*/ 73 h 74"/>
                <a:gd name="T58" fmla="*/ 192 w 263"/>
                <a:gd name="T59" fmla="*/ 39 h 74"/>
                <a:gd name="T60" fmla="*/ 71 w 263"/>
                <a:gd name="T61" fmla="*/ 73 h 74"/>
                <a:gd name="T62" fmla="*/ 76 w 263"/>
                <a:gd name="T63" fmla="*/ 69 h 74"/>
                <a:gd name="T64" fmla="*/ 79 w 263"/>
                <a:gd name="T65" fmla="*/ 33 h 74"/>
                <a:gd name="T66" fmla="*/ 98 w 263"/>
                <a:gd name="T67" fmla="*/ 36 h 74"/>
                <a:gd name="T68" fmla="*/ 98 w 263"/>
                <a:gd name="T69" fmla="*/ 69 h 74"/>
                <a:gd name="T70" fmla="*/ 103 w 263"/>
                <a:gd name="T71" fmla="*/ 73 h 74"/>
                <a:gd name="T72" fmla="*/ 108 w 263"/>
                <a:gd name="T73" fmla="*/ 69 h 74"/>
                <a:gd name="T74" fmla="*/ 110 w 263"/>
                <a:gd name="T75" fmla="*/ 33 h 74"/>
                <a:gd name="T76" fmla="*/ 130 w 263"/>
                <a:gd name="T77" fmla="*/ 38 h 74"/>
                <a:gd name="T78" fmla="*/ 130 w 263"/>
                <a:gd name="T79" fmla="*/ 69 h 74"/>
                <a:gd name="T80" fmla="*/ 135 w 263"/>
                <a:gd name="T81" fmla="*/ 73 h 74"/>
                <a:gd name="T82" fmla="*/ 140 w 263"/>
                <a:gd name="T83" fmla="*/ 38 h 74"/>
                <a:gd name="T84" fmla="*/ 122 w 263"/>
                <a:gd name="T85" fmla="*/ 19 h 74"/>
                <a:gd name="T86" fmla="*/ 100 w 263"/>
                <a:gd name="T87" fmla="*/ 21 h 74"/>
                <a:gd name="T88" fmla="*/ 76 w 263"/>
                <a:gd name="T89" fmla="*/ 26 h 74"/>
                <a:gd name="T90" fmla="*/ 69 w 263"/>
                <a:gd name="T91" fmla="*/ 20 h 74"/>
                <a:gd name="T92" fmla="*/ 67 w 263"/>
                <a:gd name="T93" fmla="*/ 69 h 74"/>
                <a:gd name="T94" fmla="*/ 16 w 263"/>
                <a:gd name="T95" fmla="*/ 25 h 74"/>
                <a:gd name="T96" fmla="*/ 18 w 263"/>
                <a:gd name="T97" fmla="*/ 10 h 74"/>
                <a:gd name="T98" fmla="*/ 43 w 263"/>
                <a:gd name="T99" fmla="*/ 17 h 74"/>
                <a:gd name="T100" fmla="*/ 48 w 263"/>
                <a:gd name="T101" fmla="*/ 22 h 74"/>
                <a:gd name="T102" fmla="*/ 47 w 263"/>
                <a:gd name="T103" fmla="*/ 5 h 74"/>
                <a:gd name="T104" fmla="*/ 4 w 263"/>
                <a:gd name="T105" fmla="*/ 20 h 74"/>
                <a:gd name="T106" fmla="*/ 21 w 263"/>
                <a:gd name="T107" fmla="*/ 38 h 74"/>
                <a:gd name="T108" fmla="*/ 41 w 263"/>
                <a:gd name="T109" fmla="*/ 46 h 74"/>
                <a:gd name="T110" fmla="*/ 41 w 263"/>
                <a:gd name="T111" fmla="*/ 62 h 74"/>
                <a:gd name="T112" fmla="*/ 16 w 263"/>
                <a:gd name="T113" fmla="*/ 62 h 74"/>
                <a:gd name="T114" fmla="*/ 6 w 263"/>
                <a:gd name="T115" fmla="*/ 49 h 74"/>
                <a:gd name="T116" fmla="*/ 9 w 263"/>
                <a:gd name="T117" fmla="*/ 68 h 74"/>
                <a:gd name="T118" fmla="*/ 55 w 263"/>
                <a:gd name="T119" fmla="*/ 53 h 74"/>
                <a:gd name="T120" fmla="*/ 26 w 263"/>
                <a:gd name="T121" fmla="*/ 29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63" h="74">
                  <a:moveTo>
                    <a:pt x="243" y="58"/>
                  </a:moveTo>
                  <a:cubicBezTo>
                    <a:pt x="243" y="66"/>
                    <a:pt x="243" y="73"/>
                    <a:pt x="257" y="73"/>
                  </a:cubicBezTo>
                  <a:cubicBezTo>
                    <a:pt x="260" y="73"/>
                    <a:pt x="263" y="73"/>
                    <a:pt x="263" y="70"/>
                  </a:cubicBezTo>
                  <a:cubicBezTo>
                    <a:pt x="263" y="66"/>
                    <a:pt x="260" y="66"/>
                    <a:pt x="258" y="66"/>
                  </a:cubicBezTo>
                  <a:cubicBezTo>
                    <a:pt x="255" y="65"/>
                    <a:pt x="253" y="65"/>
                    <a:pt x="253" y="62"/>
                  </a:cubicBezTo>
                  <a:cubicBezTo>
                    <a:pt x="252" y="61"/>
                    <a:pt x="252" y="60"/>
                    <a:pt x="252" y="54"/>
                  </a:cubicBezTo>
                  <a:cubicBezTo>
                    <a:pt x="252" y="28"/>
                    <a:pt x="252" y="28"/>
                    <a:pt x="252" y="28"/>
                  </a:cubicBezTo>
                  <a:cubicBezTo>
                    <a:pt x="258" y="28"/>
                    <a:pt x="258" y="28"/>
                    <a:pt x="258" y="28"/>
                  </a:cubicBezTo>
                  <a:cubicBezTo>
                    <a:pt x="260" y="28"/>
                    <a:pt x="262" y="28"/>
                    <a:pt x="262" y="24"/>
                  </a:cubicBezTo>
                  <a:cubicBezTo>
                    <a:pt x="262" y="20"/>
                    <a:pt x="260" y="20"/>
                    <a:pt x="258" y="20"/>
                  </a:cubicBezTo>
                  <a:cubicBezTo>
                    <a:pt x="252" y="20"/>
                    <a:pt x="252" y="20"/>
                    <a:pt x="252" y="20"/>
                  </a:cubicBezTo>
                  <a:cubicBezTo>
                    <a:pt x="252" y="8"/>
                    <a:pt x="252" y="8"/>
                    <a:pt x="252" y="8"/>
                  </a:cubicBezTo>
                  <a:cubicBezTo>
                    <a:pt x="252" y="7"/>
                    <a:pt x="252" y="4"/>
                    <a:pt x="247" y="4"/>
                  </a:cubicBezTo>
                  <a:cubicBezTo>
                    <a:pt x="243" y="4"/>
                    <a:pt x="243" y="7"/>
                    <a:pt x="243" y="8"/>
                  </a:cubicBezTo>
                  <a:cubicBezTo>
                    <a:pt x="243" y="20"/>
                    <a:pt x="243" y="20"/>
                    <a:pt x="243" y="20"/>
                  </a:cubicBezTo>
                  <a:cubicBezTo>
                    <a:pt x="237" y="20"/>
                    <a:pt x="237" y="20"/>
                    <a:pt x="237" y="20"/>
                  </a:cubicBezTo>
                  <a:cubicBezTo>
                    <a:pt x="236" y="20"/>
                    <a:pt x="233" y="20"/>
                    <a:pt x="233" y="24"/>
                  </a:cubicBezTo>
                  <a:cubicBezTo>
                    <a:pt x="233" y="28"/>
                    <a:pt x="236" y="28"/>
                    <a:pt x="237" y="28"/>
                  </a:cubicBezTo>
                  <a:cubicBezTo>
                    <a:pt x="243" y="28"/>
                    <a:pt x="243" y="28"/>
                    <a:pt x="243" y="28"/>
                  </a:cubicBezTo>
                  <a:lnTo>
                    <a:pt x="243" y="58"/>
                  </a:lnTo>
                  <a:close/>
                  <a:moveTo>
                    <a:pt x="214" y="24"/>
                  </a:moveTo>
                  <a:cubicBezTo>
                    <a:pt x="214" y="22"/>
                    <a:pt x="213" y="19"/>
                    <a:pt x="209" y="19"/>
                  </a:cubicBezTo>
                  <a:cubicBezTo>
                    <a:pt x="205" y="19"/>
                    <a:pt x="205" y="22"/>
                    <a:pt x="205" y="24"/>
                  </a:cubicBezTo>
                  <a:cubicBezTo>
                    <a:pt x="205" y="69"/>
                    <a:pt x="205" y="69"/>
                    <a:pt x="205" y="69"/>
                  </a:cubicBezTo>
                  <a:cubicBezTo>
                    <a:pt x="205" y="71"/>
                    <a:pt x="205" y="73"/>
                    <a:pt x="209" y="73"/>
                  </a:cubicBezTo>
                  <a:cubicBezTo>
                    <a:pt x="214" y="73"/>
                    <a:pt x="214" y="71"/>
                    <a:pt x="214" y="69"/>
                  </a:cubicBezTo>
                  <a:cubicBezTo>
                    <a:pt x="214" y="49"/>
                    <a:pt x="214" y="49"/>
                    <a:pt x="214" y="49"/>
                  </a:cubicBezTo>
                  <a:cubicBezTo>
                    <a:pt x="214" y="43"/>
                    <a:pt x="214" y="36"/>
                    <a:pt x="221" y="31"/>
                  </a:cubicBezTo>
                  <a:cubicBezTo>
                    <a:pt x="224" y="29"/>
                    <a:pt x="226" y="29"/>
                    <a:pt x="229" y="28"/>
                  </a:cubicBezTo>
                  <a:cubicBezTo>
                    <a:pt x="230" y="28"/>
                    <a:pt x="233" y="28"/>
                    <a:pt x="233" y="24"/>
                  </a:cubicBezTo>
                  <a:cubicBezTo>
                    <a:pt x="233" y="19"/>
                    <a:pt x="229" y="19"/>
                    <a:pt x="227" y="19"/>
                  </a:cubicBezTo>
                  <a:cubicBezTo>
                    <a:pt x="221" y="19"/>
                    <a:pt x="216" y="23"/>
                    <a:pt x="214" y="29"/>
                  </a:cubicBezTo>
                  <a:lnTo>
                    <a:pt x="214" y="24"/>
                  </a:lnTo>
                  <a:close/>
                  <a:moveTo>
                    <a:pt x="176" y="47"/>
                  </a:moveTo>
                  <a:cubicBezTo>
                    <a:pt x="180" y="47"/>
                    <a:pt x="181" y="46"/>
                    <a:pt x="183" y="46"/>
                  </a:cubicBezTo>
                  <a:cubicBezTo>
                    <a:pt x="183" y="52"/>
                    <a:pt x="183" y="57"/>
                    <a:pt x="180" y="61"/>
                  </a:cubicBezTo>
                  <a:cubicBezTo>
                    <a:pt x="179" y="63"/>
                    <a:pt x="175" y="66"/>
                    <a:pt x="169" y="66"/>
                  </a:cubicBezTo>
                  <a:cubicBezTo>
                    <a:pt x="164" y="66"/>
                    <a:pt x="159" y="63"/>
                    <a:pt x="159" y="58"/>
                  </a:cubicBezTo>
                  <a:cubicBezTo>
                    <a:pt x="159" y="52"/>
                    <a:pt x="164" y="51"/>
                    <a:pt x="166" y="50"/>
                  </a:cubicBezTo>
                  <a:cubicBezTo>
                    <a:pt x="167" y="50"/>
                    <a:pt x="169" y="49"/>
                    <a:pt x="171" y="49"/>
                  </a:cubicBezTo>
                  <a:lnTo>
                    <a:pt x="176" y="47"/>
                  </a:lnTo>
                  <a:close/>
                  <a:moveTo>
                    <a:pt x="192" y="39"/>
                  </a:moveTo>
                  <a:cubicBezTo>
                    <a:pt x="192" y="34"/>
                    <a:pt x="192" y="29"/>
                    <a:pt x="188" y="25"/>
                  </a:cubicBezTo>
                  <a:cubicBezTo>
                    <a:pt x="184" y="20"/>
                    <a:pt x="178" y="19"/>
                    <a:pt x="172" y="19"/>
                  </a:cubicBezTo>
                  <a:cubicBezTo>
                    <a:pt x="165" y="19"/>
                    <a:pt x="158" y="21"/>
                    <a:pt x="154" y="27"/>
                  </a:cubicBezTo>
                  <a:cubicBezTo>
                    <a:pt x="153" y="28"/>
                    <a:pt x="152" y="31"/>
                    <a:pt x="152" y="33"/>
                  </a:cubicBezTo>
                  <a:cubicBezTo>
                    <a:pt x="152" y="35"/>
                    <a:pt x="153" y="37"/>
                    <a:pt x="157" y="37"/>
                  </a:cubicBezTo>
                  <a:cubicBezTo>
                    <a:pt x="160" y="37"/>
                    <a:pt x="161" y="35"/>
                    <a:pt x="161" y="34"/>
                  </a:cubicBezTo>
                  <a:cubicBezTo>
                    <a:pt x="162" y="31"/>
                    <a:pt x="164" y="27"/>
                    <a:pt x="172" y="27"/>
                  </a:cubicBezTo>
                  <a:cubicBezTo>
                    <a:pt x="174" y="27"/>
                    <a:pt x="183" y="27"/>
                    <a:pt x="183" y="35"/>
                  </a:cubicBezTo>
                  <a:cubicBezTo>
                    <a:pt x="183" y="38"/>
                    <a:pt x="182" y="39"/>
                    <a:pt x="180" y="39"/>
                  </a:cubicBezTo>
                  <a:cubicBezTo>
                    <a:pt x="179" y="40"/>
                    <a:pt x="177" y="40"/>
                    <a:pt x="174" y="41"/>
                  </a:cubicBezTo>
                  <a:cubicBezTo>
                    <a:pt x="165" y="42"/>
                    <a:pt x="165" y="42"/>
                    <a:pt x="165" y="42"/>
                  </a:cubicBezTo>
                  <a:cubicBezTo>
                    <a:pt x="160" y="44"/>
                    <a:pt x="150" y="46"/>
                    <a:pt x="150" y="58"/>
                  </a:cubicBezTo>
                  <a:cubicBezTo>
                    <a:pt x="150" y="67"/>
                    <a:pt x="156" y="74"/>
                    <a:pt x="167" y="74"/>
                  </a:cubicBezTo>
                  <a:cubicBezTo>
                    <a:pt x="171" y="74"/>
                    <a:pt x="178" y="73"/>
                    <a:pt x="183" y="66"/>
                  </a:cubicBezTo>
                  <a:cubicBezTo>
                    <a:pt x="183" y="70"/>
                    <a:pt x="183" y="70"/>
                    <a:pt x="184" y="71"/>
                  </a:cubicBezTo>
                  <a:cubicBezTo>
                    <a:pt x="184" y="73"/>
                    <a:pt x="186" y="73"/>
                    <a:pt x="188" y="73"/>
                  </a:cubicBezTo>
                  <a:cubicBezTo>
                    <a:pt x="191" y="73"/>
                    <a:pt x="192" y="71"/>
                    <a:pt x="192" y="69"/>
                  </a:cubicBezTo>
                  <a:lnTo>
                    <a:pt x="192" y="39"/>
                  </a:lnTo>
                  <a:close/>
                  <a:moveTo>
                    <a:pt x="67" y="69"/>
                  </a:moveTo>
                  <a:cubicBezTo>
                    <a:pt x="67" y="70"/>
                    <a:pt x="67" y="73"/>
                    <a:pt x="71" y="73"/>
                  </a:cubicBezTo>
                  <a:cubicBezTo>
                    <a:pt x="74" y="73"/>
                    <a:pt x="75" y="72"/>
                    <a:pt x="76" y="71"/>
                  </a:cubicBezTo>
                  <a:cubicBezTo>
                    <a:pt x="76" y="70"/>
                    <a:pt x="76" y="70"/>
                    <a:pt x="76" y="69"/>
                  </a:cubicBezTo>
                  <a:cubicBezTo>
                    <a:pt x="76" y="46"/>
                    <a:pt x="76" y="46"/>
                    <a:pt x="76" y="46"/>
                  </a:cubicBezTo>
                  <a:cubicBezTo>
                    <a:pt x="76" y="40"/>
                    <a:pt x="76" y="36"/>
                    <a:pt x="79" y="33"/>
                  </a:cubicBezTo>
                  <a:cubicBezTo>
                    <a:pt x="81" y="29"/>
                    <a:pt x="85" y="27"/>
                    <a:pt x="89" y="27"/>
                  </a:cubicBezTo>
                  <a:cubicBezTo>
                    <a:pt x="97" y="27"/>
                    <a:pt x="98" y="34"/>
                    <a:pt x="98" y="36"/>
                  </a:cubicBezTo>
                  <a:cubicBezTo>
                    <a:pt x="98" y="37"/>
                    <a:pt x="98" y="38"/>
                    <a:pt x="98" y="43"/>
                  </a:cubicBezTo>
                  <a:cubicBezTo>
                    <a:pt x="98" y="69"/>
                    <a:pt x="98" y="69"/>
                    <a:pt x="98" y="69"/>
                  </a:cubicBezTo>
                  <a:cubicBezTo>
                    <a:pt x="98" y="70"/>
                    <a:pt x="99" y="72"/>
                    <a:pt x="101" y="73"/>
                  </a:cubicBezTo>
                  <a:cubicBezTo>
                    <a:pt x="101" y="73"/>
                    <a:pt x="102" y="73"/>
                    <a:pt x="103" y="73"/>
                  </a:cubicBezTo>
                  <a:cubicBezTo>
                    <a:pt x="104" y="73"/>
                    <a:pt x="105" y="73"/>
                    <a:pt x="106" y="73"/>
                  </a:cubicBezTo>
                  <a:cubicBezTo>
                    <a:pt x="108" y="72"/>
                    <a:pt x="108" y="70"/>
                    <a:pt x="108" y="69"/>
                  </a:cubicBezTo>
                  <a:cubicBezTo>
                    <a:pt x="108" y="44"/>
                    <a:pt x="108" y="44"/>
                    <a:pt x="108" y="44"/>
                  </a:cubicBezTo>
                  <a:cubicBezTo>
                    <a:pt x="108" y="39"/>
                    <a:pt x="108" y="36"/>
                    <a:pt x="110" y="33"/>
                  </a:cubicBezTo>
                  <a:cubicBezTo>
                    <a:pt x="112" y="30"/>
                    <a:pt x="115" y="27"/>
                    <a:pt x="120" y="27"/>
                  </a:cubicBezTo>
                  <a:cubicBezTo>
                    <a:pt x="130" y="27"/>
                    <a:pt x="130" y="35"/>
                    <a:pt x="130" y="38"/>
                  </a:cubicBezTo>
                  <a:cubicBezTo>
                    <a:pt x="130" y="40"/>
                    <a:pt x="130" y="43"/>
                    <a:pt x="130" y="46"/>
                  </a:cubicBezTo>
                  <a:cubicBezTo>
                    <a:pt x="130" y="69"/>
                    <a:pt x="130" y="69"/>
                    <a:pt x="130" y="69"/>
                  </a:cubicBezTo>
                  <a:cubicBezTo>
                    <a:pt x="130" y="70"/>
                    <a:pt x="130" y="72"/>
                    <a:pt x="132" y="73"/>
                  </a:cubicBezTo>
                  <a:cubicBezTo>
                    <a:pt x="133" y="73"/>
                    <a:pt x="134" y="73"/>
                    <a:pt x="135" y="73"/>
                  </a:cubicBezTo>
                  <a:cubicBezTo>
                    <a:pt x="139" y="73"/>
                    <a:pt x="140" y="70"/>
                    <a:pt x="140" y="69"/>
                  </a:cubicBezTo>
                  <a:cubicBezTo>
                    <a:pt x="140" y="38"/>
                    <a:pt x="140" y="38"/>
                    <a:pt x="140" y="38"/>
                  </a:cubicBezTo>
                  <a:cubicBezTo>
                    <a:pt x="140" y="33"/>
                    <a:pt x="139" y="29"/>
                    <a:pt x="136" y="24"/>
                  </a:cubicBezTo>
                  <a:cubicBezTo>
                    <a:pt x="132" y="20"/>
                    <a:pt x="127" y="19"/>
                    <a:pt x="122" y="19"/>
                  </a:cubicBezTo>
                  <a:cubicBezTo>
                    <a:pt x="114" y="19"/>
                    <a:pt x="109" y="22"/>
                    <a:pt x="105" y="27"/>
                  </a:cubicBezTo>
                  <a:cubicBezTo>
                    <a:pt x="105" y="26"/>
                    <a:pt x="103" y="23"/>
                    <a:pt x="100" y="21"/>
                  </a:cubicBezTo>
                  <a:cubicBezTo>
                    <a:pt x="97" y="19"/>
                    <a:pt x="94" y="19"/>
                    <a:pt x="91" y="19"/>
                  </a:cubicBezTo>
                  <a:cubicBezTo>
                    <a:pt x="84" y="19"/>
                    <a:pt x="80" y="21"/>
                    <a:pt x="76" y="26"/>
                  </a:cubicBezTo>
                  <a:cubicBezTo>
                    <a:pt x="76" y="23"/>
                    <a:pt x="76" y="21"/>
                    <a:pt x="74" y="20"/>
                  </a:cubicBezTo>
                  <a:cubicBezTo>
                    <a:pt x="72" y="19"/>
                    <a:pt x="70" y="19"/>
                    <a:pt x="69" y="20"/>
                  </a:cubicBezTo>
                  <a:cubicBezTo>
                    <a:pt x="67" y="21"/>
                    <a:pt x="67" y="22"/>
                    <a:pt x="67" y="24"/>
                  </a:cubicBezTo>
                  <a:lnTo>
                    <a:pt x="67" y="69"/>
                  </a:lnTo>
                  <a:close/>
                  <a:moveTo>
                    <a:pt x="26" y="29"/>
                  </a:moveTo>
                  <a:cubicBezTo>
                    <a:pt x="22" y="28"/>
                    <a:pt x="18" y="27"/>
                    <a:pt x="16" y="25"/>
                  </a:cubicBezTo>
                  <a:cubicBezTo>
                    <a:pt x="16" y="25"/>
                    <a:pt x="14" y="23"/>
                    <a:pt x="14" y="19"/>
                  </a:cubicBezTo>
                  <a:cubicBezTo>
                    <a:pt x="14" y="15"/>
                    <a:pt x="15" y="12"/>
                    <a:pt x="18" y="10"/>
                  </a:cubicBezTo>
                  <a:cubicBezTo>
                    <a:pt x="20" y="9"/>
                    <a:pt x="24" y="8"/>
                    <a:pt x="28" y="8"/>
                  </a:cubicBezTo>
                  <a:cubicBezTo>
                    <a:pt x="39" y="8"/>
                    <a:pt x="42" y="14"/>
                    <a:pt x="43" y="17"/>
                  </a:cubicBezTo>
                  <a:cubicBezTo>
                    <a:pt x="44" y="18"/>
                    <a:pt x="45" y="20"/>
                    <a:pt x="45" y="20"/>
                  </a:cubicBezTo>
                  <a:cubicBezTo>
                    <a:pt x="46" y="22"/>
                    <a:pt x="47" y="22"/>
                    <a:pt x="48" y="22"/>
                  </a:cubicBezTo>
                  <a:cubicBezTo>
                    <a:pt x="51" y="22"/>
                    <a:pt x="53" y="20"/>
                    <a:pt x="53" y="17"/>
                  </a:cubicBezTo>
                  <a:cubicBezTo>
                    <a:pt x="53" y="15"/>
                    <a:pt x="51" y="9"/>
                    <a:pt x="47" y="5"/>
                  </a:cubicBezTo>
                  <a:cubicBezTo>
                    <a:pt x="41" y="0"/>
                    <a:pt x="33" y="0"/>
                    <a:pt x="28" y="0"/>
                  </a:cubicBezTo>
                  <a:cubicBezTo>
                    <a:pt x="12" y="0"/>
                    <a:pt x="4" y="8"/>
                    <a:pt x="4" y="20"/>
                  </a:cubicBezTo>
                  <a:cubicBezTo>
                    <a:pt x="4" y="31"/>
                    <a:pt x="11" y="34"/>
                    <a:pt x="13" y="35"/>
                  </a:cubicBezTo>
                  <a:cubicBezTo>
                    <a:pt x="15" y="36"/>
                    <a:pt x="18" y="37"/>
                    <a:pt x="21" y="38"/>
                  </a:cubicBezTo>
                  <a:cubicBezTo>
                    <a:pt x="28" y="40"/>
                    <a:pt x="28" y="40"/>
                    <a:pt x="28" y="40"/>
                  </a:cubicBezTo>
                  <a:cubicBezTo>
                    <a:pt x="34" y="42"/>
                    <a:pt x="38" y="43"/>
                    <a:pt x="41" y="46"/>
                  </a:cubicBezTo>
                  <a:cubicBezTo>
                    <a:pt x="43" y="47"/>
                    <a:pt x="45" y="50"/>
                    <a:pt x="45" y="54"/>
                  </a:cubicBezTo>
                  <a:cubicBezTo>
                    <a:pt x="45" y="57"/>
                    <a:pt x="43" y="60"/>
                    <a:pt x="41" y="62"/>
                  </a:cubicBezTo>
                  <a:cubicBezTo>
                    <a:pt x="37" y="65"/>
                    <a:pt x="31" y="65"/>
                    <a:pt x="29" y="65"/>
                  </a:cubicBezTo>
                  <a:cubicBezTo>
                    <a:pt x="26" y="65"/>
                    <a:pt x="21" y="65"/>
                    <a:pt x="16" y="62"/>
                  </a:cubicBezTo>
                  <a:cubicBezTo>
                    <a:pt x="12" y="59"/>
                    <a:pt x="11" y="55"/>
                    <a:pt x="10" y="52"/>
                  </a:cubicBezTo>
                  <a:cubicBezTo>
                    <a:pt x="10" y="50"/>
                    <a:pt x="9" y="49"/>
                    <a:pt x="6" y="49"/>
                  </a:cubicBezTo>
                  <a:cubicBezTo>
                    <a:pt x="4" y="49"/>
                    <a:pt x="0" y="50"/>
                    <a:pt x="0" y="54"/>
                  </a:cubicBezTo>
                  <a:cubicBezTo>
                    <a:pt x="0" y="55"/>
                    <a:pt x="2" y="63"/>
                    <a:pt x="9" y="68"/>
                  </a:cubicBezTo>
                  <a:cubicBezTo>
                    <a:pt x="14" y="72"/>
                    <a:pt x="21" y="74"/>
                    <a:pt x="28" y="74"/>
                  </a:cubicBezTo>
                  <a:cubicBezTo>
                    <a:pt x="40" y="74"/>
                    <a:pt x="55" y="69"/>
                    <a:pt x="55" y="53"/>
                  </a:cubicBezTo>
                  <a:cubicBezTo>
                    <a:pt x="55" y="37"/>
                    <a:pt x="43" y="34"/>
                    <a:pt x="35" y="32"/>
                  </a:cubicBezTo>
                  <a:lnTo>
                    <a:pt x="26" y="29"/>
                  </a:lnTo>
                  <a:close/>
                </a:path>
              </a:pathLst>
            </a:custGeom>
            <a:solidFill>
              <a:schemeClr val="accent6">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8" name="Freeform 6">
              <a:extLst>
                <a:ext uri="{FF2B5EF4-FFF2-40B4-BE49-F238E27FC236}">
                  <a16:creationId xmlns:a16="http://schemas.microsoft.com/office/drawing/2014/main" id="{4A2726D5-A080-4CA7-9639-8742730B8B20}"/>
                </a:ext>
              </a:extLst>
            </p:cNvPr>
            <p:cNvSpPr>
              <a:spLocks noEditPoints="1"/>
            </p:cNvSpPr>
            <p:nvPr/>
          </p:nvSpPr>
          <p:spPr bwMode="auto">
            <a:xfrm>
              <a:off x="3827463" y="-796925"/>
              <a:ext cx="1416050" cy="331787"/>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solidFill>
                  <a:schemeClr val="accent6"/>
                </a:solidFill>
              </a:endParaRPr>
            </a:p>
          </p:txBody>
        </p:sp>
      </p:grpSp>
      <p:sp>
        <p:nvSpPr>
          <p:cNvPr id="11" name="Wellspect">
            <a:extLst>
              <a:ext uri="{FF2B5EF4-FFF2-40B4-BE49-F238E27FC236}">
                <a16:creationId xmlns:a16="http://schemas.microsoft.com/office/drawing/2014/main" id="{A5043B9D-D321-40BC-A505-803265CB6710}"/>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1044175388"/>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Lst>
  <p:txStyles>
    <p:titleStyle>
      <a:lvl1pPr algn="l" defTabSz="567019" rtl="0" eaLnBrk="1" latinLnBrk="0" hangingPunct="1">
        <a:lnSpc>
          <a:spcPct val="90000"/>
        </a:lnSpc>
        <a:spcBef>
          <a:spcPct val="0"/>
        </a:spcBef>
        <a:buNone/>
        <a:defRPr sz="2232" kern="1200">
          <a:solidFill>
            <a:schemeClr val="accent6"/>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 name="Color shape">
            <a:extLst>
              <a:ext uri="{FF2B5EF4-FFF2-40B4-BE49-F238E27FC236}">
                <a16:creationId xmlns:a16="http://schemas.microsoft.com/office/drawing/2014/main" id="{856EA498-E6A7-4307-9646-45BF7C4E389A}"/>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3" name="Navina Classic">
            <a:extLst>
              <a:ext uri="{FF2B5EF4-FFF2-40B4-BE49-F238E27FC236}">
                <a16:creationId xmlns:a16="http://schemas.microsoft.com/office/drawing/2014/main" id="{9357385C-973E-453D-B7C0-79088BAD9CE0}"/>
              </a:ext>
            </a:extLst>
          </p:cNvPr>
          <p:cNvGrpSpPr/>
          <p:nvPr/>
        </p:nvGrpSpPr>
        <p:grpSpPr>
          <a:xfrm>
            <a:off x="4619548" y="9862259"/>
            <a:ext cx="2430000" cy="331200"/>
            <a:chOff x="4710113" y="-950913"/>
            <a:chExt cx="2430462" cy="331788"/>
          </a:xfrm>
        </p:grpSpPr>
        <p:sp>
          <p:nvSpPr>
            <p:cNvPr id="11" name="Freeform 5">
              <a:extLst>
                <a:ext uri="{FF2B5EF4-FFF2-40B4-BE49-F238E27FC236}">
                  <a16:creationId xmlns:a16="http://schemas.microsoft.com/office/drawing/2014/main" id="{E59D6842-FA9C-4BC4-99B3-062991EF052B}"/>
                </a:ext>
              </a:extLst>
            </p:cNvPr>
            <p:cNvSpPr>
              <a:spLocks noEditPoints="1"/>
            </p:cNvSpPr>
            <p:nvPr/>
          </p:nvSpPr>
          <p:spPr bwMode="auto">
            <a:xfrm>
              <a:off x="6151563" y="-863600"/>
              <a:ext cx="989012" cy="241300"/>
            </a:xfrm>
            <a:custGeom>
              <a:avLst/>
              <a:gdLst>
                <a:gd name="T0" fmla="*/ 288 w 311"/>
                <a:gd name="T1" fmla="*/ 27 h 74"/>
                <a:gd name="T2" fmla="*/ 309 w 311"/>
                <a:gd name="T3" fmla="*/ 34 h 74"/>
                <a:gd name="T4" fmla="*/ 265 w 311"/>
                <a:gd name="T5" fmla="*/ 35 h 74"/>
                <a:gd name="T6" fmla="*/ 308 w 311"/>
                <a:gd name="T7" fmla="*/ 63 h 74"/>
                <a:gd name="T8" fmla="*/ 301 w 311"/>
                <a:gd name="T9" fmla="*/ 57 h 74"/>
                <a:gd name="T10" fmla="*/ 248 w 311"/>
                <a:gd name="T11" fmla="*/ 12 h 74"/>
                <a:gd name="T12" fmla="*/ 242 w 311"/>
                <a:gd name="T13" fmla="*/ 6 h 74"/>
                <a:gd name="T14" fmla="*/ 243 w 311"/>
                <a:gd name="T15" fmla="*/ 24 h 74"/>
                <a:gd name="T16" fmla="*/ 252 w 311"/>
                <a:gd name="T17" fmla="*/ 71 h 74"/>
                <a:gd name="T18" fmla="*/ 212 w 311"/>
                <a:gd name="T19" fmla="*/ 40 h 74"/>
                <a:gd name="T20" fmla="*/ 212 w 311"/>
                <a:gd name="T21" fmla="*/ 26 h 74"/>
                <a:gd name="T22" fmla="*/ 232 w 311"/>
                <a:gd name="T23" fmla="*/ 33 h 74"/>
                <a:gd name="T24" fmla="*/ 208 w 311"/>
                <a:gd name="T25" fmla="*/ 49 h 74"/>
                <a:gd name="T26" fmla="*/ 213 w 311"/>
                <a:gd name="T27" fmla="*/ 67 h 74"/>
                <a:gd name="T28" fmla="*/ 197 w 311"/>
                <a:gd name="T29" fmla="*/ 54 h 74"/>
                <a:gd name="T30" fmla="*/ 213 w 311"/>
                <a:gd name="T31" fmla="*/ 74 h 74"/>
                <a:gd name="T32" fmla="*/ 218 w 311"/>
                <a:gd name="T33" fmla="*/ 42 h 74"/>
                <a:gd name="T34" fmla="*/ 155 w 311"/>
                <a:gd name="T35" fmla="*/ 33 h 74"/>
                <a:gd name="T36" fmla="*/ 176 w 311"/>
                <a:gd name="T37" fmla="*/ 33 h 74"/>
                <a:gd name="T38" fmla="*/ 165 w 311"/>
                <a:gd name="T39" fmla="*/ 19 h 74"/>
                <a:gd name="T40" fmla="*/ 166 w 311"/>
                <a:gd name="T41" fmla="*/ 50 h 74"/>
                <a:gd name="T42" fmla="*/ 155 w 311"/>
                <a:gd name="T43" fmla="*/ 62 h 74"/>
                <a:gd name="T44" fmla="*/ 144 w 311"/>
                <a:gd name="T45" fmla="*/ 58 h 74"/>
                <a:gd name="T46" fmla="*/ 179 w 311"/>
                <a:gd name="T47" fmla="*/ 70 h 74"/>
                <a:gd name="T48" fmla="*/ 164 w 311"/>
                <a:gd name="T49" fmla="*/ 40 h 74"/>
                <a:gd name="T50" fmla="*/ 123 w 311"/>
                <a:gd name="T51" fmla="*/ 61 h 74"/>
                <a:gd name="T52" fmla="*/ 108 w 311"/>
                <a:gd name="T53" fmla="*/ 50 h 74"/>
                <a:gd name="T54" fmla="*/ 134 w 311"/>
                <a:gd name="T55" fmla="*/ 39 h 74"/>
                <a:gd name="T56" fmla="*/ 97 w 311"/>
                <a:gd name="T57" fmla="*/ 27 h 74"/>
                <a:gd name="T58" fmla="*/ 104 w 311"/>
                <a:gd name="T59" fmla="*/ 34 h 74"/>
                <a:gd name="T60" fmla="*/ 123 w 311"/>
                <a:gd name="T61" fmla="*/ 39 h 74"/>
                <a:gd name="T62" fmla="*/ 92 w 311"/>
                <a:gd name="T63" fmla="*/ 58 h 74"/>
                <a:gd name="T64" fmla="*/ 126 w 311"/>
                <a:gd name="T65" fmla="*/ 71 h 74"/>
                <a:gd name="T66" fmla="*/ 134 w 311"/>
                <a:gd name="T67" fmla="*/ 39 h 74"/>
                <a:gd name="T68" fmla="*/ 73 w 311"/>
                <a:gd name="T69" fmla="*/ 5 h 74"/>
                <a:gd name="T70" fmla="*/ 82 w 311"/>
                <a:gd name="T71" fmla="*/ 69 h 74"/>
                <a:gd name="T72" fmla="*/ 16 w 311"/>
                <a:gd name="T73" fmla="*/ 57 h 74"/>
                <a:gd name="T74" fmla="*/ 34 w 311"/>
                <a:gd name="T75" fmla="*/ 8 h 74"/>
                <a:gd name="T76" fmla="*/ 64 w 311"/>
                <a:gd name="T77" fmla="*/ 21 h 74"/>
                <a:gd name="T78" fmla="*/ 9 w 311"/>
                <a:gd name="T79" fmla="*/ 10 h 74"/>
                <a:gd name="T80" fmla="*/ 34 w 311"/>
                <a:gd name="T81" fmla="*/ 74 h 74"/>
                <a:gd name="T82" fmla="*/ 59 w 311"/>
                <a:gd name="T83" fmla="*/ 48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11" h="74">
                  <a:moveTo>
                    <a:pt x="288" y="66"/>
                  </a:moveTo>
                  <a:cubicBezTo>
                    <a:pt x="275" y="66"/>
                    <a:pt x="273" y="55"/>
                    <a:pt x="273" y="46"/>
                  </a:cubicBezTo>
                  <a:cubicBezTo>
                    <a:pt x="273" y="36"/>
                    <a:pt x="277" y="27"/>
                    <a:pt x="288" y="27"/>
                  </a:cubicBezTo>
                  <a:cubicBezTo>
                    <a:pt x="296" y="27"/>
                    <a:pt x="299" y="32"/>
                    <a:pt x="300" y="34"/>
                  </a:cubicBezTo>
                  <a:cubicBezTo>
                    <a:pt x="301" y="36"/>
                    <a:pt x="302" y="38"/>
                    <a:pt x="304" y="38"/>
                  </a:cubicBezTo>
                  <a:cubicBezTo>
                    <a:pt x="307" y="38"/>
                    <a:pt x="309" y="36"/>
                    <a:pt x="309" y="34"/>
                  </a:cubicBezTo>
                  <a:cubicBezTo>
                    <a:pt x="309" y="33"/>
                    <a:pt x="309" y="32"/>
                    <a:pt x="307" y="29"/>
                  </a:cubicBezTo>
                  <a:cubicBezTo>
                    <a:pt x="305" y="24"/>
                    <a:pt x="300" y="19"/>
                    <a:pt x="288" y="19"/>
                  </a:cubicBezTo>
                  <a:cubicBezTo>
                    <a:pt x="284" y="19"/>
                    <a:pt x="270" y="19"/>
                    <a:pt x="265" y="35"/>
                  </a:cubicBezTo>
                  <a:cubicBezTo>
                    <a:pt x="263" y="38"/>
                    <a:pt x="263" y="42"/>
                    <a:pt x="263" y="46"/>
                  </a:cubicBezTo>
                  <a:cubicBezTo>
                    <a:pt x="263" y="59"/>
                    <a:pt x="269" y="74"/>
                    <a:pt x="288" y="74"/>
                  </a:cubicBezTo>
                  <a:cubicBezTo>
                    <a:pt x="302" y="74"/>
                    <a:pt x="307" y="66"/>
                    <a:pt x="308" y="63"/>
                  </a:cubicBezTo>
                  <a:cubicBezTo>
                    <a:pt x="310" y="61"/>
                    <a:pt x="311" y="58"/>
                    <a:pt x="311" y="57"/>
                  </a:cubicBezTo>
                  <a:cubicBezTo>
                    <a:pt x="311" y="53"/>
                    <a:pt x="307" y="53"/>
                    <a:pt x="306" y="53"/>
                  </a:cubicBezTo>
                  <a:cubicBezTo>
                    <a:pt x="303" y="53"/>
                    <a:pt x="302" y="55"/>
                    <a:pt x="301" y="57"/>
                  </a:cubicBezTo>
                  <a:cubicBezTo>
                    <a:pt x="300" y="60"/>
                    <a:pt x="297" y="66"/>
                    <a:pt x="288" y="66"/>
                  </a:cubicBezTo>
                  <a:moveTo>
                    <a:pt x="242" y="6"/>
                  </a:moveTo>
                  <a:cubicBezTo>
                    <a:pt x="242" y="9"/>
                    <a:pt x="244" y="12"/>
                    <a:pt x="248" y="12"/>
                  </a:cubicBezTo>
                  <a:cubicBezTo>
                    <a:pt x="251" y="12"/>
                    <a:pt x="253" y="10"/>
                    <a:pt x="253" y="6"/>
                  </a:cubicBezTo>
                  <a:cubicBezTo>
                    <a:pt x="253" y="2"/>
                    <a:pt x="251" y="0"/>
                    <a:pt x="248" y="0"/>
                  </a:cubicBezTo>
                  <a:cubicBezTo>
                    <a:pt x="245" y="0"/>
                    <a:pt x="242" y="2"/>
                    <a:pt x="242" y="6"/>
                  </a:cubicBezTo>
                  <a:moveTo>
                    <a:pt x="252" y="24"/>
                  </a:moveTo>
                  <a:cubicBezTo>
                    <a:pt x="252" y="23"/>
                    <a:pt x="252" y="19"/>
                    <a:pt x="248" y="19"/>
                  </a:cubicBezTo>
                  <a:cubicBezTo>
                    <a:pt x="244" y="19"/>
                    <a:pt x="243" y="23"/>
                    <a:pt x="243" y="24"/>
                  </a:cubicBezTo>
                  <a:cubicBezTo>
                    <a:pt x="243" y="69"/>
                    <a:pt x="243" y="69"/>
                    <a:pt x="243" y="69"/>
                  </a:cubicBezTo>
                  <a:cubicBezTo>
                    <a:pt x="243" y="72"/>
                    <a:pt x="245" y="73"/>
                    <a:pt x="248" y="73"/>
                  </a:cubicBezTo>
                  <a:cubicBezTo>
                    <a:pt x="250" y="73"/>
                    <a:pt x="252" y="72"/>
                    <a:pt x="252" y="71"/>
                  </a:cubicBezTo>
                  <a:cubicBezTo>
                    <a:pt x="252" y="71"/>
                    <a:pt x="252" y="70"/>
                    <a:pt x="252" y="69"/>
                  </a:cubicBezTo>
                  <a:lnTo>
                    <a:pt x="252" y="24"/>
                  </a:lnTo>
                  <a:close/>
                  <a:moveTo>
                    <a:pt x="212" y="40"/>
                  </a:moveTo>
                  <a:cubicBezTo>
                    <a:pt x="207" y="39"/>
                    <a:pt x="203" y="38"/>
                    <a:pt x="203" y="33"/>
                  </a:cubicBezTo>
                  <a:cubicBezTo>
                    <a:pt x="203" y="31"/>
                    <a:pt x="204" y="29"/>
                    <a:pt x="206" y="28"/>
                  </a:cubicBezTo>
                  <a:cubicBezTo>
                    <a:pt x="208" y="26"/>
                    <a:pt x="211" y="26"/>
                    <a:pt x="212" y="26"/>
                  </a:cubicBezTo>
                  <a:cubicBezTo>
                    <a:pt x="220" y="26"/>
                    <a:pt x="223" y="31"/>
                    <a:pt x="224" y="33"/>
                  </a:cubicBezTo>
                  <a:cubicBezTo>
                    <a:pt x="225" y="36"/>
                    <a:pt x="226" y="37"/>
                    <a:pt x="228" y="37"/>
                  </a:cubicBezTo>
                  <a:cubicBezTo>
                    <a:pt x="230" y="37"/>
                    <a:pt x="232" y="36"/>
                    <a:pt x="232" y="33"/>
                  </a:cubicBezTo>
                  <a:cubicBezTo>
                    <a:pt x="232" y="31"/>
                    <a:pt x="230" y="19"/>
                    <a:pt x="212" y="19"/>
                  </a:cubicBezTo>
                  <a:cubicBezTo>
                    <a:pt x="195" y="19"/>
                    <a:pt x="194" y="32"/>
                    <a:pt x="194" y="34"/>
                  </a:cubicBezTo>
                  <a:cubicBezTo>
                    <a:pt x="194" y="44"/>
                    <a:pt x="203" y="47"/>
                    <a:pt x="208" y="49"/>
                  </a:cubicBezTo>
                  <a:cubicBezTo>
                    <a:pt x="214" y="50"/>
                    <a:pt x="214" y="50"/>
                    <a:pt x="214" y="50"/>
                  </a:cubicBezTo>
                  <a:cubicBezTo>
                    <a:pt x="219" y="52"/>
                    <a:pt x="224" y="53"/>
                    <a:pt x="224" y="59"/>
                  </a:cubicBezTo>
                  <a:cubicBezTo>
                    <a:pt x="224" y="63"/>
                    <a:pt x="219" y="67"/>
                    <a:pt x="213" y="67"/>
                  </a:cubicBezTo>
                  <a:cubicBezTo>
                    <a:pt x="209" y="67"/>
                    <a:pt x="205" y="65"/>
                    <a:pt x="203" y="62"/>
                  </a:cubicBezTo>
                  <a:cubicBezTo>
                    <a:pt x="202" y="60"/>
                    <a:pt x="202" y="60"/>
                    <a:pt x="200" y="56"/>
                  </a:cubicBezTo>
                  <a:cubicBezTo>
                    <a:pt x="200" y="55"/>
                    <a:pt x="199" y="54"/>
                    <a:pt x="197" y="54"/>
                  </a:cubicBezTo>
                  <a:cubicBezTo>
                    <a:pt x="195" y="54"/>
                    <a:pt x="192" y="55"/>
                    <a:pt x="192" y="58"/>
                  </a:cubicBezTo>
                  <a:cubicBezTo>
                    <a:pt x="192" y="60"/>
                    <a:pt x="193" y="65"/>
                    <a:pt x="197" y="69"/>
                  </a:cubicBezTo>
                  <a:cubicBezTo>
                    <a:pt x="203" y="74"/>
                    <a:pt x="210" y="74"/>
                    <a:pt x="213" y="74"/>
                  </a:cubicBezTo>
                  <a:cubicBezTo>
                    <a:pt x="217" y="74"/>
                    <a:pt x="223" y="73"/>
                    <a:pt x="227" y="70"/>
                  </a:cubicBezTo>
                  <a:cubicBezTo>
                    <a:pt x="230" y="68"/>
                    <a:pt x="233" y="64"/>
                    <a:pt x="233" y="58"/>
                  </a:cubicBezTo>
                  <a:cubicBezTo>
                    <a:pt x="233" y="47"/>
                    <a:pt x="223" y="44"/>
                    <a:pt x="218" y="42"/>
                  </a:cubicBezTo>
                  <a:lnTo>
                    <a:pt x="212" y="40"/>
                  </a:lnTo>
                  <a:close/>
                  <a:moveTo>
                    <a:pt x="164" y="40"/>
                  </a:moveTo>
                  <a:cubicBezTo>
                    <a:pt x="159" y="39"/>
                    <a:pt x="155" y="38"/>
                    <a:pt x="155" y="33"/>
                  </a:cubicBezTo>
                  <a:cubicBezTo>
                    <a:pt x="155" y="31"/>
                    <a:pt x="156" y="29"/>
                    <a:pt x="158" y="28"/>
                  </a:cubicBezTo>
                  <a:cubicBezTo>
                    <a:pt x="160" y="26"/>
                    <a:pt x="163" y="26"/>
                    <a:pt x="164" y="26"/>
                  </a:cubicBezTo>
                  <a:cubicBezTo>
                    <a:pt x="172" y="26"/>
                    <a:pt x="175" y="31"/>
                    <a:pt x="176" y="33"/>
                  </a:cubicBezTo>
                  <a:cubicBezTo>
                    <a:pt x="177" y="36"/>
                    <a:pt x="178" y="37"/>
                    <a:pt x="180" y="37"/>
                  </a:cubicBezTo>
                  <a:cubicBezTo>
                    <a:pt x="182" y="37"/>
                    <a:pt x="185" y="36"/>
                    <a:pt x="185" y="33"/>
                  </a:cubicBezTo>
                  <a:cubicBezTo>
                    <a:pt x="185" y="31"/>
                    <a:pt x="182" y="19"/>
                    <a:pt x="165" y="19"/>
                  </a:cubicBezTo>
                  <a:cubicBezTo>
                    <a:pt x="147" y="19"/>
                    <a:pt x="146" y="32"/>
                    <a:pt x="146" y="34"/>
                  </a:cubicBezTo>
                  <a:cubicBezTo>
                    <a:pt x="146" y="44"/>
                    <a:pt x="155" y="47"/>
                    <a:pt x="160" y="49"/>
                  </a:cubicBezTo>
                  <a:cubicBezTo>
                    <a:pt x="166" y="50"/>
                    <a:pt x="166" y="50"/>
                    <a:pt x="166" y="50"/>
                  </a:cubicBezTo>
                  <a:cubicBezTo>
                    <a:pt x="171" y="52"/>
                    <a:pt x="176" y="53"/>
                    <a:pt x="176" y="59"/>
                  </a:cubicBezTo>
                  <a:cubicBezTo>
                    <a:pt x="176" y="63"/>
                    <a:pt x="172" y="67"/>
                    <a:pt x="166" y="67"/>
                  </a:cubicBezTo>
                  <a:cubicBezTo>
                    <a:pt x="161" y="67"/>
                    <a:pt x="157" y="65"/>
                    <a:pt x="155" y="62"/>
                  </a:cubicBezTo>
                  <a:cubicBezTo>
                    <a:pt x="154" y="60"/>
                    <a:pt x="154" y="60"/>
                    <a:pt x="152" y="56"/>
                  </a:cubicBezTo>
                  <a:cubicBezTo>
                    <a:pt x="152" y="55"/>
                    <a:pt x="151" y="54"/>
                    <a:pt x="149" y="54"/>
                  </a:cubicBezTo>
                  <a:cubicBezTo>
                    <a:pt x="147" y="54"/>
                    <a:pt x="144" y="55"/>
                    <a:pt x="144" y="58"/>
                  </a:cubicBezTo>
                  <a:cubicBezTo>
                    <a:pt x="144" y="60"/>
                    <a:pt x="145" y="65"/>
                    <a:pt x="150" y="69"/>
                  </a:cubicBezTo>
                  <a:cubicBezTo>
                    <a:pt x="155" y="74"/>
                    <a:pt x="162" y="74"/>
                    <a:pt x="165" y="74"/>
                  </a:cubicBezTo>
                  <a:cubicBezTo>
                    <a:pt x="170" y="74"/>
                    <a:pt x="175" y="73"/>
                    <a:pt x="179" y="70"/>
                  </a:cubicBezTo>
                  <a:cubicBezTo>
                    <a:pt x="182" y="68"/>
                    <a:pt x="185" y="64"/>
                    <a:pt x="185" y="58"/>
                  </a:cubicBezTo>
                  <a:cubicBezTo>
                    <a:pt x="185" y="47"/>
                    <a:pt x="175" y="44"/>
                    <a:pt x="170" y="42"/>
                  </a:cubicBezTo>
                  <a:lnTo>
                    <a:pt x="164" y="40"/>
                  </a:lnTo>
                  <a:close/>
                  <a:moveTo>
                    <a:pt x="119" y="47"/>
                  </a:moveTo>
                  <a:cubicBezTo>
                    <a:pt x="123" y="47"/>
                    <a:pt x="124" y="46"/>
                    <a:pt x="126" y="46"/>
                  </a:cubicBezTo>
                  <a:cubicBezTo>
                    <a:pt x="126" y="52"/>
                    <a:pt x="125" y="57"/>
                    <a:pt x="123" y="61"/>
                  </a:cubicBezTo>
                  <a:cubicBezTo>
                    <a:pt x="121" y="63"/>
                    <a:pt x="117" y="66"/>
                    <a:pt x="112" y="66"/>
                  </a:cubicBezTo>
                  <a:cubicBezTo>
                    <a:pt x="107" y="66"/>
                    <a:pt x="102" y="63"/>
                    <a:pt x="102" y="58"/>
                  </a:cubicBezTo>
                  <a:cubicBezTo>
                    <a:pt x="102" y="52"/>
                    <a:pt x="107" y="51"/>
                    <a:pt x="108" y="50"/>
                  </a:cubicBezTo>
                  <a:cubicBezTo>
                    <a:pt x="110" y="50"/>
                    <a:pt x="112" y="49"/>
                    <a:pt x="113" y="49"/>
                  </a:cubicBezTo>
                  <a:lnTo>
                    <a:pt x="119" y="47"/>
                  </a:lnTo>
                  <a:close/>
                  <a:moveTo>
                    <a:pt x="134" y="39"/>
                  </a:moveTo>
                  <a:cubicBezTo>
                    <a:pt x="134" y="34"/>
                    <a:pt x="134" y="29"/>
                    <a:pt x="131" y="25"/>
                  </a:cubicBezTo>
                  <a:cubicBezTo>
                    <a:pt x="127" y="20"/>
                    <a:pt x="121" y="19"/>
                    <a:pt x="115" y="19"/>
                  </a:cubicBezTo>
                  <a:cubicBezTo>
                    <a:pt x="108" y="19"/>
                    <a:pt x="101" y="21"/>
                    <a:pt x="97" y="27"/>
                  </a:cubicBezTo>
                  <a:cubicBezTo>
                    <a:pt x="96" y="28"/>
                    <a:pt x="95" y="31"/>
                    <a:pt x="95" y="33"/>
                  </a:cubicBezTo>
                  <a:cubicBezTo>
                    <a:pt x="95" y="35"/>
                    <a:pt x="96" y="37"/>
                    <a:pt x="99" y="37"/>
                  </a:cubicBezTo>
                  <a:cubicBezTo>
                    <a:pt x="103" y="37"/>
                    <a:pt x="103" y="35"/>
                    <a:pt x="104" y="34"/>
                  </a:cubicBezTo>
                  <a:cubicBezTo>
                    <a:pt x="105" y="31"/>
                    <a:pt x="106" y="27"/>
                    <a:pt x="115" y="27"/>
                  </a:cubicBezTo>
                  <a:cubicBezTo>
                    <a:pt x="117" y="27"/>
                    <a:pt x="126" y="27"/>
                    <a:pt x="126" y="35"/>
                  </a:cubicBezTo>
                  <a:cubicBezTo>
                    <a:pt x="126" y="38"/>
                    <a:pt x="125" y="39"/>
                    <a:pt x="123" y="39"/>
                  </a:cubicBezTo>
                  <a:cubicBezTo>
                    <a:pt x="122" y="40"/>
                    <a:pt x="120" y="40"/>
                    <a:pt x="117" y="41"/>
                  </a:cubicBezTo>
                  <a:cubicBezTo>
                    <a:pt x="108" y="42"/>
                    <a:pt x="108" y="42"/>
                    <a:pt x="108" y="42"/>
                  </a:cubicBezTo>
                  <a:cubicBezTo>
                    <a:pt x="102" y="44"/>
                    <a:pt x="92" y="46"/>
                    <a:pt x="92" y="58"/>
                  </a:cubicBezTo>
                  <a:cubicBezTo>
                    <a:pt x="92" y="67"/>
                    <a:pt x="99" y="74"/>
                    <a:pt x="110" y="74"/>
                  </a:cubicBezTo>
                  <a:cubicBezTo>
                    <a:pt x="114" y="74"/>
                    <a:pt x="121" y="73"/>
                    <a:pt x="126" y="66"/>
                  </a:cubicBezTo>
                  <a:cubicBezTo>
                    <a:pt x="126" y="70"/>
                    <a:pt x="126" y="70"/>
                    <a:pt x="126" y="71"/>
                  </a:cubicBezTo>
                  <a:cubicBezTo>
                    <a:pt x="127" y="73"/>
                    <a:pt x="129" y="73"/>
                    <a:pt x="130" y="73"/>
                  </a:cubicBezTo>
                  <a:cubicBezTo>
                    <a:pt x="134" y="73"/>
                    <a:pt x="134" y="71"/>
                    <a:pt x="134" y="69"/>
                  </a:cubicBezTo>
                  <a:lnTo>
                    <a:pt x="134" y="39"/>
                  </a:lnTo>
                  <a:close/>
                  <a:moveTo>
                    <a:pt x="82" y="5"/>
                  </a:moveTo>
                  <a:cubicBezTo>
                    <a:pt x="82" y="4"/>
                    <a:pt x="82" y="0"/>
                    <a:pt x="78" y="0"/>
                  </a:cubicBezTo>
                  <a:cubicBezTo>
                    <a:pt x="73" y="0"/>
                    <a:pt x="73" y="4"/>
                    <a:pt x="73" y="5"/>
                  </a:cubicBezTo>
                  <a:cubicBezTo>
                    <a:pt x="73" y="69"/>
                    <a:pt x="73" y="69"/>
                    <a:pt x="73" y="69"/>
                  </a:cubicBezTo>
                  <a:cubicBezTo>
                    <a:pt x="73" y="72"/>
                    <a:pt x="75" y="73"/>
                    <a:pt x="78" y="73"/>
                  </a:cubicBezTo>
                  <a:cubicBezTo>
                    <a:pt x="82" y="73"/>
                    <a:pt x="82" y="70"/>
                    <a:pt x="82" y="69"/>
                  </a:cubicBezTo>
                  <a:lnTo>
                    <a:pt x="82" y="5"/>
                  </a:lnTo>
                  <a:close/>
                  <a:moveTo>
                    <a:pt x="34" y="66"/>
                  </a:moveTo>
                  <a:cubicBezTo>
                    <a:pt x="29" y="66"/>
                    <a:pt x="21" y="65"/>
                    <a:pt x="16" y="57"/>
                  </a:cubicBezTo>
                  <a:cubicBezTo>
                    <a:pt x="12" y="51"/>
                    <a:pt x="10" y="44"/>
                    <a:pt x="10" y="37"/>
                  </a:cubicBezTo>
                  <a:cubicBezTo>
                    <a:pt x="10" y="29"/>
                    <a:pt x="12" y="19"/>
                    <a:pt x="19" y="13"/>
                  </a:cubicBezTo>
                  <a:cubicBezTo>
                    <a:pt x="24" y="9"/>
                    <a:pt x="30" y="8"/>
                    <a:pt x="34" y="8"/>
                  </a:cubicBezTo>
                  <a:cubicBezTo>
                    <a:pt x="42" y="8"/>
                    <a:pt x="49" y="10"/>
                    <a:pt x="54" y="21"/>
                  </a:cubicBezTo>
                  <a:cubicBezTo>
                    <a:pt x="55" y="24"/>
                    <a:pt x="56" y="26"/>
                    <a:pt x="58" y="26"/>
                  </a:cubicBezTo>
                  <a:cubicBezTo>
                    <a:pt x="61" y="26"/>
                    <a:pt x="64" y="24"/>
                    <a:pt x="64" y="21"/>
                  </a:cubicBezTo>
                  <a:cubicBezTo>
                    <a:pt x="64" y="18"/>
                    <a:pt x="61" y="12"/>
                    <a:pt x="58" y="9"/>
                  </a:cubicBezTo>
                  <a:cubicBezTo>
                    <a:pt x="50" y="0"/>
                    <a:pt x="38" y="0"/>
                    <a:pt x="34" y="0"/>
                  </a:cubicBezTo>
                  <a:cubicBezTo>
                    <a:pt x="30" y="0"/>
                    <a:pt x="18" y="0"/>
                    <a:pt x="9" y="10"/>
                  </a:cubicBezTo>
                  <a:cubicBezTo>
                    <a:pt x="2" y="17"/>
                    <a:pt x="0" y="27"/>
                    <a:pt x="0" y="37"/>
                  </a:cubicBezTo>
                  <a:cubicBezTo>
                    <a:pt x="0" y="47"/>
                    <a:pt x="2" y="56"/>
                    <a:pt x="8" y="64"/>
                  </a:cubicBezTo>
                  <a:cubicBezTo>
                    <a:pt x="11" y="68"/>
                    <a:pt x="18" y="74"/>
                    <a:pt x="34" y="74"/>
                  </a:cubicBezTo>
                  <a:cubicBezTo>
                    <a:pt x="40" y="74"/>
                    <a:pt x="53" y="73"/>
                    <a:pt x="61" y="61"/>
                  </a:cubicBezTo>
                  <a:cubicBezTo>
                    <a:pt x="62" y="60"/>
                    <a:pt x="65" y="55"/>
                    <a:pt x="65" y="52"/>
                  </a:cubicBezTo>
                  <a:cubicBezTo>
                    <a:pt x="65" y="49"/>
                    <a:pt x="61" y="48"/>
                    <a:pt x="59" y="48"/>
                  </a:cubicBezTo>
                  <a:cubicBezTo>
                    <a:pt x="56" y="48"/>
                    <a:pt x="56" y="50"/>
                    <a:pt x="54" y="53"/>
                  </a:cubicBezTo>
                  <a:cubicBezTo>
                    <a:pt x="51" y="61"/>
                    <a:pt x="43" y="66"/>
                    <a:pt x="34" y="66"/>
                  </a:cubicBezTo>
                </a:path>
              </a:pathLst>
            </a:custGeom>
            <a:solidFill>
              <a:schemeClr val="accent6">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2" name="Freeform 6">
              <a:extLst>
                <a:ext uri="{FF2B5EF4-FFF2-40B4-BE49-F238E27FC236}">
                  <a16:creationId xmlns:a16="http://schemas.microsoft.com/office/drawing/2014/main" id="{C4F7CDC4-77E7-4CEA-A203-C364AE44D29C}"/>
                </a:ext>
              </a:extLst>
            </p:cNvPr>
            <p:cNvSpPr>
              <a:spLocks noEditPoints="1"/>
            </p:cNvSpPr>
            <p:nvPr/>
          </p:nvSpPr>
          <p:spPr bwMode="auto">
            <a:xfrm>
              <a:off x="4710113" y="-950913"/>
              <a:ext cx="1416050" cy="331788"/>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
        <p:nvSpPr>
          <p:cNvPr id="14" name="Wellspect">
            <a:extLst>
              <a:ext uri="{FF2B5EF4-FFF2-40B4-BE49-F238E27FC236}">
                <a16:creationId xmlns:a16="http://schemas.microsoft.com/office/drawing/2014/main" id="{7F5B6378-C328-4353-B6AD-4789CF5998C9}"/>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254437500"/>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Lst>
  <p:txStyles>
    <p:titleStyle>
      <a:lvl1pPr algn="l" defTabSz="567019" rtl="0" eaLnBrk="1" latinLnBrk="0" hangingPunct="1">
        <a:lnSpc>
          <a:spcPct val="90000"/>
        </a:lnSpc>
        <a:spcBef>
          <a:spcPct val="0"/>
        </a:spcBef>
        <a:buNone/>
        <a:defRPr sz="2232" kern="1200">
          <a:solidFill>
            <a:schemeClr val="accent6"/>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reeform 5">
            <a:extLst>
              <a:ext uri="{FF2B5EF4-FFF2-40B4-BE49-F238E27FC236}">
                <a16:creationId xmlns:a16="http://schemas.microsoft.com/office/drawing/2014/main" id="{A9D38709-1695-495C-9D3B-C7FF13C2140A}"/>
              </a:ext>
            </a:extLst>
          </p:cNvPr>
          <p:cNvSpPr>
            <a:spLocks noEditPoints="1"/>
          </p:cNvSpPr>
          <p:nvPr/>
        </p:nvSpPr>
        <p:spPr bwMode="auto">
          <a:xfrm>
            <a:off x="1683697" y="4571007"/>
            <a:ext cx="4269548" cy="1294517"/>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1"/>
          </a:solidFill>
          <a:ln>
            <a:noFill/>
          </a:ln>
        </p:spPr>
        <p:txBody>
          <a:bodyPr vert="horz" wrap="square" lIns="56698" tIns="28349" rIns="56698" bIns="28349"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116" dirty="0"/>
          </a:p>
        </p:txBody>
      </p:sp>
    </p:spTree>
    <p:extLst>
      <p:ext uri="{BB962C8B-B14F-4D97-AF65-F5344CB8AC3E}">
        <p14:creationId xmlns:p14="http://schemas.microsoft.com/office/powerpoint/2010/main" val="2003647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9D35E-C08D-464F-8A3A-570EC08490B9}"/>
              </a:ext>
            </a:extLst>
          </p:cNvPr>
          <p:cNvSpPr>
            <a:spLocks noGrp="1"/>
          </p:cNvSpPr>
          <p:nvPr>
            <p:ph type="ctrTitle"/>
          </p:nvPr>
        </p:nvSpPr>
        <p:spPr>
          <a:xfrm>
            <a:off x="944959" y="1777284"/>
            <a:ext cx="5669756" cy="1185416"/>
          </a:xfrm>
        </p:spPr>
        <p:txBody>
          <a:bodyPr>
            <a:normAutofit/>
          </a:bodyPr>
          <a:lstStyle/>
          <a:p>
            <a:r>
              <a:rPr lang="sv-SE" sz="3300" dirty="0" err="1"/>
              <a:t>Velkommen</a:t>
            </a:r>
            <a:r>
              <a:rPr lang="sv-SE" sz="3300" dirty="0"/>
              <a:t> </a:t>
            </a:r>
            <a:r>
              <a:rPr lang="sv-SE" sz="3300" dirty="0" err="1"/>
              <a:t>til</a:t>
            </a:r>
            <a:r>
              <a:rPr lang="sv-SE" sz="3300" dirty="0"/>
              <a:t> billedbanken med fokus på barn og RIK!</a:t>
            </a:r>
          </a:p>
        </p:txBody>
      </p:sp>
      <p:sp>
        <p:nvSpPr>
          <p:cNvPr id="3" name="Subtitle 2">
            <a:extLst>
              <a:ext uri="{FF2B5EF4-FFF2-40B4-BE49-F238E27FC236}">
                <a16:creationId xmlns:a16="http://schemas.microsoft.com/office/drawing/2014/main" id="{8F34C587-AB49-491B-B6B9-642CA163CD41}"/>
              </a:ext>
            </a:extLst>
          </p:cNvPr>
          <p:cNvSpPr>
            <a:spLocks noGrp="1"/>
          </p:cNvSpPr>
          <p:nvPr>
            <p:ph type="subTitle" idx="1"/>
          </p:nvPr>
        </p:nvSpPr>
        <p:spPr>
          <a:xfrm>
            <a:off x="1050977" y="3495330"/>
            <a:ext cx="4859492" cy="6085992"/>
          </a:xfrm>
        </p:spPr>
        <p:txBody>
          <a:bodyPr vert="horz" lIns="91440" tIns="45720" rIns="91440" bIns="45720" rtlCol="0" anchor="t">
            <a:noAutofit/>
          </a:bodyPr>
          <a:lstStyle/>
          <a:p>
            <a:pPr algn="l"/>
            <a:r>
              <a:rPr lang="nb-NO" sz="1450" dirty="0"/>
              <a:t>Her er et utvalg bilder som kan brukes til å  skreddersy RIK-instruksjoner tilpasset det aktuelle barnet. Målet er at alle barn skal kunne utføre RIK selv.</a:t>
            </a:r>
            <a:endParaRPr lang="nb-NO" sz="1450" dirty="0">
              <a:cs typeface="Calibri"/>
            </a:endParaRPr>
          </a:p>
          <a:p>
            <a:pPr algn="l"/>
            <a:endParaRPr lang="sv-SE" dirty="0"/>
          </a:p>
          <a:p>
            <a:pPr algn="l"/>
            <a:r>
              <a:rPr lang="nb-NO" sz="1450" dirty="0"/>
              <a:t>Du velger de bildene med det barnet eller de barna som du tror barnet best kan identifisere seg med. Deretter lager du en serie bilder med akkurat de tingene pasienten din bør trene på. </a:t>
            </a:r>
            <a:endParaRPr lang="nb-NO" sz="1450" dirty="0">
              <a:cs typeface="Calibri"/>
            </a:endParaRPr>
          </a:p>
          <a:p>
            <a:pPr algn="l"/>
            <a:endParaRPr lang="sv-SE" dirty="0"/>
          </a:p>
          <a:p>
            <a:pPr algn="l"/>
            <a:r>
              <a:rPr lang="nb-NO" dirty="0"/>
              <a:t>Vi håper disse bildene vil være til stor hjelp for å lære barn å kateterisere seg selv ved hjelp av et LoFric kateter.</a:t>
            </a:r>
          </a:p>
          <a:p>
            <a:pPr algn="l"/>
            <a:endParaRPr lang="sv-SE" dirty="0"/>
          </a:p>
          <a:p>
            <a:pPr algn="l">
              <a:spcAft>
                <a:spcPts val="1800"/>
              </a:spcAft>
            </a:pPr>
            <a:r>
              <a:rPr lang="nb-NO" sz="1800" b="1" dirty="0"/>
              <a:t>Hvordan lage en serie bilder for å lære barn om RIK: </a:t>
            </a:r>
          </a:p>
          <a:p>
            <a:pPr algn="l">
              <a:spcAft>
                <a:spcPts val="1800"/>
              </a:spcAft>
            </a:pPr>
            <a:r>
              <a:rPr lang="nb-NO" sz="1450" dirty="0"/>
              <a:t>Velg hvilke bilder barnet trenger for å lett kunne lære.</a:t>
            </a:r>
            <a:endParaRPr lang="nb-NO" sz="1450" dirty="0">
              <a:cs typeface="Calibri"/>
            </a:endParaRPr>
          </a:p>
          <a:p>
            <a:pPr marL="285750" indent="-285750" algn="l">
              <a:spcAft>
                <a:spcPts val="1800"/>
              </a:spcAft>
              <a:buFont typeface="Arial" panose="020B0604020202020204" pitchFamily="34" charset="0"/>
              <a:buChar char="•"/>
            </a:pPr>
            <a:r>
              <a:rPr lang="nb-NO" sz="1450" dirty="0"/>
              <a:t>Klikk på bildet, det åpnes da i et nytt vindu.</a:t>
            </a:r>
            <a:endParaRPr lang="nb-NO" sz="1450" dirty="0">
              <a:cs typeface="Calibri" panose="020F0502020204030204"/>
            </a:endParaRPr>
          </a:p>
          <a:p>
            <a:pPr marL="285750" indent="-285750" algn="l">
              <a:spcAft>
                <a:spcPts val="1800"/>
              </a:spcAft>
              <a:buFont typeface="Arial" panose="020B0604020202020204" pitchFamily="34" charset="0"/>
              <a:buChar char="•"/>
            </a:pPr>
            <a:r>
              <a:rPr lang="nb-NO" dirty="0"/>
              <a:t>Høyreklikk for å lagre eller kopiere bildet. (slik at du kan klippe den inn i den opplastede utskriftsmalen din)</a:t>
            </a:r>
          </a:p>
          <a:p>
            <a:pPr marL="285750" indent="-285750" algn="l">
              <a:spcAft>
                <a:spcPts val="1800"/>
              </a:spcAft>
              <a:buFont typeface="Arial" panose="020B0604020202020204" pitchFamily="34" charset="0"/>
              <a:buChar char="•"/>
            </a:pPr>
            <a:r>
              <a:rPr lang="nb-NO" dirty="0"/>
              <a:t>Alternativt kan du klikke på lenken, slik at bildet automatisk lagres på datamaskinen din.</a:t>
            </a:r>
            <a:endParaRPr lang="sv-SE" dirty="0"/>
          </a:p>
        </p:txBody>
      </p:sp>
    </p:spTree>
    <p:extLst>
      <p:ext uri="{BB962C8B-B14F-4D97-AF65-F5344CB8AC3E}">
        <p14:creationId xmlns:p14="http://schemas.microsoft.com/office/powerpoint/2010/main" val="4161300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29885-E32D-41FA-9464-4CAA00A506D8}"/>
              </a:ext>
            </a:extLst>
          </p:cNvPr>
          <p:cNvSpPr>
            <a:spLocks noGrp="1"/>
          </p:cNvSpPr>
          <p:nvPr>
            <p:ph type="title"/>
          </p:nvPr>
        </p:nvSpPr>
        <p:spPr/>
        <p:txBody>
          <a:bodyPr/>
          <a:lstStyle/>
          <a:p>
            <a:r>
              <a:rPr lang="sv-SE" dirty="0" err="1"/>
              <a:t>Velg</a:t>
            </a:r>
            <a:r>
              <a:rPr lang="sv-SE" dirty="0"/>
              <a:t> utseende</a:t>
            </a:r>
            <a:endParaRPr lang="en-US" dirty="0"/>
          </a:p>
        </p:txBody>
      </p:sp>
      <p:sp>
        <p:nvSpPr>
          <p:cNvPr id="3" name="Text Placeholder 2">
            <a:extLst>
              <a:ext uri="{FF2B5EF4-FFF2-40B4-BE49-F238E27FC236}">
                <a16:creationId xmlns:a16="http://schemas.microsoft.com/office/drawing/2014/main" id="{95899B2D-CA9F-4F60-88D3-4EBF11FA8A09}"/>
              </a:ext>
            </a:extLst>
          </p:cNvPr>
          <p:cNvSpPr>
            <a:spLocks noGrp="1"/>
          </p:cNvSpPr>
          <p:nvPr>
            <p:ph type="body" idx="1"/>
          </p:nvPr>
        </p:nvSpPr>
        <p:spPr>
          <a:xfrm>
            <a:off x="519727" y="2822713"/>
            <a:ext cx="6520220" cy="967409"/>
          </a:xfrm>
        </p:spPr>
        <p:txBody>
          <a:bodyPr/>
          <a:lstStyle/>
          <a:p>
            <a:r>
              <a:rPr lang="sv-SE" dirty="0"/>
              <a:t>Legg </a:t>
            </a:r>
            <a:r>
              <a:rPr lang="sv-SE" dirty="0" err="1"/>
              <a:t>til</a:t>
            </a:r>
            <a:r>
              <a:rPr lang="sv-SE" dirty="0"/>
              <a:t> en </a:t>
            </a:r>
            <a:r>
              <a:rPr lang="sv-SE" dirty="0" err="1"/>
              <a:t>ekstra</a:t>
            </a:r>
            <a:r>
              <a:rPr lang="sv-SE" dirty="0"/>
              <a:t> </a:t>
            </a:r>
            <a:r>
              <a:rPr lang="sv-SE" dirty="0" err="1"/>
              <a:t>side</a:t>
            </a:r>
            <a:r>
              <a:rPr lang="sv-SE" dirty="0"/>
              <a:t> eller </a:t>
            </a:r>
            <a:r>
              <a:rPr lang="sv-SE" dirty="0" err="1"/>
              <a:t>endre</a:t>
            </a:r>
            <a:r>
              <a:rPr lang="sv-SE" dirty="0"/>
              <a:t> utseendet for å se </a:t>
            </a:r>
            <a:r>
              <a:rPr lang="sv-SE" dirty="0" err="1"/>
              <a:t>forskjellige</a:t>
            </a:r>
            <a:r>
              <a:rPr lang="sv-SE" dirty="0"/>
              <a:t> </a:t>
            </a:r>
            <a:r>
              <a:rPr lang="sv-SE" dirty="0" err="1"/>
              <a:t>alternativer</a:t>
            </a:r>
            <a:endParaRPr lang="sv-SE" dirty="0"/>
          </a:p>
          <a:p>
            <a:r>
              <a:rPr lang="sv-SE" dirty="0" err="1"/>
              <a:t>Slett</a:t>
            </a:r>
            <a:r>
              <a:rPr lang="sv-SE" dirty="0"/>
              <a:t> denne siden</a:t>
            </a:r>
          </a:p>
          <a:p>
            <a:endParaRPr lang="en-US" dirty="0"/>
          </a:p>
        </p:txBody>
      </p:sp>
      <p:pic>
        <p:nvPicPr>
          <p:cNvPr id="8" name="Bildobjekt 7">
            <a:extLst>
              <a:ext uri="{FF2B5EF4-FFF2-40B4-BE49-F238E27FC236}">
                <a16:creationId xmlns:a16="http://schemas.microsoft.com/office/drawing/2014/main" id="{166A38DA-5ED2-76B9-EE9F-F141C1013C59}"/>
              </a:ext>
            </a:extLst>
          </p:cNvPr>
          <p:cNvPicPr>
            <a:picLocks noChangeAspect="1"/>
          </p:cNvPicPr>
          <p:nvPr/>
        </p:nvPicPr>
        <p:blipFill rotWithShape="1">
          <a:blip r:embed="rId2"/>
          <a:srcRect l="-394" t="-826" r="18134"/>
          <a:stretch/>
        </p:blipFill>
        <p:spPr>
          <a:xfrm>
            <a:off x="994685" y="4069208"/>
            <a:ext cx="5570303" cy="3687724"/>
          </a:xfrm>
          <a:prstGeom prst="rect">
            <a:avLst/>
          </a:prstGeom>
        </p:spPr>
      </p:pic>
    </p:spTree>
    <p:extLst>
      <p:ext uri="{BB962C8B-B14F-4D97-AF65-F5344CB8AC3E}">
        <p14:creationId xmlns:p14="http://schemas.microsoft.com/office/powerpoint/2010/main" val="2086706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06B11-96B8-8BDB-7F9D-C6D6C806E467}"/>
              </a:ext>
            </a:extLst>
          </p:cNvPr>
          <p:cNvSpPr>
            <a:spLocks noGrp="1"/>
          </p:cNvSpPr>
          <p:nvPr>
            <p:ph type="title"/>
          </p:nvPr>
        </p:nvSpPr>
        <p:spPr/>
        <p:txBody>
          <a:bodyPr/>
          <a:lstStyle/>
          <a:p>
            <a:endParaRPr lang="en-US"/>
          </a:p>
        </p:txBody>
      </p:sp>
      <p:sp>
        <p:nvSpPr>
          <p:cNvPr id="3" name="Picture Placeholder 2">
            <a:extLst>
              <a:ext uri="{FF2B5EF4-FFF2-40B4-BE49-F238E27FC236}">
                <a16:creationId xmlns:a16="http://schemas.microsoft.com/office/drawing/2014/main" id="{40F332A1-F393-7BE4-598A-2A25A526A757}"/>
              </a:ext>
            </a:extLst>
          </p:cNvPr>
          <p:cNvSpPr>
            <a:spLocks noGrp="1"/>
          </p:cNvSpPr>
          <p:nvPr>
            <p:ph type="pic" sz="quarter" idx="10"/>
          </p:nvPr>
        </p:nvSpPr>
        <p:spPr/>
      </p:sp>
      <p:sp>
        <p:nvSpPr>
          <p:cNvPr id="4" name="Picture Placeholder 3">
            <a:extLst>
              <a:ext uri="{FF2B5EF4-FFF2-40B4-BE49-F238E27FC236}">
                <a16:creationId xmlns:a16="http://schemas.microsoft.com/office/drawing/2014/main" id="{E701025C-E0C2-A505-0618-36AC698079A1}"/>
              </a:ext>
            </a:extLst>
          </p:cNvPr>
          <p:cNvSpPr>
            <a:spLocks noGrp="1"/>
          </p:cNvSpPr>
          <p:nvPr>
            <p:ph type="pic" sz="quarter" idx="11"/>
          </p:nvPr>
        </p:nvSpPr>
        <p:spPr/>
      </p:sp>
      <p:sp>
        <p:nvSpPr>
          <p:cNvPr id="5" name="Picture Placeholder 4">
            <a:extLst>
              <a:ext uri="{FF2B5EF4-FFF2-40B4-BE49-F238E27FC236}">
                <a16:creationId xmlns:a16="http://schemas.microsoft.com/office/drawing/2014/main" id="{774B6238-13BD-A059-A6EB-80E31921BBB9}"/>
              </a:ext>
            </a:extLst>
          </p:cNvPr>
          <p:cNvSpPr>
            <a:spLocks noGrp="1"/>
          </p:cNvSpPr>
          <p:nvPr>
            <p:ph type="pic" sz="quarter" idx="12"/>
          </p:nvPr>
        </p:nvSpPr>
        <p:spPr/>
      </p:sp>
      <p:sp>
        <p:nvSpPr>
          <p:cNvPr id="6" name="Picture Placeholder 5">
            <a:extLst>
              <a:ext uri="{FF2B5EF4-FFF2-40B4-BE49-F238E27FC236}">
                <a16:creationId xmlns:a16="http://schemas.microsoft.com/office/drawing/2014/main" id="{6A29027A-D696-9567-865E-B1B108E16347}"/>
              </a:ext>
            </a:extLst>
          </p:cNvPr>
          <p:cNvSpPr>
            <a:spLocks noGrp="1"/>
          </p:cNvSpPr>
          <p:nvPr>
            <p:ph type="pic" sz="quarter" idx="16"/>
          </p:nvPr>
        </p:nvSpPr>
        <p:spPr/>
      </p:sp>
      <p:sp>
        <p:nvSpPr>
          <p:cNvPr id="7" name="Picture Placeholder 6">
            <a:extLst>
              <a:ext uri="{FF2B5EF4-FFF2-40B4-BE49-F238E27FC236}">
                <a16:creationId xmlns:a16="http://schemas.microsoft.com/office/drawing/2014/main" id="{4A891238-C9BC-39ED-527A-E43C62F4785C}"/>
              </a:ext>
            </a:extLst>
          </p:cNvPr>
          <p:cNvSpPr>
            <a:spLocks noGrp="1"/>
          </p:cNvSpPr>
          <p:nvPr>
            <p:ph type="pic" sz="quarter" idx="17"/>
          </p:nvPr>
        </p:nvSpPr>
        <p:spPr/>
      </p:sp>
      <p:sp>
        <p:nvSpPr>
          <p:cNvPr id="8" name="Picture Placeholder 7">
            <a:extLst>
              <a:ext uri="{FF2B5EF4-FFF2-40B4-BE49-F238E27FC236}">
                <a16:creationId xmlns:a16="http://schemas.microsoft.com/office/drawing/2014/main" id="{AFCE8698-A0F7-467F-BF8E-33A66C913342}"/>
              </a:ext>
            </a:extLst>
          </p:cNvPr>
          <p:cNvSpPr>
            <a:spLocks noGrp="1"/>
          </p:cNvSpPr>
          <p:nvPr>
            <p:ph type="pic" sz="quarter" idx="18"/>
          </p:nvPr>
        </p:nvSpPr>
        <p:spPr/>
      </p:sp>
      <p:sp>
        <p:nvSpPr>
          <p:cNvPr id="9" name="Picture Placeholder 8">
            <a:extLst>
              <a:ext uri="{FF2B5EF4-FFF2-40B4-BE49-F238E27FC236}">
                <a16:creationId xmlns:a16="http://schemas.microsoft.com/office/drawing/2014/main" id="{5B0B43C3-6466-C7CC-15E7-F7B4B2C6BFCA}"/>
              </a:ext>
            </a:extLst>
          </p:cNvPr>
          <p:cNvSpPr>
            <a:spLocks noGrp="1"/>
          </p:cNvSpPr>
          <p:nvPr>
            <p:ph type="pic" sz="quarter" idx="19"/>
          </p:nvPr>
        </p:nvSpPr>
        <p:spPr/>
      </p:sp>
      <p:sp>
        <p:nvSpPr>
          <p:cNvPr id="10" name="Picture Placeholder 9">
            <a:extLst>
              <a:ext uri="{FF2B5EF4-FFF2-40B4-BE49-F238E27FC236}">
                <a16:creationId xmlns:a16="http://schemas.microsoft.com/office/drawing/2014/main" id="{68AC8337-EE2C-DDD2-0878-2770296592AE}"/>
              </a:ext>
            </a:extLst>
          </p:cNvPr>
          <p:cNvSpPr>
            <a:spLocks noGrp="1"/>
          </p:cNvSpPr>
          <p:nvPr>
            <p:ph type="pic" sz="quarter" idx="20"/>
          </p:nvPr>
        </p:nvSpPr>
        <p:spPr/>
      </p:sp>
      <p:sp>
        <p:nvSpPr>
          <p:cNvPr id="11" name="Picture Placeholder 10">
            <a:extLst>
              <a:ext uri="{FF2B5EF4-FFF2-40B4-BE49-F238E27FC236}">
                <a16:creationId xmlns:a16="http://schemas.microsoft.com/office/drawing/2014/main" id="{DC74A435-5EC3-7E1F-C4DB-AA83A39D8FC0}"/>
              </a:ext>
            </a:extLst>
          </p:cNvPr>
          <p:cNvSpPr>
            <a:spLocks noGrp="1"/>
          </p:cNvSpPr>
          <p:nvPr>
            <p:ph type="pic" sz="quarter" idx="21"/>
          </p:nvPr>
        </p:nvSpPr>
        <p:spPr/>
      </p:sp>
    </p:spTree>
    <p:extLst>
      <p:ext uri="{BB962C8B-B14F-4D97-AF65-F5344CB8AC3E}">
        <p14:creationId xmlns:p14="http://schemas.microsoft.com/office/powerpoint/2010/main" val="132575504"/>
      </p:ext>
    </p:extLst>
  </p:cSld>
  <p:clrMapOvr>
    <a:masterClrMapping/>
  </p:clrMapOvr>
</p:sld>
</file>

<file path=ppt/theme/theme1.xml><?xml version="1.0" encoding="utf-8"?>
<a:theme xmlns:a="http://schemas.openxmlformats.org/drawingml/2006/main" name="Wellspect theme">
  <a:themeElements>
    <a:clrScheme name="Corporate">
      <a:dk1>
        <a:srgbClr val="2B55B4"/>
      </a:dk1>
      <a:lt1>
        <a:srgbClr val="FFFFFF"/>
      </a:lt1>
      <a:dk2>
        <a:srgbClr val="1996FF"/>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theme" id="{134E85BF-01F8-40E9-A4DE-70453B31F158}" vid="{D59E4A9E-3249-42A1-B327-3D74A8E99139}"/>
    </a:ext>
  </a:extLst>
</a:theme>
</file>

<file path=ppt/theme/theme10.xml><?xml version="1.0" encoding="utf-8"?>
<a:theme xmlns:a="http://schemas.openxmlformats.org/drawingml/2006/main" name="Corporate - neg">
  <a:themeElements>
    <a:clrScheme name="Corporate">
      <a:dk1>
        <a:srgbClr val="2B55B4"/>
      </a:dk1>
      <a:lt1>
        <a:srgbClr val="FFFFFF"/>
      </a:lt1>
      <a:dk2>
        <a:srgbClr val="1996FF"/>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2576FEB1-1D7C-44EE-A162-2DB9B1885918}"/>
    </a:ext>
  </a:extLst>
</a:theme>
</file>

<file path=ppt/theme/theme11.xml><?xml version="1.0" encoding="utf-8"?>
<a:theme xmlns:a="http://schemas.openxmlformats.org/drawingml/2006/main" name="LoFric - neg">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125E7CA9-9D10-494A-959B-19E3302E5DCA}"/>
    </a:ext>
  </a:extLst>
</a:theme>
</file>

<file path=ppt/theme/theme12.xml><?xml version="1.0" encoding="utf-8"?>
<a:theme xmlns:a="http://schemas.openxmlformats.org/drawingml/2006/main" name="LoFric Origo - neg">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2AAE84FF-9F87-4480-88F7-76A99D195D18}"/>
    </a:ext>
  </a:extLst>
</a:theme>
</file>

<file path=ppt/theme/theme13.xml><?xml version="1.0" encoding="utf-8"?>
<a:theme xmlns:a="http://schemas.openxmlformats.org/drawingml/2006/main" name="LoFric Sense - neg">
  <a:themeElements>
    <a:clrScheme name="Sense">
      <a:dk1>
        <a:srgbClr val="000000"/>
      </a:dk1>
      <a:lt1>
        <a:srgbClr val="FFFFFF"/>
      </a:lt1>
      <a:dk2>
        <a:srgbClr val="6E1EAA"/>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6713BF2A-B2C5-4855-B5A8-D79555A21839}"/>
    </a:ext>
  </a:extLst>
</a:theme>
</file>

<file path=ppt/theme/theme14.xml><?xml version="1.0" encoding="utf-8"?>
<a:theme xmlns:a="http://schemas.openxmlformats.org/drawingml/2006/main" name="LoFric Elle - neg">
  <a:themeElements>
    <a:clrScheme name="Sense">
      <a:dk1>
        <a:srgbClr val="000000"/>
      </a:dk1>
      <a:lt1>
        <a:srgbClr val="FFFFFF"/>
      </a:lt1>
      <a:dk2>
        <a:srgbClr val="6E1EAA"/>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4945892E-6BDF-40D1-88D8-02F8E258BB45}"/>
    </a:ext>
  </a:extLst>
</a:theme>
</file>

<file path=ppt/theme/theme15.xml><?xml version="1.0" encoding="utf-8"?>
<a:theme xmlns:a="http://schemas.openxmlformats.org/drawingml/2006/main" name="LoFric Hydro-Kit - neg">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52CCE8EB-8E9D-45D3-A41A-D544FA6FC3AE}"/>
    </a:ext>
  </a:extLst>
</a:theme>
</file>

<file path=ppt/theme/theme16.xml><?xml version="1.0" encoding="utf-8"?>
<a:theme xmlns:a="http://schemas.openxmlformats.org/drawingml/2006/main" name="Navina - neg">
  <a:themeElements>
    <a:clrScheme name="Navina">
      <a:dk1>
        <a:srgbClr val="000000"/>
      </a:dk1>
      <a:lt1>
        <a:srgbClr val="FFFFFF"/>
      </a:lt1>
      <a:dk2>
        <a:srgbClr val="FF8200"/>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733DFAE7-4FDF-49CE-B64D-44E648F8A3AA}"/>
    </a:ext>
  </a:extLst>
</a:theme>
</file>

<file path=ppt/theme/theme17.xml><?xml version="1.0" encoding="utf-8"?>
<a:theme xmlns:a="http://schemas.openxmlformats.org/drawingml/2006/main" name="Navina Smart - neg">
  <a:themeElements>
    <a:clrScheme name="Navina">
      <a:dk1>
        <a:srgbClr val="000000"/>
      </a:dk1>
      <a:lt1>
        <a:srgbClr val="FFFFFF"/>
      </a:lt1>
      <a:dk2>
        <a:srgbClr val="FF8200"/>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A4355ACD-722A-49C1-952E-5ED8DBB49AE9}"/>
    </a:ext>
  </a:extLst>
</a:theme>
</file>

<file path=ppt/theme/theme18.xml><?xml version="1.0" encoding="utf-8"?>
<a:theme xmlns:a="http://schemas.openxmlformats.org/drawingml/2006/main" name="Navina Classic - neg">
  <a:themeElements>
    <a:clrScheme name="Navina">
      <a:dk1>
        <a:srgbClr val="000000"/>
      </a:dk1>
      <a:lt1>
        <a:srgbClr val="FFFFFF"/>
      </a:lt1>
      <a:dk2>
        <a:srgbClr val="FF8200"/>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3724AE6A-FF90-468C-8775-F8FA8E253694}"/>
    </a:ext>
  </a:extLst>
</a:theme>
</file>

<file path=ppt/theme/theme19.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oFric">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8AB43F8A-EE50-4400-B395-C658D06DA21E}"/>
    </a:ext>
  </a:extLst>
</a:theme>
</file>

<file path=ppt/theme/theme2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LoFric Origo">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FAB6AC2F-FCB8-4E54-A875-E61C43E18A0A}"/>
    </a:ext>
  </a:extLst>
</a:theme>
</file>

<file path=ppt/theme/theme4.xml><?xml version="1.0" encoding="utf-8"?>
<a:theme xmlns:a="http://schemas.openxmlformats.org/drawingml/2006/main" name="LoFric Sense">
  <a:themeElements>
    <a:clrScheme name="Sense">
      <a:dk1>
        <a:srgbClr val="000000"/>
      </a:dk1>
      <a:lt1>
        <a:srgbClr val="FFFFFF"/>
      </a:lt1>
      <a:dk2>
        <a:srgbClr val="6E1EAA"/>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C00FBEE4-2386-404C-BA14-DAB26BB1BDD4}"/>
    </a:ext>
  </a:extLst>
</a:theme>
</file>

<file path=ppt/theme/theme5.xml><?xml version="1.0" encoding="utf-8"?>
<a:theme xmlns:a="http://schemas.openxmlformats.org/drawingml/2006/main" name="LoFric Elle">
  <a:themeElements>
    <a:clrScheme name="Sense">
      <a:dk1>
        <a:srgbClr val="000000"/>
      </a:dk1>
      <a:lt1>
        <a:srgbClr val="FFFFFF"/>
      </a:lt1>
      <a:dk2>
        <a:srgbClr val="6E1EAA"/>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83747A18-44D3-4A0F-8190-2692F998FE2D}"/>
    </a:ext>
  </a:extLst>
</a:theme>
</file>

<file path=ppt/theme/theme6.xml><?xml version="1.0" encoding="utf-8"?>
<a:theme xmlns:a="http://schemas.openxmlformats.org/drawingml/2006/main" name="LoFric Hydro-Kit">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32F47F52-3D91-402D-A810-00851D0E89BE}"/>
    </a:ext>
  </a:extLst>
</a:theme>
</file>

<file path=ppt/theme/theme7.xml><?xml version="1.0" encoding="utf-8"?>
<a:theme xmlns:a="http://schemas.openxmlformats.org/drawingml/2006/main" name="Navina">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1F2046B7-AF35-4AF0-BBAA-42120CC66AA8}"/>
    </a:ext>
  </a:extLst>
</a:theme>
</file>

<file path=ppt/theme/theme8.xml><?xml version="1.0" encoding="utf-8"?>
<a:theme xmlns:a="http://schemas.openxmlformats.org/drawingml/2006/main" name="Navina Smart">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6F23294B-9FA1-450E-AC23-FFBEB8A8051D}"/>
    </a:ext>
  </a:extLst>
</a:theme>
</file>

<file path=ppt/theme/theme9.xml><?xml version="1.0" encoding="utf-8"?>
<a:theme xmlns:a="http://schemas.openxmlformats.org/drawingml/2006/main" name="Navina Classic">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C71DA4B3-91B3-45A5-8699-7B39FD323C6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2823D1DB78D4846AE07CA7116C010A9" ma:contentTypeVersion="8" ma:contentTypeDescription="Create a new document." ma:contentTypeScope="" ma:versionID="545febb92bf7157d847eb0e7c2b17360">
  <xsd:schema xmlns:xsd="http://www.w3.org/2001/XMLSchema" xmlns:xs="http://www.w3.org/2001/XMLSchema" xmlns:p="http://schemas.microsoft.com/office/2006/metadata/properties" xmlns:ns2="bc0ab657-9929-4d44-b5ca-1d208193fcee" xmlns:ns3="35da44a1-c60c-404f-bb4c-f4b8ad1f26c3" targetNamespace="http://schemas.microsoft.com/office/2006/metadata/properties" ma:root="true" ma:fieldsID="ad76ef3438365f55268b2529a157cd91" ns2:_="" ns3:_="">
    <xsd:import namespace="bc0ab657-9929-4d44-b5ca-1d208193fcee"/>
    <xsd:import namespace="35da44a1-c60c-404f-bb4c-f4b8ad1f26c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c0ab657-9929-4d44-b5ca-1d208193fc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79e31dd9-086b-491e-9da5-9ad521351aad"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da44a1-c60c-404f-bb4c-f4b8ad1f26c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7c84cb49-f6dd-4e3b-924c-f1696add9a76}" ma:internalName="TaxCatchAll" ma:showField="CatchAllData" ma:web="0161a2e1-9af3-4001-a705-d3f2a57e3bf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E1D5D0-2234-4E59-A55B-5C5B40B2F1D8}">
  <ds:schemaRefs>
    <ds:schemaRef ds:uri="http://schemas.microsoft.com/sharepoint/v3/contenttype/forms"/>
  </ds:schemaRefs>
</ds:datastoreItem>
</file>

<file path=customXml/itemProps2.xml><?xml version="1.0" encoding="utf-8"?>
<ds:datastoreItem xmlns:ds="http://schemas.openxmlformats.org/officeDocument/2006/customXml" ds:itemID="{41D6FB4A-ED69-4FA1-B5C1-F082E0C5CF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c0ab657-9929-4d44-b5ca-1d208193fcee"/>
    <ds:schemaRef ds:uri="35da44a1-c60c-404f-bb4c-f4b8ad1f26c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Wellspect theme</Template>
  <TotalTime>0</TotalTime>
  <Words>189</Words>
  <Application>Microsoft Office PowerPoint</Application>
  <PresentationFormat>Custom</PresentationFormat>
  <Paragraphs>15</Paragraphs>
  <Slides>4</Slides>
  <Notes>0</Notes>
  <HiddenSlides>0</HiddenSlides>
  <MMClips>0</MMClips>
  <ScaleCrop>false</ScaleCrop>
  <HeadingPairs>
    <vt:vector size="4" baseType="variant">
      <vt:variant>
        <vt:lpstr>Theme</vt:lpstr>
      </vt:variant>
      <vt:variant>
        <vt:i4>18</vt:i4>
      </vt:variant>
      <vt:variant>
        <vt:lpstr>Slide Titles</vt:lpstr>
      </vt:variant>
      <vt:variant>
        <vt:i4>4</vt:i4>
      </vt:variant>
    </vt:vector>
  </HeadingPairs>
  <TitlesOfParts>
    <vt:vector size="22" baseType="lpstr">
      <vt:lpstr>Wellspect theme</vt:lpstr>
      <vt:lpstr>LoFric</vt:lpstr>
      <vt:lpstr>LoFric Origo</vt:lpstr>
      <vt:lpstr>LoFric Sense</vt:lpstr>
      <vt:lpstr>LoFric Elle</vt:lpstr>
      <vt:lpstr>LoFric Hydro-Kit</vt:lpstr>
      <vt:lpstr>Navina</vt:lpstr>
      <vt:lpstr>Navina Smart</vt:lpstr>
      <vt:lpstr>Navina Classic</vt:lpstr>
      <vt:lpstr>Corporate - neg</vt:lpstr>
      <vt:lpstr>LoFric - neg</vt:lpstr>
      <vt:lpstr>LoFric Origo - neg</vt:lpstr>
      <vt:lpstr>LoFric Sense - neg</vt:lpstr>
      <vt:lpstr>LoFric Elle - neg</vt:lpstr>
      <vt:lpstr>LoFric Hydro-Kit - neg</vt:lpstr>
      <vt:lpstr>Navina - neg</vt:lpstr>
      <vt:lpstr>Navina Smart - neg</vt:lpstr>
      <vt:lpstr>Navina Classic - neg</vt:lpstr>
      <vt:lpstr>PowerPoint Presentation</vt:lpstr>
      <vt:lpstr>Velkommen til billedbanken med fokus på barn og RIK!</vt:lpstr>
      <vt:lpstr>Velg utseende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26</cp:revision>
  <dcterms:created xsi:type="dcterms:W3CDTF">2023-03-02T09:46:33Z</dcterms:created>
  <dcterms:modified xsi:type="dcterms:W3CDTF">2023-03-21T09:45:35Z</dcterms:modified>
</cp:coreProperties>
</file>