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3"/>
  </p:notesMasterIdLst>
  <p:handoutMasterIdLst>
    <p:handoutMasterId r:id="rId24"/>
  </p:handoutMasterIdLst>
  <p:sldIdLst>
    <p:sldId id="259" r:id="rId19"/>
    <p:sldId id="264" r:id="rId20"/>
    <p:sldId id="263" r:id="rId21"/>
    <p:sldId id="265" r:id="rId22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4403" autoAdjust="0"/>
  </p:normalViewPr>
  <p:slideViewPr>
    <p:cSldViewPr snapToGrid="0">
      <p:cViewPr varScale="1">
        <p:scale>
          <a:sx n="74" d="100"/>
          <a:sy n="74" d="100"/>
        </p:scale>
        <p:origin x="3012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1470483"/>
          </a:xfrm>
        </p:spPr>
        <p:txBody>
          <a:bodyPr>
            <a:normAutofit/>
          </a:bodyPr>
          <a:lstStyle/>
          <a:p>
            <a:r>
              <a:rPr lang="sv-SE" dirty="0" err="1"/>
              <a:t>Tervetuloa</a:t>
            </a:r>
            <a:r>
              <a:rPr lang="sv-SE" dirty="0"/>
              <a:t> </a:t>
            </a:r>
            <a:r>
              <a:rPr lang="sv-SE" dirty="0" err="1"/>
              <a:t>kuvapankkiin</a:t>
            </a:r>
            <a:r>
              <a:rPr lang="sv-SE" dirty="0"/>
              <a:t>, </a:t>
            </a:r>
            <a:r>
              <a:rPr lang="sv-SE" dirty="0" err="1"/>
              <a:t>jonka</a:t>
            </a:r>
            <a:r>
              <a:rPr lang="sv-SE" dirty="0"/>
              <a:t> </a:t>
            </a:r>
            <a:r>
              <a:rPr lang="sv-SE" dirty="0" err="1"/>
              <a:t>keskiössä</a:t>
            </a:r>
            <a:r>
              <a:rPr lang="sv-SE" dirty="0"/>
              <a:t> </a:t>
            </a:r>
            <a:r>
              <a:rPr lang="sv-SE" dirty="0" err="1"/>
              <a:t>ovat</a:t>
            </a:r>
            <a:r>
              <a:rPr lang="sv-SE" dirty="0"/>
              <a:t> </a:t>
            </a:r>
            <a:r>
              <a:rPr lang="sv-SE" dirty="0" err="1"/>
              <a:t>lapset</a:t>
            </a:r>
            <a:r>
              <a:rPr lang="sv-SE" dirty="0"/>
              <a:t> ja </a:t>
            </a:r>
            <a:r>
              <a:rPr lang="sv-SE" dirty="0" err="1"/>
              <a:t>toistokatetrointi</a:t>
            </a:r>
            <a:r>
              <a:rPr lang="sv-SE" dirty="0"/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0977" y="3495330"/>
            <a:ext cx="4859492" cy="6085992"/>
          </a:xfrm>
        </p:spPr>
        <p:txBody>
          <a:bodyPr>
            <a:noAutofit/>
          </a:bodyPr>
          <a:lstStyle/>
          <a:p>
            <a:pPr algn="l"/>
            <a:r>
              <a:rPr lang="sv-SE" dirty="0"/>
              <a:t>Tässä on </a:t>
            </a:r>
            <a:r>
              <a:rPr lang="sv-SE" dirty="0" err="1"/>
              <a:t>valikoima</a:t>
            </a:r>
            <a:r>
              <a:rPr lang="sv-SE" dirty="0"/>
              <a:t> </a:t>
            </a:r>
            <a:r>
              <a:rPr lang="sv-SE" dirty="0" err="1"/>
              <a:t>kuvia</a:t>
            </a:r>
            <a:r>
              <a:rPr lang="sv-SE" dirty="0"/>
              <a:t>, </a:t>
            </a:r>
            <a:r>
              <a:rPr lang="sv-SE" dirty="0" err="1"/>
              <a:t>joiden</a:t>
            </a:r>
            <a:r>
              <a:rPr lang="sv-SE" dirty="0"/>
              <a:t> </a:t>
            </a:r>
            <a:r>
              <a:rPr lang="sv-SE" dirty="0" err="1"/>
              <a:t>avulla</a:t>
            </a:r>
            <a:r>
              <a:rPr lang="sv-SE" dirty="0"/>
              <a:t>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räätälöidä</a:t>
            </a:r>
            <a:r>
              <a:rPr lang="sv-SE" dirty="0"/>
              <a:t> </a:t>
            </a:r>
            <a:r>
              <a:rPr lang="sv-SE" dirty="0" err="1"/>
              <a:t>toistokatetrointiohjeet</a:t>
            </a:r>
            <a:r>
              <a:rPr lang="sv-SE" dirty="0"/>
              <a:t> </a:t>
            </a:r>
            <a:r>
              <a:rPr lang="sv-SE" dirty="0" err="1"/>
              <a:t>kullekin</a:t>
            </a:r>
            <a:r>
              <a:rPr lang="sv-SE" dirty="0"/>
              <a:t> </a:t>
            </a:r>
            <a:r>
              <a:rPr lang="sv-SE" dirty="0" err="1"/>
              <a:t>lapselle</a:t>
            </a:r>
            <a:r>
              <a:rPr lang="sv-SE" dirty="0"/>
              <a:t> </a:t>
            </a:r>
            <a:r>
              <a:rPr lang="sv-SE" dirty="0" err="1"/>
              <a:t>sopiviksi</a:t>
            </a:r>
            <a:r>
              <a:rPr lang="sv-SE" dirty="0"/>
              <a:t>. </a:t>
            </a:r>
            <a:r>
              <a:rPr lang="sv-SE" dirty="0" err="1"/>
              <a:t>Tavoitteena</a:t>
            </a:r>
            <a:r>
              <a:rPr lang="sv-SE" dirty="0"/>
              <a:t> on,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jokainen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pystyy</a:t>
            </a:r>
            <a:r>
              <a:rPr lang="sv-SE" dirty="0"/>
              <a:t> </a:t>
            </a:r>
            <a:r>
              <a:rPr lang="sv-SE" dirty="0" err="1"/>
              <a:t>suorittamaan</a:t>
            </a:r>
            <a:r>
              <a:rPr lang="sv-SE" dirty="0"/>
              <a:t> </a:t>
            </a:r>
            <a:r>
              <a:rPr lang="sv-SE" dirty="0" err="1"/>
              <a:t>katetroinnin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vain</a:t>
            </a:r>
            <a:r>
              <a:rPr lang="sv-SE" dirty="0"/>
              <a:t> </a:t>
            </a:r>
            <a:r>
              <a:rPr lang="sv-SE" dirty="0" err="1"/>
              <a:t>henkilökohtainen</a:t>
            </a:r>
            <a:r>
              <a:rPr lang="sv-SE" dirty="0"/>
              <a:t> kuva, </a:t>
            </a:r>
            <a:r>
              <a:rPr lang="sv-SE" dirty="0" err="1"/>
              <a:t>johon</a:t>
            </a:r>
            <a:r>
              <a:rPr lang="sv-SE" dirty="0"/>
              <a:t> </a:t>
            </a:r>
            <a:r>
              <a:rPr lang="sv-SE" dirty="0" err="1"/>
              <a:t>uskot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parhaiten</a:t>
            </a:r>
            <a:r>
              <a:rPr lang="sv-SE" dirty="0"/>
              <a:t> </a:t>
            </a:r>
            <a:r>
              <a:rPr lang="sv-SE" dirty="0" err="1"/>
              <a:t>samaistuvan</a:t>
            </a:r>
            <a:r>
              <a:rPr lang="sv-SE" dirty="0"/>
              <a:t>, ja </a:t>
            </a:r>
            <a:r>
              <a:rPr lang="sv-SE" dirty="0" err="1"/>
              <a:t>luo</a:t>
            </a:r>
            <a:r>
              <a:rPr lang="sv-SE" dirty="0"/>
              <a:t> </a:t>
            </a:r>
            <a:r>
              <a:rPr lang="sv-SE" dirty="0" err="1"/>
              <a:t>sitten</a:t>
            </a:r>
            <a:r>
              <a:rPr lang="sv-SE" dirty="0"/>
              <a:t> </a:t>
            </a:r>
            <a:r>
              <a:rPr lang="sv-SE" dirty="0" err="1"/>
              <a:t>kuvatuki</a:t>
            </a:r>
            <a:r>
              <a:rPr lang="sv-SE" dirty="0"/>
              <a:t>, </a:t>
            </a:r>
            <a:r>
              <a:rPr lang="sv-SE" dirty="0" err="1"/>
              <a:t>joka</a:t>
            </a:r>
            <a:r>
              <a:rPr lang="sv-SE" dirty="0"/>
              <a:t> </a:t>
            </a:r>
            <a:r>
              <a:rPr lang="sv-SE" dirty="0" err="1"/>
              <a:t>havainnollistaa</a:t>
            </a:r>
            <a:r>
              <a:rPr lang="sv-SE" dirty="0"/>
              <a:t> </a:t>
            </a:r>
            <a:r>
              <a:rPr lang="sv-SE" dirty="0" err="1"/>
              <a:t>tarkalleen</a:t>
            </a:r>
            <a:r>
              <a:rPr lang="sv-SE" dirty="0"/>
              <a:t>, </a:t>
            </a:r>
            <a:r>
              <a:rPr lang="sv-SE" dirty="0" err="1"/>
              <a:t>mitä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harjoitella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Toivomme</a:t>
            </a:r>
            <a:r>
              <a:rPr lang="sv-SE" dirty="0"/>
              <a:t>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kuvista</a:t>
            </a:r>
            <a:r>
              <a:rPr lang="sv-SE" dirty="0"/>
              <a:t> on </a:t>
            </a:r>
            <a:r>
              <a:rPr lang="sv-SE" dirty="0" err="1"/>
              <a:t>paljon</a:t>
            </a:r>
            <a:r>
              <a:rPr lang="sv-SE" dirty="0"/>
              <a:t> </a:t>
            </a:r>
            <a:r>
              <a:rPr lang="sv-SE" dirty="0" err="1"/>
              <a:t>apua</a:t>
            </a:r>
            <a:r>
              <a:rPr lang="sv-SE" dirty="0"/>
              <a:t> </a:t>
            </a:r>
            <a:r>
              <a:rPr lang="sv-SE" dirty="0" err="1"/>
              <a:t>opetettaessa</a:t>
            </a:r>
            <a:r>
              <a:rPr lang="sv-SE" dirty="0"/>
              <a:t> </a:t>
            </a:r>
            <a:r>
              <a:rPr lang="sv-SE" dirty="0" err="1"/>
              <a:t>lapsia</a:t>
            </a:r>
            <a:r>
              <a:rPr lang="sv-SE" dirty="0"/>
              <a:t> </a:t>
            </a:r>
            <a:r>
              <a:rPr lang="sv-SE" dirty="0" err="1"/>
              <a:t>itsekatetroimaan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 </a:t>
            </a:r>
            <a:r>
              <a:rPr lang="sv-SE" dirty="0" err="1"/>
              <a:t>LoFric</a:t>
            </a:r>
            <a:r>
              <a:rPr lang="sv-SE" dirty="0"/>
              <a:t>-katetrilla</a:t>
            </a:r>
          </a:p>
          <a:p>
            <a:pPr algn="l"/>
            <a:endParaRPr lang="sv-SE" dirty="0"/>
          </a:p>
          <a:p>
            <a:pPr algn="l">
              <a:spcAft>
                <a:spcPts val="1800"/>
              </a:spcAft>
            </a:pPr>
            <a:r>
              <a:rPr lang="sv-SE" sz="1800" b="1" dirty="0" err="1"/>
              <a:t>Kuinka</a:t>
            </a:r>
            <a:r>
              <a:rPr lang="sv-SE" sz="1800" b="1" dirty="0"/>
              <a:t> </a:t>
            </a:r>
            <a:r>
              <a:rPr lang="sv-SE" sz="1800" b="1" dirty="0" err="1"/>
              <a:t>luoda</a:t>
            </a:r>
            <a:r>
              <a:rPr lang="sv-SE" sz="1800" b="1" dirty="0"/>
              <a:t> </a:t>
            </a:r>
            <a:r>
              <a:rPr lang="sv-SE" sz="1800" b="1" dirty="0" err="1"/>
              <a:t>kuvatuki</a:t>
            </a:r>
            <a:r>
              <a:rPr lang="sv-SE" sz="1800" b="1" dirty="0"/>
              <a:t> </a:t>
            </a:r>
            <a:r>
              <a:rPr lang="sv-SE" sz="1800" b="1" dirty="0" err="1"/>
              <a:t>opettamaan</a:t>
            </a:r>
            <a:r>
              <a:rPr lang="sv-SE" sz="1800" b="1" dirty="0"/>
              <a:t> </a:t>
            </a:r>
            <a:r>
              <a:rPr lang="sv-SE" sz="1800" b="1" dirty="0" err="1"/>
              <a:t>lapsille</a:t>
            </a:r>
            <a:r>
              <a:rPr lang="sv-SE" sz="1800" b="1" dirty="0"/>
              <a:t> </a:t>
            </a:r>
            <a:r>
              <a:rPr lang="sv-SE" sz="1800" b="1" dirty="0" err="1"/>
              <a:t>toistokatetrointia</a:t>
            </a:r>
            <a:r>
              <a:rPr lang="sv-SE" sz="1800" b="1" dirty="0"/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Valitse</a:t>
            </a:r>
            <a:r>
              <a:rPr lang="sv-SE" dirty="0"/>
              <a:t> kuvat, </a:t>
            </a:r>
            <a:r>
              <a:rPr lang="sv-SE" dirty="0" err="1"/>
              <a:t>joita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oppimisen</a:t>
            </a:r>
            <a:r>
              <a:rPr lang="sv-SE" dirty="0"/>
              <a:t> </a:t>
            </a:r>
            <a:r>
              <a:rPr lang="sv-SE" dirty="0" err="1"/>
              <a:t>tueksi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kutakin</a:t>
            </a:r>
            <a:r>
              <a:rPr lang="sv-SE" dirty="0"/>
              <a:t> </a:t>
            </a:r>
            <a:r>
              <a:rPr lang="sv-SE" dirty="0" err="1"/>
              <a:t>kuvaa</a:t>
            </a:r>
            <a:r>
              <a:rPr lang="sv-SE" dirty="0"/>
              <a:t> ja </a:t>
            </a:r>
            <a:r>
              <a:rPr lang="sv-SE" dirty="0" err="1"/>
              <a:t>saat</a:t>
            </a:r>
            <a:r>
              <a:rPr lang="sv-SE" dirty="0"/>
              <a:t> sen </a:t>
            </a:r>
            <a:r>
              <a:rPr lang="sv-SE" dirty="0" err="1"/>
              <a:t>uuteen</a:t>
            </a:r>
            <a:r>
              <a:rPr lang="sv-SE" dirty="0"/>
              <a:t> </a:t>
            </a:r>
            <a:r>
              <a:rPr lang="sv-SE" dirty="0" err="1"/>
              <a:t>ikkunaan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hiiren</a:t>
            </a:r>
            <a:r>
              <a:rPr lang="sv-SE" dirty="0"/>
              <a:t> </a:t>
            </a:r>
            <a:r>
              <a:rPr lang="sv-SE" dirty="0" err="1"/>
              <a:t>kakkospainikkeella</a:t>
            </a:r>
            <a:r>
              <a:rPr lang="sv-SE" dirty="0"/>
              <a:t> </a:t>
            </a:r>
            <a:r>
              <a:rPr lang="sv-SE" dirty="0" err="1"/>
              <a:t>tallentaaksesi</a:t>
            </a:r>
            <a:r>
              <a:rPr lang="sv-SE" dirty="0"/>
              <a:t> tai </a:t>
            </a:r>
            <a:r>
              <a:rPr lang="sv-SE" dirty="0" err="1"/>
              <a:t>kopioidaksesi</a:t>
            </a:r>
            <a:r>
              <a:rPr lang="sv-SE" dirty="0"/>
              <a:t> </a:t>
            </a:r>
            <a:r>
              <a:rPr lang="sv-SE" dirty="0" err="1"/>
              <a:t>kuvan</a:t>
            </a:r>
            <a:r>
              <a:rPr lang="sv-SE" dirty="0"/>
              <a:t> (ja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liittää</a:t>
            </a:r>
            <a:r>
              <a:rPr lang="sv-SE" dirty="0"/>
              <a:t> sen </a:t>
            </a:r>
            <a:r>
              <a:rPr lang="sv-SE" dirty="0" err="1"/>
              <a:t>ladattuun</a:t>
            </a:r>
            <a:r>
              <a:rPr lang="sv-SE" dirty="0"/>
              <a:t> </a:t>
            </a:r>
            <a:r>
              <a:rPr lang="sv-SE" dirty="0" err="1"/>
              <a:t>tulostusmalliin</a:t>
            </a:r>
            <a:r>
              <a:rPr lang="sv-SE" dirty="0"/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Vaihtoehtoisesti</a:t>
            </a:r>
            <a:r>
              <a:rPr lang="sv-SE" dirty="0"/>
              <a:t> </a:t>
            </a: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linkkiä</a:t>
            </a:r>
            <a:r>
              <a:rPr lang="sv-SE" dirty="0"/>
              <a:t> ja kuva </a:t>
            </a:r>
            <a:r>
              <a:rPr lang="sv-SE" dirty="0" err="1"/>
              <a:t>ladataan</a:t>
            </a:r>
            <a:r>
              <a:rPr lang="sv-SE" dirty="0"/>
              <a:t> </a:t>
            </a:r>
            <a:r>
              <a:rPr lang="sv-SE" dirty="0" err="1"/>
              <a:t>suoraan</a:t>
            </a:r>
            <a:r>
              <a:rPr lang="sv-SE" dirty="0"/>
              <a:t> </a:t>
            </a:r>
            <a:r>
              <a:rPr lang="sv-SE" dirty="0" err="1"/>
              <a:t>tietokoneellesi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asettelu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9B2D-CA9F-4F60-88D3-4EBF11FA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7" y="2822713"/>
            <a:ext cx="6520220" cy="967409"/>
          </a:xfrm>
        </p:spPr>
        <p:txBody>
          <a:bodyPr/>
          <a:lstStyle/>
          <a:p>
            <a:r>
              <a:rPr lang="sv-SE" dirty="0" err="1"/>
              <a:t>Lisää</a:t>
            </a:r>
            <a:r>
              <a:rPr lang="sv-SE" dirty="0"/>
              <a:t> </a:t>
            </a:r>
            <a:r>
              <a:rPr lang="sv-SE" dirty="0" err="1"/>
              <a:t>sivu</a:t>
            </a:r>
            <a:r>
              <a:rPr lang="sv-SE" dirty="0"/>
              <a:t>, tai </a:t>
            </a:r>
            <a:r>
              <a:rPr lang="sv-SE" dirty="0" err="1"/>
              <a:t>vaihda</a:t>
            </a:r>
            <a:r>
              <a:rPr lang="sv-SE" dirty="0"/>
              <a:t> </a:t>
            </a:r>
            <a:r>
              <a:rPr lang="sv-SE" dirty="0" err="1"/>
              <a:t>asettelu</a:t>
            </a:r>
            <a:r>
              <a:rPr lang="sv-SE" dirty="0"/>
              <a:t> </a:t>
            </a:r>
            <a:r>
              <a:rPr lang="sv-SE" dirty="0" err="1"/>
              <a:t>vaihtoehdoista</a:t>
            </a:r>
            <a:endParaRPr lang="sv-SE" dirty="0"/>
          </a:p>
          <a:p>
            <a:r>
              <a:rPr lang="sv-SE" dirty="0" err="1"/>
              <a:t>Poista</a:t>
            </a:r>
            <a:r>
              <a:rPr lang="sv-SE" dirty="0"/>
              <a:t> </a:t>
            </a:r>
            <a:r>
              <a:rPr lang="sv-SE" dirty="0" err="1"/>
              <a:t>tämä</a:t>
            </a:r>
            <a:r>
              <a:rPr lang="sv-SE" dirty="0"/>
              <a:t> </a:t>
            </a:r>
            <a:r>
              <a:rPr lang="sv-SE" dirty="0" err="1"/>
              <a:t>sivu</a:t>
            </a:r>
            <a:endParaRPr lang="sv-SE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3CF203-3EF8-1EB0-3780-353DD1660C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70"/>
          <a:stretch/>
        </p:blipFill>
        <p:spPr>
          <a:xfrm>
            <a:off x="634029" y="3669360"/>
            <a:ext cx="6230598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6B11-96B8-8BDB-7F9D-C6D6C80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332A1-F393-7BE4-598A-2A25A526A7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01025C-E0C2-A505-0618-36AC69807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4B6238-13BD-A059-A6EB-80E31921BB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29027A-D696-9567-865E-B1B108E163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891238-C9BC-39ED-527A-E43C62F47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CE8698-A0F7-467F-BF8E-33A66C9133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0B43C3-6466-C7CC-15E7-F7B4B2C6BF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C8337-EE2C-DDD2-0878-2770296592A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74A435-5EC3-7E1F-C4DB-AA83A39D8F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132575504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133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4</vt:i4>
      </vt:variant>
    </vt:vector>
  </HeadingPairs>
  <TitlesOfParts>
    <vt:vector size="25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 Presentation</vt:lpstr>
      <vt:lpstr>Tervetuloa kuvapankkiin, jonka keskiössä ovat lapset ja toistokatetrointi!</vt:lpstr>
      <vt:lpstr>Valitse asettelu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2023-06-01T10:39:20Z</dcterms:modified>
</cp:coreProperties>
</file>