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3"/>
  </p:notesMasterIdLst>
  <p:handoutMasterIdLst>
    <p:handoutMasterId r:id="rId24"/>
  </p:handoutMasterIdLst>
  <p:sldIdLst>
    <p:sldId id="259" r:id="rId19"/>
    <p:sldId id="264" r:id="rId20"/>
    <p:sldId id="263" r:id="rId21"/>
    <p:sldId id="265" r:id="rId2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4403" autoAdjust="0"/>
  </p:normalViewPr>
  <p:slideViewPr>
    <p:cSldViewPr snapToGrid="0">
      <p:cViewPr>
        <p:scale>
          <a:sx n="70" d="100"/>
          <a:sy n="70" d="100"/>
        </p:scale>
        <p:origin x="1512" y="-4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1470483"/>
          </a:xfrm>
        </p:spPr>
        <p:txBody>
          <a:bodyPr>
            <a:normAutofit/>
          </a:bodyPr>
          <a:lstStyle/>
          <a:p>
            <a:r>
              <a:rPr lang="sv-SE" dirty="0" err="1"/>
              <a:t>Velkommen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billedbanken med fokus </a:t>
            </a:r>
            <a:br>
              <a:rPr lang="sv-SE" dirty="0"/>
            </a:br>
            <a:r>
              <a:rPr lang="sv-SE" dirty="0"/>
              <a:t>på </a:t>
            </a:r>
            <a:r>
              <a:rPr lang="sv-SE" dirty="0" err="1"/>
              <a:t>børn</a:t>
            </a:r>
            <a:r>
              <a:rPr lang="sv-SE" dirty="0"/>
              <a:t> og RIK!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77" y="3495330"/>
            <a:ext cx="4859492" cy="6085992"/>
          </a:xfrm>
        </p:spPr>
        <p:txBody>
          <a:bodyPr>
            <a:noAutofit/>
          </a:bodyPr>
          <a:lstStyle/>
          <a:p>
            <a:pPr algn="l"/>
            <a:r>
              <a:rPr lang="sv-SE" dirty="0" err="1"/>
              <a:t>Her</a:t>
            </a:r>
            <a:r>
              <a:rPr lang="sv-SE" dirty="0"/>
              <a:t> </a:t>
            </a:r>
            <a:r>
              <a:rPr lang="sv-SE" dirty="0" err="1"/>
              <a:t>findes</a:t>
            </a:r>
            <a:r>
              <a:rPr lang="sv-SE" dirty="0"/>
              <a:t> et </a:t>
            </a:r>
            <a:r>
              <a:rPr lang="sv-SE" dirty="0" err="1"/>
              <a:t>udvalg</a:t>
            </a:r>
            <a:r>
              <a:rPr lang="sv-SE" dirty="0"/>
              <a:t> </a:t>
            </a:r>
            <a:r>
              <a:rPr lang="sv-SE" dirty="0" err="1"/>
              <a:t>af</a:t>
            </a:r>
            <a:r>
              <a:rPr lang="sv-SE" dirty="0"/>
              <a:t> billeder, som kan </a:t>
            </a:r>
            <a:r>
              <a:rPr lang="sv-SE" dirty="0" err="1"/>
              <a:t>være</a:t>
            </a:r>
            <a:r>
              <a:rPr lang="sv-SE" dirty="0"/>
              <a:t> med </a:t>
            </a:r>
            <a:r>
              <a:rPr lang="sv-SE" dirty="0" err="1"/>
              <a:t>til</a:t>
            </a:r>
            <a:r>
              <a:rPr lang="sv-SE" dirty="0"/>
              <a:t> at </a:t>
            </a:r>
            <a:r>
              <a:rPr lang="sv-SE" dirty="0" err="1"/>
              <a:t>skræddersy</a:t>
            </a:r>
            <a:r>
              <a:rPr lang="sv-SE" dirty="0"/>
              <a:t> RIK-</a:t>
            </a:r>
            <a:r>
              <a:rPr lang="sv-SE" dirty="0" err="1"/>
              <a:t>instruktionerne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ethvert</a:t>
            </a:r>
            <a:r>
              <a:rPr lang="sv-SE" dirty="0"/>
              <a:t> barn. </a:t>
            </a:r>
            <a:br>
              <a:rPr lang="sv-SE" dirty="0"/>
            </a:br>
            <a:r>
              <a:rPr lang="sv-SE" dirty="0"/>
              <a:t>Målet er, at </a:t>
            </a:r>
            <a:r>
              <a:rPr lang="sv-SE" dirty="0" err="1"/>
              <a:t>alle</a:t>
            </a:r>
            <a:r>
              <a:rPr lang="sv-SE" dirty="0"/>
              <a:t> </a:t>
            </a:r>
            <a:r>
              <a:rPr lang="sv-SE" dirty="0" err="1"/>
              <a:t>børn</a:t>
            </a:r>
            <a:r>
              <a:rPr lang="sv-SE" dirty="0"/>
              <a:t> </a:t>
            </a:r>
            <a:r>
              <a:rPr lang="sv-SE" dirty="0" err="1"/>
              <a:t>selv</a:t>
            </a:r>
            <a:r>
              <a:rPr lang="sv-SE" dirty="0"/>
              <a:t> skal </a:t>
            </a:r>
            <a:r>
              <a:rPr lang="sv-SE" dirty="0" err="1"/>
              <a:t>kunne</a:t>
            </a:r>
            <a:r>
              <a:rPr lang="sv-SE" dirty="0"/>
              <a:t> </a:t>
            </a:r>
            <a:r>
              <a:rPr lang="sv-SE" dirty="0" err="1"/>
              <a:t>udføre</a:t>
            </a:r>
            <a:r>
              <a:rPr lang="sv-SE" dirty="0"/>
              <a:t> RIK.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Du </a:t>
            </a:r>
            <a:r>
              <a:rPr lang="sv-SE" dirty="0" err="1"/>
              <a:t>vælger</a:t>
            </a:r>
            <a:r>
              <a:rPr lang="sv-SE" dirty="0"/>
              <a:t> helt enkelt billeder med det eller de </a:t>
            </a:r>
            <a:r>
              <a:rPr lang="sv-SE" dirty="0" err="1"/>
              <a:t>børn</a:t>
            </a:r>
            <a:r>
              <a:rPr lang="sv-SE" dirty="0"/>
              <a:t>, som du tror, barnet </a:t>
            </a:r>
            <a:r>
              <a:rPr lang="sv-SE" dirty="0" err="1"/>
              <a:t>bedst</a:t>
            </a:r>
            <a:r>
              <a:rPr lang="sv-SE" dirty="0"/>
              <a:t> kan </a:t>
            </a:r>
            <a:r>
              <a:rPr lang="sv-SE" dirty="0" err="1"/>
              <a:t>identificere</a:t>
            </a:r>
            <a:r>
              <a:rPr lang="sv-SE" dirty="0"/>
              <a:t> sig med. </a:t>
            </a:r>
            <a:r>
              <a:rPr lang="sv-SE" dirty="0" err="1"/>
              <a:t>Herefter</a:t>
            </a:r>
            <a:r>
              <a:rPr lang="sv-SE" dirty="0"/>
              <a:t> </a:t>
            </a:r>
            <a:r>
              <a:rPr lang="sv-SE" dirty="0" err="1"/>
              <a:t>skaber</a:t>
            </a:r>
            <a:r>
              <a:rPr lang="sv-SE" dirty="0"/>
              <a:t> du en </a:t>
            </a:r>
            <a:r>
              <a:rPr lang="sv-SE" dirty="0" err="1"/>
              <a:t>billedrække</a:t>
            </a:r>
            <a:r>
              <a:rPr lang="sv-SE" dirty="0"/>
              <a:t> med </a:t>
            </a:r>
            <a:r>
              <a:rPr lang="sv-SE" dirty="0" err="1"/>
              <a:t>netop</a:t>
            </a:r>
            <a:r>
              <a:rPr lang="sv-SE" dirty="0"/>
              <a:t> de ting, din patient </a:t>
            </a:r>
            <a:r>
              <a:rPr lang="sv-SE" dirty="0" err="1"/>
              <a:t>bør</a:t>
            </a:r>
            <a:r>
              <a:rPr lang="sv-SE" dirty="0"/>
              <a:t> </a:t>
            </a:r>
            <a:r>
              <a:rPr lang="sv-SE" dirty="0" err="1"/>
              <a:t>træne</a:t>
            </a:r>
            <a:r>
              <a:rPr lang="sv-SE" dirty="0"/>
              <a:t> på. 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Vi </a:t>
            </a:r>
            <a:r>
              <a:rPr lang="sv-SE" dirty="0" err="1"/>
              <a:t>håber</a:t>
            </a:r>
            <a:r>
              <a:rPr lang="sv-SE" dirty="0"/>
              <a:t>, at </a:t>
            </a:r>
            <a:r>
              <a:rPr lang="sv-SE" dirty="0" err="1"/>
              <a:t>disse</a:t>
            </a:r>
            <a:r>
              <a:rPr lang="sv-SE" dirty="0"/>
              <a:t> billeder vil </a:t>
            </a:r>
            <a:r>
              <a:rPr lang="sv-SE" dirty="0" err="1"/>
              <a:t>være</a:t>
            </a:r>
            <a:r>
              <a:rPr lang="sv-SE" dirty="0"/>
              <a:t> en stor </a:t>
            </a:r>
            <a:r>
              <a:rPr lang="sv-SE" dirty="0" err="1"/>
              <a:t>hjælp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at </a:t>
            </a:r>
            <a:r>
              <a:rPr lang="sv-SE" dirty="0" err="1"/>
              <a:t>lære</a:t>
            </a:r>
            <a:r>
              <a:rPr lang="sv-SE" dirty="0"/>
              <a:t> </a:t>
            </a:r>
            <a:r>
              <a:rPr lang="sv-SE" dirty="0" err="1"/>
              <a:t>børn</a:t>
            </a:r>
            <a:r>
              <a:rPr lang="sv-SE" dirty="0"/>
              <a:t> at </a:t>
            </a:r>
            <a:r>
              <a:rPr lang="sv-SE" dirty="0" err="1"/>
              <a:t>kateterisere</a:t>
            </a:r>
            <a:r>
              <a:rPr lang="sv-SE" dirty="0"/>
              <a:t> sig </a:t>
            </a:r>
            <a:r>
              <a:rPr lang="sv-SE" dirty="0" err="1"/>
              <a:t>selv</a:t>
            </a:r>
            <a:r>
              <a:rPr lang="sv-SE" dirty="0"/>
              <a:t> ved </a:t>
            </a:r>
            <a:r>
              <a:rPr lang="sv-SE" dirty="0" err="1"/>
              <a:t>hjælp</a:t>
            </a:r>
            <a:r>
              <a:rPr lang="sv-SE" dirty="0"/>
              <a:t> </a:t>
            </a:r>
            <a:r>
              <a:rPr lang="sv-SE" dirty="0" err="1"/>
              <a:t>af</a:t>
            </a:r>
            <a:r>
              <a:rPr lang="sv-SE" dirty="0"/>
              <a:t> et </a:t>
            </a:r>
            <a:r>
              <a:rPr lang="sv-SE" dirty="0" err="1"/>
              <a:t>LoFric</a:t>
            </a:r>
            <a:r>
              <a:rPr lang="sv-SE" dirty="0"/>
              <a:t>-kateter.</a:t>
            </a:r>
          </a:p>
          <a:p>
            <a:pPr algn="l"/>
            <a:endParaRPr lang="sv-SE" dirty="0"/>
          </a:p>
          <a:p>
            <a:pPr algn="l">
              <a:spcAft>
                <a:spcPts val="1800"/>
              </a:spcAft>
            </a:pPr>
            <a:r>
              <a:rPr lang="sv-SE" sz="1800" b="1" dirty="0"/>
              <a:t>Sådan </a:t>
            </a:r>
            <a:r>
              <a:rPr lang="sv-SE" sz="1800" b="1" dirty="0" err="1"/>
              <a:t>skaber</a:t>
            </a:r>
            <a:r>
              <a:rPr lang="sv-SE" sz="1800" b="1" dirty="0"/>
              <a:t> du en </a:t>
            </a:r>
            <a:r>
              <a:rPr lang="sv-SE" sz="1800" b="1" dirty="0" err="1"/>
              <a:t>billedrække</a:t>
            </a:r>
            <a:r>
              <a:rPr lang="sv-SE" sz="1800" b="1" dirty="0"/>
              <a:t> </a:t>
            </a:r>
            <a:r>
              <a:rPr lang="sv-SE" sz="1800" b="1" dirty="0" err="1"/>
              <a:t>til</a:t>
            </a:r>
            <a:r>
              <a:rPr lang="sv-SE" sz="1800" b="1" dirty="0"/>
              <a:t> at </a:t>
            </a:r>
            <a:r>
              <a:rPr lang="sv-SE" sz="1800" b="1" dirty="0" err="1"/>
              <a:t>lære</a:t>
            </a:r>
            <a:r>
              <a:rPr lang="sv-SE" sz="1800" b="1" dirty="0"/>
              <a:t> </a:t>
            </a:r>
            <a:r>
              <a:rPr lang="sv-SE" sz="1800" b="1" dirty="0" err="1"/>
              <a:t>børn</a:t>
            </a:r>
            <a:r>
              <a:rPr lang="sv-SE" sz="1800" b="1" dirty="0"/>
              <a:t> om RIK: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Vælg</a:t>
            </a:r>
            <a:r>
              <a:rPr lang="sv-SE" dirty="0"/>
              <a:t> </a:t>
            </a:r>
            <a:r>
              <a:rPr lang="sv-SE" dirty="0" err="1"/>
              <a:t>hvilke</a:t>
            </a:r>
            <a:r>
              <a:rPr lang="sv-SE" dirty="0"/>
              <a:t> billeder, barnet har </a:t>
            </a:r>
            <a:r>
              <a:rPr lang="sv-SE" dirty="0" err="1"/>
              <a:t>brug</a:t>
            </a:r>
            <a:r>
              <a:rPr lang="sv-SE" dirty="0"/>
              <a:t> for som </a:t>
            </a:r>
            <a:r>
              <a:rPr lang="sv-SE" dirty="0" err="1"/>
              <a:t>støtte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indlæringen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Klik</a:t>
            </a:r>
            <a:r>
              <a:rPr lang="sv-SE" dirty="0"/>
              <a:t> på </a:t>
            </a:r>
            <a:r>
              <a:rPr lang="sv-SE" dirty="0" err="1"/>
              <a:t>hvert</a:t>
            </a:r>
            <a:r>
              <a:rPr lang="sv-SE" dirty="0"/>
              <a:t> </a:t>
            </a:r>
            <a:r>
              <a:rPr lang="sv-SE" dirty="0" err="1"/>
              <a:t>billede</a:t>
            </a:r>
            <a:r>
              <a:rPr lang="sv-SE" dirty="0"/>
              <a:t>, så de </a:t>
            </a:r>
            <a:r>
              <a:rPr lang="sv-SE" dirty="0" err="1"/>
              <a:t>åbner</a:t>
            </a:r>
            <a:r>
              <a:rPr lang="sv-SE" dirty="0"/>
              <a:t> sig i et </a:t>
            </a:r>
            <a:r>
              <a:rPr lang="sv-SE" dirty="0" err="1"/>
              <a:t>nyt</a:t>
            </a:r>
            <a:r>
              <a:rPr lang="sv-SE" dirty="0"/>
              <a:t> </a:t>
            </a:r>
            <a:r>
              <a:rPr lang="sv-SE" dirty="0" err="1"/>
              <a:t>vindue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Højreklik</a:t>
            </a:r>
            <a:r>
              <a:rPr lang="sv-SE" dirty="0"/>
              <a:t> for at </a:t>
            </a:r>
            <a:r>
              <a:rPr lang="sv-SE" dirty="0" err="1"/>
              <a:t>gemme</a:t>
            </a:r>
            <a:r>
              <a:rPr lang="sv-SE" dirty="0"/>
              <a:t> eller </a:t>
            </a:r>
            <a:r>
              <a:rPr lang="sv-SE" dirty="0" err="1"/>
              <a:t>kopiere</a:t>
            </a:r>
            <a:r>
              <a:rPr lang="sv-SE" dirty="0"/>
              <a:t> billedet </a:t>
            </a:r>
            <a:br>
              <a:rPr lang="sv-SE" dirty="0"/>
            </a:br>
            <a:r>
              <a:rPr lang="sv-SE" dirty="0"/>
              <a:t>(så du kan </a:t>
            </a:r>
            <a:r>
              <a:rPr lang="sv-SE" dirty="0" err="1"/>
              <a:t>klippe</a:t>
            </a:r>
            <a:r>
              <a:rPr lang="sv-SE" dirty="0"/>
              <a:t> det </a:t>
            </a:r>
            <a:r>
              <a:rPr lang="sv-SE" dirty="0" err="1"/>
              <a:t>ind</a:t>
            </a:r>
            <a:r>
              <a:rPr lang="sv-SE" dirty="0"/>
              <a:t> i din </a:t>
            </a:r>
            <a:r>
              <a:rPr lang="sv-SE" dirty="0" err="1"/>
              <a:t>oploadede</a:t>
            </a:r>
            <a:r>
              <a:rPr lang="sv-SE" dirty="0"/>
              <a:t> print-</a:t>
            </a:r>
            <a:r>
              <a:rPr lang="sv-SE" dirty="0" err="1"/>
              <a:t>skabelon</a:t>
            </a:r>
            <a:r>
              <a:rPr lang="sv-SE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Alternativt kan du </a:t>
            </a:r>
            <a:r>
              <a:rPr lang="sv-SE" dirty="0" err="1"/>
              <a:t>klikke</a:t>
            </a:r>
            <a:r>
              <a:rPr lang="sv-SE" dirty="0"/>
              <a:t> på </a:t>
            </a:r>
            <a:r>
              <a:rPr lang="sv-SE" dirty="0" err="1"/>
              <a:t>linket</a:t>
            </a:r>
            <a:r>
              <a:rPr lang="sv-SE" dirty="0"/>
              <a:t>, så billedet automatisk bliver </a:t>
            </a:r>
            <a:r>
              <a:rPr lang="sv-SE" dirty="0" err="1"/>
              <a:t>gemt</a:t>
            </a:r>
            <a:r>
              <a:rPr lang="sv-SE" dirty="0"/>
              <a:t> på din computer.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Vælg</a:t>
            </a:r>
            <a:r>
              <a:rPr lang="sv-SE" dirty="0"/>
              <a:t> </a:t>
            </a:r>
            <a:r>
              <a:rPr lang="sv-SE" dirty="0" err="1"/>
              <a:t>udseende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9B2D-CA9F-4F60-88D3-4EBF11FA8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7" y="2822713"/>
            <a:ext cx="6520220" cy="967409"/>
          </a:xfrm>
        </p:spPr>
        <p:txBody>
          <a:bodyPr/>
          <a:lstStyle/>
          <a:p>
            <a:r>
              <a:rPr lang="sv-SE" dirty="0" err="1"/>
              <a:t>Tilføj</a:t>
            </a:r>
            <a:r>
              <a:rPr lang="sv-SE" dirty="0"/>
              <a:t> en </a:t>
            </a:r>
            <a:r>
              <a:rPr lang="sv-SE" dirty="0" err="1"/>
              <a:t>ekstra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eller skift </a:t>
            </a:r>
            <a:r>
              <a:rPr lang="sv-SE" dirty="0" err="1"/>
              <a:t>udseende</a:t>
            </a:r>
            <a:r>
              <a:rPr lang="sv-SE" dirty="0"/>
              <a:t> for at se </a:t>
            </a:r>
            <a:r>
              <a:rPr lang="sv-SE" dirty="0" err="1"/>
              <a:t>forskellige</a:t>
            </a:r>
            <a:r>
              <a:rPr lang="sv-SE" dirty="0"/>
              <a:t> </a:t>
            </a:r>
            <a:r>
              <a:rPr lang="sv-SE" dirty="0" err="1"/>
              <a:t>muligheder</a:t>
            </a:r>
            <a:endParaRPr lang="sv-SE" dirty="0"/>
          </a:p>
          <a:p>
            <a:r>
              <a:rPr lang="sv-SE" dirty="0"/>
              <a:t>Slet denne </a:t>
            </a:r>
            <a:r>
              <a:rPr lang="sv-SE" dirty="0" err="1"/>
              <a:t>side</a:t>
            </a:r>
            <a:endParaRPr lang="sv-SE" dirty="0"/>
          </a:p>
          <a:p>
            <a:endParaRPr lang="en-US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66A38DA-5ED2-76B9-EE9F-F141C1013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94" t="-826" r="18134"/>
          <a:stretch/>
        </p:blipFill>
        <p:spPr>
          <a:xfrm>
            <a:off x="994685" y="4069208"/>
            <a:ext cx="5570303" cy="368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6B11-96B8-8BDB-7F9D-C6D6C806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332A1-F393-7BE4-598A-2A25A526A7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01025C-E0C2-A505-0618-36AC698079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4B6238-13BD-A059-A6EB-80E31921B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29027A-D696-9567-865E-B1B108E163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891238-C9BC-39ED-527A-E43C62F478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CE8698-A0F7-467F-BF8E-33A66C9133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B43C3-6466-C7CC-15E7-F7B4B2C6BF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AC8337-EE2C-DDD2-0878-2770296592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74A435-5EC3-7E1F-C4DB-AA83A39D8F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32575504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198</Words>
  <Application>Microsoft Office PowerPoint</Application>
  <PresentationFormat>Anpassad</PresentationFormat>
  <Paragraphs>15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18</vt:i4>
      </vt:variant>
      <vt:variant>
        <vt:lpstr>Bildrubriker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PowerPoint-presentation</vt:lpstr>
      <vt:lpstr>Velkommen til billedbanken med fokus  på børn og RIK!</vt:lpstr>
      <vt:lpstr>Vælg udseende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2023-03-12T14:03:03Z</dcterms:modified>
</cp:coreProperties>
</file>