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7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8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9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10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11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12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1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1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1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17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18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5" r:id="rId1"/>
    <p:sldMasterId id="2147483762" r:id="rId2"/>
    <p:sldMasterId id="2147483767" r:id="rId3"/>
    <p:sldMasterId id="2147483771" r:id="rId4"/>
    <p:sldMasterId id="2147483775" r:id="rId5"/>
    <p:sldMasterId id="2147483779" r:id="rId6"/>
    <p:sldMasterId id="2147483783" r:id="rId7"/>
    <p:sldMasterId id="2147483787" r:id="rId8"/>
    <p:sldMasterId id="2147483791" r:id="rId9"/>
    <p:sldMasterId id="2147483795" r:id="rId10"/>
    <p:sldMasterId id="2147483799" r:id="rId11"/>
    <p:sldMasterId id="2147483803" r:id="rId12"/>
    <p:sldMasterId id="2147483807" r:id="rId13"/>
    <p:sldMasterId id="2147483811" r:id="rId14"/>
    <p:sldMasterId id="2147483815" r:id="rId15"/>
    <p:sldMasterId id="2147483819" r:id="rId16"/>
    <p:sldMasterId id="2147483823" r:id="rId17"/>
    <p:sldMasterId id="2147483827" r:id="rId18"/>
    <p:sldMasterId id="2147483835" r:id="rId19"/>
  </p:sldMasterIdLst>
  <p:notesMasterIdLst>
    <p:notesMasterId r:id="rId26"/>
  </p:notesMasterIdLst>
  <p:handoutMasterIdLst>
    <p:handoutMasterId r:id="rId27"/>
  </p:handoutMasterIdLst>
  <p:sldIdLst>
    <p:sldId id="259" r:id="rId20"/>
    <p:sldId id="264" r:id="rId21"/>
    <p:sldId id="268" r:id="rId22"/>
    <p:sldId id="266" r:id="rId23"/>
    <p:sldId id="267" r:id="rId24"/>
    <p:sldId id="265" r:id="rId25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182"/>
    <a:srgbClr val="26132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403" autoAdjust="0"/>
  </p:normalViewPr>
  <p:slideViewPr>
    <p:cSldViewPr snapToGrid="0">
      <p:cViewPr varScale="1">
        <p:scale>
          <a:sx n="80" d="100"/>
          <a:sy n="80" d="100"/>
        </p:scale>
        <p:origin x="168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1074"/>
    </p:cViewPr>
  </p:sorterViewPr>
  <p:notesViewPr>
    <p:cSldViewPr snapToGrid="0">
      <p:cViewPr varScale="1">
        <p:scale>
          <a:sx n="65" d="100"/>
          <a:sy n="65" d="100"/>
        </p:scale>
        <p:origin x="2405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2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4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3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8381AF-414B-4BCE-81A4-0A6F75BC8A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DCD517-567C-4648-9668-0EBA35311F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2A7FB-C3E4-458E-9330-FFDA791D70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AF626-C698-4274-9FEF-5ECB8FF104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8C017-EF8A-4E22-B17A-061898A4FD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15D19-1439-4187-8EFF-F3A149298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8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9D0DD-81A8-480E-886F-2C5E662EB20D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018D2-26EA-4626-92F2-1F10E443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 dirty="0"/>
              <a:t>Click to edit Master subtitle </a:t>
            </a:r>
            <a:r>
              <a:rPr lang="en-US" dirty="0" err="1"/>
              <a:t>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0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D17362-B1EB-47BF-9CEC-734D9C4BB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113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F59025B4-20DD-411A-A7E9-1EDB9103F9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89530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CDE297A-C5E8-470B-80F0-D099B00282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60336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B04981-D77D-4658-B9F4-E8D84D06D72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113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952060F-F74A-4BEB-AC05-0D8D0B4FF2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89530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F5ECCCC3-1B43-43D8-B1A8-649BC634352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60336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764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34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781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2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89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88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7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85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5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2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20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2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6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68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07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0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943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76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962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750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95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64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878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185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46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196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264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85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3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861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80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ooth Curve">
            <a:extLst>
              <a:ext uri="{FF2B5EF4-FFF2-40B4-BE49-F238E27FC236}">
                <a16:creationId xmlns:a16="http://schemas.microsoft.com/office/drawing/2014/main" id="{0F74EA8F-19F8-4911-9230-0385C8FCB8E5}"/>
              </a:ext>
            </a:extLst>
          </p:cNvPr>
          <p:cNvSpPr>
            <a:spLocks/>
          </p:cNvSpPr>
          <p:nvPr/>
        </p:nvSpPr>
        <p:spPr bwMode="auto">
          <a:xfrm>
            <a:off x="133188" y="336750"/>
            <a:ext cx="7291977" cy="524691"/>
          </a:xfrm>
          <a:custGeom>
            <a:avLst/>
            <a:gdLst>
              <a:gd name="T0" fmla="*/ 2152 w 2152"/>
              <a:gd name="T1" fmla="*/ 0 h 104"/>
              <a:gd name="T2" fmla="*/ 104 w 2152"/>
              <a:gd name="T3" fmla="*/ 0 h 104"/>
              <a:gd name="T4" fmla="*/ 0 w 2152"/>
              <a:gd name="T5" fmla="*/ 104 h 104"/>
              <a:gd name="connsiteX0" fmla="*/ 17224 w 17224"/>
              <a:gd name="connsiteY0" fmla="*/ 0 h 10000"/>
              <a:gd name="connsiteX1" fmla="*/ 483 w 17224"/>
              <a:gd name="connsiteY1" fmla="*/ 0 h 10000"/>
              <a:gd name="connsiteX2" fmla="*/ 0 w 17224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4" h="10000">
                <a:moveTo>
                  <a:pt x="17224" y="0"/>
                </a:moveTo>
                <a:lnTo>
                  <a:pt x="483" y="0"/>
                </a:lnTo>
                <a:cubicBezTo>
                  <a:pt x="483" y="0"/>
                  <a:pt x="0" y="0"/>
                  <a:pt x="0" y="10000"/>
                </a:cubicBezTo>
              </a:path>
            </a:pathLst>
          </a:custGeom>
          <a:noFill/>
          <a:ln w="19050" cap="rnd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4" name="Wellspect">
            <a:extLst>
              <a:ext uri="{FF2B5EF4-FFF2-40B4-BE49-F238E27FC236}">
                <a16:creationId xmlns:a16="http://schemas.microsoft.com/office/drawing/2014/main" id="{C6467ED7-B491-4B3F-96CD-AEC6100E0035}"/>
              </a:ext>
            </a:extLst>
          </p:cNvPr>
          <p:cNvSpPr>
            <a:spLocks noEditPoints="1"/>
          </p:cNvSpPr>
          <p:nvPr/>
        </p:nvSpPr>
        <p:spPr bwMode="auto">
          <a:xfrm>
            <a:off x="6528095" y="542675"/>
            <a:ext cx="892790" cy="680614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01231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403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80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865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233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61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71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425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30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022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2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4135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68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642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208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52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857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164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480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954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903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345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504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3407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942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43948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6167019"/>
            <a:ext cx="3096000" cy="3384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43948" y="6167019"/>
            <a:ext cx="3096000" cy="3384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58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4965237"/>
            <a:ext cx="1980000" cy="226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D6826A6-BD8C-451B-91DA-7D7F1D21BD0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9113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D8DE8BE2-1C28-470A-AC32-638AE1EE300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89530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8FA0BBE0-F383-4BDC-997A-DD43B6636D4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059948" y="7395130"/>
            <a:ext cx="1980000" cy="226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501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D17362-B1EB-47BF-9CEC-734D9C4BB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113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F59025B4-20DD-411A-A7E9-1EDB9103F9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89530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CDE297A-C5E8-470B-80F0-D099B00282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60336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B04981-D77D-4658-B9F4-E8D84D06D72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113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952060F-F74A-4BEB-AC05-0D8D0B4FF2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89530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F5ECCCC3-1B43-43D8-B1A8-649BC634352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60336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4799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088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10082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5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7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43948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6167019"/>
            <a:ext cx="3096000" cy="3384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43948" y="6167019"/>
            <a:ext cx="3096000" cy="3384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0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4965237"/>
            <a:ext cx="1980000" cy="226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D6826A6-BD8C-451B-91DA-7D7F1D21BD0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9113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D8DE8BE2-1C28-470A-AC32-638AE1EE300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89530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8FA0BBE0-F383-4BDC-997A-DD43B6636D4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059948" y="7395130"/>
            <a:ext cx="1980000" cy="226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34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.pn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2.jpe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4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4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theme" Target="../theme/theme19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25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9D44FDAC-07C9-4888-8618-7FDEFF1ADA78}"/>
              </a:ext>
            </a:extLst>
          </p:cNvPr>
          <p:cNvSpPr>
            <a:spLocks noEditPoints="1"/>
          </p:cNvSpPr>
          <p:nvPr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D442C3-BEF4-4D5B-8F66-1992A2654C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0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1027723" indent="-177194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AE50E875-8C4E-4072-8AF2-82E0A047BEA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12F94C-53C1-4D08-AE46-757DBC5710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biLevel thresh="25000"/>
          </a:blip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76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86E48F1E-58D2-433E-8DD6-7025C2E3710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Lofric">
            <a:extLst>
              <a:ext uri="{FF2B5EF4-FFF2-40B4-BE49-F238E27FC236}">
                <a16:creationId xmlns:a16="http://schemas.microsoft.com/office/drawing/2014/main" id="{A710B2A7-FB73-4E4D-A0CB-815636CD8F3B}"/>
              </a:ext>
            </a:extLst>
          </p:cNvPr>
          <p:cNvSpPr>
            <a:spLocks noEditPoints="1"/>
          </p:cNvSpPr>
          <p:nvPr/>
        </p:nvSpPr>
        <p:spPr bwMode="auto">
          <a:xfrm>
            <a:off x="5840676" y="9823411"/>
            <a:ext cx="1278000" cy="356400"/>
          </a:xfrm>
          <a:custGeom>
            <a:avLst/>
            <a:gdLst>
              <a:gd name="T0" fmla="*/ 388 w 401"/>
              <a:gd name="T1" fmla="*/ 4 h 102"/>
              <a:gd name="T2" fmla="*/ 401 w 401"/>
              <a:gd name="T3" fmla="*/ 15 h 102"/>
              <a:gd name="T4" fmla="*/ 388 w 401"/>
              <a:gd name="T5" fmla="*/ 28 h 102"/>
              <a:gd name="T6" fmla="*/ 387 w 401"/>
              <a:gd name="T7" fmla="*/ 10 h 102"/>
              <a:gd name="T8" fmla="*/ 390 w 401"/>
              <a:gd name="T9" fmla="*/ 13 h 102"/>
              <a:gd name="T10" fmla="*/ 386 w 401"/>
              <a:gd name="T11" fmla="*/ 10 h 102"/>
              <a:gd name="T12" fmla="*/ 386 w 401"/>
              <a:gd name="T13" fmla="*/ 23 h 102"/>
              <a:gd name="T14" fmla="*/ 390 w 401"/>
              <a:gd name="T15" fmla="*/ 23 h 102"/>
              <a:gd name="T16" fmla="*/ 392 w 401"/>
              <a:gd name="T17" fmla="*/ 15 h 102"/>
              <a:gd name="T18" fmla="*/ 388 w 401"/>
              <a:gd name="T19" fmla="*/ 7 h 102"/>
              <a:gd name="T20" fmla="*/ 332 w 401"/>
              <a:gd name="T21" fmla="*/ 65 h 102"/>
              <a:gd name="T22" fmla="*/ 362 w 401"/>
              <a:gd name="T23" fmla="*/ 48 h 102"/>
              <a:gd name="T24" fmla="*/ 381 w 401"/>
              <a:gd name="T25" fmla="*/ 45 h 102"/>
              <a:gd name="T26" fmla="*/ 311 w 401"/>
              <a:gd name="T27" fmla="*/ 65 h 102"/>
              <a:gd name="T28" fmla="*/ 364 w 401"/>
              <a:gd name="T29" fmla="*/ 73 h 102"/>
              <a:gd name="T30" fmla="*/ 304 w 401"/>
              <a:gd name="T31" fmla="*/ 21 h 102"/>
              <a:gd name="T32" fmla="*/ 296 w 401"/>
              <a:gd name="T33" fmla="*/ 10 h 102"/>
              <a:gd name="T34" fmla="*/ 278 w 401"/>
              <a:gd name="T35" fmla="*/ 100 h 102"/>
              <a:gd name="T36" fmla="*/ 296 w 401"/>
              <a:gd name="T37" fmla="*/ 88 h 102"/>
              <a:gd name="T38" fmla="*/ 302 w 401"/>
              <a:gd name="T39" fmla="*/ 28 h 102"/>
              <a:gd name="T40" fmla="*/ 276 w 401"/>
              <a:gd name="T41" fmla="*/ 88 h 102"/>
              <a:gd name="T42" fmla="*/ 232 w 401"/>
              <a:gd name="T43" fmla="*/ 101 h 102"/>
              <a:gd name="T44" fmla="*/ 252 w 401"/>
              <a:gd name="T45" fmla="*/ 66 h 102"/>
              <a:gd name="T46" fmla="*/ 282 w 401"/>
              <a:gd name="T47" fmla="*/ 43 h 102"/>
              <a:gd name="T48" fmla="*/ 261 w 401"/>
              <a:gd name="T49" fmla="*/ 35 h 102"/>
              <a:gd name="T50" fmla="*/ 255 w 401"/>
              <a:gd name="T51" fmla="*/ 29 h 102"/>
              <a:gd name="T52" fmla="*/ 238 w 401"/>
              <a:gd name="T53" fmla="*/ 40 h 102"/>
              <a:gd name="T54" fmla="*/ 240 w 401"/>
              <a:gd name="T55" fmla="*/ 16 h 102"/>
              <a:gd name="T56" fmla="*/ 233 w 401"/>
              <a:gd name="T57" fmla="*/ 2 h 102"/>
              <a:gd name="T58" fmla="*/ 171 w 401"/>
              <a:gd name="T59" fmla="*/ 16 h 102"/>
              <a:gd name="T60" fmla="*/ 159 w 401"/>
              <a:gd name="T61" fmla="*/ 101 h 102"/>
              <a:gd name="T62" fmla="*/ 181 w 401"/>
              <a:gd name="T63" fmla="*/ 59 h 102"/>
              <a:gd name="T64" fmla="*/ 228 w 401"/>
              <a:gd name="T65" fmla="*/ 46 h 102"/>
              <a:gd name="T66" fmla="*/ 192 w 401"/>
              <a:gd name="T67" fmla="*/ 20 h 102"/>
              <a:gd name="T68" fmla="*/ 129 w 401"/>
              <a:gd name="T69" fmla="*/ 51 h 102"/>
              <a:gd name="T70" fmla="*/ 106 w 401"/>
              <a:gd name="T71" fmla="*/ 85 h 102"/>
              <a:gd name="T72" fmla="*/ 118 w 401"/>
              <a:gd name="T73" fmla="*/ 43 h 102"/>
              <a:gd name="T74" fmla="*/ 149 w 401"/>
              <a:gd name="T75" fmla="*/ 64 h 102"/>
              <a:gd name="T76" fmla="*/ 75 w 401"/>
              <a:gd name="T77" fmla="*/ 64 h 102"/>
              <a:gd name="T78" fmla="*/ 36 w 401"/>
              <a:gd name="T79" fmla="*/ 2 h 102"/>
              <a:gd name="T80" fmla="*/ 2 w 401"/>
              <a:gd name="T81" fmla="*/ 86 h 102"/>
              <a:gd name="T82" fmla="*/ 55 w 401"/>
              <a:gd name="T83" fmla="*/ 100 h 102"/>
              <a:gd name="T84" fmla="*/ 68 w 401"/>
              <a:gd name="T85" fmla="*/ 87 h 102"/>
              <a:gd name="T86" fmla="*/ 43 w 401"/>
              <a:gd name="T87" fmla="*/ 1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1" h="102">
                <a:moveTo>
                  <a:pt x="388" y="27"/>
                </a:moveTo>
                <a:cubicBezTo>
                  <a:pt x="381" y="27"/>
                  <a:pt x="376" y="22"/>
                  <a:pt x="376" y="15"/>
                </a:cubicBezTo>
                <a:cubicBezTo>
                  <a:pt x="376" y="9"/>
                  <a:pt x="381" y="4"/>
                  <a:pt x="388" y="4"/>
                </a:cubicBezTo>
                <a:cubicBezTo>
                  <a:pt x="394" y="4"/>
                  <a:pt x="399" y="9"/>
                  <a:pt x="399" y="15"/>
                </a:cubicBezTo>
                <a:cubicBezTo>
                  <a:pt x="399" y="22"/>
                  <a:pt x="394" y="27"/>
                  <a:pt x="388" y="27"/>
                </a:cubicBezTo>
                <a:moveTo>
                  <a:pt x="401" y="15"/>
                </a:moveTo>
                <a:cubicBezTo>
                  <a:pt x="401" y="8"/>
                  <a:pt x="395" y="2"/>
                  <a:pt x="388" y="2"/>
                </a:cubicBezTo>
                <a:cubicBezTo>
                  <a:pt x="381" y="2"/>
                  <a:pt x="375" y="8"/>
                  <a:pt x="375" y="15"/>
                </a:cubicBezTo>
                <a:cubicBezTo>
                  <a:pt x="375" y="23"/>
                  <a:pt x="381" y="28"/>
                  <a:pt x="388" y="28"/>
                </a:cubicBezTo>
                <a:cubicBezTo>
                  <a:pt x="395" y="28"/>
                  <a:pt x="401" y="22"/>
                  <a:pt x="401" y="15"/>
                </a:cubicBezTo>
                <a:moveTo>
                  <a:pt x="386" y="10"/>
                </a:moveTo>
                <a:cubicBezTo>
                  <a:pt x="387" y="10"/>
                  <a:pt x="387" y="10"/>
                  <a:pt x="387" y="10"/>
                </a:cubicBezTo>
                <a:cubicBezTo>
                  <a:pt x="389" y="10"/>
                  <a:pt x="389" y="10"/>
                  <a:pt x="390" y="10"/>
                </a:cubicBezTo>
                <a:cubicBezTo>
                  <a:pt x="390" y="10"/>
                  <a:pt x="390" y="11"/>
                  <a:pt x="390" y="11"/>
                </a:cubicBezTo>
                <a:cubicBezTo>
                  <a:pt x="390" y="12"/>
                  <a:pt x="390" y="13"/>
                  <a:pt x="390" y="13"/>
                </a:cubicBezTo>
                <a:cubicBezTo>
                  <a:pt x="389" y="13"/>
                  <a:pt x="389" y="13"/>
                  <a:pt x="387" y="13"/>
                </a:cubicBezTo>
                <a:cubicBezTo>
                  <a:pt x="386" y="13"/>
                  <a:pt x="386" y="13"/>
                  <a:pt x="386" y="13"/>
                </a:cubicBezTo>
                <a:lnTo>
                  <a:pt x="386" y="10"/>
                </a:lnTo>
                <a:close/>
                <a:moveTo>
                  <a:pt x="382" y="7"/>
                </a:moveTo>
                <a:cubicBezTo>
                  <a:pt x="382" y="23"/>
                  <a:pt x="382" y="23"/>
                  <a:pt x="382" y="23"/>
                </a:cubicBezTo>
                <a:cubicBezTo>
                  <a:pt x="386" y="23"/>
                  <a:pt x="386" y="23"/>
                  <a:pt x="386" y="23"/>
                </a:cubicBezTo>
                <a:cubicBezTo>
                  <a:pt x="386" y="16"/>
                  <a:pt x="386" y="16"/>
                  <a:pt x="386" y="16"/>
                </a:cubicBezTo>
                <a:cubicBezTo>
                  <a:pt x="389" y="16"/>
                  <a:pt x="389" y="16"/>
                  <a:pt x="389" y="20"/>
                </a:cubicBezTo>
                <a:cubicBezTo>
                  <a:pt x="390" y="21"/>
                  <a:pt x="390" y="22"/>
                  <a:pt x="390" y="23"/>
                </a:cubicBezTo>
                <a:cubicBezTo>
                  <a:pt x="395" y="23"/>
                  <a:pt x="395" y="23"/>
                  <a:pt x="395" y="23"/>
                </a:cubicBezTo>
                <a:cubicBezTo>
                  <a:pt x="394" y="22"/>
                  <a:pt x="394" y="20"/>
                  <a:pt x="393" y="18"/>
                </a:cubicBezTo>
                <a:cubicBezTo>
                  <a:pt x="393" y="16"/>
                  <a:pt x="393" y="16"/>
                  <a:pt x="392" y="15"/>
                </a:cubicBezTo>
                <a:cubicBezTo>
                  <a:pt x="393" y="15"/>
                  <a:pt x="394" y="14"/>
                  <a:pt x="394" y="11"/>
                </a:cubicBezTo>
                <a:cubicBezTo>
                  <a:pt x="394" y="10"/>
                  <a:pt x="394" y="8"/>
                  <a:pt x="392" y="7"/>
                </a:cubicBezTo>
                <a:cubicBezTo>
                  <a:pt x="390" y="7"/>
                  <a:pt x="389" y="7"/>
                  <a:pt x="388" y="7"/>
                </a:cubicBezTo>
                <a:lnTo>
                  <a:pt x="382" y="7"/>
                </a:lnTo>
                <a:close/>
                <a:moveTo>
                  <a:pt x="342" y="85"/>
                </a:moveTo>
                <a:cubicBezTo>
                  <a:pt x="328" y="85"/>
                  <a:pt x="329" y="74"/>
                  <a:pt x="332" y="65"/>
                </a:cubicBezTo>
                <a:cubicBezTo>
                  <a:pt x="335" y="51"/>
                  <a:pt x="341" y="47"/>
                  <a:pt x="344" y="45"/>
                </a:cubicBezTo>
                <a:cubicBezTo>
                  <a:pt x="347" y="44"/>
                  <a:pt x="350" y="43"/>
                  <a:pt x="353" y="43"/>
                </a:cubicBezTo>
                <a:cubicBezTo>
                  <a:pt x="359" y="43"/>
                  <a:pt x="361" y="46"/>
                  <a:pt x="362" y="48"/>
                </a:cubicBezTo>
                <a:cubicBezTo>
                  <a:pt x="362" y="49"/>
                  <a:pt x="363" y="50"/>
                  <a:pt x="363" y="51"/>
                </a:cubicBezTo>
                <a:cubicBezTo>
                  <a:pt x="364" y="53"/>
                  <a:pt x="366" y="54"/>
                  <a:pt x="369" y="54"/>
                </a:cubicBezTo>
                <a:cubicBezTo>
                  <a:pt x="374" y="54"/>
                  <a:pt x="379" y="50"/>
                  <a:pt x="381" y="45"/>
                </a:cubicBezTo>
                <a:cubicBezTo>
                  <a:pt x="382" y="41"/>
                  <a:pt x="381" y="38"/>
                  <a:pt x="378" y="34"/>
                </a:cubicBezTo>
                <a:cubicBezTo>
                  <a:pt x="372" y="28"/>
                  <a:pt x="365" y="27"/>
                  <a:pt x="357" y="27"/>
                </a:cubicBezTo>
                <a:cubicBezTo>
                  <a:pt x="338" y="27"/>
                  <a:pt x="318" y="39"/>
                  <a:pt x="311" y="65"/>
                </a:cubicBezTo>
                <a:cubicBezTo>
                  <a:pt x="305" y="85"/>
                  <a:pt x="312" y="102"/>
                  <a:pt x="336" y="102"/>
                </a:cubicBezTo>
                <a:cubicBezTo>
                  <a:pt x="356" y="102"/>
                  <a:pt x="369" y="89"/>
                  <a:pt x="371" y="82"/>
                </a:cubicBezTo>
                <a:cubicBezTo>
                  <a:pt x="373" y="76"/>
                  <a:pt x="368" y="73"/>
                  <a:pt x="364" y="73"/>
                </a:cubicBezTo>
                <a:cubicBezTo>
                  <a:pt x="359" y="73"/>
                  <a:pt x="356" y="76"/>
                  <a:pt x="354" y="78"/>
                </a:cubicBezTo>
                <a:cubicBezTo>
                  <a:pt x="352" y="81"/>
                  <a:pt x="349" y="85"/>
                  <a:pt x="342" y="85"/>
                </a:cubicBezTo>
                <a:moveTo>
                  <a:pt x="304" y="21"/>
                </a:moveTo>
                <a:cubicBezTo>
                  <a:pt x="309" y="21"/>
                  <a:pt x="315" y="16"/>
                  <a:pt x="316" y="10"/>
                </a:cubicBezTo>
                <a:cubicBezTo>
                  <a:pt x="318" y="5"/>
                  <a:pt x="315" y="0"/>
                  <a:pt x="309" y="0"/>
                </a:cubicBezTo>
                <a:cubicBezTo>
                  <a:pt x="304" y="0"/>
                  <a:pt x="298" y="5"/>
                  <a:pt x="296" y="10"/>
                </a:cubicBezTo>
                <a:cubicBezTo>
                  <a:pt x="295" y="16"/>
                  <a:pt x="298" y="21"/>
                  <a:pt x="304" y="21"/>
                </a:cubicBezTo>
                <a:moveTo>
                  <a:pt x="276" y="88"/>
                </a:moveTo>
                <a:cubicBezTo>
                  <a:pt x="275" y="92"/>
                  <a:pt x="273" y="98"/>
                  <a:pt x="278" y="100"/>
                </a:cubicBezTo>
                <a:cubicBezTo>
                  <a:pt x="279" y="100"/>
                  <a:pt x="280" y="101"/>
                  <a:pt x="282" y="101"/>
                </a:cubicBezTo>
                <a:cubicBezTo>
                  <a:pt x="285" y="101"/>
                  <a:pt x="288" y="100"/>
                  <a:pt x="291" y="97"/>
                </a:cubicBezTo>
                <a:cubicBezTo>
                  <a:pt x="294" y="94"/>
                  <a:pt x="295" y="91"/>
                  <a:pt x="296" y="88"/>
                </a:cubicBezTo>
                <a:cubicBezTo>
                  <a:pt x="309" y="40"/>
                  <a:pt x="309" y="40"/>
                  <a:pt x="309" y="40"/>
                </a:cubicBezTo>
                <a:cubicBezTo>
                  <a:pt x="309" y="36"/>
                  <a:pt x="311" y="31"/>
                  <a:pt x="306" y="29"/>
                </a:cubicBezTo>
                <a:cubicBezTo>
                  <a:pt x="305" y="28"/>
                  <a:pt x="303" y="28"/>
                  <a:pt x="302" y="28"/>
                </a:cubicBezTo>
                <a:cubicBezTo>
                  <a:pt x="298" y="28"/>
                  <a:pt x="295" y="29"/>
                  <a:pt x="294" y="30"/>
                </a:cubicBezTo>
                <a:cubicBezTo>
                  <a:pt x="292" y="32"/>
                  <a:pt x="290" y="34"/>
                  <a:pt x="289" y="40"/>
                </a:cubicBezTo>
                <a:lnTo>
                  <a:pt x="276" y="88"/>
                </a:lnTo>
                <a:close/>
                <a:moveTo>
                  <a:pt x="225" y="88"/>
                </a:moveTo>
                <a:cubicBezTo>
                  <a:pt x="224" y="92"/>
                  <a:pt x="222" y="98"/>
                  <a:pt x="229" y="100"/>
                </a:cubicBezTo>
                <a:cubicBezTo>
                  <a:pt x="230" y="101"/>
                  <a:pt x="231" y="101"/>
                  <a:pt x="232" y="101"/>
                </a:cubicBezTo>
                <a:cubicBezTo>
                  <a:pt x="235" y="101"/>
                  <a:pt x="238" y="100"/>
                  <a:pt x="240" y="98"/>
                </a:cubicBezTo>
                <a:cubicBezTo>
                  <a:pt x="244" y="95"/>
                  <a:pt x="245" y="91"/>
                  <a:pt x="246" y="88"/>
                </a:cubicBezTo>
                <a:cubicBezTo>
                  <a:pt x="252" y="66"/>
                  <a:pt x="252" y="66"/>
                  <a:pt x="252" y="66"/>
                </a:cubicBezTo>
                <a:cubicBezTo>
                  <a:pt x="254" y="58"/>
                  <a:pt x="257" y="48"/>
                  <a:pt x="268" y="46"/>
                </a:cubicBezTo>
                <a:cubicBezTo>
                  <a:pt x="270" y="46"/>
                  <a:pt x="272" y="46"/>
                  <a:pt x="274" y="45"/>
                </a:cubicBezTo>
                <a:cubicBezTo>
                  <a:pt x="276" y="45"/>
                  <a:pt x="279" y="45"/>
                  <a:pt x="282" y="43"/>
                </a:cubicBezTo>
                <a:cubicBezTo>
                  <a:pt x="284" y="41"/>
                  <a:pt x="285" y="39"/>
                  <a:pt x="286" y="36"/>
                </a:cubicBezTo>
                <a:cubicBezTo>
                  <a:pt x="287" y="32"/>
                  <a:pt x="285" y="27"/>
                  <a:pt x="278" y="27"/>
                </a:cubicBezTo>
                <a:cubicBezTo>
                  <a:pt x="272" y="27"/>
                  <a:pt x="266" y="30"/>
                  <a:pt x="261" y="35"/>
                </a:cubicBezTo>
                <a:cubicBezTo>
                  <a:pt x="260" y="37"/>
                  <a:pt x="258" y="39"/>
                  <a:pt x="257" y="41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8" y="37"/>
                  <a:pt x="260" y="31"/>
                  <a:pt x="255" y="29"/>
                </a:cubicBezTo>
                <a:cubicBezTo>
                  <a:pt x="254" y="28"/>
                  <a:pt x="253" y="28"/>
                  <a:pt x="251" y="28"/>
                </a:cubicBezTo>
                <a:cubicBezTo>
                  <a:pt x="248" y="28"/>
                  <a:pt x="245" y="29"/>
                  <a:pt x="244" y="30"/>
                </a:cubicBezTo>
                <a:cubicBezTo>
                  <a:pt x="240" y="33"/>
                  <a:pt x="239" y="37"/>
                  <a:pt x="238" y="40"/>
                </a:cubicBezTo>
                <a:lnTo>
                  <a:pt x="225" y="88"/>
                </a:lnTo>
                <a:close/>
                <a:moveTo>
                  <a:pt x="228" y="20"/>
                </a:moveTo>
                <a:cubicBezTo>
                  <a:pt x="231" y="20"/>
                  <a:pt x="236" y="20"/>
                  <a:pt x="240" y="16"/>
                </a:cubicBezTo>
                <a:cubicBezTo>
                  <a:pt x="241" y="15"/>
                  <a:pt x="242" y="12"/>
                  <a:pt x="242" y="11"/>
                </a:cubicBezTo>
                <a:cubicBezTo>
                  <a:pt x="243" y="8"/>
                  <a:pt x="242" y="5"/>
                  <a:pt x="239" y="3"/>
                </a:cubicBezTo>
                <a:cubicBezTo>
                  <a:pt x="238" y="3"/>
                  <a:pt x="235" y="2"/>
                  <a:pt x="233" y="2"/>
                </a:cubicBezTo>
                <a:cubicBezTo>
                  <a:pt x="190" y="2"/>
                  <a:pt x="190" y="2"/>
                  <a:pt x="190" y="2"/>
                </a:cubicBezTo>
                <a:cubicBezTo>
                  <a:pt x="187" y="2"/>
                  <a:pt x="182" y="2"/>
                  <a:pt x="179" y="5"/>
                </a:cubicBezTo>
                <a:cubicBezTo>
                  <a:pt x="174" y="8"/>
                  <a:pt x="172" y="13"/>
                  <a:pt x="171" y="16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92"/>
                  <a:pt x="150" y="97"/>
                  <a:pt x="154" y="99"/>
                </a:cubicBezTo>
                <a:cubicBezTo>
                  <a:pt x="155" y="100"/>
                  <a:pt x="157" y="101"/>
                  <a:pt x="159" y="101"/>
                </a:cubicBezTo>
                <a:cubicBezTo>
                  <a:pt x="161" y="101"/>
                  <a:pt x="167" y="101"/>
                  <a:pt x="171" y="95"/>
                </a:cubicBezTo>
                <a:cubicBezTo>
                  <a:pt x="172" y="92"/>
                  <a:pt x="173" y="90"/>
                  <a:pt x="174" y="87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17" y="59"/>
                  <a:pt x="225" y="59"/>
                  <a:pt x="228" y="50"/>
                </a:cubicBezTo>
                <a:cubicBezTo>
                  <a:pt x="228" y="49"/>
                  <a:pt x="228" y="47"/>
                  <a:pt x="228" y="46"/>
                </a:cubicBezTo>
                <a:cubicBezTo>
                  <a:pt x="227" y="41"/>
                  <a:pt x="222" y="41"/>
                  <a:pt x="219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92" y="20"/>
                  <a:pt x="192" y="20"/>
                  <a:pt x="192" y="20"/>
                </a:cubicBezTo>
                <a:lnTo>
                  <a:pt x="228" y="20"/>
                </a:lnTo>
                <a:close/>
                <a:moveTo>
                  <a:pt x="118" y="43"/>
                </a:moveTo>
                <a:cubicBezTo>
                  <a:pt x="119" y="43"/>
                  <a:pt x="127" y="43"/>
                  <a:pt x="129" y="51"/>
                </a:cubicBezTo>
                <a:cubicBezTo>
                  <a:pt x="130" y="54"/>
                  <a:pt x="130" y="59"/>
                  <a:pt x="128" y="63"/>
                </a:cubicBezTo>
                <a:cubicBezTo>
                  <a:pt x="127" y="68"/>
                  <a:pt x="125" y="73"/>
                  <a:pt x="121" y="78"/>
                </a:cubicBezTo>
                <a:cubicBezTo>
                  <a:pt x="120" y="79"/>
                  <a:pt x="115" y="85"/>
                  <a:pt x="106" y="85"/>
                </a:cubicBezTo>
                <a:cubicBezTo>
                  <a:pt x="95" y="85"/>
                  <a:pt x="92" y="77"/>
                  <a:pt x="96" y="64"/>
                </a:cubicBezTo>
                <a:cubicBezTo>
                  <a:pt x="96" y="61"/>
                  <a:pt x="99" y="52"/>
                  <a:pt x="107" y="46"/>
                </a:cubicBezTo>
                <a:cubicBezTo>
                  <a:pt x="111" y="43"/>
                  <a:pt x="115" y="43"/>
                  <a:pt x="118" y="43"/>
                </a:cubicBezTo>
                <a:moveTo>
                  <a:pt x="75" y="64"/>
                </a:moveTo>
                <a:cubicBezTo>
                  <a:pt x="70" y="82"/>
                  <a:pt x="76" y="102"/>
                  <a:pt x="102" y="102"/>
                </a:cubicBezTo>
                <a:cubicBezTo>
                  <a:pt x="122" y="102"/>
                  <a:pt x="143" y="86"/>
                  <a:pt x="149" y="64"/>
                </a:cubicBezTo>
                <a:cubicBezTo>
                  <a:pt x="152" y="53"/>
                  <a:pt x="150" y="43"/>
                  <a:pt x="147" y="38"/>
                </a:cubicBezTo>
                <a:cubicBezTo>
                  <a:pt x="142" y="30"/>
                  <a:pt x="133" y="27"/>
                  <a:pt x="123" y="27"/>
                </a:cubicBezTo>
                <a:cubicBezTo>
                  <a:pt x="101" y="27"/>
                  <a:pt x="81" y="42"/>
                  <a:pt x="75" y="64"/>
                </a:cubicBezTo>
                <a:moveTo>
                  <a:pt x="43" y="15"/>
                </a:moveTo>
                <a:cubicBezTo>
                  <a:pt x="44" y="12"/>
                  <a:pt x="45" y="8"/>
                  <a:pt x="43" y="5"/>
                </a:cubicBezTo>
                <a:cubicBezTo>
                  <a:pt x="41" y="2"/>
                  <a:pt x="38" y="2"/>
                  <a:pt x="36" y="2"/>
                </a:cubicBezTo>
                <a:cubicBezTo>
                  <a:pt x="32" y="2"/>
                  <a:pt x="29" y="3"/>
                  <a:pt x="28" y="4"/>
                </a:cubicBezTo>
                <a:cubicBezTo>
                  <a:pt x="23" y="7"/>
                  <a:pt x="22" y="11"/>
                  <a:pt x="21" y="15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90"/>
                  <a:pt x="0" y="94"/>
                  <a:pt x="3" y="97"/>
                </a:cubicBezTo>
                <a:cubicBezTo>
                  <a:pt x="5" y="100"/>
                  <a:pt x="9" y="100"/>
                  <a:pt x="13" y="100"/>
                </a:cubicBezTo>
                <a:cubicBezTo>
                  <a:pt x="55" y="100"/>
                  <a:pt x="55" y="100"/>
                  <a:pt x="55" y="100"/>
                </a:cubicBezTo>
                <a:cubicBezTo>
                  <a:pt x="58" y="100"/>
                  <a:pt x="62" y="100"/>
                  <a:pt x="66" y="96"/>
                </a:cubicBezTo>
                <a:cubicBezTo>
                  <a:pt x="67" y="94"/>
                  <a:pt x="68" y="93"/>
                  <a:pt x="68" y="91"/>
                </a:cubicBezTo>
                <a:cubicBezTo>
                  <a:pt x="68" y="90"/>
                  <a:pt x="69" y="88"/>
                  <a:pt x="68" y="87"/>
                </a:cubicBezTo>
                <a:cubicBezTo>
                  <a:pt x="67" y="82"/>
                  <a:pt x="62" y="82"/>
                  <a:pt x="59" y="82"/>
                </a:cubicBezTo>
                <a:cubicBezTo>
                  <a:pt x="25" y="82"/>
                  <a:pt x="25" y="82"/>
                  <a:pt x="25" y="82"/>
                </a:cubicBezTo>
                <a:lnTo>
                  <a:pt x="43" y="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7" name="Wellspect">
            <a:extLst>
              <a:ext uri="{FF2B5EF4-FFF2-40B4-BE49-F238E27FC236}">
                <a16:creationId xmlns:a16="http://schemas.microsoft.com/office/drawing/2014/main" id="{8E9BB80D-1C96-48EB-AB3E-49399442F66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19901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E5009C84-1D95-449A-80C6-A91177C35DF2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67174" y="9830295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7FED21DD-CC67-4413-AEC7-8F933CA8FE0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333901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C348A2E8-D921-4989-B8FD-C82FF465154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Wellspect">
            <a:extLst>
              <a:ext uri="{FF2B5EF4-FFF2-40B4-BE49-F238E27FC236}">
                <a16:creationId xmlns:a16="http://schemas.microsoft.com/office/drawing/2014/main" id="{0495D20A-0099-48A7-BEBE-5623454AC29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73574" y="9881561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2515540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3C81CC9B-E448-4568-BC59-0BE76A8A9465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Wellspect">
            <a:extLst>
              <a:ext uri="{FF2B5EF4-FFF2-40B4-BE49-F238E27FC236}">
                <a16:creationId xmlns:a16="http://schemas.microsoft.com/office/drawing/2014/main" id="{FF5863B6-8137-4436-BD95-8A925402A78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grpSp>
        <p:nvGrpSpPr>
          <p:cNvPr id="22" name="LoFric Elle">
            <a:extLst>
              <a:ext uri="{FF2B5EF4-FFF2-40B4-BE49-F238E27FC236}">
                <a16:creationId xmlns:a16="http://schemas.microsoft.com/office/drawing/2014/main" id="{15A31792-893F-474B-8DE6-261F4ABE26C8}"/>
              </a:ext>
            </a:extLst>
          </p:cNvPr>
          <p:cNvGrpSpPr>
            <a:grpSpLocks/>
          </p:cNvGrpSpPr>
          <p:nvPr/>
        </p:nvGrpSpPr>
        <p:grpSpPr bwMode="auto">
          <a:xfrm>
            <a:off x="5229974" y="9874360"/>
            <a:ext cx="1890000" cy="338400"/>
            <a:chOff x="3477" y="2095"/>
            <a:chExt cx="725" cy="129"/>
          </a:xfrm>
        </p:grpSpPr>
        <p:sp>
          <p:nvSpPr>
            <p:cNvPr id="23" name="AutoShape 3">
              <a:extLst>
                <a:ext uri="{FF2B5EF4-FFF2-40B4-BE49-F238E27FC236}">
                  <a16:creationId xmlns:a16="http://schemas.microsoft.com/office/drawing/2014/main" id="{E0276B6C-DA72-4483-BE14-E9320E9EA69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B41C9196-829D-4E4F-88C9-1A1EED072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CCE3BA81-8F5B-4AEF-9040-16D5853FD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FF0D9846-175D-4A4D-85A9-8F7993176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45F5983D-24CD-4A9E-B47D-89B55E6257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E17AB772-0331-434A-ADE5-0AF65FA1DF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8328FA0F-1ACA-4DEA-9DF9-EAF52B7D07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96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ADCD2491-2577-4751-9470-92E74A27A47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Wellspect">
            <a:extLst>
              <a:ext uri="{FF2B5EF4-FFF2-40B4-BE49-F238E27FC236}">
                <a16:creationId xmlns:a16="http://schemas.microsoft.com/office/drawing/2014/main" id="{4952E575-1CB3-45C4-A6A0-FDE24B97038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6868" y="9872104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</p:spTree>
    <p:extLst>
      <p:ext uri="{BB962C8B-B14F-4D97-AF65-F5344CB8AC3E}">
        <p14:creationId xmlns:p14="http://schemas.microsoft.com/office/powerpoint/2010/main" val="548663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lor shape">
            <a:extLst>
              <a:ext uri="{FF2B5EF4-FFF2-40B4-BE49-F238E27FC236}">
                <a16:creationId xmlns:a16="http://schemas.microsoft.com/office/drawing/2014/main" id="{B978D911-413A-4598-B626-6E5537B2C171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74B04842-2D35-411F-A2B6-AE074393AF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21899" y="986692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</p:spTree>
    <p:extLst>
      <p:ext uri="{BB962C8B-B14F-4D97-AF65-F5344CB8AC3E}">
        <p14:creationId xmlns:p14="http://schemas.microsoft.com/office/powerpoint/2010/main" val="1999119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F83AD336-879B-4330-A339-AF4B4ED1F366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Wellspect">
            <a:extLst>
              <a:ext uri="{FF2B5EF4-FFF2-40B4-BE49-F238E27FC236}">
                <a16:creationId xmlns:a16="http://schemas.microsoft.com/office/drawing/2014/main" id="{5321A75E-ECD2-4B9A-A087-90F96E0E522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68347" y="9881560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344483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04320EF4-00F2-4C9B-958C-924714899ED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5DC0F197-80CE-4CD8-A626-1BB48E916C6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Navina Classic">
            <a:extLst>
              <a:ext uri="{FF2B5EF4-FFF2-40B4-BE49-F238E27FC236}">
                <a16:creationId xmlns:a16="http://schemas.microsoft.com/office/drawing/2014/main" id="{715BB344-79DA-4ABE-84D7-FE2CC5769C2A}"/>
              </a:ext>
            </a:extLst>
          </p:cNvPr>
          <p:cNvGrpSpPr/>
          <p:nvPr userDrawn="1"/>
        </p:nvGrpSpPr>
        <p:grpSpPr>
          <a:xfrm>
            <a:off x="4619548" y="9848611"/>
            <a:ext cx="2430000" cy="331200"/>
            <a:chOff x="4710113" y="-950913"/>
            <a:chExt cx="2430462" cy="331788"/>
          </a:xfrm>
          <a:solidFill>
            <a:schemeClr val="tx1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12A6190-C58E-4A71-8378-4DAC775E97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D6DD754-ABF5-4CDE-ADFF-F4CA2C7F47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4037449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9F1937F6-C27A-47D4-9573-50B2E80E8CD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6"/>
            <a:ext cx="6520220" cy="65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C02813BD-E40C-483D-9B5A-46B1DCE44B9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4" name="Navina">
            <a:extLst>
              <a:ext uri="{FF2B5EF4-FFF2-40B4-BE49-F238E27FC236}">
                <a16:creationId xmlns:a16="http://schemas.microsoft.com/office/drawing/2014/main" id="{2B2A4045-0EFC-0AF5-C04F-F343A9DC20E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36732" y="986225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</p:spTree>
    <p:extLst>
      <p:ext uri="{BB962C8B-B14F-4D97-AF65-F5344CB8AC3E}">
        <p14:creationId xmlns:p14="http://schemas.microsoft.com/office/powerpoint/2010/main" val="169691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9F1937F6-C27A-47D4-9573-50B2E80E8CD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6"/>
            <a:ext cx="6520220" cy="65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LoFric Logo">
            <a:extLst>
              <a:ext uri="{FF2B5EF4-FFF2-40B4-BE49-F238E27FC236}">
                <a16:creationId xmlns:a16="http://schemas.microsoft.com/office/drawing/2014/main" id="{A710B2A7-FB73-4E4D-A0CB-815636CD8F3B}"/>
              </a:ext>
            </a:extLst>
          </p:cNvPr>
          <p:cNvSpPr>
            <a:spLocks noEditPoints="1"/>
          </p:cNvSpPr>
          <p:nvPr/>
        </p:nvSpPr>
        <p:spPr bwMode="auto">
          <a:xfrm>
            <a:off x="5853436" y="9849119"/>
            <a:ext cx="1278000" cy="331200"/>
          </a:xfrm>
          <a:custGeom>
            <a:avLst/>
            <a:gdLst>
              <a:gd name="T0" fmla="*/ 388 w 401"/>
              <a:gd name="T1" fmla="*/ 4 h 102"/>
              <a:gd name="T2" fmla="*/ 401 w 401"/>
              <a:gd name="T3" fmla="*/ 15 h 102"/>
              <a:gd name="T4" fmla="*/ 388 w 401"/>
              <a:gd name="T5" fmla="*/ 28 h 102"/>
              <a:gd name="T6" fmla="*/ 387 w 401"/>
              <a:gd name="T7" fmla="*/ 10 h 102"/>
              <a:gd name="T8" fmla="*/ 390 w 401"/>
              <a:gd name="T9" fmla="*/ 13 h 102"/>
              <a:gd name="T10" fmla="*/ 386 w 401"/>
              <a:gd name="T11" fmla="*/ 10 h 102"/>
              <a:gd name="T12" fmla="*/ 386 w 401"/>
              <a:gd name="T13" fmla="*/ 23 h 102"/>
              <a:gd name="T14" fmla="*/ 390 w 401"/>
              <a:gd name="T15" fmla="*/ 23 h 102"/>
              <a:gd name="T16" fmla="*/ 392 w 401"/>
              <a:gd name="T17" fmla="*/ 15 h 102"/>
              <a:gd name="T18" fmla="*/ 388 w 401"/>
              <a:gd name="T19" fmla="*/ 7 h 102"/>
              <a:gd name="T20" fmla="*/ 332 w 401"/>
              <a:gd name="T21" fmla="*/ 65 h 102"/>
              <a:gd name="T22" fmla="*/ 362 w 401"/>
              <a:gd name="T23" fmla="*/ 48 h 102"/>
              <a:gd name="T24" fmla="*/ 381 w 401"/>
              <a:gd name="T25" fmla="*/ 45 h 102"/>
              <a:gd name="T26" fmla="*/ 311 w 401"/>
              <a:gd name="T27" fmla="*/ 65 h 102"/>
              <a:gd name="T28" fmla="*/ 364 w 401"/>
              <a:gd name="T29" fmla="*/ 73 h 102"/>
              <a:gd name="T30" fmla="*/ 304 w 401"/>
              <a:gd name="T31" fmla="*/ 21 h 102"/>
              <a:gd name="T32" fmla="*/ 296 w 401"/>
              <a:gd name="T33" fmla="*/ 10 h 102"/>
              <a:gd name="T34" fmla="*/ 278 w 401"/>
              <a:gd name="T35" fmla="*/ 100 h 102"/>
              <a:gd name="T36" fmla="*/ 296 w 401"/>
              <a:gd name="T37" fmla="*/ 88 h 102"/>
              <a:gd name="T38" fmla="*/ 302 w 401"/>
              <a:gd name="T39" fmla="*/ 28 h 102"/>
              <a:gd name="T40" fmla="*/ 276 w 401"/>
              <a:gd name="T41" fmla="*/ 88 h 102"/>
              <a:gd name="T42" fmla="*/ 232 w 401"/>
              <a:gd name="T43" fmla="*/ 101 h 102"/>
              <a:gd name="T44" fmla="*/ 252 w 401"/>
              <a:gd name="T45" fmla="*/ 66 h 102"/>
              <a:gd name="T46" fmla="*/ 282 w 401"/>
              <a:gd name="T47" fmla="*/ 43 h 102"/>
              <a:gd name="T48" fmla="*/ 261 w 401"/>
              <a:gd name="T49" fmla="*/ 35 h 102"/>
              <a:gd name="T50" fmla="*/ 255 w 401"/>
              <a:gd name="T51" fmla="*/ 29 h 102"/>
              <a:gd name="T52" fmla="*/ 238 w 401"/>
              <a:gd name="T53" fmla="*/ 40 h 102"/>
              <a:gd name="T54" fmla="*/ 240 w 401"/>
              <a:gd name="T55" fmla="*/ 16 h 102"/>
              <a:gd name="T56" fmla="*/ 233 w 401"/>
              <a:gd name="T57" fmla="*/ 2 h 102"/>
              <a:gd name="T58" fmla="*/ 171 w 401"/>
              <a:gd name="T59" fmla="*/ 16 h 102"/>
              <a:gd name="T60" fmla="*/ 159 w 401"/>
              <a:gd name="T61" fmla="*/ 101 h 102"/>
              <a:gd name="T62" fmla="*/ 181 w 401"/>
              <a:gd name="T63" fmla="*/ 59 h 102"/>
              <a:gd name="T64" fmla="*/ 228 w 401"/>
              <a:gd name="T65" fmla="*/ 46 h 102"/>
              <a:gd name="T66" fmla="*/ 192 w 401"/>
              <a:gd name="T67" fmla="*/ 20 h 102"/>
              <a:gd name="T68" fmla="*/ 129 w 401"/>
              <a:gd name="T69" fmla="*/ 51 h 102"/>
              <a:gd name="T70" fmla="*/ 106 w 401"/>
              <a:gd name="T71" fmla="*/ 85 h 102"/>
              <a:gd name="T72" fmla="*/ 118 w 401"/>
              <a:gd name="T73" fmla="*/ 43 h 102"/>
              <a:gd name="T74" fmla="*/ 149 w 401"/>
              <a:gd name="T75" fmla="*/ 64 h 102"/>
              <a:gd name="T76" fmla="*/ 75 w 401"/>
              <a:gd name="T77" fmla="*/ 64 h 102"/>
              <a:gd name="T78" fmla="*/ 36 w 401"/>
              <a:gd name="T79" fmla="*/ 2 h 102"/>
              <a:gd name="T80" fmla="*/ 2 w 401"/>
              <a:gd name="T81" fmla="*/ 86 h 102"/>
              <a:gd name="T82" fmla="*/ 55 w 401"/>
              <a:gd name="T83" fmla="*/ 100 h 102"/>
              <a:gd name="T84" fmla="*/ 68 w 401"/>
              <a:gd name="T85" fmla="*/ 87 h 102"/>
              <a:gd name="T86" fmla="*/ 43 w 401"/>
              <a:gd name="T87" fmla="*/ 1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1" h="102">
                <a:moveTo>
                  <a:pt x="388" y="27"/>
                </a:moveTo>
                <a:cubicBezTo>
                  <a:pt x="381" y="27"/>
                  <a:pt x="376" y="22"/>
                  <a:pt x="376" y="15"/>
                </a:cubicBezTo>
                <a:cubicBezTo>
                  <a:pt x="376" y="9"/>
                  <a:pt x="381" y="4"/>
                  <a:pt x="388" y="4"/>
                </a:cubicBezTo>
                <a:cubicBezTo>
                  <a:pt x="394" y="4"/>
                  <a:pt x="399" y="9"/>
                  <a:pt x="399" y="15"/>
                </a:cubicBezTo>
                <a:cubicBezTo>
                  <a:pt x="399" y="22"/>
                  <a:pt x="394" y="27"/>
                  <a:pt x="388" y="27"/>
                </a:cubicBezTo>
                <a:moveTo>
                  <a:pt x="401" y="15"/>
                </a:moveTo>
                <a:cubicBezTo>
                  <a:pt x="401" y="8"/>
                  <a:pt x="395" y="2"/>
                  <a:pt x="388" y="2"/>
                </a:cubicBezTo>
                <a:cubicBezTo>
                  <a:pt x="381" y="2"/>
                  <a:pt x="375" y="8"/>
                  <a:pt x="375" y="15"/>
                </a:cubicBezTo>
                <a:cubicBezTo>
                  <a:pt x="375" y="23"/>
                  <a:pt x="381" y="28"/>
                  <a:pt x="388" y="28"/>
                </a:cubicBezTo>
                <a:cubicBezTo>
                  <a:pt x="395" y="28"/>
                  <a:pt x="401" y="22"/>
                  <a:pt x="401" y="15"/>
                </a:cubicBezTo>
                <a:moveTo>
                  <a:pt x="386" y="10"/>
                </a:moveTo>
                <a:cubicBezTo>
                  <a:pt x="387" y="10"/>
                  <a:pt x="387" y="10"/>
                  <a:pt x="387" y="10"/>
                </a:cubicBezTo>
                <a:cubicBezTo>
                  <a:pt x="389" y="10"/>
                  <a:pt x="389" y="10"/>
                  <a:pt x="390" y="10"/>
                </a:cubicBezTo>
                <a:cubicBezTo>
                  <a:pt x="390" y="10"/>
                  <a:pt x="390" y="11"/>
                  <a:pt x="390" y="11"/>
                </a:cubicBezTo>
                <a:cubicBezTo>
                  <a:pt x="390" y="12"/>
                  <a:pt x="390" y="13"/>
                  <a:pt x="390" y="13"/>
                </a:cubicBezTo>
                <a:cubicBezTo>
                  <a:pt x="389" y="13"/>
                  <a:pt x="389" y="13"/>
                  <a:pt x="387" y="13"/>
                </a:cubicBezTo>
                <a:cubicBezTo>
                  <a:pt x="386" y="13"/>
                  <a:pt x="386" y="13"/>
                  <a:pt x="386" y="13"/>
                </a:cubicBezTo>
                <a:lnTo>
                  <a:pt x="386" y="10"/>
                </a:lnTo>
                <a:close/>
                <a:moveTo>
                  <a:pt x="382" y="7"/>
                </a:moveTo>
                <a:cubicBezTo>
                  <a:pt x="382" y="23"/>
                  <a:pt x="382" y="23"/>
                  <a:pt x="382" y="23"/>
                </a:cubicBezTo>
                <a:cubicBezTo>
                  <a:pt x="386" y="23"/>
                  <a:pt x="386" y="23"/>
                  <a:pt x="386" y="23"/>
                </a:cubicBezTo>
                <a:cubicBezTo>
                  <a:pt x="386" y="16"/>
                  <a:pt x="386" y="16"/>
                  <a:pt x="386" y="16"/>
                </a:cubicBezTo>
                <a:cubicBezTo>
                  <a:pt x="389" y="16"/>
                  <a:pt x="389" y="16"/>
                  <a:pt x="389" y="20"/>
                </a:cubicBezTo>
                <a:cubicBezTo>
                  <a:pt x="390" y="21"/>
                  <a:pt x="390" y="22"/>
                  <a:pt x="390" y="23"/>
                </a:cubicBezTo>
                <a:cubicBezTo>
                  <a:pt x="395" y="23"/>
                  <a:pt x="395" y="23"/>
                  <a:pt x="395" y="23"/>
                </a:cubicBezTo>
                <a:cubicBezTo>
                  <a:pt x="394" y="22"/>
                  <a:pt x="394" y="20"/>
                  <a:pt x="393" y="18"/>
                </a:cubicBezTo>
                <a:cubicBezTo>
                  <a:pt x="393" y="16"/>
                  <a:pt x="393" y="16"/>
                  <a:pt x="392" y="15"/>
                </a:cubicBezTo>
                <a:cubicBezTo>
                  <a:pt x="393" y="15"/>
                  <a:pt x="394" y="14"/>
                  <a:pt x="394" y="11"/>
                </a:cubicBezTo>
                <a:cubicBezTo>
                  <a:pt x="394" y="10"/>
                  <a:pt x="394" y="8"/>
                  <a:pt x="392" y="7"/>
                </a:cubicBezTo>
                <a:cubicBezTo>
                  <a:pt x="390" y="7"/>
                  <a:pt x="389" y="7"/>
                  <a:pt x="388" y="7"/>
                </a:cubicBezTo>
                <a:lnTo>
                  <a:pt x="382" y="7"/>
                </a:lnTo>
                <a:close/>
                <a:moveTo>
                  <a:pt x="342" y="85"/>
                </a:moveTo>
                <a:cubicBezTo>
                  <a:pt x="328" y="85"/>
                  <a:pt x="329" y="74"/>
                  <a:pt x="332" y="65"/>
                </a:cubicBezTo>
                <a:cubicBezTo>
                  <a:pt x="335" y="51"/>
                  <a:pt x="341" y="47"/>
                  <a:pt x="344" y="45"/>
                </a:cubicBezTo>
                <a:cubicBezTo>
                  <a:pt x="347" y="44"/>
                  <a:pt x="350" y="43"/>
                  <a:pt x="353" y="43"/>
                </a:cubicBezTo>
                <a:cubicBezTo>
                  <a:pt x="359" y="43"/>
                  <a:pt x="361" y="46"/>
                  <a:pt x="362" y="48"/>
                </a:cubicBezTo>
                <a:cubicBezTo>
                  <a:pt x="362" y="49"/>
                  <a:pt x="363" y="50"/>
                  <a:pt x="363" y="51"/>
                </a:cubicBezTo>
                <a:cubicBezTo>
                  <a:pt x="364" y="53"/>
                  <a:pt x="366" y="54"/>
                  <a:pt x="369" y="54"/>
                </a:cubicBezTo>
                <a:cubicBezTo>
                  <a:pt x="374" y="54"/>
                  <a:pt x="379" y="50"/>
                  <a:pt x="381" y="45"/>
                </a:cubicBezTo>
                <a:cubicBezTo>
                  <a:pt x="382" y="41"/>
                  <a:pt x="381" y="38"/>
                  <a:pt x="378" y="34"/>
                </a:cubicBezTo>
                <a:cubicBezTo>
                  <a:pt x="372" y="28"/>
                  <a:pt x="365" y="27"/>
                  <a:pt x="357" y="27"/>
                </a:cubicBezTo>
                <a:cubicBezTo>
                  <a:pt x="338" y="27"/>
                  <a:pt x="318" y="39"/>
                  <a:pt x="311" y="65"/>
                </a:cubicBezTo>
                <a:cubicBezTo>
                  <a:pt x="305" y="85"/>
                  <a:pt x="312" y="102"/>
                  <a:pt x="336" y="102"/>
                </a:cubicBezTo>
                <a:cubicBezTo>
                  <a:pt x="356" y="102"/>
                  <a:pt x="369" y="89"/>
                  <a:pt x="371" y="82"/>
                </a:cubicBezTo>
                <a:cubicBezTo>
                  <a:pt x="373" y="76"/>
                  <a:pt x="368" y="73"/>
                  <a:pt x="364" y="73"/>
                </a:cubicBezTo>
                <a:cubicBezTo>
                  <a:pt x="359" y="73"/>
                  <a:pt x="356" y="76"/>
                  <a:pt x="354" y="78"/>
                </a:cubicBezTo>
                <a:cubicBezTo>
                  <a:pt x="352" y="81"/>
                  <a:pt x="349" y="85"/>
                  <a:pt x="342" y="85"/>
                </a:cubicBezTo>
                <a:moveTo>
                  <a:pt x="304" y="21"/>
                </a:moveTo>
                <a:cubicBezTo>
                  <a:pt x="309" y="21"/>
                  <a:pt x="315" y="16"/>
                  <a:pt x="316" y="10"/>
                </a:cubicBezTo>
                <a:cubicBezTo>
                  <a:pt x="318" y="5"/>
                  <a:pt x="315" y="0"/>
                  <a:pt x="309" y="0"/>
                </a:cubicBezTo>
                <a:cubicBezTo>
                  <a:pt x="304" y="0"/>
                  <a:pt x="298" y="5"/>
                  <a:pt x="296" y="10"/>
                </a:cubicBezTo>
                <a:cubicBezTo>
                  <a:pt x="295" y="16"/>
                  <a:pt x="298" y="21"/>
                  <a:pt x="304" y="21"/>
                </a:cubicBezTo>
                <a:moveTo>
                  <a:pt x="276" y="88"/>
                </a:moveTo>
                <a:cubicBezTo>
                  <a:pt x="275" y="92"/>
                  <a:pt x="273" y="98"/>
                  <a:pt x="278" y="100"/>
                </a:cubicBezTo>
                <a:cubicBezTo>
                  <a:pt x="279" y="100"/>
                  <a:pt x="280" y="101"/>
                  <a:pt x="282" y="101"/>
                </a:cubicBezTo>
                <a:cubicBezTo>
                  <a:pt x="285" y="101"/>
                  <a:pt x="288" y="100"/>
                  <a:pt x="291" y="97"/>
                </a:cubicBezTo>
                <a:cubicBezTo>
                  <a:pt x="294" y="94"/>
                  <a:pt x="295" y="91"/>
                  <a:pt x="296" y="88"/>
                </a:cubicBezTo>
                <a:cubicBezTo>
                  <a:pt x="309" y="40"/>
                  <a:pt x="309" y="40"/>
                  <a:pt x="309" y="40"/>
                </a:cubicBezTo>
                <a:cubicBezTo>
                  <a:pt x="309" y="36"/>
                  <a:pt x="311" y="31"/>
                  <a:pt x="306" y="29"/>
                </a:cubicBezTo>
                <a:cubicBezTo>
                  <a:pt x="305" y="28"/>
                  <a:pt x="303" y="28"/>
                  <a:pt x="302" y="28"/>
                </a:cubicBezTo>
                <a:cubicBezTo>
                  <a:pt x="298" y="28"/>
                  <a:pt x="295" y="29"/>
                  <a:pt x="294" y="30"/>
                </a:cubicBezTo>
                <a:cubicBezTo>
                  <a:pt x="292" y="32"/>
                  <a:pt x="290" y="34"/>
                  <a:pt x="289" y="40"/>
                </a:cubicBezTo>
                <a:lnTo>
                  <a:pt x="276" y="88"/>
                </a:lnTo>
                <a:close/>
                <a:moveTo>
                  <a:pt x="225" y="88"/>
                </a:moveTo>
                <a:cubicBezTo>
                  <a:pt x="224" y="92"/>
                  <a:pt x="222" y="98"/>
                  <a:pt x="229" y="100"/>
                </a:cubicBezTo>
                <a:cubicBezTo>
                  <a:pt x="230" y="101"/>
                  <a:pt x="231" y="101"/>
                  <a:pt x="232" y="101"/>
                </a:cubicBezTo>
                <a:cubicBezTo>
                  <a:pt x="235" y="101"/>
                  <a:pt x="238" y="100"/>
                  <a:pt x="240" y="98"/>
                </a:cubicBezTo>
                <a:cubicBezTo>
                  <a:pt x="244" y="95"/>
                  <a:pt x="245" y="91"/>
                  <a:pt x="246" y="88"/>
                </a:cubicBezTo>
                <a:cubicBezTo>
                  <a:pt x="252" y="66"/>
                  <a:pt x="252" y="66"/>
                  <a:pt x="252" y="66"/>
                </a:cubicBezTo>
                <a:cubicBezTo>
                  <a:pt x="254" y="58"/>
                  <a:pt x="257" y="48"/>
                  <a:pt x="268" y="46"/>
                </a:cubicBezTo>
                <a:cubicBezTo>
                  <a:pt x="270" y="46"/>
                  <a:pt x="272" y="46"/>
                  <a:pt x="274" y="45"/>
                </a:cubicBezTo>
                <a:cubicBezTo>
                  <a:pt x="276" y="45"/>
                  <a:pt x="279" y="45"/>
                  <a:pt x="282" y="43"/>
                </a:cubicBezTo>
                <a:cubicBezTo>
                  <a:pt x="284" y="41"/>
                  <a:pt x="285" y="39"/>
                  <a:pt x="286" y="36"/>
                </a:cubicBezTo>
                <a:cubicBezTo>
                  <a:pt x="287" y="32"/>
                  <a:pt x="285" y="27"/>
                  <a:pt x="278" y="27"/>
                </a:cubicBezTo>
                <a:cubicBezTo>
                  <a:pt x="272" y="27"/>
                  <a:pt x="266" y="30"/>
                  <a:pt x="261" y="35"/>
                </a:cubicBezTo>
                <a:cubicBezTo>
                  <a:pt x="260" y="37"/>
                  <a:pt x="258" y="39"/>
                  <a:pt x="257" y="41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8" y="37"/>
                  <a:pt x="260" y="31"/>
                  <a:pt x="255" y="29"/>
                </a:cubicBezTo>
                <a:cubicBezTo>
                  <a:pt x="254" y="28"/>
                  <a:pt x="253" y="28"/>
                  <a:pt x="251" y="28"/>
                </a:cubicBezTo>
                <a:cubicBezTo>
                  <a:pt x="248" y="28"/>
                  <a:pt x="245" y="29"/>
                  <a:pt x="244" y="30"/>
                </a:cubicBezTo>
                <a:cubicBezTo>
                  <a:pt x="240" y="33"/>
                  <a:pt x="239" y="37"/>
                  <a:pt x="238" y="40"/>
                </a:cubicBezTo>
                <a:lnTo>
                  <a:pt x="225" y="88"/>
                </a:lnTo>
                <a:close/>
                <a:moveTo>
                  <a:pt x="228" y="20"/>
                </a:moveTo>
                <a:cubicBezTo>
                  <a:pt x="231" y="20"/>
                  <a:pt x="236" y="20"/>
                  <a:pt x="240" y="16"/>
                </a:cubicBezTo>
                <a:cubicBezTo>
                  <a:pt x="241" y="15"/>
                  <a:pt x="242" y="12"/>
                  <a:pt x="242" y="11"/>
                </a:cubicBezTo>
                <a:cubicBezTo>
                  <a:pt x="243" y="8"/>
                  <a:pt x="242" y="5"/>
                  <a:pt x="239" y="3"/>
                </a:cubicBezTo>
                <a:cubicBezTo>
                  <a:pt x="238" y="3"/>
                  <a:pt x="235" y="2"/>
                  <a:pt x="233" y="2"/>
                </a:cubicBezTo>
                <a:cubicBezTo>
                  <a:pt x="190" y="2"/>
                  <a:pt x="190" y="2"/>
                  <a:pt x="190" y="2"/>
                </a:cubicBezTo>
                <a:cubicBezTo>
                  <a:pt x="187" y="2"/>
                  <a:pt x="182" y="2"/>
                  <a:pt x="179" y="5"/>
                </a:cubicBezTo>
                <a:cubicBezTo>
                  <a:pt x="174" y="8"/>
                  <a:pt x="172" y="13"/>
                  <a:pt x="171" y="16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92"/>
                  <a:pt x="150" y="97"/>
                  <a:pt x="154" y="99"/>
                </a:cubicBezTo>
                <a:cubicBezTo>
                  <a:pt x="155" y="100"/>
                  <a:pt x="157" y="101"/>
                  <a:pt x="159" y="101"/>
                </a:cubicBezTo>
                <a:cubicBezTo>
                  <a:pt x="161" y="101"/>
                  <a:pt x="167" y="101"/>
                  <a:pt x="171" y="95"/>
                </a:cubicBezTo>
                <a:cubicBezTo>
                  <a:pt x="172" y="92"/>
                  <a:pt x="173" y="90"/>
                  <a:pt x="174" y="87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17" y="59"/>
                  <a:pt x="225" y="59"/>
                  <a:pt x="228" y="50"/>
                </a:cubicBezTo>
                <a:cubicBezTo>
                  <a:pt x="228" y="49"/>
                  <a:pt x="228" y="47"/>
                  <a:pt x="228" y="46"/>
                </a:cubicBezTo>
                <a:cubicBezTo>
                  <a:pt x="227" y="41"/>
                  <a:pt x="222" y="41"/>
                  <a:pt x="219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92" y="20"/>
                  <a:pt x="192" y="20"/>
                  <a:pt x="192" y="20"/>
                </a:cubicBezTo>
                <a:lnTo>
                  <a:pt x="228" y="20"/>
                </a:lnTo>
                <a:close/>
                <a:moveTo>
                  <a:pt x="118" y="43"/>
                </a:moveTo>
                <a:cubicBezTo>
                  <a:pt x="119" y="43"/>
                  <a:pt x="127" y="43"/>
                  <a:pt x="129" y="51"/>
                </a:cubicBezTo>
                <a:cubicBezTo>
                  <a:pt x="130" y="54"/>
                  <a:pt x="130" y="59"/>
                  <a:pt x="128" y="63"/>
                </a:cubicBezTo>
                <a:cubicBezTo>
                  <a:pt x="127" y="68"/>
                  <a:pt x="125" y="73"/>
                  <a:pt x="121" y="78"/>
                </a:cubicBezTo>
                <a:cubicBezTo>
                  <a:pt x="120" y="79"/>
                  <a:pt x="115" y="85"/>
                  <a:pt x="106" y="85"/>
                </a:cubicBezTo>
                <a:cubicBezTo>
                  <a:pt x="95" y="85"/>
                  <a:pt x="92" y="77"/>
                  <a:pt x="96" y="64"/>
                </a:cubicBezTo>
                <a:cubicBezTo>
                  <a:pt x="96" y="61"/>
                  <a:pt x="99" y="52"/>
                  <a:pt x="107" y="46"/>
                </a:cubicBezTo>
                <a:cubicBezTo>
                  <a:pt x="111" y="43"/>
                  <a:pt x="115" y="43"/>
                  <a:pt x="118" y="43"/>
                </a:cubicBezTo>
                <a:moveTo>
                  <a:pt x="75" y="64"/>
                </a:moveTo>
                <a:cubicBezTo>
                  <a:pt x="70" y="82"/>
                  <a:pt x="76" y="102"/>
                  <a:pt x="102" y="102"/>
                </a:cubicBezTo>
                <a:cubicBezTo>
                  <a:pt x="122" y="102"/>
                  <a:pt x="143" y="86"/>
                  <a:pt x="149" y="64"/>
                </a:cubicBezTo>
                <a:cubicBezTo>
                  <a:pt x="152" y="53"/>
                  <a:pt x="150" y="43"/>
                  <a:pt x="147" y="38"/>
                </a:cubicBezTo>
                <a:cubicBezTo>
                  <a:pt x="142" y="30"/>
                  <a:pt x="133" y="27"/>
                  <a:pt x="123" y="27"/>
                </a:cubicBezTo>
                <a:cubicBezTo>
                  <a:pt x="101" y="27"/>
                  <a:pt x="81" y="42"/>
                  <a:pt x="75" y="64"/>
                </a:cubicBezTo>
                <a:moveTo>
                  <a:pt x="43" y="15"/>
                </a:moveTo>
                <a:cubicBezTo>
                  <a:pt x="44" y="12"/>
                  <a:pt x="45" y="8"/>
                  <a:pt x="43" y="5"/>
                </a:cubicBezTo>
                <a:cubicBezTo>
                  <a:pt x="41" y="2"/>
                  <a:pt x="38" y="2"/>
                  <a:pt x="36" y="2"/>
                </a:cubicBezTo>
                <a:cubicBezTo>
                  <a:pt x="32" y="2"/>
                  <a:pt x="29" y="3"/>
                  <a:pt x="28" y="4"/>
                </a:cubicBezTo>
                <a:cubicBezTo>
                  <a:pt x="23" y="7"/>
                  <a:pt x="22" y="11"/>
                  <a:pt x="21" y="15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90"/>
                  <a:pt x="0" y="94"/>
                  <a:pt x="3" y="97"/>
                </a:cubicBezTo>
                <a:cubicBezTo>
                  <a:pt x="5" y="100"/>
                  <a:pt x="9" y="100"/>
                  <a:pt x="13" y="100"/>
                </a:cubicBezTo>
                <a:cubicBezTo>
                  <a:pt x="55" y="100"/>
                  <a:pt x="55" y="100"/>
                  <a:pt x="55" y="100"/>
                </a:cubicBezTo>
                <a:cubicBezTo>
                  <a:pt x="58" y="100"/>
                  <a:pt x="62" y="100"/>
                  <a:pt x="66" y="96"/>
                </a:cubicBezTo>
                <a:cubicBezTo>
                  <a:pt x="67" y="94"/>
                  <a:pt x="68" y="93"/>
                  <a:pt x="68" y="91"/>
                </a:cubicBezTo>
                <a:cubicBezTo>
                  <a:pt x="68" y="90"/>
                  <a:pt x="69" y="88"/>
                  <a:pt x="68" y="87"/>
                </a:cubicBezTo>
                <a:cubicBezTo>
                  <a:pt x="67" y="82"/>
                  <a:pt x="62" y="82"/>
                  <a:pt x="59" y="82"/>
                </a:cubicBezTo>
                <a:cubicBezTo>
                  <a:pt x="25" y="82"/>
                  <a:pt x="25" y="82"/>
                  <a:pt x="25" y="82"/>
                </a:cubicBezTo>
                <a:lnTo>
                  <a:pt x="43" y="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C02813BD-E40C-483D-9B5A-46B1DCE44B9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8246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834" r:id="rId3"/>
    <p:sldLayoutId id="2147483833" r:id="rId4"/>
    <p:sldLayoutId id="2147483766" r:id="rId5"/>
    <p:sldLayoutId id="2147483831" r:id="rId6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689F644A-57BD-4767-A759-27BB7FF748B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92284" y="9862851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C82B78B7-D99C-43B9-AECB-465B52722FE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80558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153959D8-E428-4CAB-B665-BFEF1A9A522E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98684" y="9875907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30A35AAA-0D55-46E6-BCC2-5504ADB95CF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44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lor shape">
            <a:extLst>
              <a:ext uri="{FF2B5EF4-FFF2-40B4-BE49-F238E27FC236}">
                <a16:creationId xmlns:a16="http://schemas.microsoft.com/office/drawing/2014/main" id="{C208B5C3-B0C7-49A3-A2CD-FA8B86BD224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FE9882A9-B06A-4F63-BB9D-527537944B49}"/>
              </a:ext>
            </a:extLst>
          </p:cNvPr>
          <p:cNvGrpSpPr>
            <a:grpSpLocks/>
          </p:cNvGrpSpPr>
          <p:nvPr/>
        </p:nvGrpSpPr>
        <p:grpSpPr bwMode="auto">
          <a:xfrm>
            <a:off x="5255084" y="9868707"/>
            <a:ext cx="1890000" cy="338400"/>
            <a:chOff x="3477" y="2095"/>
            <a:chExt cx="725" cy="129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38DA5D97-5891-4D80-972E-38C7F4B21FD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AEE7640-E1CB-4DB7-95A2-A8B106364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B29E576-21F9-4975-B766-5C9F335AD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98625D53-A40F-4BB4-882E-4FC30E85D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DA55325-8ADD-44EB-BA52-B650429041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66A8A00-74C8-4193-9B34-F00A4E8F0A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393B43B-557A-4175-8E45-0BD264623F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rgbClr val="6E1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E48D5E98-11C4-49E4-9BA5-CC905436F2B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82415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789761F2-6CAB-4087-B0ED-0216FDD4F36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0284" y="9866451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0" name="Wellspect">
            <a:extLst>
              <a:ext uri="{FF2B5EF4-FFF2-40B4-BE49-F238E27FC236}">
                <a16:creationId xmlns:a16="http://schemas.microsoft.com/office/drawing/2014/main" id="{677736C1-09C9-4E26-9F56-49DECC6DD79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9740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43B1B424-42AB-4C4E-8C54-6569DBB2A0A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36732" y="986225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656AA288-BB05-4C20-B35E-61F91300BF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0996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94E3F5B3-848B-441A-9308-8CC41261D93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77948" y="9862259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A5043B9D-D321-40BC-A505-803265CB671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04417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856EA498-E6A7-4307-9646-45BF7C4E389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Navina Classic">
            <a:extLst>
              <a:ext uri="{FF2B5EF4-FFF2-40B4-BE49-F238E27FC236}">
                <a16:creationId xmlns:a16="http://schemas.microsoft.com/office/drawing/2014/main" id="{9357385C-973E-453D-B7C0-79088BAD9CE0}"/>
              </a:ext>
            </a:extLst>
          </p:cNvPr>
          <p:cNvGrpSpPr/>
          <p:nvPr/>
        </p:nvGrpSpPr>
        <p:grpSpPr>
          <a:xfrm>
            <a:off x="4619548" y="9862259"/>
            <a:ext cx="2430000" cy="331200"/>
            <a:chOff x="4710113" y="-950913"/>
            <a:chExt cx="2430462" cy="33178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E59D6842-FA9C-4BC4-99B3-062991EF05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4F7CDC4-77E7-4CEA-A203-C364AE44D2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7F5B6378-C328-4353-B6AD-4789CF5998C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5443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A9D38709-1695-495C-9D3B-C7FF13C2140A}"/>
              </a:ext>
            </a:extLst>
          </p:cNvPr>
          <p:cNvSpPr>
            <a:spLocks noEditPoints="1"/>
          </p:cNvSpPr>
          <p:nvPr/>
        </p:nvSpPr>
        <p:spPr bwMode="auto">
          <a:xfrm>
            <a:off x="1683697" y="4571007"/>
            <a:ext cx="4269548" cy="1294517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00364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9D35E-C08D-464F-8A3A-570EC084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600" dirty="0" err="1"/>
              <a:t>Tervetuloa</a:t>
            </a:r>
            <a:r>
              <a:rPr lang="sv-SE" sz="3600" dirty="0"/>
              <a:t> </a:t>
            </a:r>
            <a:r>
              <a:rPr lang="sv-SE" sz="3600" dirty="0" err="1"/>
              <a:t>kuvapankkiin</a:t>
            </a:r>
            <a:r>
              <a:rPr lang="sv-SE" sz="3600" dirty="0"/>
              <a:t>, </a:t>
            </a:r>
            <a:r>
              <a:rPr lang="sv-SE" sz="3600" dirty="0" err="1"/>
              <a:t>jonka</a:t>
            </a:r>
            <a:r>
              <a:rPr lang="sv-SE" sz="3600" dirty="0"/>
              <a:t> </a:t>
            </a:r>
            <a:r>
              <a:rPr lang="sv-SE" sz="3600" dirty="0" err="1"/>
              <a:t>keskiössä</a:t>
            </a:r>
            <a:r>
              <a:rPr lang="sv-SE" sz="3600" dirty="0"/>
              <a:t> </a:t>
            </a:r>
            <a:r>
              <a:rPr lang="sv-SE" sz="3600" dirty="0" err="1"/>
              <a:t>ovat</a:t>
            </a:r>
            <a:r>
              <a:rPr lang="sv-SE" sz="3600" dirty="0"/>
              <a:t> </a:t>
            </a:r>
            <a:r>
              <a:rPr lang="sv-SE" sz="3600" dirty="0" err="1"/>
              <a:t>lapset</a:t>
            </a:r>
            <a:r>
              <a:rPr lang="sv-SE" sz="3600" dirty="0"/>
              <a:t> ja </a:t>
            </a:r>
            <a:r>
              <a:rPr lang="sv-SE" sz="3600" dirty="0" err="1"/>
              <a:t>suolihuuhtelu</a:t>
            </a:r>
            <a:r>
              <a:rPr lang="sv-SE" sz="3600" dirty="0"/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4C587-AB49-491B-B6B9-642CA163C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sv-SE" dirty="0"/>
              <a:t>Tässä on </a:t>
            </a:r>
            <a:r>
              <a:rPr lang="sv-SE" dirty="0" err="1"/>
              <a:t>valikoima</a:t>
            </a:r>
            <a:r>
              <a:rPr lang="sv-SE" dirty="0"/>
              <a:t> </a:t>
            </a:r>
            <a:r>
              <a:rPr lang="sv-SE" dirty="0" err="1"/>
              <a:t>kuvia</a:t>
            </a:r>
            <a:r>
              <a:rPr lang="sv-SE" dirty="0"/>
              <a:t>, </a:t>
            </a:r>
            <a:r>
              <a:rPr lang="sv-SE" dirty="0" err="1"/>
              <a:t>joiden</a:t>
            </a:r>
            <a:r>
              <a:rPr lang="sv-SE" dirty="0"/>
              <a:t> </a:t>
            </a:r>
            <a:r>
              <a:rPr lang="sv-SE" dirty="0" err="1"/>
              <a:t>avulla</a:t>
            </a:r>
            <a:r>
              <a:rPr lang="sv-SE" dirty="0"/>
              <a:t> </a:t>
            </a:r>
            <a:r>
              <a:rPr lang="sv-SE" dirty="0" err="1"/>
              <a:t>voit</a:t>
            </a:r>
            <a:r>
              <a:rPr lang="sv-SE" dirty="0"/>
              <a:t> </a:t>
            </a:r>
            <a:r>
              <a:rPr lang="sv-SE" dirty="0" err="1"/>
              <a:t>räätälöidä</a:t>
            </a:r>
            <a:r>
              <a:rPr lang="sv-SE" dirty="0"/>
              <a:t> </a:t>
            </a:r>
            <a:r>
              <a:rPr lang="sv-SE" dirty="0" err="1"/>
              <a:t>suolihuuhteluohjeet</a:t>
            </a:r>
            <a:r>
              <a:rPr lang="sv-SE" dirty="0"/>
              <a:t> </a:t>
            </a:r>
            <a:r>
              <a:rPr lang="sv-SE" dirty="0" err="1"/>
              <a:t>kullekin</a:t>
            </a:r>
            <a:r>
              <a:rPr lang="sv-SE" dirty="0"/>
              <a:t> </a:t>
            </a:r>
            <a:r>
              <a:rPr lang="sv-SE" dirty="0" err="1"/>
              <a:t>lapselle</a:t>
            </a:r>
            <a:r>
              <a:rPr lang="sv-SE" dirty="0"/>
              <a:t> </a:t>
            </a:r>
            <a:r>
              <a:rPr lang="sv-SE" dirty="0" err="1"/>
              <a:t>sopiviksi</a:t>
            </a:r>
            <a:r>
              <a:rPr lang="sv-SE" dirty="0"/>
              <a:t>. </a:t>
            </a:r>
            <a:r>
              <a:rPr lang="sv-SE" dirty="0" err="1"/>
              <a:t>Tavoitteena</a:t>
            </a:r>
            <a:r>
              <a:rPr lang="sv-SE" dirty="0"/>
              <a:t> on, </a:t>
            </a:r>
            <a:r>
              <a:rPr lang="sv-SE" dirty="0" err="1"/>
              <a:t>että</a:t>
            </a:r>
            <a:r>
              <a:rPr lang="sv-SE" dirty="0"/>
              <a:t> </a:t>
            </a:r>
            <a:r>
              <a:rPr lang="sv-SE" dirty="0" err="1"/>
              <a:t>jokainen</a:t>
            </a:r>
            <a:r>
              <a:rPr lang="sv-SE" dirty="0"/>
              <a:t> </a:t>
            </a:r>
            <a:r>
              <a:rPr lang="sv-SE" dirty="0" err="1"/>
              <a:t>lapsi</a:t>
            </a:r>
            <a:r>
              <a:rPr lang="sv-SE" dirty="0"/>
              <a:t> </a:t>
            </a:r>
            <a:r>
              <a:rPr lang="sv-SE" dirty="0" err="1"/>
              <a:t>pystyy</a:t>
            </a:r>
            <a:r>
              <a:rPr lang="sv-SE" dirty="0"/>
              <a:t> </a:t>
            </a:r>
            <a:r>
              <a:rPr lang="sv-SE" dirty="0" err="1"/>
              <a:t>suorittamaan</a:t>
            </a:r>
            <a:r>
              <a:rPr lang="sv-SE" dirty="0"/>
              <a:t> </a:t>
            </a:r>
            <a:r>
              <a:rPr lang="sv-SE" dirty="0" err="1"/>
              <a:t>suolihuuhtelun</a:t>
            </a:r>
            <a:r>
              <a:rPr lang="sv-SE" dirty="0"/>
              <a:t> </a:t>
            </a:r>
            <a:r>
              <a:rPr lang="sv-SE" dirty="0" err="1"/>
              <a:t>itsenäisesti</a:t>
            </a:r>
            <a:r>
              <a:rPr lang="sv-SE" dirty="0"/>
              <a:t>.</a:t>
            </a:r>
          </a:p>
          <a:p>
            <a:pPr algn="l"/>
            <a:endParaRPr lang="sv-SE" dirty="0"/>
          </a:p>
          <a:p>
            <a:pPr algn="l"/>
            <a:r>
              <a:rPr lang="sv-SE" dirty="0" err="1"/>
              <a:t>Valitse</a:t>
            </a:r>
            <a:r>
              <a:rPr lang="sv-SE" dirty="0"/>
              <a:t> </a:t>
            </a:r>
            <a:r>
              <a:rPr lang="sv-SE" dirty="0" err="1"/>
              <a:t>vain</a:t>
            </a:r>
            <a:r>
              <a:rPr lang="sv-SE" dirty="0"/>
              <a:t> </a:t>
            </a:r>
            <a:r>
              <a:rPr lang="sv-SE" dirty="0" err="1"/>
              <a:t>henkilökohtainen</a:t>
            </a:r>
            <a:r>
              <a:rPr lang="sv-SE" dirty="0"/>
              <a:t> kuva, </a:t>
            </a:r>
            <a:r>
              <a:rPr lang="sv-SE" dirty="0" err="1"/>
              <a:t>johon</a:t>
            </a:r>
            <a:r>
              <a:rPr lang="sv-SE" dirty="0"/>
              <a:t> </a:t>
            </a:r>
            <a:r>
              <a:rPr lang="sv-SE" dirty="0" err="1"/>
              <a:t>uskot</a:t>
            </a:r>
            <a:r>
              <a:rPr lang="sv-SE" dirty="0"/>
              <a:t> </a:t>
            </a:r>
            <a:r>
              <a:rPr lang="sv-SE" dirty="0" err="1"/>
              <a:t>lapsen</a:t>
            </a:r>
            <a:r>
              <a:rPr lang="sv-SE" dirty="0"/>
              <a:t> </a:t>
            </a:r>
            <a:r>
              <a:rPr lang="sv-SE" dirty="0" err="1"/>
              <a:t>parhaiten</a:t>
            </a:r>
            <a:r>
              <a:rPr lang="sv-SE" dirty="0"/>
              <a:t> </a:t>
            </a:r>
            <a:r>
              <a:rPr lang="sv-SE" dirty="0" err="1"/>
              <a:t>samaistuvan</a:t>
            </a:r>
            <a:r>
              <a:rPr lang="sv-SE" dirty="0"/>
              <a:t>, ja </a:t>
            </a:r>
            <a:r>
              <a:rPr lang="sv-SE" dirty="0" err="1"/>
              <a:t>luo</a:t>
            </a:r>
            <a:r>
              <a:rPr lang="sv-SE" dirty="0"/>
              <a:t> </a:t>
            </a:r>
            <a:r>
              <a:rPr lang="sv-SE" dirty="0" err="1"/>
              <a:t>sitten</a:t>
            </a:r>
            <a:r>
              <a:rPr lang="sv-SE" dirty="0"/>
              <a:t> </a:t>
            </a:r>
            <a:r>
              <a:rPr lang="sv-SE" dirty="0" err="1"/>
              <a:t>kuvatuki</a:t>
            </a:r>
            <a:r>
              <a:rPr lang="sv-SE" dirty="0"/>
              <a:t>, </a:t>
            </a:r>
            <a:r>
              <a:rPr lang="sv-SE" dirty="0" err="1"/>
              <a:t>joka</a:t>
            </a:r>
            <a:r>
              <a:rPr lang="sv-SE" dirty="0"/>
              <a:t> </a:t>
            </a:r>
            <a:r>
              <a:rPr lang="sv-SE" dirty="0" err="1"/>
              <a:t>havainnollistaa</a:t>
            </a:r>
            <a:r>
              <a:rPr lang="sv-SE" dirty="0"/>
              <a:t> </a:t>
            </a:r>
            <a:r>
              <a:rPr lang="sv-SE" dirty="0" err="1"/>
              <a:t>tarkalleen</a:t>
            </a:r>
            <a:r>
              <a:rPr lang="sv-SE" dirty="0"/>
              <a:t>, </a:t>
            </a:r>
            <a:r>
              <a:rPr lang="sv-SE" dirty="0" err="1"/>
              <a:t>mitä</a:t>
            </a:r>
            <a:r>
              <a:rPr lang="sv-SE" dirty="0"/>
              <a:t> </a:t>
            </a:r>
            <a:r>
              <a:rPr lang="sv-SE" dirty="0" err="1"/>
              <a:t>lapsen</a:t>
            </a:r>
            <a:r>
              <a:rPr lang="sv-SE" dirty="0"/>
              <a:t> </a:t>
            </a:r>
            <a:r>
              <a:rPr lang="sv-SE" dirty="0" err="1"/>
              <a:t>tarvitsee</a:t>
            </a:r>
            <a:r>
              <a:rPr lang="sv-SE" dirty="0"/>
              <a:t> </a:t>
            </a:r>
            <a:r>
              <a:rPr lang="sv-SE" dirty="0" err="1"/>
              <a:t>harjoitella</a:t>
            </a:r>
            <a:r>
              <a:rPr lang="sv-SE" dirty="0"/>
              <a:t>.</a:t>
            </a:r>
          </a:p>
          <a:p>
            <a:pPr algn="l"/>
            <a:endParaRPr lang="sv-SE" dirty="0"/>
          </a:p>
          <a:p>
            <a:pPr algn="l"/>
            <a:r>
              <a:rPr lang="sv-SE" dirty="0" err="1"/>
              <a:t>Toivomme</a:t>
            </a:r>
            <a:r>
              <a:rPr lang="sv-SE" dirty="0"/>
              <a:t>, </a:t>
            </a:r>
            <a:r>
              <a:rPr lang="sv-SE" dirty="0" err="1"/>
              <a:t>että</a:t>
            </a:r>
            <a:r>
              <a:rPr lang="sv-SE" dirty="0"/>
              <a:t> </a:t>
            </a:r>
            <a:r>
              <a:rPr lang="sv-SE" dirty="0" err="1"/>
              <a:t>kuvista</a:t>
            </a:r>
            <a:r>
              <a:rPr lang="sv-SE" dirty="0"/>
              <a:t> on </a:t>
            </a:r>
            <a:r>
              <a:rPr lang="sv-SE" dirty="0" err="1"/>
              <a:t>paljon</a:t>
            </a:r>
            <a:r>
              <a:rPr lang="sv-SE" dirty="0"/>
              <a:t> </a:t>
            </a:r>
            <a:r>
              <a:rPr lang="sv-SE" dirty="0" err="1"/>
              <a:t>apua</a:t>
            </a:r>
            <a:r>
              <a:rPr lang="sv-SE" dirty="0"/>
              <a:t> </a:t>
            </a:r>
            <a:r>
              <a:rPr lang="sv-SE" dirty="0" err="1"/>
              <a:t>opetettaessa</a:t>
            </a:r>
            <a:r>
              <a:rPr lang="sv-SE" dirty="0"/>
              <a:t> </a:t>
            </a:r>
            <a:r>
              <a:rPr lang="sv-SE" dirty="0" err="1"/>
              <a:t>lapsia</a:t>
            </a:r>
            <a:r>
              <a:rPr lang="sv-SE" dirty="0"/>
              <a:t> </a:t>
            </a:r>
            <a:r>
              <a:rPr lang="sv-SE" dirty="0" err="1"/>
              <a:t>suolihuuhtelemaan</a:t>
            </a:r>
            <a:r>
              <a:rPr lang="sv-SE" dirty="0"/>
              <a:t> </a:t>
            </a:r>
            <a:r>
              <a:rPr lang="sv-SE" dirty="0" err="1"/>
              <a:t>itsenäisesti</a:t>
            </a:r>
            <a:r>
              <a:rPr lang="sv-SE" dirty="0"/>
              <a:t> </a:t>
            </a:r>
            <a:r>
              <a:rPr lang="sv-SE" dirty="0" err="1"/>
              <a:t>Navina</a:t>
            </a:r>
            <a:r>
              <a:rPr lang="sv-SE" dirty="0"/>
              <a:t> –</a:t>
            </a:r>
            <a:r>
              <a:rPr lang="sv-SE" dirty="0" err="1"/>
              <a:t>suolihuuhtelujärjestelmällä</a:t>
            </a:r>
            <a:r>
              <a:rPr lang="sv-SE" dirty="0"/>
              <a:t>.</a:t>
            </a:r>
          </a:p>
          <a:p>
            <a:pPr algn="l"/>
            <a:endParaRPr lang="sv-SE" dirty="0"/>
          </a:p>
          <a:p>
            <a:pPr algn="l">
              <a:spcAft>
                <a:spcPts val="1800"/>
              </a:spcAft>
            </a:pPr>
            <a:r>
              <a:rPr lang="sv-SE" sz="1800" b="1" dirty="0" err="1"/>
              <a:t>Kuinka</a:t>
            </a:r>
            <a:r>
              <a:rPr lang="sv-SE" sz="1800" b="1" dirty="0"/>
              <a:t> </a:t>
            </a:r>
            <a:r>
              <a:rPr lang="sv-SE" sz="1800" b="1" dirty="0" err="1"/>
              <a:t>luoda</a:t>
            </a:r>
            <a:r>
              <a:rPr lang="sv-SE" sz="1800" b="1" dirty="0"/>
              <a:t> </a:t>
            </a:r>
            <a:r>
              <a:rPr lang="sv-SE" sz="1800" b="1" dirty="0" err="1"/>
              <a:t>kuvatuki</a:t>
            </a:r>
            <a:r>
              <a:rPr lang="sv-SE" sz="1800" b="1" dirty="0"/>
              <a:t> </a:t>
            </a:r>
            <a:r>
              <a:rPr lang="sv-SE" sz="1800" b="1" dirty="0" err="1"/>
              <a:t>opettamaan</a:t>
            </a:r>
            <a:r>
              <a:rPr lang="sv-SE" sz="1800" b="1" dirty="0"/>
              <a:t> </a:t>
            </a:r>
            <a:r>
              <a:rPr lang="sv-SE" sz="1800" b="1" dirty="0" err="1"/>
              <a:t>lapsille</a:t>
            </a:r>
            <a:r>
              <a:rPr lang="sv-SE" sz="1800" b="1" dirty="0"/>
              <a:t> </a:t>
            </a:r>
            <a:r>
              <a:rPr lang="sv-SE" sz="1800" b="1" dirty="0" err="1"/>
              <a:t>suolihuuhtelua</a:t>
            </a:r>
            <a:r>
              <a:rPr lang="sv-SE" sz="1800" b="1" dirty="0"/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Valitse</a:t>
            </a:r>
            <a:r>
              <a:rPr lang="sv-SE" dirty="0"/>
              <a:t> kuvat, </a:t>
            </a:r>
            <a:r>
              <a:rPr lang="sv-SE" dirty="0" err="1"/>
              <a:t>joita</a:t>
            </a:r>
            <a:r>
              <a:rPr lang="sv-SE" dirty="0"/>
              <a:t> </a:t>
            </a:r>
            <a:r>
              <a:rPr lang="sv-SE" dirty="0" err="1"/>
              <a:t>lapsi</a:t>
            </a:r>
            <a:r>
              <a:rPr lang="sv-SE" dirty="0"/>
              <a:t> </a:t>
            </a:r>
            <a:r>
              <a:rPr lang="sv-SE" dirty="0" err="1"/>
              <a:t>tarvitsee</a:t>
            </a:r>
            <a:r>
              <a:rPr lang="sv-SE" dirty="0"/>
              <a:t> </a:t>
            </a:r>
            <a:r>
              <a:rPr lang="sv-SE" dirty="0" err="1"/>
              <a:t>oppimisen</a:t>
            </a:r>
            <a:r>
              <a:rPr lang="sv-SE" dirty="0"/>
              <a:t> </a:t>
            </a:r>
            <a:r>
              <a:rPr lang="sv-SE" dirty="0" err="1"/>
              <a:t>tueksi</a:t>
            </a:r>
            <a:r>
              <a:rPr lang="sv-SE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Napsauta</a:t>
            </a:r>
            <a:r>
              <a:rPr lang="sv-SE" dirty="0"/>
              <a:t> </a:t>
            </a:r>
            <a:r>
              <a:rPr lang="sv-SE" dirty="0" err="1"/>
              <a:t>kutakin</a:t>
            </a:r>
            <a:r>
              <a:rPr lang="sv-SE" dirty="0"/>
              <a:t> </a:t>
            </a:r>
            <a:r>
              <a:rPr lang="sv-SE" dirty="0" err="1"/>
              <a:t>kuvaa</a:t>
            </a:r>
            <a:r>
              <a:rPr lang="sv-SE" dirty="0"/>
              <a:t> ja </a:t>
            </a:r>
            <a:r>
              <a:rPr lang="sv-SE" dirty="0" err="1"/>
              <a:t>saat</a:t>
            </a:r>
            <a:r>
              <a:rPr lang="sv-SE" dirty="0"/>
              <a:t> sen </a:t>
            </a:r>
            <a:r>
              <a:rPr lang="sv-SE" dirty="0" err="1"/>
              <a:t>uuteen</a:t>
            </a:r>
            <a:r>
              <a:rPr lang="sv-SE" dirty="0"/>
              <a:t> </a:t>
            </a:r>
            <a:r>
              <a:rPr lang="sv-SE" dirty="0" err="1"/>
              <a:t>ikkunaan</a:t>
            </a:r>
            <a:r>
              <a:rPr lang="sv-SE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Napsauta</a:t>
            </a:r>
            <a:r>
              <a:rPr lang="sv-SE" dirty="0"/>
              <a:t> </a:t>
            </a:r>
            <a:r>
              <a:rPr lang="sv-SE" dirty="0" err="1"/>
              <a:t>hiiren</a:t>
            </a:r>
            <a:r>
              <a:rPr lang="sv-SE" dirty="0"/>
              <a:t> </a:t>
            </a:r>
            <a:r>
              <a:rPr lang="sv-SE" dirty="0" err="1"/>
              <a:t>kakkospainikkeella</a:t>
            </a:r>
            <a:r>
              <a:rPr lang="sv-SE" dirty="0"/>
              <a:t> </a:t>
            </a:r>
            <a:r>
              <a:rPr lang="sv-SE" dirty="0" err="1"/>
              <a:t>tallentaaksesi</a:t>
            </a:r>
            <a:r>
              <a:rPr lang="sv-SE" dirty="0"/>
              <a:t> tai </a:t>
            </a:r>
            <a:r>
              <a:rPr lang="sv-SE" dirty="0" err="1"/>
              <a:t>kopioidaksesi</a:t>
            </a:r>
            <a:r>
              <a:rPr lang="sv-SE" dirty="0"/>
              <a:t> </a:t>
            </a:r>
            <a:r>
              <a:rPr lang="sv-SE" dirty="0" err="1"/>
              <a:t>kuvan</a:t>
            </a:r>
            <a:r>
              <a:rPr lang="sv-SE" dirty="0"/>
              <a:t> (ja </a:t>
            </a:r>
            <a:r>
              <a:rPr lang="sv-SE" dirty="0" err="1"/>
              <a:t>voit</a:t>
            </a:r>
            <a:r>
              <a:rPr lang="sv-SE" dirty="0"/>
              <a:t> </a:t>
            </a:r>
            <a:r>
              <a:rPr lang="sv-SE" dirty="0" err="1"/>
              <a:t>liittää</a:t>
            </a:r>
            <a:r>
              <a:rPr lang="sv-SE" dirty="0"/>
              <a:t> sen </a:t>
            </a:r>
            <a:r>
              <a:rPr lang="sv-SE" dirty="0" err="1"/>
              <a:t>ladattuun</a:t>
            </a:r>
            <a:r>
              <a:rPr lang="sv-SE" dirty="0"/>
              <a:t> </a:t>
            </a:r>
            <a:r>
              <a:rPr lang="sv-SE" dirty="0" err="1"/>
              <a:t>tulostusmalliin</a:t>
            </a:r>
            <a:r>
              <a:rPr lang="sv-SE" dirty="0"/>
              <a:t>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 err="1"/>
              <a:t>Vaihtoehtoisesti</a:t>
            </a:r>
            <a:r>
              <a:rPr lang="sv-SE" dirty="0"/>
              <a:t> </a:t>
            </a:r>
            <a:r>
              <a:rPr lang="sv-SE" dirty="0" err="1"/>
              <a:t>napsauta</a:t>
            </a:r>
            <a:r>
              <a:rPr lang="sv-SE" dirty="0"/>
              <a:t> </a:t>
            </a:r>
            <a:r>
              <a:rPr lang="sv-SE" dirty="0" err="1"/>
              <a:t>linkkiä</a:t>
            </a:r>
            <a:r>
              <a:rPr lang="sv-SE" dirty="0"/>
              <a:t> ja kuva </a:t>
            </a:r>
            <a:r>
              <a:rPr lang="sv-SE" dirty="0" err="1"/>
              <a:t>ladataan</a:t>
            </a:r>
            <a:r>
              <a:rPr lang="sv-SE" dirty="0"/>
              <a:t> </a:t>
            </a:r>
            <a:r>
              <a:rPr lang="sv-SE" dirty="0" err="1"/>
              <a:t>suoraan</a:t>
            </a:r>
            <a:r>
              <a:rPr lang="sv-SE" dirty="0"/>
              <a:t> </a:t>
            </a:r>
            <a:r>
              <a:rPr lang="sv-SE" dirty="0" err="1"/>
              <a:t>tietokoneellesi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130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3564133-264B-A9F1-5CBD-8A1DAF81CC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970"/>
          <a:stretch/>
        </p:blipFill>
        <p:spPr>
          <a:xfrm>
            <a:off x="519112" y="4142395"/>
            <a:ext cx="6230588" cy="335309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ED41D6E-3D37-6B02-C7FA-550FBCA73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1525588"/>
            <a:ext cx="6521450" cy="1361991"/>
          </a:xfrm>
        </p:spPr>
        <p:txBody>
          <a:bodyPr/>
          <a:lstStyle/>
          <a:p>
            <a:r>
              <a:rPr lang="sv-SE" dirty="0" err="1"/>
              <a:t>Valitse</a:t>
            </a:r>
            <a:r>
              <a:rPr lang="sv-SE" dirty="0"/>
              <a:t> </a:t>
            </a:r>
            <a:r>
              <a:rPr lang="sv-SE" dirty="0" err="1"/>
              <a:t>asettelu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5E01D7E-02E9-89F4-108A-B0F3640A3884}"/>
              </a:ext>
            </a:extLst>
          </p:cNvPr>
          <p:cNvSpPr txBox="1">
            <a:spLocks/>
          </p:cNvSpPr>
          <p:nvPr/>
        </p:nvSpPr>
        <p:spPr>
          <a:xfrm>
            <a:off x="519112" y="2659436"/>
            <a:ext cx="6520220" cy="967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41755" indent="-141755" algn="l" defTabSz="567019" rtl="0" eaLnBrk="1" latinLnBrk="0" hangingPunct="1">
              <a:lnSpc>
                <a:spcPct val="90000"/>
              </a:lnSpc>
              <a:spcBef>
                <a:spcPts val="620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25265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Calibri" panose="020F0502020204030204" pitchFamily="34" charset="0"/>
              <a:buChar char="–"/>
              <a:defRPr sz="1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77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228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Calibri" panose="020F0502020204030204" pitchFamily="34" charset="0"/>
              <a:buChar char="–"/>
              <a:defRPr sz="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5794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930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4281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632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09833" indent="-141755" algn="l" defTabSz="567019" rtl="0" eaLnBrk="1" latinLnBrk="0" hangingPunct="1">
              <a:lnSpc>
                <a:spcPct val="90000"/>
              </a:lnSpc>
              <a:spcBef>
                <a:spcPts val="310"/>
              </a:spcBef>
              <a:buFont typeface="Arial" panose="020B0604020202020204" pitchFamily="34" charset="0"/>
              <a:buChar char="•"/>
              <a:defRPr sz="11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Lisää sivu, tai vaihda asettelu vaihtoehdoista</a:t>
            </a:r>
          </a:p>
          <a:p>
            <a:r>
              <a:rPr lang="sv-SE"/>
              <a:t>Poista tämä sivu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3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9885-E32D-41FA-9464-4CAA00A5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Valitse</a:t>
            </a:r>
            <a:r>
              <a:rPr lang="sv-SE" dirty="0"/>
              <a:t> </a:t>
            </a:r>
            <a:r>
              <a:rPr lang="sv-SE" dirty="0" err="1"/>
              <a:t>asettelu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A319E0C-F27B-E9CD-47B7-F93C702E1C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6E4711A-BDFD-11AE-1EAE-8A45B1A6AB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06C41ED-EA0E-8C56-C2F9-B0A7A46DB56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9DF89D5-5209-7486-089C-8DD1EE3C324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349936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61586DA-55DE-D81D-4A4B-FA81ABADE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Valitse asettelu</a:t>
            </a:r>
            <a:endParaRPr lang="en-SE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8799160-6137-1166-657C-ECC7C3086FD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09767FD-1602-214B-292A-D2B86030CB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7C1B0E3-C314-C7D5-E74C-817C7BD56B7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96BA8E5-EF95-779B-35B1-6FA290725B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D19FB6C-4BA5-B71D-958A-63C3D4B837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9B890E7-216E-D453-4122-BEAC548A34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E7F6F2D-1AA8-5C54-5700-9C4E59844F0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8BEFE766-8B04-70A6-80D6-AE4F1D9776B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A3405E2E-8C1F-C9EC-D726-669A3B7C917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37809D-7AFC-46DE-362E-5C0C76CBF0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859A546-17A9-1878-C595-D5E3C509780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7DC938D-DB9C-35DE-19CD-0C0953FCD5F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7662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9885-E32D-41FA-9464-4CAA00A5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Valitse</a:t>
            </a:r>
            <a:r>
              <a:rPr lang="sv-SE" dirty="0"/>
              <a:t> </a:t>
            </a:r>
            <a:r>
              <a:rPr lang="sv-SE" dirty="0" err="1"/>
              <a:t>asettelu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E35C75-A71F-6EC3-DF06-702FF40630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17CF681-4E38-B308-DCE9-6A4CB5FC330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F163BB2-BEA5-BBA4-8F0A-7AF0A3EA5C2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5F5FE3B-143D-57EB-1D26-33ED4898842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3DF3F42-C806-6BAE-F275-D76F18645A6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F8A532A-2A6B-9B3D-E2D4-5576EABB17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E8D7B28-0524-FB53-0874-0DECEC512AB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9B349CF-A5FF-41A1-FEAC-65B35AF435D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BBA1C5C-CB59-0CDA-CF95-B2CB189C887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904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Wellspect theme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theme" id="{134E85BF-01F8-40E9-A4DE-70453B31F158}" vid="{D59E4A9E-3249-42A1-B327-3D74A8E99139}"/>
    </a:ext>
  </a:extLst>
</a:theme>
</file>

<file path=ppt/theme/theme10.xml><?xml version="1.0" encoding="utf-8"?>
<a:theme xmlns:a="http://schemas.openxmlformats.org/drawingml/2006/main" name="Corporate - neg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576FEB1-1D7C-44EE-A162-2DB9B1885918}"/>
    </a:ext>
  </a:extLst>
</a:theme>
</file>

<file path=ppt/theme/theme11.xml><?xml version="1.0" encoding="utf-8"?>
<a:theme xmlns:a="http://schemas.openxmlformats.org/drawingml/2006/main" name="LoFric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25E7CA9-9D10-494A-959B-19E3302E5DCA}"/>
    </a:ext>
  </a:extLst>
</a:theme>
</file>

<file path=ppt/theme/theme12.xml><?xml version="1.0" encoding="utf-8"?>
<a:theme xmlns:a="http://schemas.openxmlformats.org/drawingml/2006/main" name="LoFric Origo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AAE84FF-9F87-4480-88F7-76A99D195D18}"/>
    </a:ext>
  </a:extLst>
</a:theme>
</file>

<file path=ppt/theme/theme13.xml><?xml version="1.0" encoding="utf-8"?>
<a:theme xmlns:a="http://schemas.openxmlformats.org/drawingml/2006/main" name="LoFric Sens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713BF2A-B2C5-4855-B5A8-D79555A21839}"/>
    </a:ext>
  </a:extLst>
</a:theme>
</file>

<file path=ppt/theme/theme14.xml><?xml version="1.0" encoding="utf-8"?>
<a:theme xmlns:a="http://schemas.openxmlformats.org/drawingml/2006/main" name="LoFric Ell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4945892E-6BDF-40D1-88D8-02F8E258BB45}"/>
    </a:ext>
  </a:extLst>
</a:theme>
</file>

<file path=ppt/theme/theme15.xml><?xml version="1.0" encoding="utf-8"?>
<a:theme xmlns:a="http://schemas.openxmlformats.org/drawingml/2006/main" name="LoFric Hydro-Kit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52CCE8EB-8E9D-45D3-A41A-D544FA6FC3AE}"/>
    </a:ext>
  </a:extLst>
</a:theme>
</file>

<file path=ppt/theme/theme16.xml><?xml version="1.0" encoding="utf-8"?>
<a:theme xmlns:a="http://schemas.openxmlformats.org/drawingml/2006/main" name="Navina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733DFAE7-4FDF-49CE-B64D-44E648F8A3AA}"/>
    </a:ext>
  </a:extLst>
</a:theme>
</file>

<file path=ppt/theme/theme17.xml><?xml version="1.0" encoding="utf-8"?>
<a:theme xmlns:a="http://schemas.openxmlformats.org/drawingml/2006/main" name="Navina Smart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A4355ACD-722A-49C1-952E-5ED8DBB49AE9}"/>
    </a:ext>
  </a:extLst>
</a:theme>
</file>

<file path=ppt/theme/theme18.xml><?xml version="1.0" encoding="utf-8"?>
<a:theme xmlns:a="http://schemas.openxmlformats.org/drawingml/2006/main" name="Navina Classic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724AE6A-FF90-468C-8775-F8FA8E253694}"/>
    </a:ext>
  </a:extLst>
</a:theme>
</file>

<file path=ppt/theme/theme19.xml><?xml version="1.0" encoding="utf-8"?>
<a:theme xmlns:a="http://schemas.openxmlformats.org/drawingml/2006/main" name="Navina 2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AB43F8A-EE50-4400-B395-C658D06DA21E}"/>
    </a:ext>
  </a:extLst>
</a:theme>
</file>

<file path=ppt/theme/theme2.xml><?xml version="1.0" encoding="utf-8"?>
<a:theme xmlns:a="http://schemas.openxmlformats.org/drawingml/2006/main" name="LoFric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AB43F8A-EE50-4400-B395-C658D06DA21E}"/>
    </a:ext>
  </a:extLst>
</a:theme>
</file>

<file path=ppt/theme/theme2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oFric Origo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FAB6AC2F-FCB8-4E54-A875-E61C43E18A0A}"/>
    </a:ext>
  </a:extLst>
</a:theme>
</file>

<file path=ppt/theme/theme4.xml><?xml version="1.0" encoding="utf-8"?>
<a:theme xmlns:a="http://schemas.openxmlformats.org/drawingml/2006/main" name="LoFric Sens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00FBEE4-2386-404C-BA14-DAB26BB1BDD4}"/>
    </a:ext>
  </a:extLst>
</a:theme>
</file>

<file path=ppt/theme/theme5.xml><?xml version="1.0" encoding="utf-8"?>
<a:theme xmlns:a="http://schemas.openxmlformats.org/drawingml/2006/main" name="LoFric Ell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3747A18-44D3-4A0F-8190-2692F998FE2D}"/>
    </a:ext>
  </a:extLst>
</a:theme>
</file>

<file path=ppt/theme/theme6.xml><?xml version="1.0" encoding="utf-8"?>
<a:theme xmlns:a="http://schemas.openxmlformats.org/drawingml/2006/main" name="LoFric Hydro-Ki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2F47F52-3D91-402D-A810-00851D0E89BE}"/>
    </a:ext>
  </a:extLst>
</a:theme>
</file>

<file path=ppt/theme/theme7.xml><?xml version="1.0" encoding="utf-8"?>
<a:theme xmlns:a="http://schemas.openxmlformats.org/drawingml/2006/main" name="Navina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F2046B7-AF35-4AF0-BBAA-42120CC66AA8}"/>
    </a:ext>
  </a:extLst>
</a:theme>
</file>

<file path=ppt/theme/theme8.xml><?xml version="1.0" encoding="utf-8"?>
<a:theme xmlns:a="http://schemas.openxmlformats.org/drawingml/2006/main" name="Navina Smar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F23294B-9FA1-450E-AC23-FFBEB8A8051D}"/>
    </a:ext>
  </a:extLst>
</a:theme>
</file>

<file path=ppt/theme/theme9.xml><?xml version="1.0" encoding="utf-8"?>
<a:theme xmlns:a="http://schemas.openxmlformats.org/drawingml/2006/main" name="Navina Classic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71DA4B3-91B3-45A5-8699-7B39FD323C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Wellspect theme</Template>
  <TotalTime>0</TotalTime>
  <Words>142</Words>
  <Application>Microsoft Office PowerPoint</Application>
  <PresentationFormat>Custom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19</vt:i4>
      </vt:variant>
      <vt:variant>
        <vt:lpstr>Slide Titles</vt:lpstr>
      </vt:variant>
      <vt:variant>
        <vt:i4>6</vt:i4>
      </vt:variant>
    </vt:vector>
  </HeadingPairs>
  <TitlesOfParts>
    <vt:vector size="28" baseType="lpstr">
      <vt:lpstr>Arial</vt:lpstr>
      <vt:lpstr>Calibri</vt:lpstr>
      <vt:lpstr>Calibri Light</vt:lpstr>
      <vt:lpstr>Wellspect theme</vt:lpstr>
      <vt:lpstr>LoFric</vt:lpstr>
      <vt:lpstr>LoFric Origo</vt:lpstr>
      <vt:lpstr>LoFric Sense</vt:lpstr>
      <vt:lpstr>LoFric Elle</vt:lpstr>
      <vt:lpstr>LoFric Hydro-Kit</vt:lpstr>
      <vt:lpstr>Navina</vt:lpstr>
      <vt:lpstr>Navina Smart</vt:lpstr>
      <vt:lpstr>Navina Classic</vt:lpstr>
      <vt:lpstr>Corporate - neg</vt:lpstr>
      <vt:lpstr>LoFric - neg</vt:lpstr>
      <vt:lpstr>LoFric Origo - neg</vt:lpstr>
      <vt:lpstr>LoFric Sense - neg</vt:lpstr>
      <vt:lpstr>LoFric Elle - neg</vt:lpstr>
      <vt:lpstr>LoFric Hydro-Kit - neg</vt:lpstr>
      <vt:lpstr>Navina - neg</vt:lpstr>
      <vt:lpstr>Navina Smart - neg</vt:lpstr>
      <vt:lpstr>Navina Classic - neg</vt:lpstr>
      <vt:lpstr>Navina 2</vt:lpstr>
      <vt:lpstr>PowerPoint Presentation</vt:lpstr>
      <vt:lpstr>Tervetuloa kuvapankkiin, jonka keskiössä ovat lapset ja suolihuuhtelu!</vt:lpstr>
      <vt:lpstr>Valitse asettelu</vt:lpstr>
      <vt:lpstr>Valitse asettelu</vt:lpstr>
      <vt:lpstr>Valitse asettelu</vt:lpstr>
      <vt:lpstr>Valitse asettelu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2023-03-02T09:46:33Z</dcterms:created>
  <dcterms:modified xsi:type="dcterms:W3CDTF">2023-11-08T17:10:24Z</dcterms:modified>
</cp:coreProperties>
</file>