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6.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7.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8.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9.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10.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11.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1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1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1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16.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1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theme/theme20.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69" r:id="rId2"/>
    <p:sldMasterId id="2147483673" r:id="rId3"/>
    <p:sldMasterId id="2147483677" r:id="rId4"/>
    <p:sldMasterId id="2147483741" r:id="rId5"/>
    <p:sldMasterId id="2147483665" r:id="rId6"/>
    <p:sldMasterId id="2147483681" r:id="rId7"/>
    <p:sldMasterId id="2147483685" r:id="rId8"/>
    <p:sldMasterId id="2147483689" r:id="rId9"/>
    <p:sldMasterId id="2147483693" r:id="rId10"/>
    <p:sldMasterId id="2147483697" r:id="rId11"/>
    <p:sldMasterId id="2147483701" r:id="rId12"/>
    <p:sldMasterId id="2147483705" r:id="rId13"/>
    <p:sldMasterId id="2147483746" r:id="rId14"/>
    <p:sldMasterId id="2147483709" r:id="rId15"/>
    <p:sldMasterId id="2147483713" r:id="rId16"/>
    <p:sldMasterId id="2147483717" r:id="rId17"/>
    <p:sldMasterId id="2147483721" r:id="rId18"/>
  </p:sldMasterIdLst>
  <p:notesMasterIdLst>
    <p:notesMasterId r:id="rId49"/>
  </p:notesMasterIdLst>
  <p:handoutMasterIdLst>
    <p:handoutMasterId r:id="rId50"/>
  </p:handoutMasterIdLst>
  <p:sldIdLst>
    <p:sldId id="262" r:id="rId19"/>
    <p:sldId id="263" r:id="rId20"/>
    <p:sldId id="264" r:id="rId21"/>
    <p:sldId id="327" r:id="rId22"/>
    <p:sldId id="328" r:id="rId23"/>
    <p:sldId id="280" r:id="rId24"/>
    <p:sldId id="285" r:id="rId25"/>
    <p:sldId id="267" r:id="rId26"/>
    <p:sldId id="266" r:id="rId27"/>
    <p:sldId id="268" r:id="rId28"/>
    <p:sldId id="286" r:id="rId29"/>
    <p:sldId id="269" r:id="rId30"/>
    <p:sldId id="287" r:id="rId31"/>
    <p:sldId id="281" r:id="rId32"/>
    <p:sldId id="295" r:id="rId33"/>
    <p:sldId id="297" r:id="rId34"/>
    <p:sldId id="326" r:id="rId35"/>
    <p:sldId id="342" r:id="rId36"/>
    <p:sldId id="282" r:id="rId37"/>
    <p:sldId id="273" r:id="rId38"/>
    <p:sldId id="274" r:id="rId39"/>
    <p:sldId id="324" r:id="rId40"/>
    <p:sldId id="290" r:id="rId41"/>
    <p:sldId id="289" r:id="rId42"/>
    <p:sldId id="278" r:id="rId43"/>
    <p:sldId id="293" r:id="rId44"/>
    <p:sldId id="325" r:id="rId45"/>
    <p:sldId id="288" r:id="rId46"/>
    <p:sldId id="292" r:id="rId47"/>
    <p:sldId id="259"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23359AD0-C271-43A8-99F5-38B6D48A4CAA}">
          <p14:sldIdLst>
            <p14:sldId id="262"/>
          </p14:sldIdLst>
        </p14:section>
        <p14:section name="To perform IC - Anna" id="{EE693C1E-3A2D-4169-9A3D-3C4F6DA1F0D2}">
          <p14:sldIdLst>
            <p14:sldId id="263"/>
            <p14:sldId id="264"/>
            <p14:sldId id="327"/>
            <p14:sldId id="328"/>
            <p14:sldId id="280"/>
            <p14:sldId id="285"/>
            <p14:sldId id="267"/>
            <p14:sldId id="266"/>
            <p14:sldId id="268"/>
            <p14:sldId id="286"/>
            <p14:sldId id="269"/>
            <p14:sldId id="287"/>
            <p14:sldId id="281"/>
          </p14:sldIdLst>
        </p14:section>
        <p14:section name="To perform IC - Alex" id="{07A9537F-4EB2-49DD-B197-F2D441A54AE7}">
          <p14:sldIdLst>
            <p14:sldId id="295"/>
            <p14:sldId id="297"/>
            <p14:sldId id="326"/>
            <p14:sldId id="342"/>
            <p14:sldId id="282"/>
            <p14:sldId id="273"/>
            <p14:sldId id="274"/>
            <p14:sldId id="324"/>
            <p14:sldId id="290"/>
            <p14:sldId id="289"/>
            <p14:sldId id="278"/>
            <p14:sldId id="293"/>
            <p14:sldId id="325"/>
            <p14:sldId id="288"/>
            <p14:sldId id="292"/>
          </p14:sldIdLst>
        </p14:section>
        <p14:section name="Thank you" id="{98D8444C-BA90-4543-84BD-C21CB8F1CFAB}">
          <p14:sldIdLst>
            <p14:sldId id="25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861" autoAdjust="0"/>
    <p:restoredTop sz="84403" autoAdjust="0"/>
  </p:normalViewPr>
  <p:slideViewPr>
    <p:cSldViewPr snapToGrid="0">
      <p:cViewPr varScale="1">
        <p:scale>
          <a:sx n="100" d="100"/>
          <a:sy n="100" d="100"/>
        </p:scale>
        <p:origin x="102" y="222"/>
      </p:cViewPr>
      <p:guideLst/>
    </p:cSldViewPr>
  </p:slideViewPr>
  <p:notesTextViewPr>
    <p:cViewPr>
      <p:scale>
        <a:sx n="3" d="2"/>
        <a:sy n="3" d="2"/>
      </p:scale>
      <p:origin x="0" y="0"/>
    </p:cViewPr>
  </p:notesTextViewPr>
  <p:sorterViewPr>
    <p:cViewPr>
      <p:scale>
        <a:sx n="90" d="100"/>
        <a:sy n="90" d="100"/>
      </p:scale>
      <p:origin x="0" y="-3636"/>
    </p:cViewPr>
  </p:sorterViewPr>
  <p:notesViewPr>
    <p:cSldViewPr snapToGrid="0">
      <p:cViewPr varScale="1">
        <p:scale>
          <a:sx n="65" d="100"/>
          <a:sy n="65" d="100"/>
        </p:scale>
        <p:origin x="2405"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slide" Target="slides/slide29.xml"/><Relationship Id="rId50" Type="http://schemas.openxmlformats.org/officeDocument/2006/relationships/handoutMaster" Target="handoutMasters/handoutMaster1.xml"/><Relationship Id="rId55" Type="http://schemas.microsoft.com/office/2016/11/relationships/changesInfo" Target="changesInfos/changesInfo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1.xml"/><Relationship Id="rId11" Type="http://schemas.openxmlformats.org/officeDocument/2006/relationships/slideMaster" Target="slideMasters/slideMaster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3" Type="http://schemas.openxmlformats.org/officeDocument/2006/relationships/theme" Target="theme/theme1.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1.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slide" Target="slides/slide30.xml"/><Relationship Id="rId8" Type="http://schemas.openxmlformats.org/officeDocument/2006/relationships/slideMaster" Target="slideMasters/slideMaster8.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20" Type="http://schemas.openxmlformats.org/officeDocument/2006/relationships/slide" Target="slides/slide2.xml"/><Relationship Id="rId41" Type="http://schemas.openxmlformats.org/officeDocument/2006/relationships/slide" Target="slides/slide23.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len, Tiina" userId="d16c1047-2248-49cc-9709-145021c3e76b" providerId="ADAL" clId="{35F8E24E-F5B1-46A5-8A80-A7DB67F344AB}"/>
    <pc:docChg chg="undo redo custSel modSld modSection">
      <pc:chgData name="Tholen, Tiina" userId="d16c1047-2248-49cc-9709-145021c3e76b" providerId="ADAL" clId="{35F8E24E-F5B1-46A5-8A80-A7DB67F344AB}" dt="2023-03-06T10:14:57.819" v="82" actId="17846"/>
      <pc:docMkLst>
        <pc:docMk/>
      </pc:docMkLst>
      <pc:sldChg chg="modSp mod">
        <pc:chgData name="Tholen, Tiina" userId="d16c1047-2248-49cc-9709-145021c3e76b" providerId="ADAL" clId="{35F8E24E-F5B1-46A5-8A80-A7DB67F344AB}" dt="2023-03-06T10:01:10.153" v="8"/>
        <pc:sldMkLst>
          <pc:docMk/>
          <pc:sldMk cId="2023162430" sldId="266"/>
        </pc:sldMkLst>
        <pc:spChg chg="mod">
          <ac:chgData name="Tholen, Tiina" userId="d16c1047-2248-49cc-9709-145021c3e76b" providerId="ADAL" clId="{35F8E24E-F5B1-46A5-8A80-A7DB67F344AB}" dt="2023-03-06T10:01:10.153" v="8"/>
          <ac:spMkLst>
            <pc:docMk/>
            <pc:sldMk cId="2023162430" sldId="266"/>
            <ac:spMk id="2" creationId="{E8E55008-A359-442C-B17A-1C83DFC5381E}"/>
          </ac:spMkLst>
        </pc:spChg>
      </pc:sldChg>
      <pc:sldChg chg="modSp mod">
        <pc:chgData name="Tholen, Tiina" userId="d16c1047-2248-49cc-9709-145021c3e76b" providerId="ADAL" clId="{35F8E24E-F5B1-46A5-8A80-A7DB67F344AB}" dt="2023-03-06T10:00:49.928" v="5"/>
        <pc:sldMkLst>
          <pc:docMk/>
          <pc:sldMk cId="1642057772" sldId="267"/>
        </pc:sldMkLst>
        <pc:spChg chg="mod">
          <ac:chgData name="Tholen, Tiina" userId="d16c1047-2248-49cc-9709-145021c3e76b" providerId="ADAL" clId="{35F8E24E-F5B1-46A5-8A80-A7DB67F344AB}" dt="2023-03-06T10:00:49.928" v="5"/>
          <ac:spMkLst>
            <pc:docMk/>
            <pc:sldMk cId="1642057772" sldId="267"/>
            <ac:spMk id="2" creationId="{327D2DBB-345F-497B-8FD7-BFA5765797D4}"/>
          </ac:spMkLst>
        </pc:spChg>
      </pc:sldChg>
      <pc:sldChg chg="modSp mod">
        <pc:chgData name="Tholen, Tiina" userId="d16c1047-2248-49cc-9709-145021c3e76b" providerId="ADAL" clId="{35F8E24E-F5B1-46A5-8A80-A7DB67F344AB}" dt="2023-03-06T10:01:23.179" v="11"/>
        <pc:sldMkLst>
          <pc:docMk/>
          <pc:sldMk cId="2621514084" sldId="268"/>
        </pc:sldMkLst>
        <pc:spChg chg="mod">
          <ac:chgData name="Tholen, Tiina" userId="d16c1047-2248-49cc-9709-145021c3e76b" providerId="ADAL" clId="{35F8E24E-F5B1-46A5-8A80-A7DB67F344AB}" dt="2023-03-06T10:01:23.179" v="11"/>
          <ac:spMkLst>
            <pc:docMk/>
            <pc:sldMk cId="2621514084" sldId="268"/>
            <ac:spMk id="2" creationId="{4FA11668-CC25-4A0D-AEE9-A9F37B9B3036}"/>
          </ac:spMkLst>
        </pc:spChg>
      </pc:sldChg>
      <pc:sldChg chg="modSp mod">
        <pc:chgData name="Tholen, Tiina" userId="d16c1047-2248-49cc-9709-145021c3e76b" providerId="ADAL" clId="{35F8E24E-F5B1-46A5-8A80-A7DB67F344AB}" dt="2023-03-06T10:01:53.671" v="19"/>
        <pc:sldMkLst>
          <pc:docMk/>
          <pc:sldMk cId="3564749270" sldId="269"/>
        </pc:sldMkLst>
        <pc:spChg chg="mod">
          <ac:chgData name="Tholen, Tiina" userId="d16c1047-2248-49cc-9709-145021c3e76b" providerId="ADAL" clId="{35F8E24E-F5B1-46A5-8A80-A7DB67F344AB}" dt="2023-03-06T10:01:53.671" v="19"/>
          <ac:spMkLst>
            <pc:docMk/>
            <pc:sldMk cId="3564749270" sldId="269"/>
            <ac:spMk id="2" creationId="{92DE0190-0319-42A4-BFAE-1E574EC26CD6}"/>
          </ac:spMkLst>
        </pc:spChg>
      </pc:sldChg>
      <pc:sldChg chg="modSp mod">
        <pc:chgData name="Tholen, Tiina" userId="d16c1047-2248-49cc-9709-145021c3e76b" providerId="ADAL" clId="{35F8E24E-F5B1-46A5-8A80-A7DB67F344AB}" dt="2023-03-06T10:02:31.851" v="28"/>
        <pc:sldMkLst>
          <pc:docMk/>
          <pc:sldMk cId="3298509775" sldId="273"/>
        </pc:sldMkLst>
        <pc:spChg chg="mod">
          <ac:chgData name="Tholen, Tiina" userId="d16c1047-2248-49cc-9709-145021c3e76b" providerId="ADAL" clId="{35F8E24E-F5B1-46A5-8A80-A7DB67F344AB}" dt="2023-03-06T10:02:31.851" v="28"/>
          <ac:spMkLst>
            <pc:docMk/>
            <pc:sldMk cId="3298509775" sldId="273"/>
            <ac:spMk id="2" creationId="{E8E55008-A359-442C-B17A-1C83DFC5381E}"/>
          </ac:spMkLst>
        </pc:spChg>
      </pc:sldChg>
      <pc:sldChg chg="modSp mod">
        <pc:chgData name="Tholen, Tiina" userId="d16c1047-2248-49cc-9709-145021c3e76b" providerId="ADAL" clId="{35F8E24E-F5B1-46A5-8A80-A7DB67F344AB}" dt="2023-03-06T10:02:59.231" v="34"/>
        <pc:sldMkLst>
          <pc:docMk/>
          <pc:sldMk cId="2694430063" sldId="274"/>
        </pc:sldMkLst>
        <pc:spChg chg="mod">
          <ac:chgData name="Tholen, Tiina" userId="d16c1047-2248-49cc-9709-145021c3e76b" providerId="ADAL" clId="{35F8E24E-F5B1-46A5-8A80-A7DB67F344AB}" dt="2023-03-06T10:02:59.231" v="34"/>
          <ac:spMkLst>
            <pc:docMk/>
            <pc:sldMk cId="2694430063" sldId="274"/>
            <ac:spMk id="2" creationId="{8D9EBB14-384B-4A58-B68E-14E95B8AB9D2}"/>
          </ac:spMkLst>
        </pc:spChg>
      </pc:sldChg>
      <pc:sldChg chg="modSp mod">
        <pc:chgData name="Tholen, Tiina" userId="d16c1047-2248-49cc-9709-145021c3e76b" providerId="ADAL" clId="{35F8E24E-F5B1-46A5-8A80-A7DB67F344AB}" dt="2023-03-06T10:10:55.495" v="59"/>
        <pc:sldMkLst>
          <pc:docMk/>
          <pc:sldMk cId="83615230" sldId="278"/>
        </pc:sldMkLst>
        <pc:spChg chg="mod">
          <ac:chgData name="Tholen, Tiina" userId="d16c1047-2248-49cc-9709-145021c3e76b" providerId="ADAL" clId="{35F8E24E-F5B1-46A5-8A80-A7DB67F344AB}" dt="2023-03-06T10:10:55.495" v="59"/>
          <ac:spMkLst>
            <pc:docMk/>
            <pc:sldMk cId="83615230" sldId="278"/>
            <ac:spMk id="2" creationId="{79B3AC1E-F448-4E3C-814F-FA1749F400F2}"/>
          </ac:spMkLst>
        </pc:spChg>
      </pc:sldChg>
      <pc:sldChg chg="modSp mod">
        <pc:chgData name="Tholen, Tiina" userId="d16c1047-2248-49cc-9709-145021c3e76b" providerId="ADAL" clId="{35F8E24E-F5B1-46A5-8A80-A7DB67F344AB}" dt="2023-03-06T10:02:18.246" v="25"/>
        <pc:sldMkLst>
          <pc:docMk/>
          <pc:sldMk cId="939076799" sldId="281"/>
        </pc:sldMkLst>
        <pc:spChg chg="mod">
          <ac:chgData name="Tholen, Tiina" userId="d16c1047-2248-49cc-9709-145021c3e76b" providerId="ADAL" clId="{35F8E24E-F5B1-46A5-8A80-A7DB67F344AB}" dt="2023-03-06T10:02:18.246" v="25"/>
          <ac:spMkLst>
            <pc:docMk/>
            <pc:sldMk cId="939076799" sldId="281"/>
            <ac:spMk id="2" creationId="{D26F44BA-8DBF-4CEF-B4DF-D064D90C8EB5}"/>
          </ac:spMkLst>
        </pc:spChg>
      </pc:sldChg>
      <pc:sldChg chg="modSp mod">
        <pc:chgData name="Tholen, Tiina" userId="d16c1047-2248-49cc-9709-145021c3e76b" providerId="ADAL" clId="{35F8E24E-F5B1-46A5-8A80-A7DB67F344AB}" dt="2023-03-06T10:08:47.077" v="53"/>
        <pc:sldMkLst>
          <pc:docMk/>
          <pc:sldMk cId="2401845145" sldId="282"/>
        </pc:sldMkLst>
        <pc:spChg chg="mod">
          <ac:chgData name="Tholen, Tiina" userId="d16c1047-2248-49cc-9709-145021c3e76b" providerId="ADAL" clId="{35F8E24E-F5B1-46A5-8A80-A7DB67F344AB}" dt="2023-03-06T10:08:47.077" v="53"/>
          <ac:spMkLst>
            <pc:docMk/>
            <pc:sldMk cId="2401845145" sldId="282"/>
            <ac:spMk id="2" creationId="{BA7064B0-025B-4948-8AA5-CAE4C96D34C4}"/>
          </ac:spMkLst>
        </pc:spChg>
      </pc:sldChg>
      <pc:sldChg chg="modSp mod">
        <pc:chgData name="Tholen, Tiina" userId="d16c1047-2248-49cc-9709-145021c3e76b" providerId="ADAL" clId="{35F8E24E-F5B1-46A5-8A80-A7DB67F344AB}" dt="2023-03-06T10:00:32.518" v="2"/>
        <pc:sldMkLst>
          <pc:docMk/>
          <pc:sldMk cId="664988695" sldId="285"/>
        </pc:sldMkLst>
        <pc:spChg chg="mod">
          <ac:chgData name="Tholen, Tiina" userId="d16c1047-2248-49cc-9709-145021c3e76b" providerId="ADAL" clId="{35F8E24E-F5B1-46A5-8A80-A7DB67F344AB}" dt="2023-03-06T10:00:32.518" v="2"/>
          <ac:spMkLst>
            <pc:docMk/>
            <pc:sldMk cId="664988695" sldId="285"/>
            <ac:spMk id="2" creationId="{E8E55008-A359-442C-B17A-1C83DFC5381E}"/>
          </ac:spMkLst>
        </pc:spChg>
      </pc:sldChg>
      <pc:sldChg chg="modSp mod">
        <pc:chgData name="Tholen, Tiina" userId="d16c1047-2248-49cc-9709-145021c3e76b" providerId="ADAL" clId="{35F8E24E-F5B1-46A5-8A80-A7DB67F344AB}" dt="2023-03-06T10:01:41.420" v="14"/>
        <pc:sldMkLst>
          <pc:docMk/>
          <pc:sldMk cId="4672783" sldId="286"/>
        </pc:sldMkLst>
        <pc:spChg chg="mod">
          <ac:chgData name="Tholen, Tiina" userId="d16c1047-2248-49cc-9709-145021c3e76b" providerId="ADAL" clId="{35F8E24E-F5B1-46A5-8A80-A7DB67F344AB}" dt="2023-03-06T10:01:41.420" v="14"/>
          <ac:spMkLst>
            <pc:docMk/>
            <pc:sldMk cId="4672783" sldId="286"/>
            <ac:spMk id="2" creationId="{4FA11668-CC25-4A0D-AEE9-A9F37B9B3036}"/>
          </ac:spMkLst>
        </pc:spChg>
      </pc:sldChg>
      <pc:sldChg chg="modSp mod">
        <pc:chgData name="Tholen, Tiina" userId="d16c1047-2248-49cc-9709-145021c3e76b" providerId="ADAL" clId="{35F8E24E-F5B1-46A5-8A80-A7DB67F344AB}" dt="2023-03-06T10:02:05.751" v="22"/>
        <pc:sldMkLst>
          <pc:docMk/>
          <pc:sldMk cId="2725820726" sldId="287"/>
        </pc:sldMkLst>
        <pc:spChg chg="mod">
          <ac:chgData name="Tholen, Tiina" userId="d16c1047-2248-49cc-9709-145021c3e76b" providerId="ADAL" clId="{35F8E24E-F5B1-46A5-8A80-A7DB67F344AB}" dt="2023-03-06T10:02:05.751" v="22"/>
          <ac:spMkLst>
            <pc:docMk/>
            <pc:sldMk cId="2725820726" sldId="287"/>
            <ac:spMk id="2" creationId="{92DE0190-0319-42A4-BFAE-1E574EC26CD6}"/>
          </ac:spMkLst>
        </pc:spChg>
      </pc:sldChg>
      <pc:sldChg chg="modSp mod">
        <pc:chgData name="Tholen, Tiina" userId="d16c1047-2248-49cc-9709-145021c3e76b" providerId="ADAL" clId="{35F8E24E-F5B1-46A5-8A80-A7DB67F344AB}" dt="2023-03-06T10:11:21.549" v="63"/>
        <pc:sldMkLst>
          <pc:docMk/>
          <pc:sldMk cId="4270800387" sldId="288"/>
        </pc:sldMkLst>
        <pc:spChg chg="mod">
          <ac:chgData name="Tholen, Tiina" userId="d16c1047-2248-49cc-9709-145021c3e76b" providerId="ADAL" clId="{35F8E24E-F5B1-46A5-8A80-A7DB67F344AB}" dt="2023-03-06T10:11:21.549" v="63"/>
          <ac:spMkLst>
            <pc:docMk/>
            <pc:sldMk cId="4270800387" sldId="288"/>
            <ac:spMk id="2" creationId="{D26F44BA-8DBF-4CEF-B4DF-D064D90C8EB5}"/>
          </ac:spMkLst>
        </pc:spChg>
      </pc:sldChg>
      <pc:sldChg chg="modSp mod">
        <pc:chgData name="Tholen, Tiina" userId="d16c1047-2248-49cc-9709-145021c3e76b" providerId="ADAL" clId="{35F8E24E-F5B1-46A5-8A80-A7DB67F344AB}" dt="2023-03-06T10:10:51.847" v="58"/>
        <pc:sldMkLst>
          <pc:docMk/>
          <pc:sldMk cId="3358664108" sldId="289"/>
        </pc:sldMkLst>
        <pc:spChg chg="mod">
          <ac:chgData name="Tholen, Tiina" userId="d16c1047-2248-49cc-9709-145021c3e76b" providerId="ADAL" clId="{35F8E24E-F5B1-46A5-8A80-A7DB67F344AB}" dt="2023-03-06T10:10:51.847" v="58"/>
          <ac:spMkLst>
            <pc:docMk/>
            <pc:sldMk cId="3358664108" sldId="289"/>
            <ac:spMk id="2" creationId="{79B3AC1E-F448-4E3C-814F-FA1749F400F2}"/>
          </ac:spMkLst>
        </pc:spChg>
      </pc:sldChg>
      <pc:sldChg chg="modSp mod">
        <pc:chgData name="Tholen, Tiina" userId="d16c1047-2248-49cc-9709-145021c3e76b" providerId="ADAL" clId="{35F8E24E-F5B1-46A5-8A80-A7DB67F344AB}" dt="2023-03-06T10:11:01.635" v="60"/>
        <pc:sldMkLst>
          <pc:docMk/>
          <pc:sldMk cId="4274757326" sldId="290"/>
        </pc:sldMkLst>
        <pc:spChg chg="mod">
          <ac:chgData name="Tholen, Tiina" userId="d16c1047-2248-49cc-9709-145021c3e76b" providerId="ADAL" clId="{35F8E24E-F5B1-46A5-8A80-A7DB67F344AB}" dt="2023-03-06T10:11:01.635" v="60"/>
          <ac:spMkLst>
            <pc:docMk/>
            <pc:sldMk cId="4274757326" sldId="290"/>
            <ac:spMk id="2" creationId="{79B3AC1E-F448-4E3C-814F-FA1749F400F2}"/>
          </ac:spMkLst>
        </pc:spChg>
      </pc:sldChg>
      <pc:sldChg chg="modSp mod">
        <pc:chgData name="Tholen, Tiina" userId="d16c1047-2248-49cc-9709-145021c3e76b" providerId="ADAL" clId="{35F8E24E-F5B1-46A5-8A80-A7DB67F344AB}" dt="2023-03-06T10:11:25.644" v="64"/>
        <pc:sldMkLst>
          <pc:docMk/>
          <pc:sldMk cId="2391204841" sldId="292"/>
        </pc:sldMkLst>
        <pc:spChg chg="mod">
          <ac:chgData name="Tholen, Tiina" userId="d16c1047-2248-49cc-9709-145021c3e76b" providerId="ADAL" clId="{35F8E24E-F5B1-46A5-8A80-A7DB67F344AB}" dt="2023-03-06T10:11:25.644" v="64"/>
          <ac:spMkLst>
            <pc:docMk/>
            <pc:sldMk cId="2391204841" sldId="292"/>
            <ac:spMk id="2" creationId="{D26F44BA-8DBF-4CEF-B4DF-D064D90C8EB5}"/>
          </ac:spMkLst>
        </pc:spChg>
      </pc:sldChg>
      <pc:sldChg chg="modSp mod">
        <pc:chgData name="Tholen, Tiina" userId="d16c1047-2248-49cc-9709-145021c3e76b" providerId="ADAL" clId="{35F8E24E-F5B1-46A5-8A80-A7DB67F344AB}" dt="2023-03-06T10:11:10.165" v="61"/>
        <pc:sldMkLst>
          <pc:docMk/>
          <pc:sldMk cId="371281679" sldId="293"/>
        </pc:sldMkLst>
        <pc:spChg chg="mod">
          <ac:chgData name="Tholen, Tiina" userId="d16c1047-2248-49cc-9709-145021c3e76b" providerId="ADAL" clId="{35F8E24E-F5B1-46A5-8A80-A7DB67F344AB}" dt="2023-03-06T10:11:10.165" v="61"/>
          <ac:spMkLst>
            <pc:docMk/>
            <pc:sldMk cId="371281679" sldId="293"/>
            <ac:spMk id="2" creationId="{92DE0190-0319-42A4-BFAE-1E574EC26CD6}"/>
          </ac:spMkLst>
        </pc:spChg>
      </pc:sldChg>
      <pc:sldChg chg="modSp mod">
        <pc:chgData name="Tholen, Tiina" userId="d16c1047-2248-49cc-9709-145021c3e76b" providerId="ADAL" clId="{35F8E24E-F5B1-46A5-8A80-A7DB67F344AB}" dt="2023-03-06T10:08:18.948" v="49"/>
        <pc:sldMkLst>
          <pc:docMk/>
          <pc:sldMk cId="775023480" sldId="295"/>
        </pc:sldMkLst>
        <pc:spChg chg="mod">
          <ac:chgData name="Tholen, Tiina" userId="d16c1047-2248-49cc-9709-145021c3e76b" providerId="ADAL" clId="{35F8E24E-F5B1-46A5-8A80-A7DB67F344AB}" dt="2023-03-06T10:08:18.948" v="49"/>
          <ac:spMkLst>
            <pc:docMk/>
            <pc:sldMk cId="775023480" sldId="295"/>
            <ac:spMk id="2" creationId="{E0E9CB9A-C3B1-40FF-B986-D697139A7508}"/>
          </ac:spMkLst>
        </pc:spChg>
      </pc:sldChg>
      <pc:sldChg chg="modSp mod">
        <pc:chgData name="Tholen, Tiina" userId="d16c1047-2248-49cc-9709-145021c3e76b" providerId="ADAL" clId="{35F8E24E-F5B1-46A5-8A80-A7DB67F344AB}" dt="2023-03-06T10:08:28.235" v="50"/>
        <pc:sldMkLst>
          <pc:docMk/>
          <pc:sldMk cId="2985786472" sldId="297"/>
        </pc:sldMkLst>
        <pc:spChg chg="mod">
          <ac:chgData name="Tholen, Tiina" userId="d16c1047-2248-49cc-9709-145021c3e76b" providerId="ADAL" clId="{35F8E24E-F5B1-46A5-8A80-A7DB67F344AB}" dt="2023-03-06T10:08:28.235" v="50"/>
          <ac:spMkLst>
            <pc:docMk/>
            <pc:sldMk cId="2985786472" sldId="297"/>
            <ac:spMk id="2" creationId="{3D5EF17C-B72B-47CD-A642-E2D88FEAB5AC}"/>
          </ac:spMkLst>
        </pc:spChg>
      </pc:sldChg>
      <pc:sldChg chg="modSp mod">
        <pc:chgData name="Tholen, Tiina" userId="d16c1047-2248-49cc-9709-145021c3e76b" providerId="ADAL" clId="{35F8E24E-F5B1-46A5-8A80-A7DB67F344AB}" dt="2023-03-06T10:02:48.006" v="31"/>
        <pc:sldMkLst>
          <pc:docMk/>
          <pc:sldMk cId="3467270758" sldId="324"/>
        </pc:sldMkLst>
        <pc:spChg chg="mod">
          <ac:chgData name="Tholen, Tiina" userId="d16c1047-2248-49cc-9709-145021c3e76b" providerId="ADAL" clId="{35F8E24E-F5B1-46A5-8A80-A7DB67F344AB}" dt="2023-03-06T10:02:48.006" v="31"/>
          <ac:spMkLst>
            <pc:docMk/>
            <pc:sldMk cId="3467270758" sldId="324"/>
            <ac:spMk id="2" creationId="{E8E55008-A359-442C-B17A-1C83DFC5381E}"/>
          </ac:spMkLst>
        </pc:spChg>
      </pc:sldChg>
      <pc:sldChg chg="modSp mod">
        <pc:chgData name="Tholen, Tiina" userId="d16c1047-2248-49cc-9709-145021c3e76b" providerId="ADAL" clId="{35F8E24E-F5B1-46A5-8A80-A7DB67F344AB}" dt="2023-03-06T10:11:14.332" v="62"/>
        <pc:sldMkLst>
          <pc:docMk/>
          <pc:sldMk cId="4020028238" sldId="325"/>
        </pc:sldMkLst>
        <pc:spChg chg="mod">
          <ac:chgData name="Tholen, Tiina" userId="d16c1047-2248-49cc-9709-145021c3e76b" providerId="ADAL" clId="{35F8E24E-F5B1-46A5-8A80-A7DB67F344AB}" dt="2023-03-06T10:11:14.332" v="62"/>
          <ac:spMkLst>
            <pc:docMk/>
            <pc:sldMk cId="4020028238" sldId="325"/>
            <ac:spMk id="2" creationId="{92DE0190-0319-42A4-BFAE-1E574EC26CD6}"/>
          </ac:spMkLst>
        </pc:spChg>
      </pc:sldChg>
      <pc:sldChg chg="modSp mod">
        <pc:chgData name="Tholen, Tiina" userId="d16c1047-2248-49cc-9709-145021c3e76b" providerId="ADAL" clId="{35F8E24E-F5B1-46A5-8A80-A7DB67F344AB}" dt="2023-03-06T10:08:33.817" v="51"/>
        <pc:sldMkLst>
          <pc:docMk/>
          <pc:sldMk cId="3009888727" sldId="326"/>
        </pc:sldMkLst>
        <pc:spChg chg="mod">
          <ac:chgData name="Tholen, Tiina" userId="d16c1047-2248-49cc-9709-145021c3e76b" providerId="ADAL" clId="{35F8E24E-F5B1-46A5-8A80-A7DB67F344AB}" dt="2023-03-06T10:08:33.817" v="51"/>
          <ac:spMkLst>
            <pc:docMk/>
            <pc:sldMk cId="3009888727" sldId="326"/>
            <ac:spMk id="2" creationId="{3D5EF17C-B72B-47CD-A642-E2D88FEAB5AC}"/>
          </ac:spMkLst>
        </pc:spChg>
      </pc:sldChg>
      <pc:sldChg chg="modSp mod">
        <pc:chgData name="Tholen, Tiina" userId="d16c1047-2248-49cc-9709-145021c3e76b" providerId="ADAL" clId="{35F8E24E-F5B1-46A5-8A80-A7DB67F344AB}" dt="2023-03-06T10:06:28.943" v="36"/>
        <pc:sldMkLst>
          <pc:docMk/>
          <pc:sldMk cId="3731409712" sldId="329"/>
        </pc:sldMkLst>
        <pc:spChg chg="mod">
          <ac:chgData name="Tholen, Tiina" userId="d16c1047-2248-49cc-9709-145021c3e76b" providerId="ADAL" clId="{35F8E24E-F5B1-46A5-8A80-A7DB67F344AB}" dt="2023-03-06T10:06:28.943" v="36"/>
          <ac:spMkLst>
            <pc:docMk/>
            <pc:sldMk cId="3731409712" sldId="329"/>
            <ac:spMk id="2" creationId="{B556E64F-C76F-417B-BB0D-80BB8386DE28}"/>
          </ac:spMkLst>
        </pc:spChg>
      </pc:sldChg>
      <pc:sldChg chg="modSp mod">
        <pc:chgData name="Tholen, Tiina" userId="d16c1047-2248-49cc-9709-145021c3e76b" providerId="ADAL" clId="{35F8E24E-F5B1-46A5-8A80-A7DB67F344AB}" dt="2023-03-06T10:06:36.887" v="37"/>
        <pc:sldMkLst>
          <pc:docMk/>
          <pc:sldMk cId="3030328115" sldId="330"/>
        </pc:sldMkLst>
        <pc:spChg chg="mod">
          <ac:chgData name="Tholen, Tiina" userId="d16c1047-2248-49cc-9709-145021c3e76b" providerId="ADAL" clId="{35F8E24E-F5B1-46A5-8A80-A7DB67F344AB}" dt="2023-03-06T10:06:36.887" v="37"/>
          <ac:spMkLst>
            <pc:docMk/>
            <pc:sldMk cId="3030328115" sldId="330"/>
            <ac:spMk id="2" creationId="{3D5EF17C-B72B-47CD-A642-E2D88FEAB5AC}"/>
          </ac:spMkLst>
        </pc:spChg>
      </pc:sldChg>
      <pc:sldChg chg="modSp mod">
        <pc:chgData name="Tholen, Tiina" userId="d16c1047-2248-49cc-9709-145021c3e76b" providerId="ADAL" clId="{35F8E24E-F5B1-46A5-8A80-A7DB67F344AB}" dt="2023-03-06T10:06:41.038" v="38"/>
        <pc:sldMkLst>
          <pc:docMk/>
          <pc:sldMk cId="1271719412" sldId="331"/>
        </pc:sldMkLst>
        <pc:spChg chg="mod">
          <ac:chgData name="Tholen, Tiina" userId="d16c1047-2248-49cc-9709-145021c3e76b" providerId="ADAL" clId="{35F8E24E-F5B1-46A5-8A80-A7DB67F344AB}" dt="2023-03-06T10:06:41.038" v="38"/>
          <ac:spMkLst>
            <pc:docMk/>
            <pc:sldMk cId="1271719412" sldId="331"/>
            <ac:spMk id="2" creationId="{3D5EF17C-B72B-47CD-A642-E2D88FEAB5AC}"/>
          </ac:spMkLst>
        </pc:spChg>
      </pc:sldChg>
      <pc:sldChg chg="modSp mod">
        <pc:chgData name="Tholen, Tiina" userId="d16c1047-2248-49cc-9709-145021c3e76b" providerId="ADAL" clId="{35F8E24E-F5B1-46A5-8A80-A7DB67F344AB}" dt="2023-03-06T10:06:44.467" v="39"/>
        <pc:sldMkLst>
          <pc:docMk/>
          <pc:sldMk cId="102594145" sldId="332"/>
        </pc:sldMkLst>
        <pc:spChg chg="mod">
          <ac:chgData name="Tholen, Tiina" userId="d16c1047-2248-49cc-9709-145021c3e76b" providerId="ADAL" clId="{35F8E24E-F5B1-46A5-8A80-A7DB67F344AB}" dt="2023-03-06T10:06:44.467" v="39"/>
          <ac:spMkLst>
            <pc:docMk/>
            <pc:sldMk cId="102594145" sldId="332"/>
            <ac:spMk id="2" creationId="{3D5EF17C-B72B-47CD-A642-E2D88FEAB5AC}"/>
          </ac:spMkLst>
        </pc:spChg>
      </pc:sldChg>
      <pc:sldChg chg="modSp mod">
        <pc:chgData name="Tholen, Tiina" userId="d16c1047-2248-49cc-9709-145021c3e76b" providerId="ADAL" clId="{35F8E24E-F5B1-46A5-8A80-A7DB67F344AB}" dt="2023-03-06T10:06:51.364" v="40"/>
        <pc:sldMkLst>
          <pc:docMk/>
          <pc:sldMk cId="3495700648" sldId="333"/>
        </pc:sldMkLst>
        <pc:spChg chg="mod">
          <ac:chgData name="Tholen, Tiina" userId="d16c1047-2248-49cc-9709-145021c3e76b" providerId="ADAL" clId="{35F8E24E-F5B1-46A5-8A80-A7DB67F344AB}" dt="2023-03-06T10:06:51.364" v="40"/>
          <ac:spMkLst>
            <pc:docMk/>
            <pc:sldMk cId="3495700648" sldId="333"/>
            <ac:spMk id="2" creationId="{CE71AEFB-4E4C-40EB-A46D-08D54B633824}"/>
          </ac:spMkLst>
        </pc:spChg>
      </pc:sldChg>
      <pc:sldChg chg="modSp mod">
        <pc:chgData name="Tholen, Tiina" userId="d16c1047-2248-49cc-9709-145021c3e76b" providerId="ADAL" clId="{35F8E24E-F5B1-46A5-8A80-A7DB67F344AB}" dt="2023-03-06T10:07:07.207" v="41"/>
        <pc:sldMkLst>
          <pc:docMk/>
          <pc:sldMk cId="1444293358" sldId="334"/>
        </pc:sldMkLst>
        <pc:spChg chg="mod">
          <ac:chgData name="Tholen, Tiina" userId="d16c1047-2248-49cc-9709-145021c3e76b" providerId="ADAL" clId="{35F8E24E-F5B1-46A5-8A80-A7DB67F344AB}" dt="2023-03-06T10:07:07.207" v="41"/>
          <ac:spMkLst>
            <pc:docMk/>
            <pc:sldMk cId="1444293358" sldId="334"/>
            <ac:spMk id="2" creationId="{E8E55008-A359-442C-B17A-1C83DFC5381E}"/>
          </ac:spMkLst>
        </pc:spChg>
      </pc:sldChg>
      <pc:sldChg chg="modSp mod">
        <pc:chgData name="Tholen, Tiina" userId="d16c1047-2248-49cc-9709-145021c3e76b" providerId="ADAL" clId="{35F8E24E-F5B1-46A5-8A80-A7DB67F344AB}" dt="2023-03-06T10:07:16.665" v="42"/>
        <pc:sldMkLst>
          <pc:docMk/>
          <pc:sldMk cId="370469112" sldId="335"/>
        </pc:sldMkLst>
        <pc:spChg chg="mod">
          <ac:chgData name="Tholen, Tiina" userId="d16c1047-2248-49cc-9709-145021c3e76b" providerId="ADAL" clId="{35F8E24E-F5B1-46A5-8A80-A7DB67F344AB}" dt="2023-03-06T10:07:16.665" v="42"/>
          <ac:spMkLst>
            <pc:docMk/>
            <pc:sldMk cId="370469112" sldId="335"/>
            <ac:spMk id="2" creationId="{327D2DBB-345F-497B-8FD7-BFA5765797D4}"/>
          </ac:spMkLst>
        </pc:spChg>
      </pc:sldChg>
      <pc:sldChg chg="modSp mod">
        <pc:chgData name="Tholen, Tiina" userId="d16c1047-2248-49cc-9709-145021c3e76b" providerId="ADAL" clId="{35F8E24E-F5B1-46A5-8A80-A7DB67F344AB}" dt="2023-03-06T10:07:23.916" v="43"/>
        <pc:sldMkLst>
          <pc:docMk/>
          <pc:sldMk cId="628086250" sldId="336"/>
        </pc:sldMkLst>
        <pc:spChg chg="mod">
          <ac:chgData name="Tholen, Tiina" userId="d16c1047-2248-49cc-9709-145021c3e76b" providerId="ADAL" clId="{35F8E24E-F5B1-46A5-8A80-A7DB67F344AB}" dt="2023-03-06T10:07:23.916" v="43"/>
          <ac:spMkLst>
            <pc:docMk/>
            <pc:sldMk cId="628086250" sldId="336"/>
            <ac:spMk id="2" creationId="{E8E55008-A359-442C-B17A-1C83DFC5381E}"/>
          </ac:spMkLst>
        </pc:spChg>
      </pc:sldChg>
      <pc:sldChg chg="modSp mod">
        <pc:chgData name="Tholen, Tiina" userId="d16c1047-2248-49cc-9709-145021c3e76b" providerId="ADAL" clId="{35F8E24E-F5B1-46A5-8A80-A7DB67F344AB}" dt="2023-03-06T10:07:36.674" v="44"/>
        <pc:sldMkLst>
          <pc:docMk/>
          <pc:sldMk cId="1867396478" sldId="337"/>
        </pc:sldMkLst>
        <pc:spChg chg="mod">
          <ac:chgData name="Tholen, Tiina" userId="d16c1047-2248-49cc-9709-145021c3e76b" providerId="ADAL" clId="{35F8E24E-F5B1-46A5-8A80-A7DB67F344AB}" dt="2023-03-06T10:07:36.674" v="44"/>
          <ac:spMkLst>
            <pc:docMk/>
            <pc:sldMk cId="1867396478" sldId="337"/>
            <ac:spMk id="2" creationId="{4FA11668-CC25-4A0D-AEE9-A9F37B9B3036}"/>
          </ac:spMkLst>
        </pc:spChg>
      </pc:sldChg>
      <pc:sldChg chg="modSp mod">
        <pc:chgData name="Tholen, Tiina" userId="d16c1047-2248-49cc-9709-145021c3e76b" providerId="ADAL" clId="{35F8E24E-F5B1-46A5-8A80-A7DB67F344AB}" dt="2023-03-06T10:07:44.557" v="45"/>
        <pc:sldMkLst>
          <pc:docMk/>
          <pc:sldMk cId="3662778451" sldId="338"/>
        </pc:sldMkLst>
        <pc:spChg chg="mod">
          <ac:chgData name="Tholen, Tiina" userId="d16c1047-2248-49cc-9709-145021c3e76b" providerId="ADAL" clId="{35F8E24E-F5B1-46A5-8A80-A7DB67F344AB}" dt="2023-03-06T10:07:44.557" v="45"/>
          <ac:spMkLst>
            <pc:docMk/>
            <pc:sldMk cId="3662778451" sldId="338"/>
            <ac:spMk id="2" creationId="{4FA11668-CC25-4A0D-AEE9-A9F37B9B3036}"/>
          </ac:spMkLst>
        </pc:spChg>
      </pc:sldChg>
      <pc:sldChg chg="modSp mod">
        <pc:chgData name="Tholen, Tiina" userId="d16c1047-2248-49cc-9709-145021c3e76b" providerId="ADAL" clId="{35F8E24E-F5B1-46A5-8A80-A7DB67F344AB}" dt="2023-03-06T10:07:51.335" v="46"/>
        <pc:sldMkLst>
          <pc:docMk/>
          <pc:sldMk cId="2432733360" sldId="339"/>
        </pc:sldMkLst>
        <pc:spChg chg="mod">
          <ac:chgData name="Tholen, Tiina" userId="d16c1047-2248-49cc-9709-145021c3e76b" providerId="ADAL" clId="{35F8E24E-F5B1-46A5-8A80-A7DB67F344AB}" dt="2023-03-06T10:07:51.335" v="46"/>
          <ac:spMkLst>
            <pc:docMk/>
            <pc:sldMk cId="2432733360" sldId="339"/>
            <ac:spMk id="2" creationId="{92DE0190-0319-42A4-BFAE-1E574EC26CD6}"/>
          </ac:spMkLst>
        </pc:spChg>
      </pc:sldChg>
      <pc:sldChg chg="modSp mod">
        <pc:chgData name="Tholen, Tiina" userId="d16c1047-2248-49cc-9709-145021c3e76b" providerId="ADAL" clId="{35F8E24E-F5B1-46A5-8A80-A7DB67F344AB}" dt="2023-03-06T10:07:58.104" v="47"/>
        <pc:sldMkLst>
          <pc:docMk/>
          <pc:sldMk cId="3169843571" sldId="340"/>
        </pc:sldMkLst>
        <pc:spChg chg="mod">
          <ac:chgData name="Tholen, Tiina" userId="d16c1047-2248-49cc-9709-145021c3e76b" providerId="ADAL" clId="{35F8E24E-F5B1-46A5-8A80-A7DB67F344AB}" dt="2023-03-06T10:07:58.104" v="47"/>
          <ac:spMkLst>
            <pc:docMk/>
            <pc:sldMk cId="3169843571" sldId="340"/>
            <ac:spMk id="2" creationId="{92DE0190-0319-42A4-BFAE-1E574EC26CD6}"/>
          </ac:spMkLst>
        </pc:spChg>
      </pc:sldChg>
      <pc:sldChg chg="modSp mod">
        <pc:chgData name="Tholen, Tiina" userId="d16c1047-2248-49cc-9709-145021c3e76b" providerId="ADAL" clId="{35F8E24E-F5B1-46A5-8A80-A7DB67F344AB}" dt="2023-03-06T10:08:05.444" v="48"/>
        <pc:sldMkLst>
          <pc:docMk/>
          <pc:sldMk cId="1943146667" sldId="341"/>
        </pc:sldMkLst>
        <pc:spChg chg="mod">
          <ac:chgData name="Tholen, Tiina" userId="d16c1047-2248-49cc-9709-145021c3e76b" providerId="ADAL" clId="{35F8E24E-F5B1-46A5-8A80-A7DB67F344AB}" dt="2023-03-06T10:08:05.444" v="48"/>
          <ac:spMkLst>
            <pc:docMk/>
            <pc:sldMk cId="1943146667" sldId="341"/>
            <ac:spMk id="2" creationId="{D26F44BA-8DBF-4CEF-B4DF-D064D90C8EB5}"/>
          </ac:spMkLst>
        </pc:spChg>
      </pc:sldChg>
      <pc:sldChg chg="modSp mod">
        <pc:chgData name="Tholen, Tiina" userId="d16c1047-2248-49cc-9709-145021c3e76b" providerId="ADAL" clId="{35F8E24E-F5B1-46A5-8A80-A7DB67F344AB}" dt="2023-03-06T10:08:38.126" v="52"/>
        <pc:sldMkLst>
          <pc:docMk/>
          <pc:sldMk cId="4264047359" sldId="342"/>
        </pc:sldMkLst>
        <pc:spChg chg="mod">
          <ac:chgData name="Tholen, Tiina" userId="d16c1047-2248-49cc-9709-145021c3e76b" providerId="ADAL" clId="{35F8E24E-F5B1-46A5-8A80-A7DB67F344AB}" dt="2023-03-06T10:08:38.126" v="52"/>
          <ac:spMkLst>
            <pc:docMk/>
            <pc:sldMk cId="4264047359" sldId="342"/>
            <ac:spMk id="2" creationId="{3D5EF17C-B72B-47CD-A642-E2D88FEAB5AC}"/>
          </ac:spMkLst>
        </pc:spChg>
      </pc:sldChg>
      <pc:sldChg chg="modSp mod">
        <pc:chgData name="Tholen, Tiina" userId="d16c1047-2248-49cc-9709-145021c3e76b" providerId="ADAL" clId="{35F8E24E-F5B1-46A5-8A80-A7DB67F344AB}" dt="2023-03-06T10:11:34.540" v="65"/>
        <pc:sldMkLst>
          <pc:docMk/>
          <pc:sldMk cId="3523357603" sldId="343"/>
        </pc:sldMkLst>
        <pc:spChg chg="mod">
          <ac:chgData name="Tholen, Tiina" userId="d16c1047-2248-49cc-9709-145021c3e76b" providerId="ADAL" clId="{35F8E24E-F5B1-46A5-8A80-A7DB67F344AB}" dt="2023-03-06T10:11:34.540" v="65"/>
          <ac:spMkLst>
            <pc:docMk/>
            <pc:sldMk cId="3523357603" sldId="343"/>
            <ac:spMk id="2" creationId="{E0E9CB9A-C3B1-40FF-B986-D697139A7508}"/>
          </ac:spMkLst>
        </pc:spChg>
      </pc:sldChg>
      <pc:sldChg chg="modSp mod">
        <pc:chgData name="Tholen, Tiina" userId="d16c1047-2248-49cc-9709-145021c3e76b" providerId="ADAL" clId="{35F8E24E-F5B1-46A5-8A80-A7DB67F344AB}" dt="2023-03-06T10:11:40.855" v="66"/>
        <pc:sldMkLst>
          <pc:docMk/>
          <pc:sldMk cId="2312943405" sldId="344"/>
        </pc:sldMkLst>
        <pc:spChg chg="mod">
          <ac:chgData name="Tholen, Tiina" userId="d16c1047-2248-49cc-9709-145021c3e76b" providerId="ADAL" clId="{35F8E24E-F5B1-46A5-8A80-A7DB67F344AB}" dt="2023-03-06T10:11:40.855" v="66"/>
          <ac:spMkLst>
            <pc:docMk/>
            <pc:sldMk cId="2312943405" sldId="344"/>
            <ac:spMk id="2" creationId="{3D5EF17C-B72B-47CD-A642-E2D88FEAB5AC}"/>
          </ac:spMkLst>
        </pc:spChg>
      </pc:sldChg>
      <pc:sldChg chg="modSp mod">
        <pc:chgData name="Tholen, Tiina" userId="d16c1047-2248-49cc-9709-145021c3e76b" providerId="ADAL" clId="{35F8E24E-F5B1-46A5-8A80-A7DB67F344AB}" dt="2023-03-06T10:11:44.266" v="67"/>
        <pc:sldMkLst>
          <pc:docMk/>
          <pc:sldMk cId="1954398242" sldId="345"/>
        </pc:sldMkLst>
        <pc:spChg chg="mod">
          <ac:chgData name="Tholen, Tiina" userId="d16c1047-2248-49cc-9709-145021c3e76b" providerId="ADAL" clId="{35F8E24E-F5B1-46A5-8A80-A7DB67F344AB}" dt="2023-03-06T10:11:44.266" v="67"/>
          <ac:spMkLst>
            <pc:docMk/>
            <pc:sldMk cId="1954398242" sldId="345"/>
            <ac:spMk id="2" creationId="{3D5EF17C-B72B-47CD-A642-E2D88FEAB5AC}"/>
          </ac:spMkLst>
        </pc:spChg>
      </pc:sldChg>
      <pc:sldChg chg="modSp mod">
        <pc:chgData name="Tholen, Tiina" userId="d16c1047-2248-49cc-9709-145021c3e76b" providerId="ADAL" clId="{35F8E24E-F5B1-46A5-8A80-A7DB67F344AB}" dt="2023-03-06T10:11:47.451" v="68"/>
        <pc:sldMkLst>
          <pc:docMk/>
          <pc:sldMk cId="3306743936" sldId="346"/>
        </pc:sldMkLst>
        <pc:spChg chg="mod">
          <ac:chgData name="Tholen, Tiina" userId="d16c1047-2248-49cc-9709-145021c3e76b" providerId="ADAL" clId="{35F8E24E-F5B1-46A5-8A80-A7DB67F344AB}" dt="2023-03-06T10:11:47.451" v="68"/>
          <ac:spMkLst>
            <pc:docMk/>
            <pc:sldMk cId="3306743936" sldId="346"/>
            <ac:spMk id="2" creationId="{3D5EF17C-B72B-47CD-A642-E2D88FEAB5AC}"/>
          </ac:spMkLst>
        </pc:spChg>
      </pc:sldChg>
      <pc:sldChg chg="modSp mod">
        <pc:chgData name="Tholen, Tiina" userId="d16c1047-2248-49cc-9709-145021c3e76b" providerId="ADAL" clId="{35F8E24E-F5B1-46A5-8A80-A7DB67F344AB}" dt="2023-03-06T10:11:57.595" v="69"/>
        <pc:sldMkLst>
          <pc:docMk/>
          <pc:sldMk cId="494294542" sldId="347"/>
        </pc:sldMkLst>
        <pc:spChg chg="mod">
          <ac:chgData name="Tholen, Tiina" userId="d16c1047-2248-49cc-9709-145021c3e76b" providerId="ADAL" clId="{35F8E24E-F5B1-46A5-8A80-A7DB67F344AB}" dt="2023-03-06T10:11:57.595" v="69"/>
          <ac:spMkLst>
            <pc:docMk/>
            <pc:sldMk cId="494294542" sldId="347"/>
            <ac:spMk id="2" creationId="{BA7064B0-025B-4948-8AA5-CAE4C96D34C4}"/>
          </ac:spMkLst>
        </pc:spChg>
      </pc:sldChg>
      <pc:sldChg chg="modSp mod">
        <pc:chgData name="Tholen, Tiina" userId="d16c1047-2248-49cc-9709-145021c3e76b" providerId="ADAL" clId="{35F8E24E-F5B1-46A5-8A80-A7DB67F344AB}" dt="2023-03-06T10:12:06.646" v="70"/>
        <pc:sldMkLst>
          <pc:docMk/>
          <pc:sldMk cId="1468549605" sldId="348"/>
        </pc:sldMkLst>
        <pc:spChg chg="mod">
          <ac:chgData name="Tholen, Tiina" userId="d16c1047-2248-49cc-9709-145021c3e76b" providerId="ADAL" clId="{35F8E24E-F5B1-46A5-8A80-A7DB67F344AB}" dt="2023-03-06T10:12:06.646" v="70"/>
          <ac:spMkLst>
            <pc:docMk/>
            <pc:sldMk cId="1468549605" sldId="348"/>
            <ac:spMk id="2" creationId="{E8E55008-A359-442C-B17A-1C83DFC5381E}"/>
          </ac:spMkLst>
        </pc:spChg>
      </pc:sldChg>
      <pc:sldChg chg="modSp mod">
        <pc:chgData name="Tholen, Tiina" userId="d16c1047-2248-49cc-9709-145021c3e76b" providerId="ADAL" clId="{35F8E24E-F5B1-46A5-8A80-A7DB67F344AB}" dt="2023-03-06T10:04:03.561" v="35"/>
        <pc:sldMkLst>
          <pc:docMk/>
          <pc:sldMk cId="213830136" sldId="349"/>
        </pc:sldMkLst>
        <pc:spChg chg="mod">
          <ac:chgData name="Tholen, Tiina" userId="d16c1047-2248-49cc-9709-145021c3e76b" providerId="ADAL" clId="{35F8E24E-F5B1-46A5-8A80-A7DB67F344AB}" dt="2023-03-06T10:04:03.561" v="35"/>
          <ac:spMkLst>
            <pc:docMk/>
            <pc:sldMk cId="213830136" sldId="349"/>
            <ac:spMk id="2" creationId="{8D9EBB14-384B-4A58-B68E-14E95B8AB9D2}"/>
          </ac:spMkLst>
        </pc:spChg>
      </pc:sldChg>
      <pc:sldChg chg="modSp mod">
        <pc:chgData name="Tholen, Tiina" userId="d16c1047-2248-49cc-9709-145021c3e76b" providerId="ADAL" clId="{35F8E24E-F5B1-46A5-8A80-A7DB67F344AB}" dt="2023-03-06T10:12:20.443" v="71"/>
        <pc:sldMkLst>
          <pc:docMk/>
          <pc:sldMk cId="3470464159" sldId="350"/>
        </pc:sldMkLst>
        <pc:spChg chg="mod">
          <ac:chgData name="Tholen, Tiina" userId="d16c1047-2248-49cc-9709-145021c3e76b" providerId="ADAL" clId="{35F8E24E-F5B1-46A5-8A80-A7DB67F344AB}" dt="2023-03-06T10:12:20.443" v="71"/>
          <ac:spMkLst>
            <pc:docMk/>
            <pc:sldMk cId="3470464159" sldId="350"/>
            <ac:spMk id="2" creationId="{E8E55008-A359-442C-B17A-1C83DFC5381E}"/>
          </ac:spMkLst>
        </pc:spChg>
      </pc:sldChg>
      <pc:sldChg chg="modSp mod">
        <pc:chgData name="Tholen, Tiina" userId="d16c1047-2248-49cc-9709-145021c3e76b" providerId="ADAL" clId="{35F8E24E-F5B1-46A5-8A80-A7DB67F344AB}" dt="2023-03-06T10:12:28.612" v="72"/>
        <pc:sldMkLst>
          <pc:docMk/>
          <pc:sldMk cId="4096715934" sldId="351"/>
        </pc:sldMkLst>
        <pc:spChg chg="mod">
          <ac:chgData name="Tholen, Tiina" userId="d16c1047-2248-49cc-9709-145021c3e76b" providerId="ADAL" clId="{35F8E24E-F5B1-46A5-8A80-A7DB67F344AB}" dt="2023-03-06T10:12:28.612" v="72"/>
          <ac:spMkLst>
            <pc:docMk/>
            <pc:sldMk cId="4096715934" sldId="351"/>
            <ac:spMk id="2" creationId="{79B3AC1E-F448-4E3C-814F-FA1749F400F2}"/>
          </ac:spMkLst>
        </pc:spChg>
      </pc:sldChg>
      <pc:sldChg chg="modSp mod">
        <pc:chgData name="Tholen, Tiina" userId="d16c1047-2248-49cc-9709-145021c3e76b" providerId="ADAL" clId="{35F8E24E-F5B1-46A5-8A80-A7DB67F344AB}" dt="2023-03-06T10:12:35.732" v="73"/>
        <pc:sldMkLst>
          <pc:docMk/>
          <pc:sldMk cId="3967230508" sldId="352"/>
        </pc:sldMkLst>
        <pc:spChg chg="mod">
          <ac:chgData name="Tholen, Tiina" userId="d16c1047-2248-49cc-9709-145021c3e76b" providerId="ADAL" clId="{35F8E24E-F5B1-46A5-8A80-A7DB67F344AB}" dt="2023-03-06T10:12:35.732" v="73"/>
          <ac:spMkLst>
            <pc:docMk/>
            <pc:sldMk cId="3967230508" sldId="352"/>
            <ac:spMk id="2" creationId="{79B3AC1E-F448-4E3C-814F-FA1749F400F2}"/>
          </ac:spMkLst>
        </pc:spChg>
      </pc:sldChg>
      <pc:sldChg chg="modSp mod">
        <pc:chgData name="Tholen, Tiina" userId="d16c1047-2248-49cc-9709-145021c3e76b" providerId="ADAL" clId="{35F8E24E-F5B1-46A5-8A80-A7DB67F344AB}" dt="2023-03-06T10:12:39.252" v="74"/>
        <pc:sldMkLst>
          <pc:docMk/>
          <pc:sldMk cId="1745709948" sldId="353"/>
        </pc:sldMkLst>
        <pc:spChg chg="mod">
          <ac:chgData name="Tholen, Tiina" userId="d16c1047-2248-49cc-9709-145021c3e76b" providerId="ADAL" clId="{35F8E24E-F5B1-46A5-8A80-A7DB67F344AB}" dt="2023-03-06T10:12:39.252" v="74"/>
          <ac:spMkLst>
            <pc:docMk/>
            <pc:sldMk cId="1745709948" sldId="353"/>
            <ac:spMk id="2" creationId="{79B3AC1E-F448-4E3C-814F-FA1749F400F2}"/>
          </ac:spMkLst>
        </pc:spChg>
      </pc:sldChg>
      <pc:sldChg chg="modSp mod">
        <pc:chgData name="Tholen, Tiina" userId="d16c1047-2248-49cc-9709-145021c3e76b" providerId="ADAL" clId="{35F8E24E-F5B1-46A5-8A80-A7DB67F344AB}" dt="2023-03-06T10:12:47.500" v="75"/>
        <pc:sldMkLst>
          <pc:docMk/>
          <pc:sldMk cId="2156522345" sldId="354"/>
        </pc:sldMkLst>
        <pc:spChg chg="mod">
          <ac:chgData name="Tholen, Tiina" userId="d16c1047-2248-49cc-9709-145021c3e76b" providerId="ADAL" clId="{35F8E24E-F5B1-46A5-8A80-A7DB67F344AB}" dt="2023-03-06T10:12:47.500" v="75"/>
          <ac:spMkLst>
            <pc:docMk/>
            <pc:sldMk cId="2156522345" sldId="354"/>
            <ac:spMk id="2" creationId="{92DE0190-0319-42A4-BFAE-1E574EC26CD6}"/>
          </ac:spMkLst>
        </pc:spChg>
      </pc:sldChg>
      <pc:sldChg chg="modSp mod">
        <pc:chgData name="Tholen, Tiina" userId="d16c1047-2248-49cc-9709-145021c3e76b" providerId="ADAL" clId="{35F8E24E-F5B1-46A5-8A80-A7DB67F344AB}" dt="2023-03-06T10:12:53.383" v="76"/>
        <pc:sldMkLst>
          <pc:docMk/>
          <pc:sldMk cId="1945824982" sldId="355"/>
        </pc:sldMkLst>
        <pc:spChg chg="mod">
          <ac:chgData name="Tholen, Tiina" userId="d16c1047-2248-49cc-9709-145021c3e76b" providerId="ADAL" clId="{35F8E24E-F5B1-46A5-8A80-A7DB67F344AB}" dt="2023-03-06T10:12:53.383" v="76"/>
          <ac:spMkLst>
            <pc:docMk/>
            <pc:sldMk cId="1945824982" sldId="355"/>
            <ac:spMk id="2" creationId="{92DE0190-0319-42A4-BFAE-1E574EC26CD6}"/>
          </ac:spMkLst>
        </pc:spChg>
      </pc:sldChg>
      <pc:sldChg chg="modSp mod">
        <pc:chgData name="Tholen, Tiina" userId="d16c1047-2248-49cc-9709-145021c3e76b" providerId="ADAL" clId="{35F8E24E-F5B1-46A5-8A80-A7DB67F344AB}" dt="2023-03-06T10:13:00.878" v="77"/>
        <pc:sldMkLst>
          <pc:docMk/>
          <pc:sldMk cId="863525311" sldId="356"/>
        </pc:sldMkLst>
        <pc:spChg chg="mod">
          <ac:chgData name="Tholen, Tiina" userId="d16c1047-2248-49cc-9709-145021c3e76b" providerId="ADAL" clId="{35F8E24E-F5B1-46A5-8A80-A7DB67F344AB}" dt="2023-03-06T10:13:00.878" v="77"/>
          <ac:spMkLst>
            <pc:docMk/>
            <pc:sldMk cId="863525311" sldId="356"/>
            <ac:spMk id="2" creationId="{D26F44BA-8DBF-4CEF-B4DF-D064D90C8EB5}"/>
          </ac:spMkLst>
        </pc:spChg>
      </pc:sldChg>
      <pc:sldChg chg="modSp mod">
        <pc:chgData name="Tholen, Tiina" userId="d16c1047-2248-49cc-9709-145021c3e76b" providerId="ADAL" clId="{35F8E24E-F5B1-46A5-8A80-A7DB67F344AB}" dt="2023-03-06T10:13:06.736" v="78"/>
        <pc:sldMkLst>
          <pc:docMk/>
          <pc:sldMk cId="2563456178" sldId="357"/>
        </pc:sldMkLst>
        <pc:spChg chg="mod">
          <ac:chgData name="Tholen, Tiina" userId="d16c1047-2248-49cc-9709-145021c3e76b" providerId="ADAL" clId="{35F8E24E-F5B1-46A5-8A80-A7DB67F344AB}" dt="2023-03-06T10:13:06.736" v="78"/>
          <ac:spMkLst>
            <pc:docMk/>
            <pc:sldMk cId="2563456178" sldId="357"/>
            <ac:spMk id="2" creationId="{D26F44BA-8DBF-4CEF-B4DF-D064D90C8EB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F8381AF-414B-4BCE-81A4-0A6F75BC8A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EDCD517-567C-4648-9668-0EBA35311FA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A12A7FB-C3E4-458E-9330-FFDA791D709E}" type="datetimeFigureOut">
              <a:rPr lang="en-US" smtClean="0"/>
              <a:t>1/23/2024</a:t>
            </a:fld>
            <a:endParaRPr lang="en-US"/>
          </a:p>
        </p:txBody>
      </p:sp>
      <p:sp>
        <p:nvSpPr>
          <p:cNvPr id="4" name="Footer Placeholder 3">
            <a:extLst>
              <a:ext uri="{FF2B5EF4-FFF2-40B4-BE49-F238E27FC236}">
                <a16:creationId xmlns:a16="http://schemas.microsoft.com/office/drawing/2014/main" id="{57DAF626-C698-4274-9FEF-5ECB8FF1044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428C017-EF8A-4E22-B17A-061898A4FD0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915D19-1439-4187-8EFF-F3A149298D40}" type="slidenum">
              <a:rPr lang="en-US" smtClean="0"/>
              <a:t>‹N›</a:t>
            </a:fld>
            <a:endParaRPr lang="en-US"/>
          </a:p>
        </p:txBody>
      </p:sp>
    </p:spTree>
    <p:extLst>
      <p:ext uri="{BB962C8B-B14F-4D97-AF65-F5344CB8AC3E}">
        <p14:creationId xmlns:p14="http://schemas.microsoft.com/office/powerpoint/2010/main" val="3556281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89D0DD-81A8-480E-886F-2C5E662EB20D}" type="datetimeFigureOut">
              <a:rPr lang="en-US" smtClean="0"/>
              <a:t>1/23/2024</a:t>
            </a:fld>
            <a:endParaRPr lang="en-US"/>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4018D2-26EA-4626-92F2-1F10E443FD0D}" type="slidenum">
              <a:rPr lang="en-US" smtClean="0"/>
              <a:t>‹N›</a:t>
            </a:fld>
            <a:endParaRPr lang="en-US"/>
          </a:p>
        </p:txBody>
      </p:sp>
    </p:spTree>
    <p:extLst>
      <p:ext uri="{BB962C8B-B14F-4D97-AF65-F5344CB8AC3E}">
        <p14:creationId xmlns:p14="http://schemas.microsoft.com/office/powerpoint/2010/main" val="4281352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hasCustomPrompt="1"/>
          </p:nvPr>
        </p:nvSpPr>
        <p:spPr>
          <a:xfrm>
            <a:off x="1524000" y="3602038"/>
            <a:ext cx="9144000" cy="1655762"/>
          </a:xfrm>
        </p:spPr>
        <p:txBody>
          <a:bodyPr/>
          <a:lstStyle>
            <a:lvl1pPr marL="0" indent="0" algn="ctr">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a:t>
            </a:r>
            <a:r>
              <a:rPr lang="en-US" dirty="0" err="1"/>
              <a:t>styleS</a:t>
            </a:r>
            <a:endParaRPr lang="en-US" dirty="0"/>
          </a:p>
        </p:txBody>
      </p:sp>
    </p:spTree>
    <p:extLst>
      <p:ext uri="{BB962C8B-B14F-4D97-AF65-F5344CB8AC3E}">
        <p14:creationId xmlns:p14="http://schemas.microsoft.com/office/powerpoint/2010/main" val="3699854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040313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67193597"/>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82404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786273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0595369"/>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00215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3239678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08049510"/>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769364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79477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a:t>Click to edit Master title style</a:t>
            </a:r>
            <a:endParaRPr lang="en-US" dirty="0"/>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073600"/>
            <a:ext cx="10515600" cy="423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982927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3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10000592"/>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63067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605653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10611655"/>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990141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solidFill>
                  <a:schemeClr val="accent6"/>
                </a:solidFill>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0803749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3282149"/>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18250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8238089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98500405"/>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a:t>Click to edit Master title style</a:t>
            </a:r>
            <a:endParaRPr lang="en-US" dirty="0"/>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073600"/>
            <a:ext cx="5181600" cy="423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Cotent 2">
            <a:extLst>
              <a:ext uri="{FF2B5EF4-FFF2-40B4-BE49-F238E27FC236}">
                <a16:creationId xmlns:a16="http://schemas.microsoft.com/office/drawing/2014/main" id="{62BC5A6B-23F7-4B64-ADA5-9567EC832B59}"/>
              </a:ext>
            </a:extLst>
          </p:cNvPr>
          <p:cNvSpPr>
            <a:spLocks noGrp="1"/>
          </p:cNvSpPr>
          <p:nvPr>
            <p:ph sz="half" idx="2"/>
          </p:nvPr>
        </p:nvSpPr>
        <p:spPr>
          <a:xfrm>
            <a:off x="6172200" y="2073600"/>
            <a:ext cx="5181600" cy="423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89393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537956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0513412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0736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97746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3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073600"/>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073600"/>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562012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483661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19614392"/>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373475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7626168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53419215"/>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6294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3" name="Smooth Curve">
            <a:extLst>
              <a:ext uri="{FF2B5EF4-FFF2-40B4-BE49-F238E27FC236}">
                <a16:creationId xmlns:a16="http://schemas.microsoft.com/office/drawing/2014/main" id="{0F74EA8F-19F8-4911-9230-0385C8FCB8E5}"/>
              </a:ext>
            </a:extLst>
          </p:cNvPr>
          <p:cNvSpPr>
            <a:spLocks/>
          </p:cNvSpPr>
          <p:nvPr userDrawn="1"/>
        </p:nvSpPr>
        <p:spPr bwMode="auto">
          <a:xfrm>
            <a:off x="214801" y="216000"/>
            <a:ext cx="11760266" cy="336550"/>
          </a:xfrm>
          <a:custGeom>
            <a:avLst/>
            <a:gdLst>
              <a:gd name="T0" fmla="*/ 2152 w 2152"/>
              <a:gd name="T1" fmla="*/ 0 h 104"/>
              <a:gd name="T2" fmla="*/ 104 w 2152"/>
              <a:gd name="T3" fmla="*/ 0 h 104"/>
              <a:gd name="T4" fmla="*/ 0 w 2152"/>
              <a:gd name="T5" fmla="*/ 104 h 104"/>
              <a:gd name="connsiteX0" fmla="*/ 17224 w 17224"/>
              <a:gd name="connsiteY0" fmla="*/ 0 h 10000"/>
              <a:gd name="connsiteX1" fmla="*/ 483 w 17224"/>
              <a:gd name="connsiteY1" fmla="*/ 0 h 10000"/>
              <a:gd name="connsiteX2" fmla="*/ 0 w 17224"/>
              <a:gd name="connsiteY2" fmla="*/ 10000 h 10000"/>
            </a:gdLst>
            <a:ahLst/>
            <a:cxnLst>
              <a:cxn ang="0">
                <a:pos x="connsiteX0" y="connsiteY0"/>
              </a:cxn>
              <a:cxn ang="0">
                <a:pos x="connsiteX1" y="connsiteY1"/>
              </a:cxn>
              <a:cxn ang="0">
                <a:pos x="connsiteX2" y="connsiteY2"/>
              </a:cxn>
            </a:cxnLst>
            <a:rect l="l" t="t" r="r" b="b"/>
            <a:pathLst>
              <a:path w="17224" h="10000">
                <a:moveTo>
                  <a:pt x="17224" y="0"/>
                </a:moveTo>
                <a:lnTo>
                  <a:pt x="483" y="0"/>
                </a:lnTo>
                <a:cubicBezTo>
                  <a:pt x="483" y="0"/>
                  <a:pt x="0" y="0"/>
                  <a:pt x="0" y="10000"/>
                </a:cubicBezTo>
              </a:path>
            </a:pathLst>
          </a:custGeom>
          <a:noFill/>
          <a:ln w="19050" cap="rnd">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Wellspect">
            <a:extLst>
              <a:ext uri="{FF2B5EF4-FFF2-40B4-BE49-F238E27FC236}">
                <a16:creationId xmlns:a16="http://schemas.microsoft.com/office/drawing/2014/main" id="{C6467ED7-B491-4B3F-96CD-AEC6100E0035}"/>
              </a:ext>
            </a:extLst>
          </p:cNvPr>
          <p:cNvSpPr>
            <a:spLocks noEditPoints="1"/>
          </p:cNvSpPr>
          <p:nvPr userDrawn="1"/>
        </p:nvSpPr>
        <p:spPr bwMode="auto">
          <a:xfrm>
            <a:off x="10528300" y="34808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4328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3321784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0153303"/>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97736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404540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26500996"/>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061647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918151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6548466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2089968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859291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82203995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6068618"/>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219902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60551410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7688133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82657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52493979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794372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94877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32096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0361666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00863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7835767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45.xml"/><Relationship Id="rId7" Type="http://schemas.openxmlformats.org/officeDocument/2006/relationships/image" Target="../media/image3.svg"/><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image" Target="../media/image1.png"/><Relationship Id="rId5" Type="http://schemas.openxmlformats.org/officeDocument/2006/relationships/image" Target="../media/image4.jpeg"/><Relationship Id="rId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7.xml"/></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8.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2.sv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072535"/>
            <a:ext cx="10515600" cy="422523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746971"/>
            <a:ext cx="10515600" cy="122349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7" name="Smooth Curve">
            <a:extLst>
              <a:ext uri="{FF2B5EF4-FFF2-40B4-BE49-F238E27FC236}">
                <a16:creationId xmlns:a16="http://schemas.microsoft.com/office/drawing/2014/main" id="{94AD8C86-734D-4CC3-8AFE-EFA75A733E27}"/>
              </a:ext>
            </a:extLst>
          </p:cNvPr>
          <p:cNvSpPr>
            <a:spLocks/>
          </p:cNvSpPr>
          <p:nvPr userDrawn="1"/>
        </p:nvSpPr>
        <p:spPr bwMode="auto">
          <a:xfrm>
            <a:off x="214801" y="216000"/>
            <a:ext cx="11760266" cy="336550"/>
          </a:xfrm>
          <a:custGeom>
            <a:avLst/>
            <a:gdLst>
              <a:gd name="T0" fmla="*/ 2152 w 2152"/>
              <a:gd name="T1" fmla="*/ 0 h 104"/>
              <a:gd name="T2" fmla="*/ 104 w 2152"/>
              <a:gd name="T3" fmla="*/ 0 h 104"/>
              <a:gd name="T4" fmla="*/ 0 w 2152"/>
              <a:gd name="T5" fmla="*/ 104 h 104"/>
              <a:gd name="connsiteX0" fmla="*/ 17224 w 17224"/>
              <a:gd name="connsiteY0" fmla="*/ 0 h 10000"/>
              <a:gd name="connsiteX1" fmla="*/ 483 w 17224"/>
              <a:gd name="connsiteY1" fmla="*/ 0 h 10000"/>
              <a:gd name="connsiteX2" fmla="*/ 0 w 17224"/>
              <a:gd name="connsiteY2" fmla="*/ 10000 h 10000"/>
            </a:gdLst>
            <a:ahLst/>
            <a:cxnLst>
              <a:cxn ang="0">
                <a:pos x="connsiteX0" y="connsiteY0"/>
              </a:cxn>
              <a:cxn ang="0">
                <a:pos x="connsiteX1" y="connsiteY1"/>
              </a:cxn>
              <a:cxn ang="0">
                <a:pos x="connsiteX2" y="connsiteY2"/>
              </a:cxn>
            </a:cxnLst>
            <a:rect l="l" t="t" r="r" b="b"/>
            <a:pathLst>
              <a:path w="17224" h="10000">
                <a:moveTo>
                  <a:pt x="17224" y="0"/>
                </a:moveTo>
                <a:lnTo>
                  <a:pt x="483" y="0"/>
                </a:lnTo>
                <a:cubicBezTo>
                  <a:pt x="483" y="0"/>
                  <a:pt x="0" y="0"/>
                  <a:pt x="0" y="10000"/>
                </a:cubicBezTo>
              </a:path>
            </a:pathLst>
          </a:custGeom>
          <a:noFill/>
          <a:ln w="19050" cap="rnd">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Wellspect">
            <a:extLst>
              <a:ext uri="{FF2B5EF4-FFF2-40B4-BE49-F238E27FC236}">
                <a16:creationId xmlns:a16="http://schemas.microsoft.com/office/drawing/2014/main" id="{9D44FDAC-07C9-4888-8618-7FDEFF1ADA78}"/>
              </a:ext>
            </a:extLst>
          </p:cNvPr>
          <p:cNvSpPr>
            <a:spLocks noEditPoints="1"/>
          </p:cNvSpPr>
          <p:nvPr userDrawn="1"/>
        </p:nvSpPr>
        <p:spPr bwMode="auto">
          <a:xfrm>
            <a:off x="10528300" y="34808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92959529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725" r:id="rId4"/>
    <p:sldLayoutId id="2147483751" r:id="rId5"/>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Light" panose="020F03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Calibri Light" panose="020F03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072535"/>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746971"/>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7" name="Smooth Curve">
            <a:extLst>
              <a:ext uri="{FF2B5EF4-FFF2-40B4-BE49-F238E27FC236}">
                <a16:creationId xmlns:a16="http://schemas.microsoft.com/office/drawing/2014/main" id="{94AD8C86-734D-4CC3-8AFE-EFA75A733E27}"/>
              </a:ext>
            </a:extLst>
          </p:cNvPr>
          <p:cNvSpPr>
            <a:spLocks/>
          </p:cNvSpPr>
          <p:nvPr userDrawn="1"/>
        </p:nvSpPr>
        <p:spPr bwMode="auto">
          <a:xfrm>
            <a:off x="214801" y="216000"/>
            <a:ext cx="11760266" cy="336550"/>
          </a:xfrm>
          <a:custGeom>
            <a:avLst/>
            <a:gdLst>
              <a:gd name="T0" fmla="*/ 2152 w 2152"/>
              <a:gd name="T1" fmla="*/ 0 h 104"/>
              <a:gd name="T2" fmla="*/ 104 w 2152"/>
              <a:gd name="T3" fmla="*/ 0 h 104"/>
              <a:gd name="T4" fmla="*/ 0 w 2152"/>
              <a:gd name="T5" fmla="*/ 104 h 104"/>
              <a:gd name="connsiteX0" fmla="*/ 17224 w 17224"/>
              <a:gd name="connsiteY0" fmla="*/ 0 h 10000"/>
              <a:gd name="connsiteX1" fmla="*/ 483 w 17224"/>
              <a:gd name="connsiteY1" fmla="*/ 0 h 10000"/>
              <a:gd name="connsiteX2" fmla="*/ 0 w 17224"/>
              <a:gd name="connsiteY2" fmla="*/ 10000 h 10000"/>
            </a:gdLst>
            <a:ahLst/>
            <a:cxnLst>
              <a:cxn ang="0">
                <a:pos x="connsiteX0" y="connsiteY0"/>
              </a:cxn>
              <a:cxn ang="0">
                <a:pos x="connsiteX1" y="connsiteY1"/>
              </a:cxn>
              <a:cxn ang="0">
                <a:pos x="connsiteX2" y="connsiteY2"/>
              </a:cxn>
            </a:cxnLst>
            <a:rect l="l" t="t" r="r" b="b"/>
            <a:pathLst>
              <a:path w="17224" h="10000">
                <a:moveTo>
                  <a:pt x="17224" y="0"/>
                </a:moveTo>
                <a:lnTo>
                  <a:pt x="483" y="0"/>
                </a:lnTo>
                <a:cubicBezTo>
                  <a:pt x="483" y="0"/>
                  <a:pt x="0" y="0"/>
                  <a:pt x="0" y="10000"/>
                </a:cubicBezTo>
              </a:path>
            </a:pathLst>
          </a:custGeom>
          <a:noFill/>
          <a:ln w="19050" cap="rnd">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Wellspect">
            <a:extLst>
              <a:ext uri="{FF2B5EF4-FFF2-40B4-BE49-F238E27FC236}">
                <a16:creationId xmlns:a16="http://schemas.microsoft.com/office/drawing/2014/main" id="{7713221E-6E72-488C-A20B-C6CF1C88823B}"/>
              </a:ext>
            </a:extLst>
          </p:cNvPr>
          <p:cNvSpPr>
            <a:spLocks noEditPoints="1"/>
          </p:cNvSpPr>
          <p:nvPr userDrawn="1"/>
        </p:nvSpPr>
        <p:spPr bwMode="auto">
          <a:xfrm>
            <a:off x="10528300" y="34808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609444315"/>
      </p:ext>
    </p:extLst>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8" name="White Frame">
            <a:extLst>
              <a:ext uri="{FF2B5EF4-FFF2-40B4-BE49-F238E27FC236}">
                <a16:creationId xmlns:a16="http://schemas.microsoft.com/office/drawing/2014/main" id="{65426893-7305-4ED1-A165-914E33223E3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9" name="Lofric">
            <a:extLst>
              <a:ext uri="{FF2B5EF4-FFF2-40B4-BE49-F238E27FC236}">
                <a16:creationId xmlns:a16="http://schemas.microsoft.com/office/drawing/2014/main" id="{A710B2A7-FB73-4E4D-A0CB-815636CD8F3B}"/>
              </a:ext>
            </a:extLst>
          </p:cNvPr>
          <p:cNvSpPr>
            <a:spLocks noEditPoints="1"/>
          </p:cNvSpPr>
          <p:nvPr userDrawn="1"/>
        </p:nvSpPr>
        <p:spPr bwMode="auto">
          <a:xfrm>
            <a:off x="10587039" y="6144614"/>
            <a:ext cx="1279525"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148233104"/>
      </p:ext>
    </p:extLst>
  </p:cSld>
  <p:clrMap bg1="dk1" tx1="lt1" bg2="dk2" tx2="lt2" accent1="accent1" accent2="accent2" accent3="accent3" accent4="accent4" accent5="accent5" accent6="accent6" hlink="hlink" folHlink="folHlink"/>
  <p:sldLayoutIdLst>
    <p:sldLayoutId id="2147483698" r:id="rId1"/>
    <p:sldLayoutId id="2147483699" r:id="rId2"/>
    <p:sldLayoutId id="2147483700"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7" name="LoFric Origo">
            <a:extLst>
              <a:ext uri="{FF2B5EF4-FFF2-40B4-BE49-F238E27FC236}">
                <a16:creationId xmlns:a16="http://schemas.microsoft.com/office/drawing/2014/main" id="{1B11690B-0DFD-4A97-BE64-EAA45D0FB22F}"/>
              </a:ext>
            </a:extLst>
          </p:cNvPr>
          <p:cNvGrpSpPr/>
          <p:nvPr userDrawn="1"/>
        </p:nvGrpSpPr>
        <p:grpSpPr>
          <a:xfrm>
            <a:off x="9715502" y="6146800"/>
            <a:ext cx="2151062" cy="384175"/>
            <a:chOff x="3941763" y="-757238"/>
            <a:chExt cx="2151062" cy="384175"/>
          </a:xfrm>
        </p:grpSpPr>
        <p:sp>
          <p:nvSpPr>
            <p:cNvPr id="14" name="Freeform 5">
              <a:extLst>
                <a:ext uri="{FF2B5EF4-FFF2-40B4-BE49-F238E27FC236}">
                  <a16:creationId xmlns:a16="http://schemas.microsoft.com/office/drawing/2014/main" id="{ADCE294F-FAD1-43C7-8EF6-B13B3B0B50DA}"/>
                </a:ext>
              </a:extLst>
            </p:cNvPr>
            <p:cNvSpPr>
              <a:spLocks noEditPoints="1"/>
            </p:cNvSpPr>
            <p:nvPr userDrawn="1"/>
          </p:nvSpPr>
          <p:spPr bwMode="auto">
            <a:xfrm>
              <a:off x="5243513" y="-669926"/>
              <a:ext cx="849312" cy="296863"/>
            </a:xfrm>
            <a:custGeom>
              <a:avLst/>
              <a:gdLst>
                <a:gd name="T0" fmla="*/ 252 w 267"/>
                <a:gd name="T1" fmla="*/ 6 h 91"/>
                <a:gd name="T2" fmla="*/ 240 w 267"/>
                <a:gd name="T3" fmla="*/ 4 h 91"/>
                <a:gd name="T4" fmla="*/ 245 w 267"/>
                <a:gd name="T5" fmla="*/ 6 h 91"/>
                <a:gd name="T6" fmla="*/ 247 w 267"/>
                <a:gd name="T7" fmla="*/ 18 h 91"/>
                <a:gd name="T8" fmla="*/ 267 w 267"/>
                <a:gd name="T9" fmla="*/ 4 h 91"/>
                <a:gd name="T10" fmla="*/ 260 w 267"/>
                <a:gd name="T11" fmla="*/ 15 h 91"/>
                <a:gd name="T12" fmla="*/ 253 w 267"/>
                <a:gd name="T13" fmla="*/ 4 h 91"/>
                <a:gd name="T14" fmla="*/ 255 w 267"/>
                <a:gd name="T15" fmla="*/ 18 h 91"/>
                <a:gd name="T16" fmla="*/ 255 w 267"/>
                <a:gd name="T17" fmla="*/ 6 h 91"/>
                <a:gd name="T18" fmla="*/ 259 w 267"/>
                <a:gd name="T19" fmla="*/ 18 h 91"/>
                <a:gd name="T20" fmla="*/ 264 w 267"/>
                <a:gd name="T21" fmla="*/ 9 h 91"/>
                <a:gd name="T22" fmla="*/ 265 w 267"/>
                <a:gd name="T23" fmla="*/ 9 h 91"/>
                <a:gd name="T24" fmla="*/ 267 w 267"/>
                <a:gd name="T25" fmla="*/ 18 h 91"/>
                <a:gd name="T26" fmla="*/ 215 w 267"/>
                <a:gd name="T27" fmla="*/ 66 h 91"/>
                <a:gd name="T28" fmla="*/ 200 w 267"/>
                <a:gd name="T29" fmla="*/ 47 h 91"/>
                <a:gd name="T30" fmla="*/ 215 w 267"/>
                <a:gd name="T31" fmla="*/ 27 h 91"/>
                <a:gd name="T32" fmla="*/ 227 w 267"/>
                <a:gd name="T33" fmla="*/ 61 h 91"/>
                <a:gd name="T34" fmla="*/ 241 w 267"/>
                <a:gd name="T35" fmla="*/ 46 h 91"/>
                <a:gd name="T36" fmla="*/ 197 w 267"/>
                <a:gd name="T37" fmla="*/ 27 h 91"/>
                <a:gd name="T38" fmla="*/ 197 w 267"/>
                <a:gd name="T39" fmla="*/ 67 h 91"/>
                <a:gd name="T40" fmla="*/ 234 w 267"/>
                <a:gd name="T41" fmla="*/ 66 h 91"/>
                <a:gd name="T42" fmla="*/ 171 w 267"/>
                <a:gd name="T43" fmla="*/ 44 h 91"/>
                <a:gd name="T44" fmla="*/ 157 w 267"/>
                <a:gd name="T45" fmla="*/ 63 h 91"/>
                <a:gd name="T46" fmla="*/ 144 w 267"/>
                <a:gd name="T47" fmla="*/ 45 h 91"/>
                <a:gd name="T48" fmla="*/ 158 w 267"/>
                <a:gd name="T49" fmla="*/ 27 h 91"/>
                <a:gd name="T50" fmla="*/ 180 w 267"/>
                <a:gd name="T51" fmla="*/ 23 h 91"/>
                <a:gd name="T52" fmla="*/ 172 w 267"/>
                <a:gd name="T53" fmla="*/ 21 h 91"/>
                <a:gd name="T54" fmla="*/ 165 w 267"/>
                <a:gd name="T55" fmla="*/ 21 h 91"/>
                <a:gd name="T56" fmla="*/ 135 w 267"/>
                <a:gd name="T57" fmla="*/ 35 h 91"/>
                <a:gd name="T58" fmla="*/ 156 w 267"/>
                <a:gd name="T59" fmla="*/ 71 h 91"/>
                <a:gd name="T60" fmla="*/ 171 w 267"/>
                <a:gd name="T61" fmla="*/ 69 h 91"/>
                <a:gd name="T62" fmla="*/ 149 w 267"/>
                <a:gd name="T63" fmla="*/ 81 h 91"/>
                <a:gd name="T64" fmla="*/ 142 w 267"/>
                <a:gd name="T65" fmla="*/ 73 h 91"/>
                <a:gd name="T66" fmla="*/ 143 w 267"/>
                <a:gd name="T67" fmla="*/ 87 h 91"/>
                <a:gd name="T68" fmla="*/ 174 w 267"/>
                <a:gd name="T69" fmla="*/ 86 h 91"/>
                <a:gd name="T70" fmla="*/ 180 w 267"/>
                <a:gd name="T71" fmla="*/ 23 h 91"/>
                <a:gd name="T72" fmla="*/ 119 w 267"/>
                <a:gd name="T73" fmla="*/ 12 h 91"/>
                <a:gd name="T74" fmla="*/ 119 w 267"/>
                <a:gd name="T75" fmla="*/ 0 h 91"/>
                <a:gd name="T76" fmla="*/ 123 w 267"/>
                <a:gd name="T77" fmla="*/ 24 h 91"/>
                <a:gd name="T78" fmla="*/ 114 w 267"/>
                <a:gd name="T79" fmla="*/ 24 h 91"/>
                <a:gd name="T80" fmla="*/ 119 w 267"/>
                <a:gd name="T81" fmla="*/ 73 h 91"/>
                <a:gd name="T82" fmla="*/ 123 w 267"/>
                <a:gd name="T83" fmla="*/ 69 h 91"/>
                <a:gd name="T84" fmla="*/ 88 w 267"/>
                <a:gd name="T85" fmla="*/ 24 h 91"/>
                <a:gd name="T86" fmla="*/ 79 w 267"/>
                <a:gd name="T87" fmla="*/ 24 h 91"/>
                <a:gd name="T88" fmla="*/ 84 w 267"/>
                <a:gd name="T89" fmla="*/ 73 h 91"/>
                <a:gd name="T90" fmla="*/ 88 w 267"/>
                <a:gd name="T91" fmla="*/ 49 h 91"/>
                <a:gd name="T92" fmla="*/ 103 w 267"/>
                <a:gd name="T93" fmla="*/ 28 h 91"/>
                <a:gd name="T94" fmla="*/ 102 w 267"/>
                <a:gd name="T95" fmla="*/ 19 h 91"/>
                <a:gd name="T96" fmla="*/ 88 w 267"/>
                <a:gd name="T97" fmla="*/ 24 h 91"/>
                <a:gd name="T98" fmla="*/ 34 w 267"/>
                <a:gd name="T99" fmla="*/ 65 h 91"/>
                <a:gd name="T100" fmla="*/ 34 w 267"/>
                <a:gd name="T101" fmla="*/ 8 h 91"/>
                <a:gd name="T102" fmla="*/ 34 w 267"/>
                <a:gd name="T103" fmla="*/ 0 h 91"/>
                <a:gd name="T104" fmla="*/ 34 w 267"/>
                <a:gd name="T105" fmla="*/ 74 h 91"/>
                <a:gd name="T106" fmla="*/ 68 w 267"/>
                <a:gd name="T107" fmla="*/ 36 h 91"/>
                <a:gd name="T108" fmla="*/ 34 w 267"/>
                <a:gd name="T10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1">
                  <a:moveTo>
                    <a:pt x="247" y="6"/>
                  </a:moveTo>
                  <a:cubicBezTo>
                    <a:pt x="252" y="6"/>
                    <a:pt x="252" y="6"/>
                    <a:pt x="252" y="6"/>
                  </a:cubicBezTo>
                  <a:cubicBezTo>
                    <a:pt x="252" y="4"/>
                    <a:pt x="252" y="4"/>
                    <a:pt x="252" y="4"/>
                  </a:cubicBezTo>
                  <a:cubicBezTo>
                    <a:pt x="240" y="4"/>
                    <a:pt x="240" y="4"/>
                    <a:pt x="240" y="4"/>
                  </a:cubicBezTo>
                  <a:cubicBezTo>
                    <a:pt x="240" y="6"/>
                    <a:pt x="240" y="6"/>
                    <a:pt x="240" y="6"/>
                  </a:cubicBezTo>
                  <a:cubicBezTo>
                    <a:pt x="245" y="6"/>
                    <a:pt x="245" y="6"/>
                    <a:pt x="245" y="6"/>
                  </a:cubicBezTo>
                  <a:cubicBezTo>
                    <a:pt x="245" y="18"/>
                    <a:pt x="245" y="18"/>
                    <a:pt x="245" y="18"/>
                  </a:cubicBezTo>
                  <a:cubicBezTo>
                    <a:pt x="247" y="18"/>
                    <a:pt x="247" y="18"/>
                    <a:pt x="247" y="18"/>
                  </a:cubicBezTo>
                  <a:lnTo>
                    <a:pt x="247" y="6"/>
                  </a:lnTo>
                  <a:close/>
                  <a:moveTo>
                    <a:pt x="267" y="4"/>
                  </a:moveTo>
                  <a:cubicBezTo>
                    <a:pt x="264" y="4"/>
                    <a:pt x="264" y="4"/>
                    <a:pt x="264" y="4"/>
                  </a:cubicBezTo>
                  <a:cubicBezTo>
                    <a:pt x="260" y="15"/>
                    <a:pt x="260" y="15"/>
                    <a:pt x="260" y="15"/>
                  </a:cubicBezTo>
                  <a:cubicBezTo>
                    <a:pt x="256" y="4"/>
                    <a:pt x="256" y="4"/>
                    <a:pt x="256" y="4"/>
                  </a:cubicBezTo>
                  <a:cubicBezTo>
                    <a:pt x="253" y="4"/>
                    <a:pt x="253" y="4"/>
                    <a:pt x="253" y="4"/>
                  </a:cubicBezTo>
                  <a:cubicBezTo>
                    <a:pt x="253" y="18"/>
                    <a:pt x="253" y="18"/>
                    <a:pt x="253" y="18"/>
                  </a:cubicBezTo>
                  <a:cubicBezTo>
                    <a:pt x="255" y="18"/>
                    <a:pt x="255" y="18"/>
                    <a:pt x="255" y="18"/>
                  </a:cubicBezTo>
                  <a:cubicBezTo>
                    <a:pt x="255" y="9"/>
                    <a:pt x="255" y="9"/>
                    <a:pt x="255" y="9"/>
                  </a:cubicBezTo>
                  <a:cubicBezTo>
                    <a:pt x="255" y="9"/>
                    <a:pt x="255" y="7"/>
                    <a:pt x="255" y="6"/>
                  </a:cubicBezTo>
                  <a:cubicBezTo>
                    <a:pt x="256" y="8"/>
                    <a:pt x="256" y="8"/>
                    <a:pt x="256" y="9"/>
                  </a:cubicBezTo>
                  <a:cubicBezTo>
                    <a:pt x="259" y="18"/>
                    <a:pt x="259" y="18"/>
                    <a:pt x="259" y="18"/>
                  </a:cubicBezTo>
                  <a:cubicBezTo>
                    <a:pt x="261" y="18"/>
                    <a:pt x="261" y="18"/>
                    <a:pt x="261" y="18"/>
                  </a:cubicBezTo>
                  <a:cubicBezTo>
                    <a:pt x="264" y="9"/>
                    <a:pt x="264" y="9"/>
                    <a:pt x="264" y="9"/>
                  </a:cubicBezTo>
                  <a:cubicBezTo>
                    <a:pt x="265" y="7"/>
                    <a:pt x="265" y="7"/>
                    <a:pt x="265" y="6"/>
                  </a:cubicBezTo>
                  <a:cubicBezTo>
                    <a:pt x="265" y="7"/>
                    <a:pt x="265" y="8"/>
                    <a:pt x="265" y="9"/>
                  </a:cubicBezTo>
                  <a:cubicBezTo>
                    <a:pt x="265" y="18"/>
                    <a:pt x="265" y="18"/>
                    <a:pt x="265" y="18"/>
                  </a:cubicBezTo>
                  <a:cubicBezTo>
                    <a:pt x="267" y="18"/>
                    <a:pt x="267" y="18"/>
                    <a:pt x="267" y="18"/>
                  </a:cubicBezTo>
                  <a:lnTo>
                    <a:pt x="267" y="4"/>
                  </a:lnTo>
                  <a:close/>
                  <a:moveTo>
                    <a:pt x="215" y="66"/>
                  </a:moveTo>
                  <a:cubicBezTo>
                    <a:pt x="210" y="66"/>
                    <a:pt x="206" y="64"/>
                    <a:pt x="204" y="61"/>
                  </a:cubicBezTo>
                  <a:cubicBezTo>
                    <a:pt x="201" y="57"/>
                    <a:pt x="200" y="52"/>
                    <a:pt x="200" y="47"/>
                  </a:cubicBezTo>
                  <a:cubicBezTo>
                    <a:pt x="200" y="42"/>
                    <a:pt x="201" y="36"/>
                    <a:pt x="203" y="33"/>
                  </a:cubicBezTo>
                  <a:cubicBezTo>
                    <a:pt x="207" y="27"/>
                    <a:pt x="213" y="27"/>
                    <a:pt x="215" y="27"/>
                  </a:cubicBezTo>
                  <a:cubicBezTo>
                    <a:pt x="228" y="27"/>
                    <a:pt x="231" y="37"/>
                    <a:pt x="231" y="47"/>
                  </a:cubicBezTo>
                  <a:cubicBezTo>
                    <a:pt x="231" y="50"/>
                    <a:pt x="231" y="56"/>
                    <a:pt x="227" y="61"/>
                  </a:cubicBezTo>
                  <a:cubicBezTo>
                    <a:pt x="225" y="65"/>
                    <a:pt x="220" y="66"/>
                    <a:pt x="215" y="66"/>
                  </a:cubicBezTo>
                  <a:moveTo>
                    <a:pt x="241" y="46"/>
                  </a:moveTo>
                  <a:cubicBezTo>
                    <a:pt x="241" y="29"/>
                    <a:pt x="231" y="19"/>
                    <a:pt x="216" y="19"/>
                  </a:cubicBezTo>
                  <a:cubicBezTo>
                    <a:pt x="211" y="19"/>
                    <a:pt x="203" y="20"/>
                    <a:pt x="197" y="27"/>
                  </a:cubicBezTo>
                  <a:cubicBezTo>
                    <a:pt x="191" y="33"/>
                    <a:pt x="190" y="42"/>
                    <a:pt x="190" y="47"/>
                  </a:cubicBezTo>
                  <a:cubicBezTo>
                    <a:pt x="190" y="50"/>
                    <a:pt x="190" y="60"/>
                    <a:pt x="197" y="67"/>
                  </a:cubicBezTo>
                  <a:cubicBezTo>
                    <a:pt x="203" y="73"/>
                    <a:pt x="210" y="74"/>
                    <a:pt x="215" y="74"/>
                  </a:cubicBezTo>
                  <a:cubicBezTo>
                    <a:pt x="220" y="74"/>
                    <a:pt x="228" y="73"/>
                    <a:pt x="234" y="66"/>
                  </a:cubicBezTo>
                  <a:cubicBezTo>
                    <a:pt x="240" y="60"/>
                    <a:pt x="241" y="51"/>
                    <a:pt x="241" y="46"/>
                  </a:cubicBezTo>
                  <a:moveTo>
                    <a:pt x="171" y="44"/>
                  </a:moveTo>
                  <a:cubicBezTo>
                    <a:pt x="171" y="47"/>
                    <a:pt x="171" y="53"/>
                    <a:pt x="168" y="57"/>
                  </a:cubicBezTo>
                  <a:cubicBezTo>
                    <a:pt x="166" y="61"/>
                    <a:pt x="162" y="63"/>
                    <a:pt x="157" y="63"/>
                  </a:cubicBezTo>
                  <a:cubicBezTo>
                    <a:pt x="152" y="63"/>
                    <a:pt x="149" y="61"/>
                    <a:pt x="147" y="58"/>
                  </a:cubicBezTo>
                  <a:cubicBezTo>
                    <a:pt x="144" y="55"/>
                    <a:pt x="144" y="50"/>
                    <a:pt x="144" y="45"/>
                  </a:cubicBezTo>
                  <a:cubicBezTo>
                    <a:pt x="144" y="41"/>
                    <a:pt x="144" y="36"/>
                    <a:pt x="147" y="33"/>
                  </a:cubicBezTo>
                  <a:cubicBezTo>
                    <a:pt x="150" y="28"/>
                    <a:pt x="154" y="27"/>
                    <a:pt x="158" y="27"/>
                  </a:cubicBezTo>
                  <a:cubicBezTo>
                    <a:pt x="171" y="27"/>
                    <a:pt x="171" y="42"/>
                    <a:pt x="171" y="44"/>
                  </a:cubicBezTo>
                  <a:moveTo>
                    <a:pt x="180" y="23"/>
                  </a:moveTo>
                  <a:cubicBezTo>
                    <a:pt x="180" y="22"/>
                    <a:pt x="179" y="20"/>
                    <a:pt x="176" y="20"/>
                  </a:cubicBezTo>
                  <a:cubicBezTo>
                    <a:pt x="173" y="20"/>
                    <a:pt x="172" y="21"/>
                    <a:pt x="172" y="21"/>
                  </a:cubicBezTo>
                  <a:cubicBezTo>
                    <a:pt x="172" y="22"/>
                    <a:pt x="172" y="23"/>
                    <a:pt x="172" y="26"/>
                  </a:cubicBezTo>
                  <a:cubicBezTo>
                    <a:pt x="170" y="24"/>
                    <a:pt x="169" y="22"/>
                    <a:pt x="165" y="21"/>
                  </a:cubicBezTo>
                  <a:cubicBezTo>
                    <a:pt x="163" y="20"/>
                    <a:pt x="161" y="19"/>
                    <a:pt x="157" y="19"/>
                  </a:cubicBezTo>
                  <a:cubicBezTo>
                    <a:pt x="146" y="19"/>
                    <a:pt x="138" y="25"/>
                    <a:pt x="135" y="35"/>
                  </a:cubicBezTo>
                  <a:cubicBezTo>
                    <a:pt x="134" y="39"/>
                    <a:pt x="134" y="42"/>
                    <a:pt x="134" y="46"/>
                  </a:cubicBezTo>
                  <a:cubicBezTo>
                    <a:pt x="134" y="59"/>
                    <a:pt x="140" y="71"/>
                    <a:pt x="156" y="71"/>
                  </a:cubicBezTo>
                  <a:cubicBezTo>
                    <a:pt x="165" y="71"/>
                    <a:pt x="169" y="67"/>
                    <a:pt x="171" y="64"/>
                  </a:cubicBezTo>
                  <a:cubicBezTo>
                    <a:pt x="171" y="69"/>
                    <a:pt x="171" y="69"/>
                    <a:pt x="171" y="69"/>
                  </a:cubicBezTo>
                  <a:cubicBezTo>
                    <a:pt x="171" y="76"/>
                    <a:pt x="170" y="83"/>
                    <a:pt x="158" y="83"/>
                  </a:cubicBezTo>
                  <a:cubicBezTo>
                    <a:pt x="156" y="83"/>
                    <a:pt x="151" y="83"/>
                    <a:pt x="149" y="81"/>
                  </a:cubicBezTo>
                  <a:cubicBezTo>
                    <a:pt x="148" y="80"/>
                    <a:pt x="147" y="79"/>
                    <a:pt x="147" y="77"/>
                  </a:cubicBezTo>
                  <a:cubicBezTo>
                    <a:pt x="146" y="75"/>
                    <a:pt x="145" y="73"/>
                    <a:pt x="142" y="73"/>
                  </a:cubicBezTo>
                  <a:cubicBezTo>
                    <a:pt x="139" y="73"/>
                    <a:pt x="137" y="75"/>
                    <a:pt x="137" y="78"/>
                  </a:cubicBezTo>
                  <a:cubicBezTo>
                    <a:pt x="137" y="80"/>
                    <a:pt x="139" y="85"/>
                    <a:pt x="143" y="87"/>
                  </a:cubicBezTo>
                  <a:cubicBezTo>
                    <a:pt x="146" y="90"/>
                    <a:pt x="152" y="91"/>
                    <a:pt x="158" y="91"/>
                  </a:cubicBezTo>
                  <a:cubicBezTo>
                    <a:pt x="165" y="91"/>
                    <a:pt x="171" y="90"/>
                    <a:pt x="174" y="86"/>
                  </a:cubicBezTo>
                  <a:cubicBezTo>
                    <a:pt x="178" y="82"/>
                    <a:pt x="180" y="77"/>
                    <a:pt x="180" y="66"/>
                  </a:cubicBezTo>
                  <a:lnTo>
                    <a:pt x="180" y="23"/>
                  </a:lnTo>
                  <a:close/>
                  <a:moveTo>
                    <a:pt x="113" y="6"/>
                  </a:moveTo>
                  <a:cubicBezTo>
                    <a:pt x="113" y="9"/>
                    <a:pt x="115" y="12"/>
                    <a:pt x="119" y="12"/>
                  </a:cubicBezTo>
                  <a:cubicBezTo>
                    <a:pt x="122" y="12"/>
                    <a:pt x="124" y="10"/>
                    <a:pt x="124" y="6"/>
                  </a:cubicBezTo>
                  <a:cubicBezTo>
                    <a:pt x="124" y="2"/>
                    <a:pt x="122" y="0"/>
                    <a:pt x="119" y="0"/>
                  </a:cubicBezTo>
                  <a:cubicBezTo>
                    <a:pt x="116" y="0"/>
                    <a:pt x="113" y="2"/>
                    <a:pt x="113" y="6"/>
                  </a:cubicBezTo>
                  <a:moveTo>
                    <a:pt x="123" y="24"/>
                  </a:moveTo>
                  <a:cubicBezTo>
                    <a:pt x="123" y="23"/>
                    <a:pt x="123" y="19"/>
                    <a:pt x="119" y="19"/>
                  </a:cubicBezTo>
                  <a:cubicBezTo>
                    <a:pt x="115" y="19"/>
                    <a:pt x="114" y="23"/>
                    <a:pt x="114" y="24"/>
                  </a:cubicBezTo>
                  <a:cubicBezTo>
                    <a:pt x="114" y="69"/>
                    <a:pt x="114" y="69"/>
                    <a:pt x="114" y="69"/>
                  </a:cubicBezTo>
                  <a:cubicBezTo>
                    <a:pt x="114" y="72"/>
                    <a:pt x="116" y="73"/>
                    <a:pt x="119" y="73"/>
                  </a:cubicBezTo>
                  <a:cubicBezTo>
                    <a:pt x="121" y="73"/>
                    <a:pt x="123" y="72"/>
                    <a:pt x="123" y="71"/>
                  </a:cubicBezTo>
                  <a:cubicBezTo>
                    <a:pt x="123" y="71"/>
                    <a:pt x="123" y="70"/>
                    <a:pt x="123" y="69"/>
                  </a:cubicBezTo>
                  <a:lnTo>
                    <a:pt x="123" y="24"/>
                  </a:lnTo>
                  <a:close/>
                  <a:moveTo>
                    <a:pt x="88" y="24"/>
                  </a:moveTo>
                  <a:cubicBezTo>
                    <a:pt x="88" y="22"/>
                    <a:pt x="88" y="19"/>
                    <a:pt x="84" y="19"/>
                  </a:cubicBezTo>
                  <a:cubicBezTo>
                    <a:pt x="80" y="19"/>
                    <a:pt x="79" y="22"/>
                    <a:pt x="79" y="24"/>
                  </a:cubicBezTo>
                  <a:cubicBezTo>
                    <a:pt x="79" y="69"/>
                    <a:pt x="79" y="69"/>
                    <a:pt x="79" y="69"/>
                  </a:cubicBezTo>
                  <a:cubicBezTo>
                    <a:pt x="79" y="71"/>
                    <a:pt x="80" y="73"/>
                    <a:pt x="84" y="73"/>
                  </a:cubicBezTo>
                  <a:cubicBezTo>
                    <a:pt x="88" y="73"/>
                    <a:pt x="88" y="71"/>
                    <a:pt x="88" y="69"/>
                  </a:cubicBezTo>
                  <a:cubicBezTo>
                    <a:pt x="88" y="49"/>
                    <a:pt x="88" y="49"/>
                    <a:pt x="88" y="49"/>
                  </a:cubicBezTo>
                  <a:cubicBezTo>
                    <a:pt x="88" y="43"/>
                    <a:pt x="88" y="36"/>
                    <a:pt x="95" y="31"/>
                  </a:cubicBezTo>
                  <a:cubicBezTo>
                    <a:pt x="98" y="29"/>
                    <a:pt x="101" y="29"/>
                    <a:pt x="103" y="28"/>
                  </a:cubicBezTo>
                  <a:cubicBezTo>
                    <a:pt x="105" y="28"/>
                    <a:pt x="107" y="28"/>
                    <a:pt x="107" y="24"/>
                  </a:cubicBezTo>
                  <a:cubicBezTo>
                    <a:pt x="107" y="19"/>
                    <a:pt x="103" y="19"/>
                    <a:pt x="102" y="19"/>
                  </a:cubicBezTo>
                  <a:cubicBezTo>
                    <a:pt x="96" y="19"/>
                    <a:pt x="90" y="23"/>
                    <a:pt x="88" y="29"/>
                  </a:cubicBezTo>
                  <a:lnTo>
                    <a:pt x="88" y="24"/>
                  </a:lnTo>
                  <a:close/>
                  <a:moveTo>
                    <a:pt x="58" y="36"/>
                  </a:moveTo>
                  <a:cubicBezTo>
                    <a:pt x="58" y="49"/>
                    <a:pt x="52" y="65"/>
                    <a:pt x="34" y="65"/>
                  </a:cubicBezTo>
                  <a:cubicBezTo>
                    <a:pt x="20" y="65"/>
                    <a:pt x="10" y="55"/>
                    <a:pt x="10" y="36"/>
                  </a:cubicBezTo>
                  <a:cubicBezTo>
                    <a:pt x="10" y="19"/>
                    <a:pt x="20" y="8"/>
                    <a:pt x="34" y="8"/>
                  </a:cubicBezTo>
                  <a:cubicBezTo>
                    <a:pt x="47" y="8"/>
                    <a:pt x="58" y="18"/>
                    <a:pt x="58" y="36"/>
                  </a:cubicBezTo>
                  <a:moveTo>
                    <a:pt x="34" y="0"/>
                  </a:moveTo>
                  <a:cubicBezTo>
                    <a:pt x="15" y="0"/>
                    <a:pt x="0" y="13"/>
                    <a:pt x="0" y="37"/>
                  </a:cubicBezTo>
                  <a:cubicBezTo>
                    <a:pt x="0" y="61"/>
                    <a:pt x="15" y="74"/>
                    <a:pt x="34" y="74"/>
                  </a:cubicBezTo>
                  <a:cubicBezTo>
                    <a:pt x="52" y="74"/>
                    <a:pt x="64" y="62"/>
                    <a:pt x="67" y="47"/>
                  </a:cubicBezTo>
                  <a:cubicBezTo>
                    <a:pt x="68" y="43"/>
                    <a:pt x="68" y="40"/>
                    <a:pt x="68" y="36"/>
                  </a:cubicBezTo>
                  <a:cubicBezTo>
                    <a:pt x="68" y="30"/>
                    <a:pt x="67" y="13"/>
                    <a:pt x="52" y="4"/>
                  </a:cubicBezTo>
                  <a:cubicBezTo>
                    <a:pt x="45" y="0"/>
                    <a:pt x="38" y="0"/>
                    <a:pt x="34" y="0"/>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8E2F5420-23EB-4F36-9BE5-3417CCB0F947}"/>
                </a:ext>
              </a:extLst>
            </p:cNvPr>
            <p:cNvSpPr>
              <a:spLocks noEditPoints="1"/>
            </p:cNvSpPr>
            <p:nvPr userDrawn="1"/>
          </p:nvSpPr>
          <p:spPr bwMode="auto">
            <a:xfrm>
              <a:off x="3941763" y="-757238"/>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9" name="White Frame">
            <a:extLst>
              <a:ext uri="{FF2B5EF4-FFF2-40B4-BE49-F238E27FC236}">
                <a16:creationId xmlns:a16="http://schemas.microsoft.com/office/drawing/2014/main" id="{EED54FE4-2EBD-47AD-B328-3C5CC8444C7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906886064"/>
      </p:ext>
    </p:extLst>
  </p:cSld>
  <p:clrMap bg1="dk1" tx1="lt1" bg2="dk2" tx2="lt2" accent1="accent1" accent2="accent2" accent3="accent3" accent4="accent4" accent5="accent5" accent6="accent6" hlink="hlink" folHlink="folHlink"/>
  <p:sldLayoutIdLst>
    <p:sldLayoutId id="2147483702" r:id="rId1"/>
    <p:sldLayoutId id="2147483703" r:id="rId2"/>
    <p:sldLayoutId id="2147483704"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7" name="Lofric Sense">
            <a:extLst>
              <a:ext uri="{FF2B5EF4-FFF2-40B4-BE49-F238E27FC236}">
                <a16:creationId xmlns:a16="http://schemas.microsoft.com/office/drawing/2014/main" id="{E1FC1425-0736-4208-AB0C-56C66B325D3D}"/>
              </a:ext>
            </a:extLst>
          </p:cNvPr>
          <p:cNvGrpSpPr/>
          <p:nvPr userDrawn="1"/>
        </p:nvGrpSpPr>
        <p:grpSpPr>
          <a:xfrm>
            <a:off x="9620252" y="6146006"/>
            <a:ext cx="2246312" cy="331788"/>
            <a:chOff x="4335631" y="-809425"/>
            <a:chExt cx="2246312" cy="331788"/>
          </a:xfrm>
        </p:grpSpPr>
        <p:sp>
          <p:nvSpPr>
            <p:cNvPr id="14" name="Freeform 5">
              <a:extLst>
                <a:ext uri="{FF2B5EF4-FFF2-40B4-BE49-F238E27FC236}">
                  <a16:creationId xmlns:a16="http://schemas.microsoft.com/office/drawing/2014/main" id="{9F951B65-DD54-4472-B291-6D7E477946FB}"/>
                </a:ext>
              </a:extLst>
            </p:cNvPr>
            <p:cNvSpPr>
              <a:spLocks noEditPoints="1"/>
            </p:cNvSpPr>
            <p:nvPr userDrawn="1"/>
          </p:nvSpPr>
          <p:spPr bwMode="auto">
            <a:xfrm>
              <a:off x="5631031" y="-722112"/>
              <a:ext cx="950912" cy="241300"/>
            </a:xfrm>
            <a:custGeom>
              <a:avLst/>
              <a:gdLst>
                <a:gd name="T0" fmla="*/ 283 w 299"/>
                <a:gd name="T1" fmla="*/ 4 h 74"/>
                <a:gd name="T2" fmla="*/ 276 w 299"/>
                <a:gd name="T3" fmla="*/ 6 h 74"/>
                <a:gd name="T4" fmla="*/ 279 w 299"/>
                <a:gd name="T5" fmla="*/ 6 h 74"/>
                <a:gd name="T6" fmla="*/ 292 w 299"/>
                <a:gd name="T7" fmla="*/ 15 h 74"/>
                <a:gd name="T8" fmla="*/ 285 w 299"/>
                <a:gd name="T9" fmla="*/ 18 h 74"/>
                <a:gd name="T10" fmla="*/ 287 w 299"/>
                <a:gd name="T11" fmla="*/ 6 h 74"/>
                <a:gd name="T12" fmla="*/ 293 w 299"/>
                <a:gd name="T13" fmla="*/ 18 h 74"/>
                <a:gd name="T14" fmla="*/ 296 w 299"/>
                <a:gd name="T15" fmla="*/ 9 h 74"/>
                <a:gd name="T16" fmla="*/ 299 w 299"/>
                <a:gd name="T17" fmla="*/ 4 h 74"/>
                <a:gd name="T18" fmla="*/ 249 w 299"/>
                <a:gd name="T19" fmla="*/ 27 h 74"/>
                <a:gd name="T20" fmla="*/ 268 w 299"/>
                <a:gd name="T21" fmla="*/ 49 h 74"/>
                <a:gd name="T22" fmla="*/ 256 w 299"/>
                <a:gd name="T23" fmla="*/ 20 h 74"/>
                <a:gd name="T24" fmla="*/ 231 w 299"/>
                <a:gd name="T25" fmla="*/ 67 h 74"/>
                <a:gd name="T26" fmla="*/ 272 w 299"/>
                <a:gd name="T27" fmla="*/ 61 h 74"/>
                <a:gd name="T28" fmla="*/ 262 w 299"/>
                <a:gd name="T29" fmla="*/ 59 h 74"/>
                <a:gd name="T30" fmla="*/ 234 w 299"/>
                <a:gd name="T31" fmla="*/ 49 h 74"/>
                <a:gd name="T32" fmla="*/ 187 w 299"/>
                <a:gd name="T33" fmla="*/ 33 h 74"/>
                <a:gd name="T34" fmla="*/ 207 w 299"/>
                <a:gd name="T35" fmla="*/ 33 h 74"/>
                <a:gd name="T36" fmla="*/ 196 w 299"/>
                <a:gd name="T37" fmla="*/ 19 h 74"/>
                <a:gd name="T38" fmla="*/ 197 w 299"/>
                <a:gd name="T39" fmla="*/ 50 h 74"/>
                <a:gd name="T40" fmla="*/ 186 w 299"/>
                <a:gd name="T41" fmla="*/ 62 h 74"/>
                <a:gd name="T42" fmla="*/ 175 w 299"/>
                <a:gd name="T43" fmla="*/ 58 h 74"/>
                <a:gd name="T44" fmla="*/ 210 w 299"/>
                <a:gd name="T45" fmla="*/ 70 h 74"/>
                <a:gd name="T46" fmla="*/ 195 w 299"/>
                <a:gd name="T47" fmla="*/ 40 h 74"/>
                <a:gd name="T48" fmla="*/ 127 w 299"/>
                <a:gd name="T49" fmla="*/ 73 h 74"/>
                <a:gd name="T50" fmla="*/ 132 w 299"/>
                <a:gd name="T51" fmla="*/ 39 h 74"/>
                <a:gd name="T52" fmla="*/ 156 w 299"/>
                <a:gd name="T53" fmla="*/ 45 h 74"/>
                <a:gd name="T54" fmla="*/ 161 w 299"/>
                <a:gd name="T55" fmla="*/ 73 h 74"/>
                <a:gd name="T56" fmla="*/ 162 w 299"/>
                <a:gd name="T57" fmla="*/ 25 h 74"/>
                <a:gd name="T58" fmla="*/ 129 w 299"/>
                <a:gd name="T59" fmla="*/ 20 h 74"/>
                <a:gd name="T60" fmla="*/ 123 w 299"/>
                <a:gd name="T61" fmla="*/ 69 h 74"/>
                <a:gd name="T62" fmla="*/ 89 w 299"/>
                <a:gd name="T63" fmla="*/ 27 h 74"/>
                <a:gd name="T64" fmla="*/ 108 w 299"/>
                <a:gd name="T65" fmla="*/ 49 h 74"/>
                <a:gd name="T66" fmla="*/ 95 w 299"/>
                <a:gd name="T67" fmla="*/ 20 h 74"/>
                <a:gd name="T68" fmla="*/ 70 w 299"/>
                <a:gd name="T69" fmla="*/ 67 h 74"/>
                <a:gd name="T70" fmla="*/ 111 w 299"/>
                <a:gd name="T71" fmla="*/ 61 h 74"/>
                <a:gd name="T72" fmla="*/ 102 w 299"/>
                <a:gd name="T73" fmla="*/ 59 h 74"/>
                <a:gd name="T74" fmla="*/ 73 w 299"/>
                <a:gd name="T75" fmla="*/ 49 h 74"/>
                <a:gd name="T76" fmla="*/ 16 w 299"/>
                <a:gd name="T77" fmla="*/ 25 h 74"/>
                <a:gd name="T78" fmla="*/ 27 w 299"/>
                <a:gd name="T79" fmla="*/ 8 h 74"/>
                <a:gd name="T80" fmla="*/ 48 w 299"/>
                <a:gd name="T81" fmla="*/ 22 h 74"/>
                <a:gd name="T82" fmla="*/ 28 w 299"/>
                <a:gd name="T83" fmla="*/ 0 h 74"/>
                <a:gd name="T84" fmla="*/ 20 w 299"/>
                <a:gd name="T85" fmla="*/ 38 h 74"/>
                <a:gd name="T86" fmla="*/ 45 w 299"/>
                <a:gd name="T87" fmla="*/ 54 h 74"/>
                <a:gd name="T88" fmla="*/ 16 w 299"/>
                <a:gd name="T89" fmla="*/ 62 h 74"/>
                <a:gd name="T90" fmla="*/ 0 w 299"/>
                <a:gd name="T91" fmla="*/ 54 h 74"/>
                <a:gd name="T92" fmla="*/ 54 w 299"/>
                <a:gd name="T93"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9" h="74">
                  <a:moveTo>
                    <a:pt x="279" y="6"/>
                  </a:moveTo>
                  <a:cubicBezTo>
                    <a:pt x="283" y="6"/>
                    <a:pt x="283" y="6"/>
                    <a:pt x="283" y="6"/>
                  </a:cubicBezTo>
                  <a:cubicBezTo>
                    <a:pt x="283" y="4"/>
                    <a:pt x="283" y="4"/>
                    <a:pt x="283" y="4"/>
                  </a:cubicBezTo>
                  <a:cubicBezTo>
                    <a:pt x="272" y="4"/>
                    <a:pt x="272" y="4"/>
                    <a:pt x="272" y="4"/>
                  </a:cubicBezTo>
                  <a:cubicBezTo>
                    <a:pt x="272" y="6"/>
                    <a:pt x="272" y="6"/>
                    <a:pt x="272" y="6"/>
                  </a:cubicBezTo>
                  <a:cubicBezTo>
                    <a:pt x="276" y="6"/>
                    <a:pt x="276" y="6"/>
                    <a:pt x="276" y="6"/>
                  </a:cubicBezTo>
                  <a:cubicBezTo>
                    <a:pt x="276" y="18"/>
                    <a:pt x="276" y="18"/>
                    <a:pt x="276" y="18"/>
                  </a:cubicBezTo>
                  <a:cubicBezTo>
                    <a:pt x="279" y="18"/>
                    <a:pt x="279" y="18"/>
                    <a:pt x="279" y="18"/>
                  </a:cubicBezTo>
                  <a:lnTo>
                    <a:pt x="279" y="6"/>
                  </a:lnTo>
                  <a:close/>
                  <a:moveTo>
                    <a:pt x="299" y="4"/>
                  </a:moveTo>
                  <a:cubicBezTo>
                    <a:pt x="295" y="4"/>
                    <a:pt x="295" y="4"/>
                    <a:pt x="295" y="4"/>
                  </a:cubicBezTo>
                  <a:cubicBezTo>
                    <a:pt x="292" y="15"/>
                    <a:pt x="292" y="15"/>
                    <a:pt x="292" y="15"/>
                  </a:cubicBezTo>
                  <a:cubicBezTo>
                    <a:pt x="288" y="4"/>
                    <a:pt x="288" y="4"/>
                    <a:pt x="288" y="4"/>
                  </a:cubicBezTo>
                  <a:cubicBezTo>
                    <a:pt x="285" y="4"/>
                    <a:pt x="285" y="4"/>
                    <a:pt x="285" y="4"/>
                  </a:cubicBezTo>
                  <a:cubicBezTo>
                    <a:pt x="285" y="18"/>
                    <a:pt x="285" y="18"/>
                    <a:pt x="285" y="18"/>
                  </a:cubicBezTo>
                  <a:cubicBezTo>
                    <a:pt x="287" y="18"/>
                    <a:pt x="287" y="18"/>
                    <a:pt x="287" y="18"/>
                  </a:cubicBezTo>
                  <a:cubicBezTo>
                    <a:pt x="287" y="9"/>
                    <a:pt x="287" y="9"/>
                    <a:pt x="287" y="9"/>
                  </a:cubicBezTo>
                  <a:cubicBezTo>
                    <a:pt x="287" y="9"/>
                    <a:pt x="287" y="7"/>
                    <a:pt x="287" y="6"/>
                  </a:cubicBezTo>
                  <a:cubicBezTo>
                    <a:pt x="287" y="8"/>
                    <a:pt x="287" y="8"/>
                    <a:pt x="288" y="9"/>
                  </a:cubicBezTo>
                  <a:cubicBezTo>
                    <a:pt x="291" y="18"/>
                    <a:pt x="291" y="18"/>
                    <a:pt x="291" y="18"/>
                  </a:cubicBezTo>
                  <a:cubicBezTo>
                    <a:pt x="293" y="18"/>
                    <a:pt x="293" y="18"/>
                    <a:pt x="293" y="18"/>
                  </a:cubicBezTo>
                  <a:cubicBezTo>
                    <a:pt x="296" y="9"/>
                    <a:pt x="296" y="9"/>
                    <a:pt x="296" y="9"/>
                  </a:cubicBezTo>
                  <a:cubicBezTo>
                    <a:pt x="296" y="7"/>
                    <a:pt x="296" y="7"/>
                    <a:pt x="297" y="6"/>
                  </a:cubicBezTo>
                  <a:cubicBezTo>
                    <a:pt x="296" y="7"/>
                    <a:pt x="296" y="8"/>
                    <a:pt x="296" y="9"/>
                  </a:cubicBezTo>
                  <a:cubicBezTo>
                    <a:pt x="296" y="18"/>
                    <a:pt x="296" y="18"/>
                    <a:pt x="296" y="18"/>
                  </a:cubicBezTo>
                  <a:cubicBezTo>
                    <a:pt x="299" y="18"/>
                    <a:pt x="299" y="18"/>
                    <a:pt x="299" y="18"/>
                  </a:cubicBezTo>
                  <a:lnTo>
                    <a:pt x="299" y="4"/>
                  </a:lnTo>
                  <a:close/>
                  <a:moveTo>
                    <a:pt x="234" y="41"/>
                  </a:moveTo>
                  <a:cubicBezTo>
                    <a:pt x="234" y="39"/>
                    <a:pt x="235" y="34"/>
                    <a:pt x="239" y="31"/>
                  </a:cubicBezTo>
                  <a:cubicBezTo>
                    <a:pt x="243" y="27"/>
                    <a:pt x="247" y="27"/>
                    <a:pt x="249" y="27"/>
                  </a:cubicBezTo>
                  <a:cubicBezTo>
                    <a:pt x="259" y="27"/>
                    <a:pt x="263" y="35"/>
                    <a:pt x="263" y="41"/>
                  </a:cubicBezTo>
                  <a:lnTo>
                    <a:pt x="234" y="41"/>
                  </a:lnTo>
                  <a:close/>
                  <a:moveTo>
                    <a:pt x="268" y="49"/>
                  </a:moveTo>
                  <a:cubicBezTo>
                    <a:pt x="269" y="49"/>
                    <a:pt x="273" y="49"/>
                    <a:pt x="273" y="44"/>
                  </a:cubicBezTo>
                  <a:cubicBezTo>
                    <a:pt x="273" y="39"/>
                    <a:pt x="271" y="32"/>
                    <a:pt x="267" y="27"/>
                  </a:cubicBezTo>
                  <a:cubicBezTo>
                    <a:pt x="264" y="23"/>
                    <a:pt x="260" y="21"/>
                    <a:pt x="256" y="20"/>
                  </a:cubicBezTo>
                  <a:cubicBezTo>
                    <a:pt x="254" y="19"/>
                    <a:pt x="251" y="19"/>
                    <a:pt x="249" y="19"/>
                  </a:cubicBezTo>
                  <a:cubicBezTo>
                    <a:pt x="231" y="19"/>
                    <a:pt x="224" y="34"/>
                    <a:pt x="224" y="47"/>
                  </a:cubicBezTo>
                  <a:cubicBezTo>
                    <a:pt x="224" y="54"/>
                    <a:pt x="226" y="62"/>
                    <a:pt x="231" y="67"/>
                  </a:cubicBezTo>
                  <a:cubicBezTo>
                    <a:pt x="236" y="73"/>
                    <a:pt x="243" y="74"/>
                    <a:pt x="249" y="74"/>
                  </a:cubicBezTo>
                  <a:cubicBezTo>
                    <a:pt x="252" y="74"/>
                    <a:pt x="261" y="74"/>
                    <a:pt x="268" y="66"/>
                  </a:cubicBezTo>
                  <a:cubicBezTo>
                    <a:pt x="270" y="65"/>
                    <a:pt x="271" y="62"/>
                    <a:pt x="272" y="61"/>
                  </a:cubicBezTo>
                  <a:cubicBezTo>
                    <a:pt x="272" y="60"/>
                    <a:pt x="272" y="60"/>
                    <a:pt x="272" y="60"/>
                  </a:cubicBezTo>
                  <a:cubicBezTo>
                    <a:pt x="272" y="57"/>
                    <a:pt x="269" y="55"/>
                    <a:pt x="267" y="55"/>
                  </a:cubicBezTo>
                  <a:cubicBezTo>
                    <a:pt x="264" y="55"/>
                    <a:pt x="264" y="56"/>
                    <a:pt x="262" y="59"/>
                  </a:cubicBezTo>
                  <a:cubicBezTo>
                    <a:pt x="260" y="62"/>
                    <a:pt x="257" y="66"/>
                    <a:pt x="249" y="66"/>
                  </a:cubicBezTo>
                  <a:cubicBezTo>
                    <a:pt x="245" y="66"/>
                    <a:pt x="241" y="65"/>
                    <a:pt x="238" y="61"/>
                  </a:cubicBezTo>
                  <a:cubicBezTo>
                    <a:pt x="235" y="58"/>
                    <a:pt x="234" y="54"/>
                    <a:pt x="234" y="49"/>
                  </a:cubicBezTo>
                  <a:lnTo>
                    <a:pt x="268" y="49"/>
                  </a:lnTo>
                  <a:close/>
                  <a:moveTo>
                    <a:pt x="195" y="40"/>
                  </a:moveTo>
                  <a:cubicBezTo>
                    <a:pt x="191" y="39"/>
                    <a:pt x="187" y="38"/>
                    <a:pt x="187" y="33"/>
                  </a:cubicBezTo>
                  <a:cubicBezTo>
                    <a:pt x="187" y="31"/>
                    <a:pt x="188" y="29"/>
                    <a:pt x="190" y="28"/>
                  </a:cubicBezTo>
                  <a:cubicBezTo>
                    <a:pt x="191" y="26"/>
                    <a:pt x="194" y="26"/>
                    <a:pt x="195" y="26"/>
                  </a:cubicBezTo>
                  <a:cubicBezTo>
                    <a:pt x="204" y="26"/>
                    <a:pt x="206" y="31"/>
                    <a:pt x="207" y="33"/>
                  </a:cubicBezTo>
                  <a:cubicBezTo>
                    <a:pt x="209" y="36"/>
                    <a:pt x="209" y="37"/>
                    <a:pt x="212" y="37"/>
                  </a:cubicBezTo>
                  <a:cubicBezTo>
                    <a:pt x="213" y="37"/>
                    <a:pt x="216" y="36"/>
                    <a:pt x="216" y="33"/>
                  </a:cubicBezTo>
                  <a:cubicBezTo>
                    <a:pt x="216" y="31"/>
                    <a:pt x="213" y="19"/>
                    <a:pt x="196" y="19"/>
                  </a:cubicBezTo>
                  <a:cubicBezTo>
                    <a:pt x="178" y="19"/>
                    <a:pt x="177" y="32"/>
                    <a:pt x="177" y="34"/>
                  </a:cubicBezTo>
                  <a:cubicBezTo>
                    <a:pt x="177" y="44"/>
                    <a:pt x="186" y="47"/>
                    <a:pt x="192" y="49"/>
                  </a:cubicBezTo>
                  <a:cubicBezTo>
                    <a:pt x="197" y="50"/>
                    <a:pt x="197" y="50"/>
                    <a:pt x="197" y="50"/>
                  </a:cubicBezTo>
                  <a:cubicBezTo>
                    <a:pt x="203" y="52"/>
                    <a:pt x="207" y="53"/>
                    <a:pt x="207" y="59"/>
                  </a:cubicBezTo>
                  <a:cubicBezTo>
                    <a:pt x="207" y="63"/>
                    <a:pt x="203" y="67"/>
                    <a:pt x="197" y="67"/>
                  </a:cubicBezTo>
                  <a:cubicBezTo>
                    <a:pt x="193" y="67"/>
                    <a:pt x="188" y="65"/>
                    <a:pt x="186" y="62"/>
                  </a:cubicBezTo>
                  <a:cubicBezTo>
                    <a:pt x="185" y="60"/>
                    <a:pt x="185" y="60"/>
                    <a:pt x="184" y="56"/>
                  </a:cubicBezTo>
                  <a:cubicBezTo>
                    <a:pt x="183" y="55"/>
                    <a:pt x="183" y="54"/>
                    <a:pt x="180" y="54"/>
                  </a:cubicBezTo>
                  <a:cubicBezTo>
                    <a:pt x="179" y="54"/>
                    <a:pt x="175" y="55"/>
                    <a:pt x="175" y="58"/>
                  </a:cubicBezTo>
                  <a:cubicBezTo>
                    <a:pt x="175" y="60"/>
                    <a:pt x="176" y="65"/>
                    <a:pt x="181" y="69"/>
                  </a:cubicBezTo>
                  <a:cubicBezTo>
                    <a:pt x="186" y="74"/>
                    <a:pt x="193" y="74"/>
                    <a:pt x="196" y="74"/>
                  </a:cubicBezTo>
                  <a:cubicBezTo>
                    <a:pt x="201" y="74"/>
                    <a:pt x="206" y="73"/>
                    <a:pt x="210" y="70"/>
                  </a:cubicBezTo>
                  <a:cubicBezTo>
                    <a:pt x="213" y="68"/>
                    <a:pt x="217" y="64"/>
                    <a:pt x="217" y="58"/>
                  </a:cubicBezTo>
                  <a:cubicBezTo>
                    <a:pt x="217" y="47"/>
                    <a:pt x="207" y="44"/>
                    <a:pt x="201" y="42"/>
                  </a:cubicBezTo>
                  <a:lnTo>
                    <a:pt x="195" y="40"/>
                  </a:lnTo>
                  <a:close/>
                  <a:moveTo>
                    <a:pt x="123" y="69"/>
                  </a:moveTo>
                  <a:cubicBezTo>
                    <a:pt x="123" y="70"/>
                    <a:pt x="123" y="72"/>
                    <a:pt x="125" y="73"/>
                  </a:cubicBezTo>
                  <a:cubicBezTo>
                    <a:pt x="126" y="73"/>
                    <a:pt x="126" y="73"/>
                    <a:pt x="127" y="73"/>
                  </a:cubicBezTo>
                  <a:cubicBezTo>
                    <a:pt x="131" y="73"/>
                    <a:pt x="132" y="70"/>
                    <a:pt x="132" y="69"/>
                  </a:cubicBezTo>
                  <a:cubicBezTo>
                    <a:pt x="132" y="47"/>
                    <a:pt x="132" y="47"/>
                    <a:pt x="132" y="47"/>
                  </a:cubicBezTo>
                  <a:cubicBezTo>
                    <a:pt x="132" y="44"/>
                    <a:pt x="132" y="41"/>
                    <a:pt x="132" y="39"/>
                  </a:cubicBezTo>
                  <a:cubicBezTo>
                    <a:pt x="133" y="34"/>
                    <a:pt x="137" y="27"/>
                    <a:pt x="146" y="27"/>
                  </a:cubicBezTo>
                  <a:cubicBezTo>
                    <a:pt x="156" y="27"/>
                    <a:pt x="156" y="35"/>
                    <a:pt x="156" y="37"/>
                  </a:cubicBezTo>
                  <a:cubicBezTo>
                    <a:pt x="156" y="38"/>
                    <a:pt x="156" y="39"/>
                    <a:pt x="156" y="45"/>
                  </a:cubicBezTo>
                  <a:cubicBezTo>
                    <a:pt x="156" y="69"/>
                    <a:pt x="156" y="69"/>
                    <a:pt x="156" y="69"/>
                  </a:cubicBezTo>
                  <a:cubicBezTo>
                    <a:pt x="156" y="70"/>
                    <a:pt x="157" y="72"/>
                    <a:pt x="159" y="73"/>
                  </a:cubicBezTo>
                  <a:cubicBezTo>
                    <a:pt x="159" y="73"/>
                    <a:pt x="160" y="73"/>
                    <a:pt x="161" y="73"/>
                  </a:cubicBezTo>
                  <a:cubicBezTo>
                    <a:pt x="165" y="73"/>
                    <a:pt x="166" y="70"/>
                    <a:pt x="166" y="69"/>
                  </a:cubicBezTo>
                  <a:cubicBezTo>
                    <a:pt x="166" y="40"/>
                    <a:pt x="166" y="40"/>
                    <a:pt x="166" y="40"/>
                  </a:cubicBezTo>
                  <a:cubicBezTo>
                    <a:pt x="166" y="35"/>
                    <a:pt x="166" y="29"/>
                    <a:pt x="162" y="25"/>
                  </a:cubicBezTo>
                  <a:cubicBezTo>
                    <a:pt x="159" y="21"/>
                    <a:pt x="154" y="19"/>
                    <a:pt x="148" y="19"/>
                  </a:cubicBezTo>
                  <a:cubicBezTo>
                    <a:pt x="141" y="19"/>
                    <a:pt x="136" y="21"/>
                    <a:pt x="132" y="27"/>
                  </a:cubicBezTo>
                  <a:cubicBezTo>
                    <a:pt x="132" y="23"/>
                    <a:pt x="132" y="21"/>
                    <a:pt x="129" y="20"/>
                  </a:cubicBezTo>
                  <a:cubicBezTo>
                    <a:pt x="128" y="19"/>
                    <a:pt x="126" y="19"/>
                    <a:pt x="125" y="20"/>
                  </a:cubicBezTo>
                  <a:cubicBezTo>
                    <a:pt x="123" y="21"/>
                    <a:pt x="123" y="22"/>
                    <a:pt x="123" y="24"/>
                  </a:cubicBezTo>
                  <a:lnTo>
                    <a:pt x="123" y="69"/>
                  </a:lnTo>
                  <a:close/>
                  <a:moveTo>
                    <a:pt x="73" y="41"/>
                  </a:moveTo>
                  <a:cubicBezTo>
                    <a:pt x="74" y="39"/>
                    <a:pt x="75" y="34"/>
                    <a:pt x="79" y="31"/>
                  </a:cubicBezTo>
                  <a:cubicBezTo>
                    <a:pt x="82" y="27"/>
                    <a:pt x="87" y="27"/>
                    <a:pt x="89" y="27"/>
                  </a:cubicBezTo>
                  <a:cubicBezTo>
                    <a:pt x="98" y="27"/>
                    <a:pt x="102" y="35"/>
                    <a:pt x="103" y="41"/>
                  </a:cubicBezTo>
                  <a:lnTo>
                    <a:pt x="73" y="41"/>
                  </a:lnTo>
                  <a:close/>
                  <a:moveTo>
                    <a:pt x="108" y="49"/>
                  </a:moveTo>
                  <a:cubicBezTo>
                    <a:pt x="109" y="49"/>
                    <a:pt x="112" y="49"/>
                    <a:pt x="112" y="44"/>
                  </a:cubicBezTo>
                  <a:cubicBezTo>
                    <a:pt x="112" y="39"/>
                    <a:pt x="110" y="32"/>
                    <a:pt x="107" y="27"/>
                  </a:cubicBezTo>
                  <a:cubicBezTo>
                    <a:pt x="104" y="23"/>
                    <a:pt x="100" y="21"/>
                    <a:pt x="95" y="20"/>
                  </a:cubicBezTo>
                  <a:cubicBezTo>
                    <a:pt x="93" y="19"/>
                    <a:pt x="91" y="19"/>
                    <a:pt x="89" y="19"/>
                  </a:cubicBezTo>
                  <a:cubicBezTo>
                    <a:pt x="71" y="19"/>
                    <a:pt x="64" y="34"/>
                    <a:pt x="64" y="47"/>
                  </a:cubicBezTo>
                  <a:cubicBezTo>
                    <a:pt x="64" y="54"/>
                    <a:pt x="66" y="62"/>
                    <a:pt x="70" y="67"/>
                  </a:cubicBezTo>
                  <a:cubicBezTo>
                    <a:pt x="76" y="73"/>
                    <a:pt x="82" y="74"/>
                    <a:pt x="89" y="74"/>
                  </a:cubicBezTo>
                  <a:cubicBezTo>
                    <a:pt x="92" y="74"/>
                    <a:pt x="101" y="74"/>
                    <a:pt x="108" y="66"/>
                  </a:cubicBezTo>
                  <a:cubicBezTo>
                    <a:pt x="109" y="65"/>
                    <a:pt x="111" y="62"/>
                    <a:pt x="111" y="61"/>
                  </a:cubicBezTo>
                  <a:cubicBezTo>
                    <a:pt x="111" y="60"/>
                    <a:pt x="111" y="60"/>
                    <a:pt x="111" y="60"/>
                  </a:cubicBezTo>
                  <a:cubicBezTo>
                    <a:pt x="111" y="57"/>
                    <a:pt x="108" y="55"/>
                    <a:pt x="106" y="55"/>
                  </a:cubicBezTo>
                  <a:cubicBezTo>
                    <a:pt x="104" y="55"/>
                    <a:pt x="103" y="56"/>
                    <a:pt x="102" y="59"/>
                  </a:cubicBezTo>
                  <a:cubicBezTo>
                    <a:pt x="100" y="62"/>
                    <a:pt x="97" y="66"/>
                    <a:pt x="89" y="66"/>
                  </a:cubicBezTo>
                  <a:cubicBezTo>
                    <a:pt x="85" y="66"/>
                    <a:pt x="81" y="65"/>
                    <a:pt x="77" y="61"/>
                  </a:cubicBezTo>
                  <a:cubicBezTo>
                    <a:pt x="74" y="58"/>
                    <a:pt x="73" y="54"/>
                    <a:pt x="73" y="49"/>
                  </a:cubicBezTo>
                  <a:lnTo>
                    <a:pt x="108" y="49"/>
                  </a:lnTo>
                  <a:close/>
                  <a:moveTo>
                    <a:pt x="25" y="29"/>
                  </a:moveTo>
                  <a:cubicBezTo>
                    <a:pt x="22" y="28"/>
                    <a:pt x="18" y="27"/>
                    <a:pt x="16" y="25"/>
                  </a:cubicBezTo>
                  <a:cubicBezTo>
                    <a:pt x="15" y="25"/>
                    <a:pt x="13" y="23"/>
                    <a:pt x="13" y="19"/>
                  </a:cubicBezTo>
                  <a:cubicBezTo>
                    <a:pt x="13" y="15"/>
                    <a:pt x="15" y="12"/>
                    <a:pt x="17" y="10"/>
                  </a:cubicBezTo>
                  <a:cubicBezTo>
                    <a:pt x="20" y="9"/>
                    <a:pt x="23" y="8"/>
                    <a:pt x="27" y="8"/>
                  </a:cubicBezTo>
                  <a:cubicBezTo>
                    <a:pt x="39" y="8"/>
                    <a:pt x="42" y="14"/>
                    <a:pt x="43" y="17"/>
                  </a:cubicBezTo>
                  <a:cubicBezTo>
                    <a:pt x="43" y="18"/>
                    <a:pt x="44" y="20"/>
                    <a:pt x="45" y="20"/>
                  </a:cubicBezTo>
                  <a:cubicBezTo>
                    <a:pt x="46" y="22"/>
                    <a:pt x="47" y="22"/>
                    <a:pt x="48" y="22"/>
                  </a:cubicBezTo>
                  <a:cubicBezTo>
                    <a:pt x="51" y="22"/>
                    <a:pt x="53" y="20"/>
                    <a:pt x="53" y="17"/>
                  </a:cubicBezTo>
                  <a:cubicBezTo>
                    <a:pt x="53" y="15"/>
                    <a:pt x="50" y="9"/>
                    <a:pt x="46" y="5"/>
                  </a:cubicBezTo>
                  <a:cubicBezTo>
                    <a:pt x="40" y="0"/>
                    <a:pt x="32" y="0"/>
                    <a:pt x="28" y="0"/>
                  </a:cubicBezTo>
                  <a:cubicBezTo>
                    <a:pt x="11" y="0"/>
                    <a:pt x="3" y="8"/>
                    <a:pt x="3" y="20"/>
                  </a:cubicBezTo>
                  <a:cubicBezTo>
                    <a:pt x="3" y="31"/>
                    <a:pt x="10" y="34"/>
                    <a:pt x="12" y="35"/>
                  </a:cubicBezTo>
                  <a:cubicBezTo>
                    <a:pt x="14" y="36"/>
                    <a:pt x="18" y="37"/>
                    <a:pt x="20" y="38"/>
                  </a:cubicBezTo>
                  <a:cubicBezTo>
                    <a:pt x="28" y="40"/>
                    <a:pt x="28" y="40"/>
                    <a:pt x="28" y="40"/>
                  </a:cubicBezTo>
                  <a:cubicBezTo>
                    <a:pt x="33" y="42"/>
                    <a:pt x="38" y="43"/>
                    <a:pt x="41" y="46"/>
                  </a:cubicBezTo>
                  <a:cubicBezTo>
                    <a:pt x="42" y="47"/>
                    <a:pt x="45" y="50"/>
                    <a:pt x="45" y="54"/>
                  </a:cubicBezTo>
                  <a:cubicBezTo>
                    <a:pt x="45" y="57"/>
                    <a:pt x="43" y="60"/>
                    <a:pt x="40" y="62"/>
                  </a:cubicBezTo>
                  <a:cubicBezTo>
                    <a:pt x="36" y="65"/>
                    <a:pt x="31" y="65"/>
                    <a:pt x="29" y="65"/>
                  </a:cubicBezTo>
                  <a:cubicBezTo>
                    <a:pt x="26" y="65"/>
                    <a:pt x="20" y="65"/>
                    <a:pt x="16" y="62"/>
                  </a:cubicBezTo>
                  <a:cubicBezTo>
                    <a:pt x="12" y="59"/>
                    <a:pt x="11" y="55"/>
                    <a:pt x="10" y="52"/>
                  </a:cubicBezTo>
                  <a:cubicBezTo>
                    <a:pt x="10" y="50"/>
                    <a:pt x="9" y="49"/>
                    <a:pt x="6" y="49"/>
                  </a:cubicBezTo>
                  <a:cubicBezTo>
                    <a:pt x="4" y="49"/>
                    <a:pt x="0" y="50"/>
                    <a:pt x="0" y="54"/>
                  </a:cubicBezTo>
                  <a:cubicBezTo>
                    <a:pt x="0" y="55"/>
                    <a:pt x="2" y="63"/>
                    <a:pt x="8" y="68"/>
                  </a:cubicBezTo>
                  <a:cubicBezTo>
                    <a:pt x="13" y="72"/>
                    <a:pt x="21" y="74"/>
                    <a:pt x="28" y="74"/>
                  </a:cubicBezTo>
                  <a:cubicBezTo>
                    <a:pt x="40" y="74"/>
                    <a:pt x="54" y="69"/>
                    <a:pt x="54" y="53"/>
                  </a:cubicBezTo>
                  <a:cubicBezTo>
                    <a:pt x="54" y="37"/>
                    <a:pt x="42" y="34"/>
                    <a:pt x="34" y="32"/>
                  </a:cubicBezTo>
                  <a:lnTo>
                    <a:pt x="25" y="2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a:extLst>
                <a:ext uri="{FF2B5EF4-FFF2-40B4-BE49-F238E27FC236}">
                  <a16:creationId xmlns:a16="http://schemas.microsoft.com/office/drawing/2014/main" id="{A54BBDF3-25F0-476F-BAF0-1FAA2903CFE3}"/>
                </a:ext>
              </a:extLst>
            </p:cNvPr>
            <p:cNvSpPr>
              <a:spLocks noEditPoints="1"/>
            </p:cNvSpPr>
            <p:nvPr userDrawn="1"/>
          </p:nvSpPr>
          <p:spPr bwMode="auto">
            <a:xfrm>
              <a:off x="4335631" y="-809425"/>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11" name="White Frame">
            <a:extLst>
              <a:ext uri="{FF2B5EF4-FFF2-40B4-BE49-F238E27FC236}">
                <a16:creationId xmlns:a16="http://schemas.microsoft.com/office/drawing/2014/main" id="{5E0290FB-9A2F-474A-BBF0-C13E21638AF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620347675"/>
      </p:ext>
    </p:extLst>
  </p:cSld>
  <p:clrMap bg1="dk1" tx1="lt1" bg2="dk2" tx2="lt2" accent1="accent1" accent2="accent2" accent3="accent3" accent4="accent4" accent5="accent5" accent6="accent6" hlink="hlink" folHlink="folHlink"/>
  <p:sldLayoutIdLst>
    <p:sldLayoutId id="2147483706" r:id="rId1"/>
    <p:sldLayoutId id="2147483707" r:id="rId2"/>
    <p:sldLayoutId id="2147483708"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6" name="Violet gradient">
            <a:extLst>
              <a:ext uri="{FF2B5EF4-FFF2-40B4-BE49-F238E27FC236}">
                <a16:creationId xmlns:a16="http://schemas.microsoft.com/office/drawing/2014/main" id="{A888669E-0EE7-4815-9CBE-4AA30F72769F}"/>
              </a:ext>
            </a:extLst>
          </p:cNvPr>
          <p:cNvSpPr/>
          <p:nvPr userDrawn="1"/>
        </p:nvSpPr>
        <p:spPr>
          <a:xfrm>
            <a:off x="134112" y="565948"/>
            <a:ext cx="11972544" cy="6164035"/>
          </a:xfrm>
          <a:prstGeom prst="snipRoundRect">
            <a:avLst>
              <a:gd name="adj1" fmla="val 0"/>
              <a:gd name="adj2" fmla="val 0"/>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LoFric Elle">
            <a:extLst>
              <a:ext uri="{FF2B5EF4-FFF2-40B4-BE49-F238E27FC236}">
                <a16:creationId xmlns:a16="http://schemas.microsoft.com/office/drawing/2014/main" id="{15A31792-893F-474B-8DE6-261F4ABE26C8}"/>
              </a:ext>
            </a:extLst>
          </p:cNvPr>
          <p:cNvGrpSpPr>
            <a:grpSpLocks noChangeAspect="1"/>
          </p:cNvGrpSpPr>
          <p:nvPr userDrawn="1"/>
        </p:nvGrpSpPr>
        <p:grpSpPr bwMode="auto">
          <a:xfrm>
            <a:off x="9975811" y="6146006"/>
            <a:ext cx="1890753" cy="336424"/>
            <a:chOff x="3477" y="2095"/>
            <a:chExt cx="725" cy="129"/>
          </a:xfrm>
        </p:grpSpPr>
        <p:sp>
          <p:nvSpPr>
            <p:cNvPr id="23" name="AutoShape 3">
              <a:extLst>
                <a:ext uri="{FF2B5EF4-FFF2-40B4-BE49-F238E27FC236}">
                  <a16:creationId xmlns:a16="http://schemas.microsoft.com/office/drawing/2014/main" id="{E0276B6C-DA72-4483-BE14-E9320E9EA692}"/>
                </a:ext>
              </a:extLst>
            </p:cNvPr>
            <p:cNvSpPr>
              <a:spLocks noChangeAspect="1" noChangeArrowheads="1" noTextEdit="1"/>
            </p:cNvSpPr>
            <p:nvPr userDrawn="1"/>
          </p:nvSpPr>
          <p:spPr bwMode="auto">
            <a:xfrm>
              <a:off x="3479" y="2096"/>
              <a:ext cx="722" cy="1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 name="Freeform 5">
              <a:extLst>
                <a:ext uri="{FF2B5EF4-FFF2-40B4-BE49-F238E27FC236}">
                  <a16:creationId xmlns:a16="http://schemas.microsoft.com/office/drawing/2014/main" id="{B41C9196-829D-4E4F-88C9-1A1EED072974}"/>
                </a:ext>
              </a:extLst>
            </p:cNvPr>
            <p:cNvSpPr>
              <a:spLocks/>
            </p:cNvSpPr>
            <p:nvPr userDrawn="1"/>
          </p:nvSpPr>
          <p:spPr bwMode="auto">
            <a:xfrm>
              <a:off x="3976" y="2129"/>
              <a:ext cx="63" cy="91"/>
            </a:xfrm>
            <a:custGeom>
              <a:avLst/>
              <a:gdLst>
                <a:gd name="T0" fmla="*/ 10 w 51"/>
                <a:gd name="T1" fmla="*/ 9 h 73"/>
                <a:gd name="T2" fmla="*/ 10 w 51"/>
                <a:gd name="T3" fmla="*/ 31 h 73"/>
                <a:gd name="T4" fmla="*/ 43 w 51"/>
                <a:gd name="T5" fmla="*/ 31 h 73"/>
                <a:gd name="T6" fmla="*/ 47 w 51"/>
                <a:gd name="T7" fmla="*/ 36 h 73"/>
                <a:gd name="T8" fmla="*/ 43 w 51"/>
                <a:gd name="T9" fmla="*/ 40 h 73"/>
                <a:gd name="T10" fmla="*/ 10 w 51"/>
                <a:gd name="T11" fmla="*/ 40 h 73"/>
                <a:gd name="T12" fmla="*/ 10 w 51"/>
                <a:gd name="T13" fmla="*/ 64 h 73"/>
                <a:gd name="T14" fmla="*/ 47 w 51"/>
                <a:gd name="T15" fmla="*/ 64 h 73"/>
                <a:gd name="T16" fmla="*/ 51 w 51"/>
                <a:gd name="T17" fmla="*/ 69 h 73"/>
                <a:gd name="T18" fmla="*/ 47 w 51"/>
                <a:gd name="T19" fmla="*/ 73 h 73"/>
                <a:gd name="T20" fmla="*/ 5 w 51"/>
                <a:gd name="T21" fmla="*/ 73 h 73"/>
                <a:gd name="T22" fmla="*/ 0 w 51"/>
                <a:gd name="T23" fmla="*/ 68 h 73"/>
                <a:gd name="T24" fmla="*/ 0 w 51"/>
                <a:gd name="T25" fmla="*/ 5 h 73"/>
                <a:gd name="T26" fmla="*/ 5 w 51"/>
                <a:gd name="T27" fmla="*/ 0 h 73"/>
                <a:gd name="T28" fmla="*/ 45 w 51"/>
                <a:gd name="T29" fmla="*/ 0 h 73"/>
                <a:gd name="T30" fmla="*/ 49 w 51"/>
                <a:gd name="T31" fmla="*/ 5 h 73"/>
                <a:gd name="T32" fmla="*/ 45 w 51"/>
                <a:gd name="T33" fmla="*/ 9 h 73"/>
                <a:gd name="T34" fmla="*/ 10 w 51"/>
                <a:gd name="T35"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73">
                  <a:moveTo>
                    <a:pt x="10" y="9"/>
                  </a:moveTo>
                  <a:cubicBezTo>
                    <a:pt x="10" y="31"/>
                    <a:pt x="10" y="31"/>
                    <a:pt x="10" y="31"/>
                  </a:cubicBezTo>
                  <a:cubicBezTo>
                    <a:pt x="43" y="31"/>
                    <a:pt x="43" y="31"/>
                    <a:pt x="43" y="31"/>
                  </a:cubicBezTo>
                  <a:cubicBezTo>
                    <a:pt x="44" y="31"/>
                    <a:pt x="47" y="32"/>
                    <a:pt x="47" y="36"/>
                  </a:cubicBezTo>
                  <a:cubicBezTo>
                    <a:pt x="47" y="40"/>
                    <a:pt x="44" y="40"/>
                    <a:pt x="43" y="40"/>
                  </a:cubicBezTo>
                  <a:cubicBezTo>
                    <a:pt x="10" y="40"/>
                    <a:pt x="10" y="40"/>
                    <a:pt x="10" y="40"/>
                  </a:cubicBezTo>
                  <a:cubicBezTo>
                    <a:pt x="10" y="64"/>
                    <a:pt x="10" y="64"/>
                    <a:pt x="10" y="64"/>
                  </a:cubicBezTo>
                  <a:cubicBezTo>
                    <a:pt x="47" y="64"/>
                    <a:pt x="47" y="64"/>
                    <a:pt x="47" y="64"/>
                  </a:cubicBezTo>
                  <a:cubicBezTo>
                    <a:pt x="48" y="64"/>
                    <a:pt x="51" y="65"/>
                    <a:pt x="51" y="69"/>
                  </a:cubicBezTo>
                  <a:cubicBezTo>
                    <a:pt x="51" y="73"/>
                    <a:pt x="48" y="73"/>
                    <a:pt x="47" y="73"/>
                  </a:cubicBezTo>
                  <a:cubicBezTo>
                    <a:pt x="5" y="73"/>
                    <a:pt x="5" y="73"/>
                    <a:pt x="5" y="73"/>
                  </a:cubicBezTo>
                  <a:cubicBezTo>
                    <a:pt x="1" y="73"/>
                    <a:pt x="0" y="71"/>
                    <a:pt x="0" y="68"/>
                  </a:cubicBezTo>
                  <a:cubicBezTo>
                    <a:pt x="0" y="5"/>
                    <a:pt x="0" y="5"/>
                    <a:pt x="0" y="5"/>
                  </a:cubicBezTo>
                  <a:cubicBezTo>
                    <a:pt x="0" y="2"/>
                    <a:pt x="1" y="0"/>
                    <a:pt x="5" y="0"/>
                  </a:cubicBezTo>
                  <a:cubicBezTo>
                    <a:pt x="45" y="0"/>
                    <a:pt x="45" y="0"/>
                    <a:pt x="45" y="0"/>
                  </a:cubicBezTo>
                  <a:cubicBezTo>
                    <a:pt x="46" y="0"/>
                    <a:pt x="49" y="1"/>
                    <a:pt x="49" y="5"/>
                  </a:cubicBezTo>
                  <a:cubicBezTo>
                    <a:pt x="49" y="9"/>
                    <a:pt x="46" y="9"/>
                    <a:pt x="45" y="9"/>
                  </a:cubicBezTo>
                  <a:lnTo>
                    <a:pt x="10" y="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6">
              <a:extLst>
                <a:ext uri="{FF2B5EF4-FFF2-40B4-BE49-F238E27FC236}">
                  <a16:creationId xmlns:a16="http://schemas.microsoft.com/office/drawing/2014/main" id="{CCE3BA81-8F5B-4AEF-9040-16D5853FDC7C}"/>
                </a:ext>
              </a:extLst>
            </p:cNvPr>
            <p:cNvSpPr>
              <a:spLocks/>
            </p:cNvSpPr>
            <p:nvPr userDrawn="1"/>
          </p:nvSpPr>
          <p:spPr bwMode="auto">
            <a:xfrm>
              <a:off x="4051"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7">
              <a:extLst>
                <a:ext uri="{FF2B5EF4-FFF2-40B4-BE49-F238E27FC236}">
                  <a16:creationId xmlns:a16="http://schemas.microsoft.com/office/drawing/2014/main" id="{FF0D9846-175D-4A4D-85A9-8F7993176E1A}"/>
                </a:ext>
              </a:extLst>
            </p:cNvPr>
            <p:cNvSpPr>
              <a:spLocks/>
            </p:cNvSpPr>
            <p:nvPr userDrawn="1"/>
          </p:nvSpPr>
          <p:spPr bwMode="auto">
            <a:xfrm>
              <a:off x="4080"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8">
              <a:extLst>
                <a:ext uri="{FF2B5EF4-FFF2-40B4-BE49-F238E27FC236}">
                  <a16:creationId xmlns:a16="http://schemas.microsoft.com/office/drawing/2014/main" id="{45F5983D-24CD-4A9E-B47D-89B55E62575B}"/>
                </a:ext>
              </a:extLst>
            </p:cNvPr>
            <p:cNvSpPr>
              <a:spLocks noEditPoints="1"/>
            </p:cNvSpPr>
            <p:nvPr userDrawn="1"/>
          </p:nvSpPr>
          <p:spPr bwMode="auto">
            <a:xfrm>
              <a:off x="4106" y="2152"/>
              <a:ext cx="60" cy="69"/>
            </a:xfrm>
            <a:custGeom>
              <a:avLst/>
              <a:gdLst>
                <a:gd name="T0" fmla="*/ 10 w 49"/>
                <a:gd name="T1" fmla="*/ 30 h 55"/>
                <a:gd name="T2" fmla="*/ 14 w 49"/>
                <a:gd name="T3" fmla="*/ 42 h 55"/>
                <a:gd name="T4" fmla="*/ 26 w 49"/>
                <a:gd name="T5" fmla="*/ 47 h 55"/>
                <a:gd name="T6" fmla="*/ 39 w 49"/>
                <a:gd name="T7" fmla="*/ 40 h 55"/>
                <a:gd name="T8" fmla="*/ 43 w 49"/>
                <a:gd name="T9" fmla="*/ 36 h 55"/>
                <a:gd name="T10" fmla="*/ 49 w 49"/>
                <a:gd name="T11" fmla="*/ 41 h 55"/>
                <a:gd name="T12" fmla="*/ 49 w 49"/>
                <a:gd name="T13" fmla="*/ 42 h 55"/>
                <a:gd name="T14" fmla="*/ 45 w 49"/>
                <a:gd name="T15" fmla="*/ 47 h 55"/>
                <a:gd name="T16" fmla="*/ 26 w 49"/>
                <a:gd name="T17" fmla="*/ 55 h 55"/>
                <a:gd name="T18" fmla="*/ 7 w 49"/>
                <a:gd name="T19" fmla="*/ 48 h 55"/>
                <a:gd name="T20" fmla="*/ 0 w 49"/>
                <a:gd name="T21" fmla="*/ 28 h 55"/>
                <a:gd name="T22" fmla="*/ 26 w 49"/>
                <a:gd name="T23" fmla="*/ 0 h 55"/>
                <a:gd name="T24" fmla="*/ 32 w 49"/>
                <a:gd name="T25" fmla="*/ 0 h 55"/>
                <a:gd name="T26" fmla="*/ 44 w 49"/>
                <a:gd name="T27" fmla="*/ 8 h 55"/>
                <a:gd name="T28" fmla="*/ 49 w 49"/>
                <a:gd name="T29" fmla="*/ 25 h 55"/>
                <a:gd name="T30" fmla="*/ 45 w 49"/>
                <a:gd name="T31" fmla="*/ 30 h 55"/>
                <a:gd name="T32" fmla="*/ 10 w 49"/>
                <a:gd name="T33" fmla="*/ 30 h 55"/>
                <a:gd name="T34" fmla="*/ 40 w 49"/>
                <a:gd name="T35" fmla="*/ 22 h 55"/>
                <a:gd name="T36" fmla="*/ 26 w 49"/>
                <a:gd name="T37" fmla="*/ 8 h 55"/>
                <a:gd name="T38" fmla="*/ 16 w 49"/>
                <a:gd name="T39" fmla="*/ 11 h 55"/>
                <a:gd name="T40" fmla="*/ 10 w 49"/>
                <a:gd name="T41" fmla="*/ 22 h 55"/>
                <a:gd name="T42" fmla="*/ 40 w 49"/>
                <a:gd name="T43"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5">
                  <a:moveTo>
                    <a:pt x="10" y="30"/>
                  </a:moveTo>
                  <a:cubicBezTo>
                    <a:pt x="10" y="35"/>
                    <a:pt x="11" y="39"/>
                    <a:pt x="14" y="42"/>
                  </a:cubicBezTo>
                  <a:cubicBezTo>
                    <a:pt x="18" y="46"/>
                    <a:pt x="22" y="47"/>
                    <a:pt x="26" y="47"/>
                  </a:cubicBezTo>
                  <a:cubicBezTo>
                    <a:pt x="34" y="47"/>
                    <a:pt x="37" y="43"/>
                    <a:pt x="39" y="40"/>
                  </a:cubicBezTo>
                  <a:cubicBezTo>
                    <a:pt x="40" y="37"/>
                    <a:pt x="41" y="36"/>
                    <a:pt x="43" y="36"/>
                  </a:cubicBezTo>
                  <a:cubicBezTo>
                    <a:pt x="46" y="36"/>
                    <a:pt x="49" y="38"/>
                    <a:pt x="49" y="41"/>
                  </a:cubicBezTo>
                  <a:cubicBezTo>
                    <a:pt x="49" y="41"/>
                    <a:pt x="49" y="41"/>
                    <a:pt x="49" y="42"/>
                  </a:cubicBezTo>
                  <a:cubicBezTo>
                    <a:pt x="48" y="44"/>
                    <a:pt x="46" y="46"/>
                    <a:pt x="45" y="47"/>
                  </a:cubicBezTo>
                  <a:cubicBezTo>
                    <a:pt x="38" y="55"/>
                    <a:pt x="29" y="55"/>
                    <a:pt x="26" y="55"/>
                  </a:cubicBezTo>
                  <a:cubicBezTo>
                    <a:pt x="19" y="55"/>
                    <a:pt x="12" y="54"/>
                    <a:pt x="7" y="48"/>
                  </a:cubicBezTo>
                  <a:cubicBezTo>
                    <a:pt x="2" y="43"/>
                    <a:pt x="0" y="35"/>
                    <a:pt x="0" y="28"/>
                  </a:cubicBezTo>
                  <a:cubicBezTo>
                    <a:pt x="0" y="15"/>
                    <a:pt x="7" y="0"/>
                    <a:pt x="26" y="0"/>
                  </a:cubicBezTo>
                  <a:cubicBezTo>
                    <a:pt x="28" y="0"/>
                    <a:pt x="30" y="0"/>
                    <a:pt x="32" y="0"/>
                  </a:cubicBezTo>
                  <a:cubicBezTo>
                    <a:pt x="37" y="1"/>
                    <a:pt x="41" y="4"/>
                    <a:pt x="44" y="8"/>
                  </a:cubicBezTo>
                  <a:cubicBezTo>
                    <a:pt x="48" y="13"/>
                    <a:pt x="49" y="19"/>
                    <a:pt x="49" y="25"/>
                  </a:cubicBezTo>
                  <a:cubicBezTo>
                    <a:pt x="49" y="30"/>
                    <a:pt x="46" y="30"/>
                    <a:pt x="45" y="30"/>
                  </a:cubicBezTo>
                  <a:lnTo>
                    <a:pt x="10" y="30"/>
                  </a:lnTo>
                  <a:close/>
                  <a:moveTo>
                    <a:pt x="40" y="22"/>
                  </a:moveTo>
                  <a:cubicBezTo>
                    <a:pt x="39" y="15"/>
                    <a:pt x="36" y="8"/>
                    <a:pt x="26" y="8"/>
                  </a:cubicBezTo>
                  <a:cubicBezTo>
                    <a:pt x="24" y="8"/>
                    <a:pt x="19" y="8"/>
                    <a:pt x="16" y="11"/>
                  </a:cubicBezTo>
                  <a:cubicBezTo>
                    <a:pt x="12" y="15"/>
                    <a:pt x="11" y="20"/>
                    <a:pt x="10" y="22"/>
                  </a:cubicBezTo>
                  <a:lnTo>
                    <a:pt x="40" y="2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9">
              <a:extLst>
                <a:ext uri="{FF2B5EF4-FFF2-40B4-BE49-F238E27FC236}">
                  <a16:creationId xmlns:a16="http://schemas.microsoft.com/office/drawing/2014/main" id="{E17AB772-0331-434A-ADE5-0AF65FA1DF6B}"/>
                </a:ext>
              </a:extLst>
            </p:cNvPr>
            <p:cNvSpPr>
              <a:spLocks noEditPoints="1"/>
            </p:cNvSpPr>
            <p:nvPr userDrawn="1"/>
          </p:nvSpPr>
          <p:spPr bwMode="auto">
            <a:xfrm>
              <a:off x="4169" y="2134"/>
              <a:ext cx="33" cy="17"/>
            </a:xfrm>
            <a:custGeom>
              <a:avLst/>
              <a:gdLst>
                <a:gd name="T0" fmla="*/ 11 w 27"/>
                <a:gd name="T1" fmla="*/ 0 h 14"/>
                <a:gd name="T2" fmla="*/ 0 w 27"/>
                <a:gd name="T3" fmla="*/ 0 h 14"/>
                <a:gd name="T4" fmla="*/ 0 w 27"/>
                <a:gd name="T5" fmla="*/ 2 h 14"/>
                <a:gd name="T6" fmla="*/ 4 w 27"/>
                <a:gd name="T7" fmla="*/ 2 h 14"/>
                <a:gd name="T8" fmla="*/ 4 w 27"/>
                <a:gd name="T9" fmla="*/ 14 h 14"/>
                <a:gd name="T10" fmla="*/ 7 w 27"/>
                <a:gd name="T11" fmla="*/ 14 h 14"/>
                <a:gd name="T12" fmla="*/ 7 w 27"/>
                <a:gd name="T13" fmla="*/ 2 h 14"/>
                <a:gd name="T14" fmla="*/ 11 w 27"/>
                <a:gd name="T15" fmla="*/ 2 h 14"/>
                <a:gd name="T16" fmla="*/ 11 w 27"/>
                <a:gd name="T17" fmla="*/ 0 h 14"/>
                <a:gd name="T18" fmla="*/ 27 w 27"/>
                <a:gd name="T19" fmla="*/ 0 h 14"/>
                <a:gd name="T20" fmla="*/ 23 w 27"/>
                <a:gd name="T21" fmla="*/ 0 h 14"/>
                <a:gd name="T22" fmla="*/ 20 w 27"/>
                <a:gd name="T23" fmla="*/ 11 h 14"/>
                <a:gd name="T24" fmla="*/ 16 w 27"/>
                <a:gd name="T25" fmla="*/ 0 h 14"/>
                <a:gd name="T26" fmla="*/ 13 w 27"/>
                <a:gd name="T27" fmla="*/ 0 h 14"/>
                <a:gd name="T28" fmla="*/ 13 w 27"/>
                <a:gd name="T29" fmla="*/ 14 h 14"/>
                <a:gd name="T30" fmla="*/ 15 w 27"/>
                <a:gd name="T31" fmla="*/ 14 h 14"/>
                <a:gd name="T32" fmla="*/ 15 w 27"/>
                <a:gd name="T33" fmla="*/ 5 h 14"/>
                <a:gd name="T34" fmla="*/ 15 w 27"/>
                <a:gd name="T35" fmla="*/ 2 h 14"/>
                <a:gd name="T36" fmla="*/ 16 w 27"/>
                <a:gd name="T37" fmla="*/ 5 h 14"/>
                <a:gd name="T38" fmla="*/ 19 w 27"/>
                <a:gd name="T39" fmla="*/ 14 h 14"/>
                <a:gd name="T40" fmla="*/ 21 w 27"/>
                <a:gd name="T41" fmla="*/ 14 h 14"/>
                <a:gd name="T42" fmla="*/ 24 w 27"/>
                <a:gd name="T43" fmla="*/ 5 h 14"/>
                <a:gd name="T44" fmla="*/ 25 w 27"/>
                <a:gd name="T45" fmla="*/ 2 h 14"/>
                <a:gd name="T46" fmla="*/ 24 w 27"/>
                <a:gd name="T47" fmla="*/ 5 h 14"/>
                <a:gd name="T48" fmla="*/ 24 w 27"/>
                <a:gd name="T49" fmla="*/ 14 h 14"/>
                <a:gd name="T50" fmla="*/ 27 w 27"/>
                <a:gd name="T51" fmla="*/ 14 h 14"/>
                <a:gd name="T52" fmla="*/ 27 w 27"/>
                <a:gd name="T5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 h="14">
                  <a:moveTo>
                    <a:pt x="11" y="0"/>
                  </a:moveTo>
                  <a:cubicBezTo>
                    <a:pt x="0" y="0"/>
                    <a:pt x="0" y="0"/>
                    <a:pt x="0" y="0"/>
                  </a:cubicBezTo>
                  <a:cubicBezTo>
                    <a:pt x="0" y="2"/>
                    <a:pt x="0" y="2"/>
                    <a:pt x="0" y="2"/>
                  </a:cubicBezTo>
                  <a:cubicBezTo>
                    <a:pt x="4" y="2"/>
                    <a:pt x="4" y="2"/>
                    <a:pt x="4" y="2"/>
                  </a:cubicBezTo>
                  <a:cubicBezTo>
                    <a:pt x="4" y="14"/>
                    <a:pt x="4" y="14"/>
                    <a:pt x="4" y="14"/>
                  </a:cubicBezTo>
                  <a:cubicBezTo>
                    <a:pt x="7" y="14"/>
                    <a:pt x="7" y="14"/>
                    <a:pt x="7" y="14"/>
                  </a:cubicBezTo>
                  <a:cubicBezTo>
                    <a:pt x="7" y="2"/>
                    <a:pt x="7" y="2"/>
                    <a:pt x="7" y="2"/>
                  </a:cubicBezTo>
                  <a:cubicBezTo>
                    <a:pt x="11" y="2"/>
                    <a:pt x="11" y="2"/>
                    <a:pt x="11" y="2"/>
                  </a:cubicBezTo>
                  <a:cubicBezTo>
                    <a:pt x="11" y="0"/>
                    <a:pt x="11" y="0"/>
                    <a:pt x="11" y="0"/>
                  </a:cubicBezTo>
                  <a:moveTo>
                    <a:pt x="27" y="0"/>
                  </a:moveTo>
                  <a:cubicBezTo>
                    <a:pt x="23" y="0"/>
                    <a:pt x="23" y="0"/>
                    <a:pt x="23" y="0"/>
                  </a:cubicBezTo>
                  <a:cubicBezTo>
                    <a:pt x="20" y="11"/>
                    <a:pt x="20" y="11"/>
                    <a:pt x="20" y="11"/>
                  </a:cubicBezTo>
                  <a:cubicBezTo>
                    <a:pt x="16" y="0"/>
                    <a:pt x="16" y="0"/>
                    <a:pt x="16" y="0"/>
                  </a:cubicBezTo>
                  <a:cubicBezTo>
                    <a:pt x="13" y="0"/>
                    <a:pt x="13" y="0"/>
                    <a:pt x="13" y="0"/>
                  </a:cubicBezTo>
                  <a:cubicBezTo>
                    <a:pt x="13" y="14"/>
                    <a:pt x="13" y="14"/>
                    <a:pt x="13" y="14"/>
                  </a:cubicBezTo>
                  <a:cubicBezTo>
                    <a:pt x="15" y="14"/>
                    <a:pt x="15" y="14"/>
                    <a:pt x="15" y="14"/>
                  </a:cubicBezTo>
                  <a:cubicBezTo>
                    <a:pt x="15" y="5"/>
                    <a:pt x="15" y="5"/>
                    <a:pt x="15" y="5"/>
                  </a:cubicBezTo>
                  <a:cubicBezTo>
                    <a:pt x="15" y="5"/>
                    <a:pt x="15" y="3"/>
                    <a:pt x="15" y="2"/>
                  </a:cubicBezTo>
                  <a:cubicBezTo>
                    <a:pt x="15" y="4"/>
                    <a:pt x="15" y="4"/>
                    <a:pt x="16" y="5"/>
                  </a:cubicBezTo>
                  <a:cubicBezTo>
                    <a:pt x="19" y="14"/>
                    <a:pt x="19" y="14"/>
                    <a:pt x="19" y="14"/>
                  </a:cubicBezTo>
                  <a:cubicBezTo>
                    <a:pt x="21" y="14"/>
                    <a:pt x="21" y="14"/>
                    <a:pt x="21" y="14"/>
                  </a:cubicBezTo>
                  <a:cubicBezTo>
                    <a:pt x="24" y="5"/>
                    <a:pt x="24" y="5"/>
                    <a:pt x="24" y="5"/>
                  </a:cubicBezTo>
                  <a:cubicBezTo>
                    <a:pt x="24" y="3"/>
                    <a:pt x="24" y="3"/>
                    <a:pt x="25" y="2"/>
                  </a:cubicBezTo>
                  <a:cubicBezTo>
                    <a:pt x="24" y="3"/>
                    <a:pt x="24" y="4"/>
                    <a:pt x="24" y="5"/>
                  </a:cubicBezTo>
                  <a:cubicBezTo>
                    <a:pt x="24" y="14"/>
                    <a:pt x="24" y="14"/>
                    <a:pt x="24" y="14"/>
                  </a:cubicBezTo>
                  <a:cubicBezTo>
                    <a:pt x="27" y="14"/>
                    <a:pt x="27" y="14"/>
                    <a:pt x="27" y="14"/>
                  </a:cubicBezTo>
                  <a:cubicBezTo>
                    <a:pt x="27" y="0"/>
                    <a:pt x="27" y="0"/>
                    <a:pt x="27" y="0"/>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0">
              <a:extLst>
                <a:ext uri="{FF2B5EF4-FFF2-40B4-BE49-F238E27FC236}">
                  <a16:creationId xmlns:a16="http://schemas.microsoft.com/office/drawing/2014/main" id="{8328FA0F-1ACA-4DEA-9DF9-EAF52B7D07F6}"/>
                </a:ext>
              </a:extLst>
            </p:cNvPr>
            <p:cNvSpPr>
              <a:spLocks noEditPoints="1"/>
            </p:cNvSpPr>
            <p:nvPr userDrawn="1"/>
          </p:nvSpPr>
          <p:spPr bwMode="auto">
            <a:xfrm>
              <a:off x="3477" y="2095"/>
              <a:ext cx="489" cy="12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11" name="White Frame">
            <a:extLst>
              <a:ext uri="{FF2B5EF4-FFF2-40B4-BE49-F238E27FC236}">
                <a16:creationId xmlns:a16="http://schemas.microsoft.com/office/drawing/2014/main" id="{5E0290FB-9A2F-474A-BBF0-C13E21638AF5}"/>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134362254"/>
      </p:ext>
    </p:extLst>
  </p:cSld>
  <p:clrMap bg1="dk1" tx1="lt1" bg2="dk2" tx2="lt2" accent1="accent1" accent2="accent2" accent3="accent3" accent4="accent4" accent5="accent5" accent6="accent6" hlink="hlink" folHlink="folHlink"/>
  <p:sldLayoutIdLst>
    <p:sldLayoutId id="2147483747" r:id="rId1"/>
    <p:sldLayoutId id="2147483748" r:id="rId2"/>
    <p:sldLayoutId id="2147483749"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4" name="LoFric Hydro-kit">
            <a:extLst>
              <a:ext uri="{FF2B5EF4-FFF2-40B4-BE49-F238E27FC236}">
                <a16:creationId xmlns:a16="http://schemas.microsoft.com/office/drawing/2014/main" id="{97ACD038-ED65-4FF3-9676-7E849B9718F2}"/>
              </a:ext>
            </a:extLst>
          </p:cNvPr>
          <p:cNvGrpSpPr/>
          <p:nvPr userDrawn="1"/>
        </p:nvGrpSpPr>
        <p:grpSpPr>
          <a:xfrm>
            <a:off x="9193213" y="6146800"/>
            <a:ext cx="2673351" cy="382588"/>
            <a:chOff x="9193213" y="6146800"/>
            <a:chExt cx="2673351" cy="382588"/>
          </a:xfrm>
        </p:grpSpPr>
        <p:sp>
          <p:nvSpPr>
            <p:cNvPr id="12" name="Freeform 13">
              <a:extLst>
                <a:ext uri="{FF2B5EF4-FFF2-40B4-BE49-F238E27FC236}">
                  <a16:creationId xmlns:a16="http://schemas.microsoft.com/office/drawing/2014/main" id="{74EEED3C-0BB7-44AB-BC83-C30974A65DE3}"/>
                </a:ext>
              </a:extLst>
            </p:cNvPr>
            <p:cNvSpPr>
              <a:spLocks noEditPoints="1"/>
            </p:cNvSpPr>
            <p:nvPr/>
          </p:nvSpPr>
          <p:spPr bwMode="auto">
            <a:xfrm>
              <a:off x="10499726" y="6234113"/>
              <a:ext cx="1366838" cy="295275"/>
            </a:xfrm>
            <a:custGeom>
              <a:avLst/>
              <a:gdLst>
                <a:gd name="T0" fmla="*/ 414 w 430"/>
                <a:gd name="T1" fmla="*/ 4 h 91"/>
                <a:gd name="T2" fmla="*/ 407 w 430"/>
                <a:gd name="T3" fmla="*/ 6 h 91"/>
                <a:gd name="T4" fmla="*/ 410 w 430"/>
                <a:gd name="T5" fmla="*/ 6 h 91"/>
                <a:gd name="T6" fmla="*/ 423 w 430"/>
                <a:gd name="T7" fmla="*/ 15 h 91"/>
                <a:gd name="T8" fmla="*/ 416 w 430"/>
                <a:gd name="T9" fmla="*/ 18 h 91"/>
                <a:gd name="T10" fmla="*/ 418 w 430"/>
                <a:gd name="T11" fmla="*/ 6 h 91"/>
                <a:gd name="T12" fmla="*/ 424 w 430"/>
                <a:gd name="T13" fmla="*/ 18 h 91"/>
                <a:gd name="T14" fmla="*/ 427 w 430"/>
                <a:gd name="T15" fmla="*/ 9 h 91"/>
                <a:gd name="T16" fmla="*/ 430 w 430"/>
                <a:gd name="T17" fmla="*/ 4 h 91"/>
                <a:gd name="T18" fmla="*/ 401 w 430"/>
                <a:gd name="T19" fmla="*/ 70 h 91"/>
                <a:gd name="T20" fmla="*/ 390 w 430"/>
                <a:gd name="T21" fmla="*/ 54 h 91"/>
                <a:gd name="T22" fmla="*/ 400 w 430"/>
                <a:gd name="T23" fmla="*/ 24 h 91"/>
                <a:gd name="T24" fmla="*/ 390 w 430"/>
                <a:gd name="T25" fmla="*/ 8 h 91"/>
                <a:gd name="T26" fmla="*/ 381 w 430"/>
                <a:gd name="T27" fmla="*/ 20 h 91"/>
                <a:gd name="T28" fmla="*/ 375 w 430"/>
                <a:gd name="T29" fmla="*/ 28 h 91"/>
                <a:gd name="T30" fmla="*/ 357 w 430"/>
                <a:gd name="T31" fmla="*/ 6 h 91"/>
                <a:gd name="T32" fmla="*/ 362 w 430"/>
                <a:gd name="T33" fmla="*/ 0 h 91"/>
                <a:gd name="T34" fmla="*/ 362 w 430"/>
                <a:gd name="T35" fmla="*/ 19 h 91"/>
                <a:gd name="T36" fmla="*/ 363 w 430"/>
                <a:gd name="T37" fmla="*/ 73 h 91"/>
                <a:gd name="T38" fmla="*/ 367 w 430"/>
                <a:gd name="T39" fmla="*/ 24 h 91"/>
                <a:gd name="T40" fmla="*/ 296 w 430"/>
                <a:gd name="T41" fmla="*/ 5 h 91"/>
                <a:gd name="T42" fmla="*/ 306 w 430"/>
                <a:gd name="T43" fmla="*/ 69 h 91"/>
                <a:gd name="T44" fmla="*/ 343 w 430"/>
                <a:gd name="T45" fmla="*/ 71 h 91"/>
                <a:gd name="T46" fmla="*/ 352 w 430"/>
                <a:gd name="T47" fmla="*/ 66 h 91"/>
                <a:gd name="T48" fmla="*/ 349 w 430"/>
                <a:gd name="T49" fmla="*/ 5 h 91"/>
                <a:gd name="T50" fmla="*/ 306 w 430"/>
                <a:gd name="T51" fmla="*/ 37 h 91"/>
                <a:gd name="T52" fmla="*/ 260 w 430"/>
                <a:gd name="T53" fmla="*/ 39 h 91"/>
                <a:gd name="T54" fmla="*/ 286 w 430"/>
                <a:gd name="T55" fmla="*/ 39 h 91"/>
                <a:gd name="T56" fmla="*/ 228 w 430"/>
                <a:gd name="T57" fmla="*/ 66 h 91"/>
                <a:gd name="T58" fmla="*/ 216 w 430"/>
                <a:gd name="T59" fmla="*/ 33 h 91"/>
                <a:gd name="T60" fmla="*/ 240 w 430"/>
                <a:gd name="T61" fmla="*/ 61 h 91"/>
                <a:gd name="T62" fmla="*/ 229 w 430"/>
                <a:gd name="T63" fmla="*/ 19 h 91"/>
                <a:gd name="T64" fmla="*/ 210 w 430"/>
                <a:gd name="T65" fmla="*/ 67 h 91"/>
                <a:gd name="T66" fmla="*/ 254 w 430"/>
                <a:gd name="T67" fmla="*/ 46 h 91"/>
                <a:gd name="T68" fmla="*/ 173 w 430"/>
                <a:gd name="T69" fmla="*/ 24 h 91"/>
                <a:gd name="T70" fmla="*/ 182 w 430"/>
                <a:gd name="T71" fmla="*/ 69 h 91"/>
                <a:gd name="T72" fmla="*/ 197 w 430"/>
                <a:gd name="T73" fmla="*/ 28 h 91"/>
                <a:gd name="T74" fmla="*/ 182 w 430"/>
                <a:gd name="T75" fmla="*/ 29 h 91"/>
                <a:gd name="T76" fmla="*/ 142 w 430"/>
                <a:gd name="T77" fmla="*/ 65 h 91"/>
                <a:gd name="T78" fmla="*/ 122 w 430"/>
                <a:gd name="T79" fmla="*/ 40 h 91"/>
                <a:gd name="T80" fmla="*/ 151 w 430"/>
                <a:gd name="T81" fmla="*/ 47 h 91"/>
                <a:gd name="T82" fmla="*/ 155 w 430"/>
                <a:gd name="T83" fmla="*/ 0 h 91"/>
                <a:gd name="T84" fmla="*/ 151 w 430"/>
                <a:gd name="T85" fmla="*/ 27 h 91"/>
                <a:gd name="T86" fmla="*/ 134 w 430"/>
                <a:gd name="T87" fmla="*/ 74 h 91"/>
                <a:gd name="T88" fmla="*/ 151 w 430"/>
                <a:gd name="T89" fmla="*/ 71 h 91"/>
                <a:gd name="T90" fmla="*/ 160 w 430"/>
                <a:gd name="T91" fmla="*/ 5 h 91"/>
                <a:gd name="T92" fmla="*/ 64 w 430"/>
                <a:gd name="T93" fmla="*/ 24 h 91"/>
                <a:gd name="T94" fmla="*/ 79 w 430"/>
                <a:gd name="T95" fmla="*/ 80 h 91"/>
                <a:gd name="T96" fmla="*/ 67 w 430"/>
                <a:gd name="T97" fmla="*/ 83 h 91"/>
                <a:gd name="T98" fmla="*/ 91 w 430"/>
                <a:gd name="T99" fmla="*/ 74 h 91"/>
                <a:gd name="T100" fmla="*/ 103 w 430"/>
                <a:gd name="T101" fmla="*/ 19 h 91"/>
                <a:gd name="T102" fmla="*/ 89 w 430"/>
                <a:gd name="T103" fmla="*/ 54 h 91"/>
                <a:gd name="T104" fmla="*/ 73 w 430"/>
                <a:gd name="T105" fmla="*/ 22 h 91"/>
                <a:gd name="T106" fmla="*/ 56 w 430"/>
                <a:gd name="T107" fmla="*/ 71 h 91"/>
                <a:gd name="T108" fmla="*/ 52 w 430"/>
                <a:gd name="T109" fmla="*/ 0 h 91"/>
                <a:gd name="T110" fmla="*/ 47 w 430"/>
                <a:gd name="T111" fmla="*/ 32 h 91"/>
                <a:gd name="T112" fmla="*/ 8 w 430"/>
                <a:gd name="T113" fmla="*/ 1 h 91"/>
                <a:gd name="T114" fmla="*/ 0 w 430"/>
                <a:gd name="T115" fmla="*/ 69 h 91"/>
                <a:gd name="T116" fmla="*/ 10 w 430"/>
                <a:gd name="T117" fmla="*/ 69 h 91"/>
                <a:gd name="T118" fmla="*/ 47 w 430"/>
                <a:gd name="T119" fmla="*/ 6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0" h="91">
                  <a:moveTo>
                    <a:pt x="410" y="6"/>
                  </a:moveTo>
                  <a:cubicBezTo>
                    <a:pt x="414" y="6"/>
                    <a:pt x="414" y="6"/>
                    <a:pt x="414" y="6"/>
                  </a:cubicBezTo>
                  <a:cubicBezTo>
                    <a:pt x="414" y="4"/>
                    <a:pt x="414" y="4"/>
                    <a:pt x="414" y="4"/>
                  </a:cubicBezTo>
                  <a:cubicBezTo>
                    <a:pt x="403" y="4"/>
                    <a:pt x="403" y="4"/>
                    <a:pt x="403" y="4"/>
                  </a:cubicBezTo>
                  <a:cubicBezTo>
                    <a:pt x="403" y="6"/>
                    <a:pt x="403" y="6"/>
                    <a:pt x="403" y="6"/>
                  </a:cubicBezTo>
                  <a:cubicBezTo>
                    <a:pt x="407" y="6"/>
                    <a:pt x="407" y="6"/>
                    <a:pt x="407" y="6"/>
                  </a:cubicBezTo>
                  <a:cubicBezTo>
                    <a:pt x="407" y="18"/>
                    <a:pt x="407" y="18"/>
                    <a:pt x="407" y="18"/>
                  </a:cubicBezTo>
                  <a:cubicBezTo>
                    <a:pt x="410" y="18"/>
                    <a:pt x="410" y="18"/>
                    <a:pt x="410" y="18"/>
                  </a:cubicBezTo>
                  <a:lnTo>
                    <a:pt x="410" y="6"/>
                  </a:lnTo>
                  <a:close/>
                  <a:moveTo>
                    <a:pt x="430" y="4"/>
                  </a:moveTo>
                  <a:cubicBezTo>
                    <a:pt x="426" y="4"/>
                    <a:pt x="426" y="4"/>
                    <a:pt x="426" y="4"/>
                  </a:cubicBezTo>
                  <a:cubicBezTo>
                    <a:pt x="423" y="15"/>
                    <a:pt x="423" y="15"/>
                    <a:pt x="423" y="15"/>
                  </a:cubicBezTo>
                  <a:cubicBezTo>
                    <a:pt x="419" y="4"/>
                    <a:pt x="419" y="4"/>
                    <a:pt x="419" y="4"/>
                  </a:cubicBezTo>
                  <a:cubicBezTo>
                    <a:pt x="416" y="4"/>
                    <a:pt x="416" y="4"/>
                    <a:pt x="416" y="4"/>
                  </a:cubicBezTo>
                  <a:cubicBezTo>
                    <a:pt x="416" y="18"/>
                    <a:pt x="416" y="18"/>
                    <a:pt x="416" y="18"/>
                  </a:cubicBezTo>
                  <a:cubicBezTo>
                    <a:pt x="418" y="18"/>
                    <a:pt x="418" y="18"/>
                    <a:pt x="418" y="18"/>
                  </a:cubicBezTo>
                  <a:cubicBezTo>
                    <a:pt x="418" y="9"/>
                    <a:pt x="418" y="9"/>
                    <a:pt x="418" y="9"/>
                  </a:cubicBezTo>
                  <a:cubicBezTo>
                    <a:pt x="418" y="9"/>
                    <a:pt x="418" y="7"/>
                    <a:pt x="418" y="6"/>
                  </a:cubicBezTo>
                  <a:cubicBezTo>
                    <a:pt x="418" y="8"/>
                    <a:pt x="419" y="8"/>
                    <a:pt x="419" y="9"/>
                  </a:cubicBezTo>
                  <a:cubicBezTo>
                    <a:pt x="422" y="18"/>
                    <a:pt x="422" y="18"/>
                    <a:pt x="422" y="18"/>
                  </a:cubicBezTo>
                  <a:cubicBezTo>
                    <a:pt x="424" y="18"/>
                    <a:pt x="424" y="18"/>
                    <a:pt x="424" y="18"/>
                  </a:cubicBezTo>
                  <a:cubicBezTo>
                    <a:pt x="427" y="9"/>
                    <a:pt x="427" y="9"/>
                    <a:pt x="427" y="9"/>
                  </a:cubicBezTo>
                  <a:cubicBezTo>
                    <a:pt x="427" y="7"/>
                    <a:pt x="427" y="7"/>
                    <a:pt x="428" y="6"/>
                  </a:cubicBezTo>
                  <a:cubicBezTo>
                    <a:pt x="428" y="7"/>
                    <a:pt x="427" y="8"/>
                    <a:pt x="427" y="9"/>
                  </a:cubicBezTo>
                  <a:cubicBezTo>
                    <a:pt x="427" y="18"/>
                    <a:pt x="427" y="18"/>
                    <a:pt x="427" y="18"/>
                  </a:cubicBezTo>
                  <a:cubicBezTo>
                    <a:pt x="430" y="18"/>
                    <a:pt x="430" y="18"/>
                    <a:pt x="430" y="18"/>
                  </a:cubicBezTo>
                  <a:lnTo>
                    <a:pt x="430" y="4"/>
                  </a:lnTo>
                  <a:close/>
                  <a:moveTo>
                    <a:pt x="381" y="58"/>
                  </a:moveTo>
                  <a:cubicBezTo>
                    <a:pt x="381" y="66"/>
                    <a:pt x="381" y="73"/>
                    <a:pt x="395" y="73"/>
                  </a:cubicBezTo>
                  <a:cubicBezTo>
                    <a:pt x="398" y="73"/>
                    <a:pt x="401" y="73"/>
                    <a:pt x="401" y="70"/>
                  </a:cubicBezTo>
                  <a:cubicBezTo>
                    <a:pt x="401" y="66"/>
                    <a:pt x="399" y="66"/>
                    <a:pt x="396" y="66"/>
                  </a:cubicBezTo>
                  <a:cubicBezTo>
                    <a:pt x="393" y="65"/>
                    <a:pt x="391" y="65"/>
                    <a:pt x="391" y="62"/>
                  </a:cubicBezTo>
                  <a:cubicBezTo>
                    <a:pt x="390" y="61"/>
                    <a:pt x="390" y="60"/>
                    <a:pt x="390" y="54"/>
                  </a:cubicBezTo>
                  <a:cubicBezTo>
                    <a:pt x="390" y="28"/>
                    <a:pt x="390" y="28"/>
                    <a:pt x="390" y="28"/>
                  </a:cubicBezTo>
                  <a:cubicBezTo>
                    <a:pt x="397" y="28"/>
                    <a:pt x="397" y="28"/>
                    <a:pt x="397" y="28"/>
                  </a:cubicBezTo>
                  <a:cubicBezTo>
                    <a:pt x="398" y="28"/>
                    <a:pt x="400" y="28"/>
                    <a:pt x="400" y="24"/>
                  </a:cubicBezTo>
                  <a:cubicBezTo>
                    <a:pt x="400" y="20"/>
                    <a:pt x="398" y="20"/>
                    <a:pt x="397" y="20"/>
                  </a:cubicBezTo>
                  <a:cubicBezTo>
                    <a:pt x="390" y="20"/>
                    <a:pt x="390" y="20"/>
                    <a:pt x="390" y="20"/>
                  </a:cubicBezTo>
                  <a:cubicBezTo>
                    <a:pt x="390" y="8"/>
                    <a:pt x="390" y="8"/>
                    <a:pt x="390" y="8"/>
                  </a:cubicBezTo>
                  <a:cubicBezTo>
                    <a:pt x="390" y="7"/>
                    <a:pt x="390" y="4"/>
                    <a:pt x="386" y="4"/>
                  </a:cubicBezTo>
                  <a:cubicBezTo>
                    <a:pt x="381" y="4"/>
                    <a:pt x="381" y="7"/>
                    <a:pt x="381" y="8"/>
                  </a:cubicBezTo>
                  <a:cubicBezTo>
                    <a:pt x="381" y="20"/>
                    <a:pt x="381" y="20"/>
                    <a:pt x="381" y="20"/>
                  </a:cubicBezTo>
                  <a:cubicBezTo>
                    <a:pt x="375" y="20"/>
                    <a:pt x="375" y="20"/>
                    <a:pt x="375" y="20"/>
                  </a:cubicBezTo>
                  <a:cubicBezTo>
                    <a:pt x="374" y="20"/>
                    <a:pt x="372" y="20"/>
                    <a:pt x="372" y="24"/>
                  </a:cubicBezTo>
                  <a:cubicBezTo>
                    <a:pt x="372" y="28"/>
                    <a:pt x="374" y="28"/>
                    <a:pt x="375" y="28"/>
                  </a:cubicBezTo>
                  <a:cubicBezTo>
                    <a:pt x="381" y="28"/>
                    <a:pt x="381" y="28"/>
                    <a:pt x="381" y="28"/>
                  </a:cubicBezTo>
                  <a:lnTo>
                    <a:pt x="381" y="58"/>
                  </a:lnTo>
                  <a:close/>
                  <a:moveTo>
                    <a:pt x="357" y="6"/>
                  </a:moveTo>
                  <a:cubicBezTo>
                    <a:pt x="357" y="9"/>
                    <a:pt x="359" y="12"/>
                    <a:pt x="362" y="12"/>
                  </a:cubicBezTo>
                  <a:cubicBezTo>
                    <a:pt x="366" y="12"/>
                    <a:pt x="368" y="10"/>
                    <a:pt x="368" y="6"/>
                  </a:cubicBezTo>
                  <a:cubicBezTo>
                    <a:pt x="368" y="2"/>
                    <a:pt x="365" y="0"/>
                    <a:pt x="362" y="0"/>
                  </a:cubicBezTo>
                  <a:cubicBezTo>
                    <a:pt x="359" y="0"/>
                    <a:pt x="357" y="2"/>
                    <a:pt x="357" y="6"/>
                  </a:cubicBezTo>
                  <a:moveTo>
                    <a:pt x="367" y="24"/>
                  </a:moveTo>
                  <a:cubicBezTo>
                    <a:pt x="367" y="23"/>
                    <a:pt x="367" y="19"/>
                    <a:pt x="362" y="19"/>
                  </a:cubicBezTo>
                  <a:cubicBezTo>
                    <a:pt x="358" y="19"/>
                    <a:pt x="358" y="23"/>
                    <a:pt x="358" y="24"/>
                  </a:cubicBezTo>
                  <a:cubicBezTo>
                    <a:pt x="358" y="69"/>
                    <a:pt x="358" y="69"/>
                    <a:pt x="358" y="69"/>
                  </a:cubicBezTo>
                  <a:cubicBezTo>
                    <a:pt x="358" y="72"/>
                    <a:pt x="360" y="73"/>
                    <a:pt x="363" y="73"/>
                  </a:cubicBezTo>
                  <a:cubicBezTo>
                    <a:pt x="365" y="73"/>
                    <a:pt x="366" y="72"/>
                    <a:pt x="367" y="71"/>
                  </a:cubicBezTo>
                  <a:cubicBezTo>
                    <a:pt x="367" y="71"/>
                    <a:pt x="367" y="70"/>
                    <a:pt x="367" y="69"/>
                  </a:cubicBezTo>
                  <a:lnTo>
                    <a:pt x="367" y="24"/>
                  </a:lnTo>
                  <a:close/>
                  <a:moveTo>
                    <a:pt x="306" y="5"/>
                  </a:moveTo>
                  <a:cubicBezTo>
                    <a:pt x="306" y="3"/>
                    <a:pt x="305" y="0"/>
                    <a:pt x="301" y="0"/>
                  </a:cubicBezTo>
                  <a:cubicBezTo>
                    <a:pt x="296" y="0"/>
                    <a:pt x="296" y="4"/>
                    <a:pt x="296" y="5"/>
                  </a:cubicBezTo>
                  <a:cubicBezTo>
                    <a:pt x="296" y="69"/>
                    <a:pt x="296" y="69"/>
                    <a:pt x="296" y="69"/>
                  </a:cubicBezTo>
                  <a:cubicBezTo>
                    <a:pt x="296" y="70"/>
                    <a:pt x="297" y="73"/>
                    <a:pt x="301" y="73"/>
                  </a:cubicBezTo>
                  <a:cubicBezTo>
                    <a:pt x="305" y="73"/>
                    <a:pt x="306" y="70"/>
                    <a:pt x="306" y="69"/>
                  </a:cubicBezTo>
                  <a:cubicBezTo>
                    <a:pt x="306" y="49"/>
                    <a:pt x="306" y="49"/>
                    <a:pt x="306" y="49"/>
                  </a:cubicBezTo>
                  <a:cubicBezTo>
                    <a:pt x="317" y="37"/>
                    <a:pt x="317" y="37"/>
                    <a:pt x="317" y="37"/>
                  </a:cubicBezTo>
                  <a:cubicBezTo>
                    <a:pt x="343" y="71"/>
                    <a:pt x="343" y="71"/>
                    <a:pt x="343" y="71"/>
                  </a:cubicBezTo>
                  <a:cubicBezTo>
                    <a:pt x="344" y="72"/>
                    <a:pt x="345" y="73"/>
                    <a:pt x="348" y="73"/>
                  </a:cubicBezTo>
                  <a:cubicBezTo>
                    <a:pt x="351" y="73"/>
                    <a:pt x="353" y="71"/>
                    <a:pt x="353" y="68"/>
                  </a:cubicBezTo>
                  <a:cubicBezTo>
                    <a:pt x="353" y="67"/>
                    <a:pt x="353" y="67"/>
                    <a:pt x="352" y="66"/>
                  </a:cubicBezTo>
                  <a:cubicBezTo>
                    <a:pt x="324" y="31"/>
                    <a:pt x="324" y="31"/>
                    <a:pt x="324" y="31"/>
                  </a:cubicBezTo>
                  <a:cubicBezTo>
                    <a:pt x="347" y="8"/>
                    <a:pt x="347" y="8"/>
                    <a:pt x="347" y="8"/>
                  </a:cubicBezTo>
                  <a:cubicBezTo>
                    <a:pt x="348" y="7"/>
                    <a:pt x="349" y="6"/>
                    <a:pt x="349" y="5"/>
                  </a:cubicBezTo>
                  <a:cubicBezTo>
                    <a:pt x="349" y="3"/>
                    <a:pt x="347" y="0"/>
                    <a:pt x="344" y="0"/>
                  </a:cubicBezTo>
                  <a:cubicBezTo>
                    <a:pt x="342" y="0"/>
                    <a:pt x="341" y="1"/>
                    <a:pt x="341" y="2"/>
                  </a:cubicBezTo>
                  <a:cubicBezTo>
                    <a:pt x="306" y="37"/>
                    <a:pt x="306" y="37"/>
                    <a:pt x="306" y="37"/>
                  </a:cubicBezTo>
                  <a:lnTo>
                    <a:pt x="306" y="5"/>
                  </a:lnTo>
                  <a:close/>
                  <a:moveTo>
                    <a:pt x="264" y="35"/>
                  </a:moveTo>
                  <a:cubicBezTo>
                    <a:pt x="263" y="35"/>
                    <a:pt x="260" y="35"/>
                    <a:pt x="260" y="39"/>
                  </a:cubicBezTo>
                  <a:cubicBezTo>
                    <a:pt x="260" y="43"/>
                    <a:pt x="263" y="43"/>
                    <a:pt x="264" y="43"/>
                  </a:cubicBezTo>
                  <a:cubicBezTo>
                    <a:pt x="282" y="43"/>
                    <a:pt x="282" y="43"/>
                    <a:pt x="282" y="43"/>
                  </a:cubicBezTo>
                  <a:cubicBezTo>
                    <a:pt x="285" y="43"/>
                    <a:pt x="286" y="42"/>
                    <a:pt x="286" y="39"/>
                  </a:cubicBezTo>
                  <a:cubicBezTo>
                    <a:pt x="286" y="35"/>
                    <a:pt x="283" y="35"/>
                    <a:pt x="282" y="35"/>
                  </a:cubicBezTo>
                  <a:lnTo>
                    <a:pt x="264" y="35"/>
                  </a:lnTo>
                  <a:close/>
                  <a:moveTo>
                    <a:pt x="228" y="66"/>
                  </a:moveTo>
                  <a:cubicBezTo>
                    <a:pt x="223" y="66"/>
                    <a:pt x="219" y="64"/>
                    <a:pt x="217" y="61"/>
                  </a:cubicBezTo>
                  <a:cubicBezTo>
                    <a:pt x="214" y="57"/>
                    <a:pt x="213" y="52"/>
                    <a:pt x="213" y="47"/>
                  </a:cubicBezTo>
                  <a:cubicBezTo>
                    <a:pt x="213" y="42"/>
                    <a:pt x="214" y="36"/>
                    <a:pt x="216" y="33"/>
                  </a:cubicBezTo>
                  <a:cubicBezTo>
                    <a:pt x="220" y="27"/>
                    <a:pt x="226" y="27"/>
                    <a:pt x="228" y="27"/>
                  </a:cubicBezTo>
                  <a:cubicBezTo>
                    <a:pt x="241" y="27"/>
                    <a:pt x="244" y="37"/>
                    <a:pt x="244" y="47"/>
                  </a:cubicBezTo>
                  <a:cubicBezTo>
                    <a:pt x="244" y="50"/>
                    <a:pt x="244" y="56"/>
                    <a:pt x="240" y="61"/>
                  </a:cubicBezTo>
                  <a:cubicBezTo>
                    <a:pt x="237" y="65"/>
                    <a:pt x="233" y="66"/>
                    <a:pt x="228" y="66"/>
                  </a:cubicBezTo>
                  <a:moveTo>
                    <a:pt x="254" y="46"/>
                  </a:moveTo>
                  <a:cubicBezTo>
                    <a:pt x="254" y="29"/>
                    <a:pt x="244" y="19"/>
                    <a:pt x="229" y="19"/>
                  </a:cubicBezTo>
                  <a:cubicBezTo>
                    <a:pt x="224" y="19"/>
                    <a:pt x="216" y="20"/>
                    <a:pt x="210" y="27"/>
                  </a:cubicBezTo>
                  <a:cubicBezTo>
                    <a:pt x="204" y="33"/>
                    <a:pt x="203" y="42"/>
                    <a:pt x="203" y="47"/>
                  </a:cubicBezTo>
                  <a:cubicBezTo>
                    <a:pt x="203" y="50"/>
                    <a:pt x="203" y="60"/>
                    <a:pt x="210" y="67"/>
                  </a:cubicBezTo>
                  <a:cubicBezTo>
                    <a:pt x="216" y="73"/>
                    <a:pt x="223" y="74"/>
                    <a:pt x="228" y="74"/>
                  </a:cubicBezTo>
                  <a:cubicBezTo>
                    <a:pt x="233" y="74"/>
                    <a:pt x="241" y="73"/>
                    <a:pt x="247" y="66"/>
                  </a:cubicBezTo>
                  <a:cubicBezTo>
                    <a:pt x="253" y="60"/>
                    <a:pt x="254" y="51"/>
                    <a:pt x="254" y="46"/>
                  </a:cubicBezTo>
                  <a:moveTo>
                    <a:pt x="182" y="24"/>
                  </a:moveTo>
                  <a:cubicBezTo>
                    <a:pt x="182" y="22"/>
                    <a:pt x="181" y="19"/>
                    <a:pt x="177" y="19"/>
                  </a:cubicBezTo>
                  <a:cubicBezTo>
                    <a:pt x="173" y="19"/>
                    <a:pt x="173" y="22"/>
                    <a:pt x="173" y="24"/>
                  </a:cubicBezTo>
                  <a:cubicBezTo>
                    <a:pt x="173" y="69"/>
                    <a:pt x="173" y="69"/>
                    <a:pt x="173" y="69"/>
                  </a:cubicBezTo>
                  <a:cubicBezTo>
                    <a:pt x="173" y="71"/>
                    <a:pt x="173" y="73"/>
                    <a:pt x="177" y="73"/>
                  </a:cubicBezTo>
                  <a:cubicBezTo>
                    <a:pt x="182" y="73"/>
                    <a:pt x="182" y="71"/>
                    <a:pt x="182" y="69"/>
                  </a:cubicBezTo>
                  <a:cubicBezTo>
                    <a:pt x="182" y="49"/>
                    <a:pt x="182" y="49"/>
                    <a:pt x="182" y="49"/>
                  </a:cubicBezTo>
                  <a:cubicBezTo>
                    <a:pt x="182" y="43"/>
                    <a:pt x="182" y="36"/>
                    <a:pt x="189" y="31"/>
                  </a:cubicBezTo>
                  <a:cubicBezTo>
                    <a:pt x="191" y="29"/>
                    <a:pt x="194" y="29"/>
                    <a:pt x="197" y="28"/>
                  </a:cubicBezTo>
                  <a:cubicBezTo>
                    <a:pt x="198" y="28"/>
                    <a:pt x="201" y="28"/>
                    <a:pt x="201" y="24"/>
                  </a:cubicBezTo>
                  <a:cubicBezTo>
                    <a:pt x="201" y="19"/>
                    <a:pt x="196" y="19"/>
                    <a:pt x="195" y="19"/>
                  </a:cubicBezTo>
                  <a:cubicBezTo>
                    <a:pt x="189" y="19"/>
                    <a:pt x="183" y="23"/>
                    <a:pt x="182" y="29"/>
                  </a:cubicBezTo>
                  <a:lnTo>
                    <a:pt x="182" y="24"/>
                  </a:lnTo>
                  <a:close/>
                  <a:moveTo>
                    <a:pt x="151" y="47"/>
                  </a:moveTo>
                  <a:cubicBezTo>
                    <a:pt x="151" y="49"/>
                    <a:pt x="151" y="60"/>
                    <a:pt x="142" y="65"/>
                  </a:cubicBezTo>
                  <a:cubicBezTo>
                    <a:pt x="140" y="66"/>
                    <a:pt x="138" y="66"/>
                    <a:pt x="136" y="66"/>
                  </a:cubicBezTo>
                  <a:cubicBezTo>
                    <a:pt x="124" y="66"/>
                    <a:pt x="121" y="55"/>
                    <a:pt x="121" y="47"/>
                  </a:cubicBezTo>
                  <a:cubicBezTo>
                    <a:pt x="121" y="44"/>
                    <a:pt x="122" y="42"/>
                    <a:pt x="122" y="40"/>
                  </a:cubicBezTo>
                  <a:cubicBezTo>
                    <a:pt x="123" y="32"/>
                    <a:pt x="127" y="27"/>
                    <a:pt x="135" y="27"/>
                  </a:cubicBezTo>
                  <a:cubicBezTo>
                    <a:pt x="139" y="27"/>
                    <a:pt x="144" y="28"/>
                    <a:pt x="148" y="33"/>
                  </a:cubicBezTo>
                  <a:cubicBezTo>
                    <a:pt x="150" y="37"/>
                    <a:pt x="151" y="42"/>
                    <a:pt x="151" y="47"/>
                  </a:cubicBezTo>
                  <a:moveTo>
                    <a:pt x="160" y="5"/>
                  </a:moveTo>
                  <a:cubicBezTo>
                    <a:pt x="160" y="3"/>
                    <a:pt x="159" y="2"/>
                    <a:pt x="157" y="1"/>
                  </a:cubicBezTo>
                  <a:cubicBezTo>
                    <a:pt x="156" y="0"/>
                    <a:pt x="155" y="0"/>
                    <a:pt x="155" y="0"/>
                  </a:cubicBezTo>
                  <a:cubicBezTo>
                    <a:pt x="153" y="0"/>
                    <a:pt x="152" y="1"/>
                    <a:pt x="151" y="3"/>
                  </a:cubicBezTo>
                  <a:cubicBezTo>
                    <a:pt x="151" y="3"/>
                    <a:pt x="151" y="4"/>
                    <a:pt x="151" y="5"/>
                  </a:cubicBezTo>
                  <a:cubicBezTo>
                    <a:pt x="151" y="27"/>
                    <a:pt x="151" y="27"/>
                    <a:pt x="151" y="27"/>
                  </a:cubicBezTo>
                  <a:cubicBezTo>
                    <a:pt x="149" y="25"/>
                    <a:pt x="145" y="19"/>
                    <a:pt x="134" y="19"/>
                  </a:cubicBezTo>
                  <a:cubicBezTo>
                    <a:pt x="117" y="19"/>
                    <a:pt x="112" y="33"/>
                    <a:pt x="112" y="46"/>
                  </a:cubicBezTo>
                  <a:cubicBezTo>
                    <a:pt x="112" y="61"/>
                    <a:pt x="118" y="74"/>
                    <a:pt x="134" y="74"/>
                  </a:cubicBezTo>
                  <a:cubicBezTo>
                    <a:pt x="139" y="74"/>
                    <a:pt x="143" y="73"/>
                    <a:pt x="146" y="71"/>
                  </a:cubicBezTo>
                  <a:cubicBezTo>
                    <a:pt x="149" y="69"/>
                    <a:pt x="150" y="68"/>
                    <a:pt x="151" y="67"/>
                  </a:cubicBezTo>
                  <a:cubicBezTo>
                    <a:pt x="151" y="69"/>
                    <a:pt x="151" y="70"/>
                    <a:pt x="151" y="71"/>
                  </a:cubicBezTo>
                  <a:cubicBezTo>
                    <a:pt x="151" y="72"/>
                    <a:pt x="153" y="73"/>
                    <a:pt x="155" y="73"/>
                  </a:cubicBezTo>
                  <a:cubicBezTo>
                    <a:pt x="159" y="73"/>
                    <a:pt x="160" y="70"/>
                    <a:pt x="160" y="69"/>
                  </a:cubicBezTo>
                  <a:lnTo>
                    <a:pt x="160" y="5"/>
                  </a:lnTo>
                  <a:close/>
                  <a:moveTo>
                    <a:pt x="73" y="22"/>
                  </a:moveTo>
                  <a:cubicBezTo>
                    <a:pt x="73" y="21"/>
                    <a:pt x="72" y="19"/>
                    <a:pt x="69" y="19"/>
                  </a:cubicBezTo>
                  <a:cubicBezTo>
                    <a:pt x="66" y="19"/>
                    <a:pt x="64" y="21"/>
                    <a:pt x="64" y="24"/>
                  </a:cubicBezTo>
                  <a:cubicBezTo>
                    <a:pt x="64" y="25"/>
                    <a:pt x="64" y="25"/>
                    <a:pt x="64" y="26"/>
                  </a:cubicBezTo>
                  <a:cubicBezTo>
                    <a:pt x="83" y="73"/>
                    <a:pt x="83" y="73"/>
                    <a:pt x="83" y="73"/>
                  </a:cubicBezTo>
                  <a:cubicBezTo>
                    <a:pt x="81" y="77"/>
                    <a:pt x="81" y="78"/>
                    <a:pt x="79" y="80"/>
                  </a:cubicBezTo>
                  <a:cubicBezTo>
                    <a:pt x="78" y="82"/>
                    <a:pt x="75" y="83"/>
                    <a:pt x="73" y="83"/>
                  </a:cubicBezTo>
                  <a:cubicBezTo>
                    <a:pt x="72" y="83"/>
                    <a:pt x="69" y="82"/>
                    <a:pt x="69" y="82"/>
                  </a:cubicBezTo>
                  <a:cubicBezTo>
                    <a:pt x="68" y="82"/>
                    <a:pt x="67" y="82"/>
                    <a:pt x="67" y="83"/>
                  </a:cubicBezTo>
                  <a:cubicBezTo>
                    <a:pt x="66" y="83"/>
                    <a:pt x="66" y="85"/>
                    <a:pt x="66" y="86"/>
                  </a:cubicBezTo>
                  <a:cubicBezTo>
                    <a:pt x="66" y="90"/>
                    <a:pt x="68" y="91"/>
                    <a:pt x="73" y="91"/>
                  </a:cubicBezTo>
                  <a:cubicBezTo>
                    <a:pt x="85" y="91"/>
                    <a:pt x="88" y="84"/>
                    <a:pt x="91" y="74"/>
                  </a:cubicBezTo>
                  <a:cubicBezTo>
                    <a:pt x="108" y="25"/>
                    <a:pt x="108" y="25"/>
                    <a:pt x="108" y="25"/>
                  </a:cubicBezTo>
                  <a:cubicBezTo>
                    <a:pt x="108" y="25"/>
                    <a:pt x="108" y="24"/>
                    <a:pt x="108" y="24"/>
                  </a:cubicBezTo>
                  <a:cubicBezTo>
                    <a:pt x="108" y="21"/>
                    <a:pt x="106" y="19"/>
                    <a:pt x="103" y="19"/>
                  </a:cubicBezTo>
                  <a:cubicBezTo>
                    <a:pt x="100" y="19"/>
                    <a:pt x="99" y="21"/>
                    <a:pt x="99" y="22"/>
                  </a:cubicBezTo>
                  <a:cubicBezTo>
                    <a:pt x="91" y="47"/>
                    <a:pt x="91" y="47"/>
                    <a:pt x="91" y="47"/>
                  </a:cubicBezTo>
                  <a:cubicBezTo>
                    <a:pt x="91" y="48"/>
                    <a:pt x="89" y="53"/>
                    <a:pt x="89" y="54"/>
                  </a:cubicBezTo>
                  <a:cubicBezTo>
                    <a:pt x="88" y="57"/>
                    <a:pt x="87" y="59"/>
                    <a:pt x="87" y="62"/>
                  </a:cubicBezTo>
                  <a:cubicBezTo>
                    <a:pt x="86" y="60"/>
                    <a:pt x="86" y="58"/>
                    <a:pt x="85" y="54"/>
                  </a:cubicBezTo>
                  <a:lnTo>
                    <a:pt x="73" y="22"/>
                  </a:lnTo>
                  <a:close/>
                  <a:moveTo>
                    <a:pt x="47" y="69"/>
                  </a:moveTo>
                  <a:cubicBezTo>
                    <a:pt x="47" y="70"/>
                    <a:pt x="48" y="73"/>
                    <a:pt x="52" y="73"/>
                  </a:cubicBezTo>
                  <a:cubicBezTo>
                    <a:pt x="54" y="73"/>
                    <a:pt x="56" y="72"/>
                    <a:pt x="56" y="71"/>
                  </a:cubicBezTo>
                  <a:cubicBezTo>
                    <a:pt x="57" y="70"/>
                    <a:pt x="57" y="70"/>
                    <a:pt x="57" y="69"/>
                  </a:cubicBezTo>
                  <a:cubicBezTo>
                    <a:pt x="57" y="5"/>
                    <a:pt x="57" y="5"/>
                    <a:pt x="57" y="5"/>
                  </a:cubicBezTo>
                  <a:cubicBezTo>
                    <a:pt x="57" y="4"/>
                    <a:pt x="56" y="0"/>
                    <a:pt x="52" y="0"/>
                  </a:cubicBezTo>
                  <a:cubicBezTo>
                    <a:pt x="49" y="0"/>
                    <a:pt x="48" y="2"/>
                    <a:pt x="48" y="3"/>
                  </a:cubicBezTo>
                  <a:cubicBezTo>
                    <a:pt x="47" y="3"/>
                    <a:pt x="47" y="4"/>
                    <a:pt x="47" y="5"/>
                  </a:cubicBezTo>
                  <a:cubicBezTo>
                    <a:pt x="47" y="32"/>
                    <a:pt x="47" y="32"/>
                    <a:pt x="47" y="32"/>
                  </a:cubicBezTo>
                  <a:cubicBezTo>
                    <a:pt x="10" y="32"/>
                    <a:pt x="10" y="32"/>
                    <a:pt x="10" y="32"/>
                  </a:cubicBezTo>
                  <a:cubicBezTo>
                    <a:pt x="10" y="5"/>
                    <a:pt x="10" y="5"/>
                    <a:pt x="10" y="5"/>
                  </a:cubicBezTo>
                  <a:cubicBezTo>
                    <a:pt x="10" y="3"/>
                    <a:pt x="10" y="2"/>
                    <a:pt x="8" y="1"/>
                  </a:cubicBezTo>
                  <a:cubicBezTo>
                    <a:pt x="7" y="0"/>
                    <a:pt x="6" y="0"/>
                    <a:pt x="5" y="0"/>
                  </a:cubicBezTo>
                  <a:cubicBezTo>
                    <a:pt x="1" y="0"/>
                    <a:pt x="0" y="4"/>
                    <a:pt x="0" y="5"/>
                  </a:cubicBezTo>
                  <a:cubicBezTo>
                    <a:pt x="0" y="69"/>
                    <a:pt x="0" y="69"/>
                    <a:pt x="0" y="69"/>
                  </a:cubicBezTo>
                  <a:cubicBezTo>
                    <a:pt x="0" y="70"/>
                    <a:pt x="1" y="72"/>
                    <a:pt x="3" y="73"/>
                  </a:cubicBezTo>
                  <a:cubicBezTo>
                    <a:pt x="3" y="73"/>
                    <a:pt x="4" y="73"/>
                    <a:pt x="5" y="73"/>
                  </a:cubicBezTo>
                  <a:cubicBezTo>
                    <a:pt x="9" y="73"/>
                    <a:pt x="10" y="70"/>
                    <a:pt x="10" y="69"/>
                  </a:cubicBezTo>
                  <a:cubicBezTo>
                    <a:pt x="10" y="40"/>
                    <a:pt x="10" y="40"/>
                    <a:pt x="10" y="40"/>
                  </a:cubicBezTo>
                  <a:cubicBezTo>
                    <a:pt x="47" y="40"/>
                    <a:pt x="47" y="40"/>
                    <a:pt x="47" y="40"/>
                  </a:cubicBezTo>
                  <a:lnTo>
                    <a:pt x="47" y="69"/>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4">
              <a:extLst>
                <a:ext uri="{FF2B5EF4-FFF2-40B4-BE49-F238E27FC236}">
                  <a16:creationId xmlns:a16="http://schemas.microsoft.com/office/drawing/2014/main" id="{428B5FFB-98B0-4849-9E8F-1CE8E38839B6}"/>
                </a:ext>
              </a:extLst>
            </p:cNvPr>
            <p:cNvSpPr>
              <a:spLocks noEditPoints="1"/>
            </p:cNvSpPr>
            <p:nvPr/>
          </p:nvSpPr>
          <p:spPr bwMode="auto">
            <a:xfrm>
              <a:off x="9193213" y="6146800"/>
              <a:ext cx="1274763" cy="330200"/>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11" name="White Frame">
            <a:extLst>
              <a:ext uri="{FF2B5EF4-FFF2-40B4-BE49-F238E27FC236}">
                <a16:creationId xmlns:a16="http://schemas.microsoft.com/office/drawing/2014/main" id="{7843285F-0DD3-4191-B086-35A68CA43A4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51013374"/>
      </p:ext>
    </p:extLst>
  </p:cSld>
  <p:clrMap bg1="dk1" tx1="lt1" bg2="dk2" tx2="lt2" accent1="accent1" accent2="accent2" accent3="accent3" accent4="accent4" accent5="accent5" accent6="accent6" hlink="hlink" folHlink="folHlink"/>
  <p:sldLayoutIdLst>
    <p:sldLayoutId id="2147483710" r:id="rId1"/>
    <p:sldLayoutId id="2147483711" r:id="rId2"/>
    <p:sldLayoutId id="2147483712"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14" name="Navina">
            <a:extLst>
              <a:ext uri="{FF2B5EF4-FFF2-40B4-BE49-F238E27FC236}">
                <a16:creationId xmlns:a16="http://schemas.microsoft.com/office/drawing/2014/main" id="{88703749-B591-4C0F-BD0A-30AE1D4E5357}"/>
              </a:ext>
            </a:extLst>
          </p:cNvPr>
          <p:cNvSpPr>
            <a:spLocks noEditPoints="1"/>
          </p:cNvSpPr>
          <p:nvPr userDrawn="1"/>
        </p:nvSpPr>
        <p:spPr bwMode="auto">
          <a:xfrm>
            <a:off x="10445752" y="6146800"/>
            <a:ext cx="1420812"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pic>
        <p:nvPicPr>
          <p:cNvPr id="8" name="White Frame">
            <a:extLst>
              <a:ext uri="{FF2B5EF4-FFF2-40B4-BE49-F238E27FC236}">
                <a16:creationId xmlns:a16="http://schemas.microsoft.com/office/drawing/2014/main" id="{BA472455-EDD4-4D89-A8BA-B172FD7D984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923116092"/>
      </p:ext>
    </p:extLst>
  </p:cSld>
  <p:clrMap bg1="dk1" tx1="lt1" bg2="dk2" tx2="lt2" accent1="accent1" accent2="accent2" accent3="accent3" accent4="accent4" accent5="accent5" accent6="accent6" hlink="hlink" folHlink="folHlink"/>
  <p:sldLayoutIdLst>
    <p:sldLayoutId id="2147483714" r:id="rId1"/>
    <p:sldLayoutId id="2147483715" r:id="rId2"/>
    <p:sldLayoutId id="2147483716"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6" name="Navina Smart">
            <a:extLst>
              <a:ext uri="{FF2B5EF4-FFF2-40B4-BE49-F238E27FC236}">
                <a16:creationId xmlns:a16="http://schemas.microsoft.com/office/drawing/2014/main" id="{66AD731D-9266-42ED-A6C6-62419BA18C38}"/>
              </a:ext>
            </a:extLst>
          </p:cNvPr>
          <p:cNvGrpSpPr/>
          <p:nvPr userDrawn="1"/>
        </p:nvGrpSpPr>
        <p:grpSpPr>
          <a:xfrm>
            <a:off x="9503866" y="6146799"/>
            <a:ext cx="2271712" cy="331787"/>
            <a:chOff x="3827463" y="-796925"/>
            <a:chExt cx="2271712" cy="331787"/>
          </a:xfrm>
        </p:grpSpPr>
        <p:sp>
          <p:nvSpPr>
            <p:cNvPr id="17" name="Freeform 5">
              <a:extLst>
                <a:ext uri="{FF2B5EF4-FFF2-40B4-BE49-F238E27FC236}">
                  <a16:creationId xmlns:a16="http://schemas.microsoft.com/office/drawing/2014/main" id="{3CB882FA-7146-4310-93AD-3EFC83B6E634}"/>
                </a:ext>
              </a:extLst>
            </p:cNvPr>
            <p:cNvSpPr>
              <a:spLocks noEditPoints="1"/>
            </p:cNvSpPr>
            <p:nvPr userDrawn="1"/>
          </p:nvSpPr>
          <p:spPr bwMode="auto">
            <a:xfrm>
              <a:off x="5262563" y="-709613"/>
              <a:ext cx="836612" cy="241300"/>
            </a:xfrm>
            <a:custGeom>
              <a:avLst/>
              <a:gdLst>
                <a:gd name="T0" fmla="*/ 257 w 263"/>
                <a:gd name="T1" fmla="*/ 73 h 74"/>
                <a:gd name="T2" fmla="*/ 258 w 263"/>
                <a:gd name="T3" fmla="*/ 66 h 74"/>
                <a:gd name="T4" fmla="*/ 252 w 263"/>
                <a:gd name="T5" fmla="*/ 54 h 74"/>
                <a:gd name="T6" fmla="*/ 258 w 263"/>
                <a:gd name="T7" fmla="*/ 28 h 74"/>
                <a:gd name="T8" fmla="*/ 258 w 263"/>
                <a:gd name="T9" fmla="*/ 20 h 74"/>
                <a:gd name="T10" fmla="*/ 252 w 263"/>
                <a:gd name="T11" fmla="*/ 8 h 74"/>
                <a:gd name="T12" fmla="*/ 243 w 263"/>
                <a:gd name="T13" fmla="*/ 8 h 74"/>
                <a:gd name="T14" fmla="*/ 237 w 263"/>
                <a:gd name="T15" fmla="*/ 20 h 74"/>
                <a:gd name="T16" fmla="*/ 237 w 263"/>
                <a:gd name="T17" fmla="*/ 28 h 74"/>
                <a:gd name="T18" fmla="*/ 243 w 263"/>
                <a:gd name="T19" fmla="*/ 58 h 74"/>
                <a:gd name="T20" fmla="*/ 209 w 263"/>
                <a:gd name="T21" fmla="*/ 19 h 74"/>
                <a:gd name="T22" fmla="*/ 205 w 263"/>
                <a:gd name="T23" fmla="*/ 69 h 74"/>
                <a:gd name="T24" fmla="*/ 214 w 263"/>
                <a:gd name="T25" fmla="*/ 69 h 74"/>
                <a:gd name="T26" fmla="*/ 221 w 263"/>
                <a:gd name="T27" fmla="*/ 31 h 74"/>
                <a:gd name="T28" fmla="*/ 233 w 263"/>
                <a:gd name="T29" fmla="*/ 24 h 74"/>
                <a:gd name="T30" fmla="*/ 214 w 263"/>
                <a:gd name="T31" fmla="*/ 29 h 74"/>
                <a:gd name="T32" fmla="*/ 176 w 263"/>
                <a:gd name="T33" fmla="*/ 47 h 74"/>
                <a:gd name="T34" fmla="*/ 180 w 263"/>
                <a:gd name="T35" fmla="*/ 61 h 74"/>
                <a:gd name="T36" fmla="*/ 159 w 263"/>
                <a:gd name="T37" fmla="*/ 58 h 74"/>
                <a:gd name="T38" fmla="*/ 171 w 263"/>
                <a:gd name="T39" fmla="*/ 49 h 74"/>
                <a:gd name="T40" fmla="*/ 192 w 263"/>
                <a:gd name="T41" fmla="*/ 39 h 74"/>
                <a:gd name="T42" fmla="*/ 172 w 263"/>
                <a:gd name="T43" fmla="*/ 19 h 74"/>
                <a:gd name="T44" fmla="*/ 152 w 263"/>
                <a:gd name="T45" fmla="*/ 33 h 74"/>
                <a:gd name="T46" fmla="*/ 161 w 263"/>
                <a:gd name="T47" fmla="*/ 34 h 74"/>
                <a:gd name="T48" fmla="*/ 183 w 263"/>
                <a:gd name="T49" fmla="*/ 35 h 74"/>
                <a:gd name="T50" fmla="*/ 174 w 263"/>
                <a:gd name="T51" fmla="*/ 41 h 74"/>
                <a:gd name="T52" fmla="*/ 150 w 263"/>
                <a:gd name="T53" fmla="*/ 58 h 74"/>
                <a:gd name="T54" fmla="*/ 183 w 263"/>
                <a:gd name="T55" fmla="*/ 66 h 74"/>
                <a:gd name="T56" fmla="*/ 188 w 263"/>
                <a:gd name="T57" fmla="*/ 73 h 74"/>
                <a:gd name="T58" fmla="*/ 192 w 263"/>
                <a:gd name="T59" fmla="*/ 39 h 74"/>
                <a:gd name="T60" fmla="*/ 71 w 263"/>
                <a:gd name="T61" fmla="*/ 73 h 74"/>
                <a:gd name="T62" fmla="*/ 76 w 263"/>
                <a:gd name="T63" fmla="*/ 69 h 74"/>
                <a:gd name="T64" fmla="*/ 79 w 263"/>
                <a:gd name="T65" fmla="*/ 33 h 74"/>
                <a:gd name="T66" fmla="*/ 98 w 263"/>
                <a:gd name="T67" fmla="*/ 36 h 74"/>
                <a:gd name="T68" fmla="*/ 98 w 263"/>
                <a:gd name="T69" fmla="*/ 69 h 74"/>
                <a:gd name="T70" fmla="*/ 103 w 263"/>
                <a:gd name="T71" fmla="*/ 73 h 74"/>
                <a:gd name="T72" fmla="*/ 108 w 263"/>
                <a:gd name="T73" fmla="*/ 69 h 74"/>
                <a:gd name="T74" fmla="*/ 110 w 263"/>
                <a:gd name="T75" fmla="*/ 33 h 74"/>
                <a:gd name="T76" fmla="*/ 130 w 263"/>
                <a:gd name="T77" fmla="*/ 38 h 74"/>
                <a:gd name="T78" fmla="*/ 130 w 263"/>
                <a:gd name="T79" fmla="*/ 69 h 74"/>
                <a:gd name="T80" fmla="*/ 135 w 263"/>
                <a:gd name="T81" fmla="*/ 73 h 74"/>
                <a:gd name="T82" fmla="*/ 140 w 263"/>
                <a:gd name="T83" fmla="*/ 38 h 74"/>
                <a:gd name="T84" fmla="*/ 122 w 263"/>
                <a:gd name="T85" fmla="*/ 19 h 74"/>
                <a:gd name="T86" fmla="*/ 100 w 263"/>
                <a:gd name="T87" fmla="*/ 21 h 74"/>
                <a:gd name="T88" fmla="*/ 76 w 263"/>
                <a:gd name="T89" fmla="*/ 26 h 74"/>
                <a:gd name="T90" fmla="*/ 69 w 263"/>
                <a:gd name="T91" fmla="*/ 20 h 74"/>
                <a:gd name="T92" fmla="*/ 67 w 263"/>
                <a:gd name="T93" fmla="*/ 69 h 74"/>
                <a:gd name="T94" fmla="*/ 16 w 263"/>
                <a:gd name="T95" fmla="*/ 25 h 74"/>
                <a:gd name="T96" fmla="*/ 18 w 263"/>
                <a:gd name="T97" fmla="*/ 10 h 74"/>
                <a:gd name="T98" fmla="*/ 43 w 263"/>
                <a:gd name="T99" fmla="*/ 17 h 74"/>
                <a:gd name="T100" fmla="*/ 48 w 263"/>
                <a:gd name="T101" fmla="*/ 22 h 74"/>
                <a:gd name="T102" fmla="*/ 47 w 263"/>
                <a:gd name="T103" fmla="*/ 5 h 74"/>
                <a:gd name="T104" fmla="*/ 4 w 263"/>
                <a:gd name="T105" fmla="*/ 20 h 74"/>
                <a:gd name="T106" fmla="*/ 21 w 263"/>
                <a:gd name="T107" fmla="*/ 38 h 74"/>
                <a:gd name="T108" fmla="*/ 41 w 263"/>
                <a:gd name="T109" fmla="*/ 46 h 74"/>
                <a:gd name="T110" fmla="*/ 41 w 263"/>
                <a:gd name="T111" fmla="*/ 62 h 74"/>
                <a:gd name="T112" fmla="*/ 16 w 263"/>
                <a:gd name="T113" fmla="*/ 62 h 74"/>
                <a:gd name="T114" fmla="*/ 6 w 263"/>
                <a:gd name="T115" fmla="*/ 49 h 74"/>
                <a:gd name="T116" fmla="*/ 9 w 263"/>
                <a:gd name="T117" fmla="*/ 68 h 74"/>
                <a:gd name="T118" fmla="*/ 55 w 263"/>
                <a:gd name="T119" fmla="*/ 53 h 74"/>
                <a:gd name="T120" fmla="*/ 26 w 263"/>
                <a:gd name="T121" fmla="*/ 2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74">
                  <a:moveTo>
                    <a:pt x="243" y="58"/>
                  </a:moveTo>
                  <a:cubicBezTo>
                    <a:pt x="243" y="66"/>
                    <a:pt x="243" y="73"/>
                    <a:pt x="257" y="73"/>
                  </a:cubicBezTo>
                  <a:cubicBezTo>
                    <a:pt x="260" y="73"/>
                    <a:pt x="263" y="73"/>
                    <a:pt x="263" y="70"/>
                  </a:cubicBezTo>
                  <a:cubicBezTo>
                    <a:pt x="263" y="66"/>
                    <a:pt x="260" y="66"/>
                    <a:pt x="258" y="66"/>
                  </a:cubicBezTo>
                  <a:cubicBezTo>
                    <a:pt x="255" y="65"/>
                    <a:pt x="253" y="65"/>
                    <a:pt x="253" y="62"/>
                  </a:cubicBezTo>
                  <a:cubicBezTo>
                    <a:pt x="252" y="61"/>
                    <a:pt x="252" y="60"/>
                    <a:pt x="252" y="54"/>
                  </a:cubicBezTo>
                  <a:cubicBezTo>
                    <a:pt x="252" y="28"/>
                    <a:pt x="252" y="28"/>
                    <a:pt x="252" y="28"/>
                  </a:cubicBezTo>
                  <a:cubicBezTo>
                    <a:pt x="258" y="28"/>
                    <a:pt x="258" y="28"/>
                    <a:pt x="258" y="28"/>
                  </a:cubicBezTo>
                  <a:cubicBezTo>
                    <a:pt x="260" y="28"/>
                    <a:pt x="262" y="28"/>
                    <a:pt x="262" y="24"/>
                  </a:cubicBezTo>
                  <a:cubicBezTo>
                    <a:pt x="262" y="20"/>
                    <a:pt x="260" y="20"/>
                    <a:pt x="258" y="20"/>
                  </a:cubicBezTo>
                  <a:cubicBezTo>
                    <a:pt x="252" y="20"/>
                    <a:pt x="252" y="20"/>
                    <a:pt x="252" y="20"/>
                  </a:cubicBezTo>
                  <a:cubicBezTo>
                    <a:pt x="252" y="8"/>
                    <a:pt x="252" y="8"/>
                    <a:pt x="252" y="8"/>
                  </a:cubicBezTo>
                  <a:cubicBezTo>
                    <a:pt x="252" y="7"/>
                    <a:pt x="252" y="4"/>
                    <a:pt x="247" y="4"/>
                  </a:cubicBezTo>
                  <a:cubicBezTo>
                    <a:pt x="243" y="4"/>
                    <a:pt x="243" y="7"/>
                    <a:pt x="243" y="8"/>
                  </a:cubicBezTo>
                  <a:cubicBezTo>
                    <a:pt x="243" y="20"/>
                    <a:pt x="243" y="20"/>
                    <a:pt x="243" y="20"/>
                  </a:cubicBezTo>
                  <a:cubicBezTo>
                    <a:pt x="237" y="20"/>
                    <a:pt x="237" y="20"/>
                    <a:pt x="237" y="20"/>
                  </a:cubicBezTo>
                  <a:cubicBezTo>
                    <a:pt x="236" y="20"/>
                    <a:pt x="233" y="20"/>
                    <a:pt x="233" y="24"/>
                  </a:cubicBezTo>
                  <a:cubicBezTo>
                    <a:pt x="233" y="28"/>
                    <a:pt x="236" y="28"/>
                    <a:pt x="237" y="28"/>
                  </a:cubicBezTo>
                  <a:cubicBezTo>
                    <a:pt x="243" y="28"/>
                    <a:pt x="243" y="28"/>
                    <a:pt x="243" y="28"/>
                  </a:cubicBezTo>
                  <a:lnTo>
                    <a:pt x="243" y="58"/>
                  </a:lnTo>
                  <a:close/>
                  <a:moveTo>
                    <a:pt x="214" y="24"/>
                  </a:moveTo>
                  <a:cubicBezTo>
                    <a:pt x="214" y="22"/>
                    <a:pt x="213" y="19"/>
                    <a:pt x="209" y="19"/>
                  </a:cubicBezTo>
                  <a:cubicBezTo>
                    <a:pt x="205" y="19"/>
                    <a:pt x="205" y="22"/>
                    <a:pt x="205" y="24"/>
                  </a:cubicBezTo>
                  <a:cubicBezTo>
                    <a:pt x="205" y="69"/>
                    <a:pt x="205" y="69"/>
                    <a:pt x="205" y="69"/>
                  </a:cubicBezTo>
                  <a:cubicBezTo>
                    <a:pt x="205" y="71"/>
                    <a:pt x="205" y="73"/>
                    <a:pt x="209" y="73"/>
                  </a:cubicBezTo>
                  <a:cubicBezTo>
                    <a:pt x="214" y="73"/>
                    <a:pt x="214" y="71"/>
                    <a:pt x="214" y="69"/>
                  </a:cubicBezTo>
                  <a:cubicBezTo>
                    <a:pt x="214" y="49"/>
                    <a:pt x="214" y="49"/>
                    <a:pt x="214" y="49"/>
                  </a:cubicBezTo>
                  <a:cubicBezTo>
                    <a:pt x="214" y="43"/>
                    <a:pt x="214" y="36"/>
                    <a:pt x="221" y="31"/>
                  </a:cubicBezTo>
                  <a:cubicBezTo>
                    <a:pt x="224" y="29"/>
                    <a:pt x="226" y="29"/>
                    <a:pt x="229" y="28"/>
                  </a:cubicBezTo>
                  <a:cubicBezTo>
                    <a:pt x="230" y="28"/>
                    <a:pt x="233" y="28"/>
                    <a:pt x="233" y="24"/>
                  </a:cubicBezTo>
                  <a:cubicBezTo>
                    <a:pt x="233" y="19"/>
                    <a:pt x="229" y="19"/>
                    <a:pt x="227" y="19"/>
                  </a:cubicBezTo>
                  <a:cubicBezTo>
                    <a:pt x="221" y="19"/>
                    <a:pt x="216" y="23"/>
                    <a:pt x="214" y="29"/>
                  </a:cubicBezTo>
                  <a:lnTo>
                    <a:pt x="214" y="24"/>
                  </a:lnTo>
                  <a:close/>
                  <a:moveTo>
                    <a:pt x="176" y="47"/>
                  </a:moveTo>
                  <a:cubicBezTo>
                    <a:pt x="180" y="47"/>
                    <a:pt x="181" y="46"/>
                    <a:pt x="183" y="46"/>
                  </a:cubicBezTo>
                  <a:cubicBezTo>
                    <a:pt x="183" y="52"/>
                    <a:pt x="183" y="57"/>
                    <a:pt x="180" y="61"/>
                  </a:cubicBezTo>
                  <a:cubicBezTo>
                    <a:pt x="179" y="63"/>
                    <a:pt x="175" y="66"/>
                    <a:pt x="169" y="66"/>
                  </a:cubicBezTo>
                  <a:cubicBezTo>
                    <a:pt x="164" y="66"/>
                    <a:pt x="159" y="63"/>
                    <a:pt x="159" y="58"/>
                  </a:cubicBezTo>
                  <a:cubicBezTo>
                    <a:pt x="159" y="52"/>
                    <a:pt x="164" y="51"/>
                    <a:pt x="166" y="50"/>
                  </a:cubicBezTo>
                  <a:cubicBezTo>
                    <a:pt x="167" y="50"/>
                    <a:pt x="169" y="49"/>
                    <a:pt x="171" y="49"/>
                  </a:cubicBezTo>
                  <a:lnTo>
                    <a:pt x="176" y="47"/>
                  </a:lnTo>
                  <a:close/>
                  <a:moveTo>
                    <a:pt x="192" y="39"/>
                  </a:moveTo>
                  <a:cubicBezTo>
                    <a:pt x="192" y="34"/>
                    <a:pt x="192" y="29"/>
                    <a:pt x="188" y="25"/>
                  </a:cubicBezTo>
                  <a:cubicBezTo>
                    <a:pt x="184" y="20"/>
                    <a:pt x="178" y="19"/>
                    <a:pt x="172" y="19"/>
                  </a:cubicBezTo>
                  <a:cubicBezTo>
                    <a:pt x="165" y="19"/>
                    <a:pt x="158" y="21"/>
                    <a:pt x="154" y="27"/>
                  </a:cubicBezTo>
                  <a:cubicBezTo>
                    <a:pt x="153" y="28"/>
                    <a:pt x="152" y="31"/>
                    <a:pt x="152" y="33"/>
                  </a:cubicBezTo>
                  <a:cubicBezTo>
                    <a:pt x="152" y="35"/>
                    <a:pt x="153" y="37"/>
                    <a:pt x="157" y="37"/>
                  </a:cubicBezTo>
                  <a:cubicBezTo>
                    <a:pt x="160" y="37"/>
                    <a:pt x="161" y="35"/>
                    <a:pt x="161" y="34"/>
                  </a:cubicBezTo>
                  <a:cubicBezTo>
                    <a:pt x="162" y="31"/>
                    <a:pt x="164" y="27"/>
                    <a:pt x="172" y="27"/>
                  </a:cubicBezTo>
                  <a:cubicBezTo>
                    <a:pt x="174" y="27"/>
                    <a:pt x="183" y="27"/>
                    <a:pt x="183" y="35"/>
                  </a:cubicBezTo>
                  <a:cubicBezTo>
                    <a:pt x="183" y="38"/>
                    <a:pt x="182" y="39"/>
                    <a:pt x="180" y="39"/>
                  </a:cubicBezTo>
                  <a:cubicBezTo>
                    <a:pt x="179" y="40"/>
                    <a:pt x="177" y="40"/>
                    <a:pt x="174" y="41"/>
                  </a:cubicBezTo>
                  <a:cubicBezTo>
                    <a:pt x="165" y="42"/>
                    <a:pt x="165" y="42"/>
                    <a:pt x="165" y="42"/>
                  </a:cubicBezTo>
                  <a:cubicBezTo>
                    <a:pt x="160" y="44"/>
                    <a:pt x="150" y="46"/>
                    <a:pt x="150" y="58"/>
                  </a:cubicBezTo>
                  <a:cubicBezTo>
                    <a:pt x="150" y="67"/>
                    <a:pt x="156" y="74"/>
                    <a:pt x="167" y="74"/>
                  </a:cubicBezTo>
                  <a:cubicBezTo>
                    <a:pt x="171" y="74"/>
                    <a:pt x="178" y="73"/>
                    <a:pt x="183" y="66"/>
                  </a:cubicBezTo>
                  <a:cubicBezTo>
                    <a:pt x="183" y="70"/>
                    <a:pt x="183" y="70"/>
                    <a:pt x="184" y="71"/>
                  </a:cubicBezTo>
                  <a:cubicBezTo>
                    <a:pt x="184" y="73"/>
                    <a:pt x="186" y="73"/>
                    <a:pt x="188" y="73"/>
                  </a:cubicBezTo>
                  <a:cubicBezTo>
                    <a:pt x="191" y="73"/>
                    <a:pt x="192" y="71"/>
                    <a:pt x="192" y="69"/>
                  </a:cubicBezTo>
                  <a:lnTo>
                    <a:pt x="192" y="39"/>
                  </a:lnTo>
                  <a:close/>
                  <a:moveTo>
                    <a:pt x="67" y="69"/>
                  </a:moveTo>
                  <a:cubicBezTo>
                    <a:pt x="67" y="70"/>
                    <a:pt x="67" y="73"/>
                    <a:pt x="71" y="73"/>
                  </a:cubicBezTo>
                  <a:cubicBezTo>
                    <a:pt x="74" y="73"/>
                    <a:pt x="75" y="72"/>
                    <a:pt x="76" y="71"/>
                  </a:cubicBezTo>
                  <a:cubicBezTo>
                    <a:pt x="76" y="70"/>
                    <a:pt x="76" y="70"/>
                    <a:pt x="76" y="69"/>
                  </a:cubicBezTo>
                  <a:cubicBezTo>
                    <a:pt x="76" y="46"/>
                    <a:pt x="76" y="46"/>
                    <a:pt x="76" y="46"/>
                  </a:cubicBezTo>
                  <a:cubicBezTo>
                    <a:pt x="76" y="40"/>
                    <a:pt x="76" y="36"/>
                    <a:pt x="79" y="33"/>
                  </a:cubicBezTo>
                  <a:cubicBezTo>
                    <a:pt x="81" y="29"/>
                    <a:pt x="85" y="27"/>
                    <a:pt x="89" y="27"/>
                  </a:cubicBezTo>
                  <a:cubicBezTo>
                    <a:pt x="97" y="27"/>
                    <a:pt x="98" y="34"/>
                    <a:pt x="98" y="36"/>
                  </a:cubicBezTo>
                  <a:cubicBezTo>
                    <a:pt x="98" y="37"/>
                    <a:pt x="98" y="38"/>
                    <a:pt x="98" y="43"/>
                  </a:cubicBezTo>
                  <a:cubicBezTo>
                    <a:pt x="98" y="69"/>
                    <a:pt x="98" y="69"/>
                    <a:pt x="98" y="69"/>
                  </a:cubicBezTo>
                  <a:cubicBezTo>
                    <a:pt x="98" y="70"/>
                    <a:pt x="99" y="72"/>
                    <a:pt x="101" y="73"/>
                  </a:cubicBezTo>
                  <a:cubicBezTo>
                    <a:pt x="101" y="73"/>
                    <a:pt x="102" y="73"/>
                    <a:pt x="103" y="73"/>
                  </a:cubicBezTo>
                  <a:cubicBezTo>
                    <a:pt x="104" y="73"/>
                    <a:pt x="105" y="73"/>
                    <a:pt x="106" y="73"/>
                  </a:cubicBezTo>
                  <a:cubicBezTo>
                    <a:pt x="108" y="72"/>
                    <a:pt x="108" y="70"/>
                    <a:pt x="108" y="69"/>
                  </a:cubicBezTo>
                  <a:cubicBezTo>
                    <a:pt x="108" y="44"/>
                    <a:pt x="108" y="44"/>
                    <a:pt x="108" y="44"/>
                  </a:cubicBezTo>
                  <a:cubicBezTo>
                    <a:pt x="108" y="39"/>
                    <a:pt x="108" y="36"/>
                    <a:pt x="110" y="33"/>
                  </a:cubicBezTo>
                  <a:cubicBezTo>
                    <a:pt x="112" y="30"/>
                    <a:pt x="115" y="27"/>
                    <a:pt x="120" y="27"/>
                  </a:cubicBezTo>
                  <a:cubicBezTo>
                    <a:pt x="130" y="27"/>
                    <a:pt x="130" y="35"/>
                    <a:pt x="130" y="38"/>
                  </a:cubicBezTo>
                  <a:cubicBezTo>
                    <a:pt x="130" y="40"/>
                    <a:pt x="130" y="43"/>
                    <a:pt x="130" y="46"/>
                  </a:cubicBezTo>
                  <a:cubicBezTo>
                    <a:pt x="130" y="69"/>
                    <a:pt x="130" y="69"/>
                    <a:pt x="130" y="69"/>
                  </a:cubicBezTo>
                  <a:cubicBezTo>
                    <a:pt x="130" y="70"/>
                    <a:pt x="130" y="72"/>
                    <a:pt x="132" y="73"/>
                  </a:cubicBezTo>
                  <a:cubicBezTo>
                    <a:pt x="133" y="73"/>
                    <a:pt x="134" y="73"/>
                    <a:pt x="135" y="73"/>
                  </a:cubicBezTo>
                  <a:cubicBezTo>
                    <a:pt x="139" y="73"/>
                    <a:pt x="140" y="70"/>
                    <a:pt x="140" y="69"/>
                  </a:cubicBezTo>
                  <a:cubicBezTo>
                    <a:pt x="140" y="38"/>
                    <a:pt x="140" y="38"/>
                    <a:pt x="140" y="38"/>
                  </a:cubicBezTo>
                  <a:cubicBezTo>
                    <a:pt x="140" y="33"/>
                    <a:pt x="139" y="29"/>
                    <a:pt x="136" y="24"/>
                  </a:cubicBezTo>
                  <a:cubicBezTo>
                    <a:pt x="132" y="20"/>
                    <a:pt x="127" y="19"/>
                    <a:pt x="122" y="19"/>
                  </a:cubicBezTo>
                  <a:cubicBezTo>
                    <a:pt x="114" y="19"/>
                    <a:pt x="109" y="22"/>
                    <a:pt x="105" y="27"/>
                  </a:cubicBezTo>
                  <a:cubicBezTo>
                    <a:pt x="105" y="26"/>
                    <a:pt x="103" y="23"/>
                    <a:pt x="100" y="21"/>
                  </a:cubicBezTo>
                  <a:cubicBezTo>
                    <a:pt x="97" y="19"/>
                    <a:pt x="94" y="19"/>
                    <a:pt x="91" y="19"/>
                  </a:cubicBezTo>
                  <a:cubicBezTo>
                    <a:pt x="84" y="19"/>
                    <a:pt x="80" y="21"/>
                    <a:pt x="76" y="26"/>
                  </a:cubicBezTo>
                  <a:cubicBezTo>
                    <a:pt x="76" y="23"/>
                    <a:pt x="76" y="21"/>
                    <a:pt x="74" y="20"/>
                  </a:cubicBezTo>
                  <a:cubicBezTo>
                    <a:pt x="72" y="19"/>
                    <a:pt x="70" y="19"/>
                    <a:pt x="69" y="20"/>
                  </a:cubicBezTo>
                  <a:cubicBezTo>
                    <a:pt x="67" y="21"/>
                    <a:pt x="67" y="22"/>
                    <a:pt x="67" y="24"/>
                  </a:cubicBezTo>
                  <a:lnTo>
                    <a:pt x="67" y="69"/>
                  </a:lnTo>
                  <a:close/>
                  <a:moveTo>
                    <a:pt x="26" y="29"/>
                  </a:moveTo>
                  <a:cubicBezTo>
                    <a:pt x="22" y="28"/>
                    <a:pt x="18" y="27"/>
                    <a:pt x="16" y="25"/>
                  </a:cubicBezTo>
                  <a:cubicBezTo>
                    <a:pt x="16" y="25"/>
                    <a:pt x="14" y="23"/>
                    <a:pt x="14" y="19"/>
                  </a:cubicBezTo>
                  <a:cubicBezTo>
                    <a:pt x="14" y="15"/>
                    <a:pt x="15" y="12"/>
                    <a:pt x="18" y="10"/>
                  </a:cubicBezTo>
                  <a:cubicBezTo>
                    <a:pt x="20" y="9"/>
                    <a:pt x="24" y="8"/>
                    <a:pt x="28" y="8"/>
                  </a:cubicBezTo>
                  <a:cubicBezTo>
                    <a:pt x="39" y="8"/>
                    <a:pt x="42" y="14"/>
                    <a:pt x="43" y="17"/>
                  </a:cubicBezTo>
                  <a:cubicBezTo>
                    <a:pt x="44" y="18"/>
                    <a:pt x="45" y="20"/>
                    <a:pt x="45" y="20"/>
                  </a:cubicBezTo>
                  <a:cubicBezTo>
                    <a:pt x="46" y="22"/>
                    <a:pt x="47" y="22"/>
                    <a:pt x="48" y="22"/>
                  </a:cubicBezTo>
                  <a:cubicBezTo>
                    <a:pt x="51" y="22"/>
                    <a:pt x="53" y="20"/>
                    <a:pt x="53" y="17"/>
                  </a:cubicBezTo>
                  <a:cubicBezTo>
                    <a:pt x="53" y="15"/>
                    <a:pt x="51" y="9"/>
                    <a:pt x="47" y="5"/>
                  </a:cubicBezTo>
                  <a:cubicBezTo>
                    <a:pt x="41" y="0"/>
                    <a:pt x="33" y="0"/>
                    <a:pt x="28" y="0"/>
                  </a:cubicBezTo>
                  <a:cubicBezTo>
                    <a:pt x="12" y="0"/>
                    <a:pt x="4" y="8"/>
                    <a:pt x="4" y="20"/>
                  </a:cubicBezTo>
                  <a:cubicBezTo>
                    <a:pt x="4" y="31"/>
                    <a:pt x="11" y="34"/>
                    <a:pt x="13" y="35"/>
                  </a:cubicBezTo>
                  <a:cubicBezTo>
                    <a:pt x="15" y="36"/>
                    <a:pt x="18" y="37"/>
                    <a:pt x="21" y="38"/>
                  </a:cubicBezTo>
                  <a:cubicBezTo>
                    <a:pt x="28" y="40"/>
                    <a:pt x="28" y="40"/>
                    <a:pt x="28" y="40"/>
                  </a:cubicBezTo>
                  <a:cubicBezTo>
                    <a:pt x="34" y="42"/>
                    <a:pt x="38" y="43"/>
                    <a:pt x="41" y="46"/>
                  </a:cubicBezTo>
                  <a:cubicBezTo>
                    <a:pt x="43" y="47"/>
                    <a:pt x="45" y="50"/>
                    <a:pt x="45" y="54"/>
                  </a:cubicBezTo>
                  <a:cubicBezTo>
                    <a:pt x="45" y="57"/>
                    <a:pt x="43" y="60"/>
                    <a:pt x="41" y="62"/>
                  </a:cubicBezTo>
                  <a:cubicBezTo>
                    <a:pt x="37" y="65"/>
                    <a:pt x="31" y="65"/>
                    <a:pt x="29" y="65"/>
                  </a:cubicBezTo>
                  <a:cubicBezTo>
                    <a:pt x="26" y="65"/>
                    <a:pt x="21" y="65"/>
                    <a:pt x="16" y="62"/>
                  </a:cubicBezTo>
                  <a:cubicBezTo>
                    <a:pt x="12" y="59"/>
                    <a:pt x="11" y="55"/>
                    <a:pt x="10" y="52"/>
                  </a:cubicBezTo>
                  <a:cubicBezTo>
                    <a:pt x="10" y="50"/>
                    <a:pt x="9" y="49"/>
                    <a:pt x="6" y="49"/>
                  </a:cubicBezTo>
                  <a:cubicBezTo>
                    <a:pt x="4" y="49"/>
                    <a:pt x="0" y="50"/>
                    <a:pt x="0" y="54"/>
                  </a:cubicBezTo>
                  <a:cubicBezTo>
                    <a:pt x="0" y="55"/>
                    <a:pt x="2" y="63"/>
                    <a:pt x="9" y="68"/>
                  </a:cubicBezTo>
                  <a:cubicBezTo>
                    <a:pt x="14" y="72"/>
                    <a:pt x="21" y="74"/>
                    <a:pt x="28" y="74"/>
                  </a:cubicBezTo>
                  <a:cubicBezTo>
                    <a:pt x="40" y="74"/>
                    <a:pt x="55" y="69"/>
                    <a:pt x="55" y="53"/>
                  </a:cubicBezTo>
                  <a:cubicBezTo>
                    <a:pt x="55" y="37"/>
                    <a:pt x="43" y="34"/>
                    <a:pt x="35" y="32"/>
                  </a:cubicBezTo>
                  <a:lnTo>
                    <a:pt x="26" y="2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a16="http://schemas.microsoft.com/office/drawing/2014/main" id="{4A2726D5-A080-4CA7-9639-8742730B8B20}"/>
                </a:ext>
              </a:extLst>
            </p:cNvPr>
            <p:cNvSpPr>
              <a:spLocks noEditPoints="1"/>
            </p:cNvSpPr>
            <p:nvPr userDrawn="1"/>
          </p:nvSpPr>
          <p:spPr bwMode="auto">
            <a:xfrm>
              <a:off x="3827463" y="-796925"/>
              <a:ext cx="1416050"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11" name="White Frame">
            <a:extLst>
              <a:ext uri="{FF2B5EF4-FFF2-40B4-BE49-F238E27FC236}">
                <a16:creationId xmlns:a16="http://schemas.microsoft.com/office/drawing/2014/main" id="{588082D1-0FE1-41F9-A472-79CDABEB8F2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64339095"/>
      </p:ext>
    </p:extLst>
  </p:cSld>
  <p:clrMap bg1="dk1" tx1="lt1" bg2="dk2" tx2="lt2" accent1="accent1" accent2="accent2" accent3="accent3" accent4="accent4" accent5="accent5" accent6="accent6" hlink="hlink" folHlink="folHlink"/>
  <p:sldLayoutIdLst>
    <p:sldLayoutId id="2147483718" r:id="rId1"/>
    <p:sldLayoutId id="2147483719" r:id="rId2"/>
    <p:sldLayoutId id="2147483720"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3" name="Navina Classic">
            <a:extLst>
              <a:ext uri="{FF2B5EF4-FFF2-40B4-BE49-F238E27FC236}">
                <a16:creationId xmlns:a16="http://schemas.microsoft.com/office/drawing/2014/main" id="{9357385C-973E-453D-B7C0-79088BAD9CE0}"/>
              </a:ext>
            </a:extLst>
          </p:cNvPr>
          <p:cNvGrpSpPr/>
          <p:nvPr userDrawn="1"/>
        </p:nvGrpSpPr>
        <p:grpSpPr>
          <a:xfrm>
            <a:off x="9345116" y="6146799"/>
            <a:ext cx="2430462" cy="331788"/>
            <a:chOff x="4710113" y="-950913"/>
            <a:chExt cx="2430462" cy="331788"/>
          </a:xfrm>
        </p:grpSpPr>
        <p:sp>
          <p:nvSpPr>
            <p:cNvPr id="11" name="Freeform 5">
              <a:extLst>
                <a:ext uri="{FF2B5EF4-FFF2-40B4-BE49-F238E27FC236}">
                  <a16:creationId xmlns:a16="http://schemas.microsoft.com/office/drawing/2014/main" id="{E59D6842-FA9C-4BC4-99B3-062991EF052B}"/>
                </a:ext>
              </a:extLst>
            </p:cNvPr>
            <p:cNvSpPr>
              <a:spLocks noEditPoints="1"/>
            </p:cNvSpPr>
            <p:nvPr userDrawn="1"/>
          </p:nvSpPr>
          <p:spPr bwMode="auto">
            <a:xfrm>
              <a:off x="6151563" y="-863600"/>
              <a:ext cx="989012" cy="241300"/>
            </a:xfrm>
            <a:custGeom>
              <a:avLst/>
              <a:gdLst>
                <a:gd name="T0" fmla="*/ 288 w 311"/>
                <a:gd name="T1" fmla="*/ 27 h 74"/>
                <a:gd name="T2" fmla="*/ 309 w 311"/>
                <a:gd name="T3" fmla="*/ 34 h 74"/>
                <a:gd name="T4" fmla="*/ 265 w 311"/>
                <a:gd name="T5" fmla="*/ 35 h 74"/>
                <a:gd name="T6" fmla="*/ 308 w 311"/>
                <a:gd name="T7" fmla="*/ 63 h 74"/>
                <a:gd name="T8" fmla="*/ 301 w 311"/>
                <a:gd name="T9" fmla="*/ 57 h 74"/>
                <a:gd name="T10" fmla="*/ 248 w 311"/>
                <a:gd name="T11" fmla="*/ 12 h 74"/>
                <a:gd name="T12" fmla="*/ 242 w 311"/>
                <a:gd name="T13" fmla="*/ 6 h 74"/>
                <a:gd name="T14" fmla="*/ 243 w 311"/>
                <a:gd name="T15" fmla="*/ 24 h 74"/>
                <a:gd name="T16" fmla="*/ 252 w 311"/>
                <a:gd name="T17" fmla="*/ 71 h 74"/>
                <a:gd name="T18" fmla="*/ 212 w 311"/>
                <a:gd name="T19" fmla="*/ 40 h 74"/>
                <a:gd name="T20" fmla="*/ 212 w 311"/>
                <a:gd name="T21" fmla="*/ 26 h 74"/>
                <a:gd name="T22" fmla="*/ 232 w 311"/>
                <a:gd name="T23" fmla="*/ 33 h 74"/>
                <a:gd name="T24" fmla="*/ 208 w 311"/>
                <a:gd name="T25" fmla="*/ 49 h 74"/>
                <a:gd name="T26" fmla="*/ 213 w 311"/>
                <a:gd name="T27" fmla="*/ 67 h 74"/>
                <a:gd name="T28" fmla="*/ 197 w 311"/>
                <a:gd name="T29" fmla="*/ 54 h 74"/>
                <a:gd name="T30" fmla="*/ 213 w 311"/>
                <a:gd name="T31" fmla="*/ 74 h 74"/>
                <a:gd name="T32" fmla="*/ 218 w 311"/>
                <a:gd name="T33" fmla="*/ 42 h 74"/>
                <a:gd name="T34" fmla="*/ 155 w 311"/>
                <a:gd name="T35" fmla="*/ 33 h 74"/>
                <a:gd name="T36" fmla="*/ 176 w 311"/>
                <a:gd name="T37" fmla="*/ 33 h 74"/>
                <a:gd name="T38" fmla="*/ 165 w 311"/>
                <a:gd name="T39" fmla="*/ 19 h 74"/>
                <a:gd name="T40" fmla="*/ 166 w 311"/>
                <a:gd name="T41" fmla="*/ 50 h 74"/>
                <a:gd name="T42" fmla="*/ 155 w 311"/>
                <a:gd name="T43" fmla="*/ 62 h 74"/>
                <a:gd name="T44" fmla="*/ 144 w 311"/>
                <a:gd name="T45" fmla="*/ 58 h 74"/>
                <a:gd name="T46" fmla="*/ 179 w 311"/>
                <a:gd name="T47" fmla="*/ 70 h 74"/>
                <a:gd name="T48" fmla="*/ 164 w 311"/>
                <a:gd name="T49" fmla="*/ 40 h 74"/>
                <a:gd name="T50" fmla="*/ 123 w 311"/>
                <a:gd name="T51" fmla="*/ 61 h 74"/>
                <a:gd name="T52" fmla="*/ 108 w 311"/>
                <a:gd name="T53" fmla="*/ 50 h 74"/>
                <a:gd name="T54" fmla="*/ 134 w 311"/>
                <a:gd name="T55" fmla="*/ 39 h 74"/>
                <a:gd name="T56" fmla="*/ 97 w 311"/>
                <a:gd name="T57" fmla="*/ 27 h 74"/>
                <a:gd name="T58" fmla="*/ 104 w 311"/>
                <a:gd name="T59" fmla="*/ 34 h 74"/>
                <a:gd name="T60" fmla="*/ 123 w 311"/>
                <a:gd name="T61" fmla="*/ 39 h 74"/>
                <a:gd name="T62" fmla="*/ 92 w 311"/>
                <a:gd name="T63" fmla="*/ 58 h 74"/>
                <a:gd name="T64" fmla="*/ 126 w 311"/>
                <a:gd name="T65" fmla="*/ 71 h 74"/>
                <a:gd name="T66" fmla="*/ 134 w 311"/>
                <a:gd name="T67" fmla="*/ 39 h 74"/>
                <a:gd name="T68" fmla="*/ 73 w 311"/>
                <a:gd name="T69" fmla="*/ 5 h 74"/>
                <a:gd name="T70" fmla="*/ 82 w 311"/>
                <a:gd name="T71" fmla="*/ 69 h 74"/>
                <a:gd name="T72" fmla="*/ 16 w 311"/>
                <a:gd name="T73" fmla="*/ 57 h 74"/>
                <a:gd name="T74" fmla="*/ 34 w 311"/>
                <a:gd name="T75" fmla="*/ 8 h 74"/>
                <a:gd name="T76" fmla="*/ 64 w 311"/>
                <a:gd name="T77" fmla="*/ 21 h 74"/>
                <a:gd name="T78" fmla="*/ 9 w 311"/>
                <a:gd name="T79" fmla="*/ 10 h 74"/>
                <a:gd name="T80" fmla="*/ 34 w 311"/>
                <a:gd name="T81" fmla="*/ 74 h 74"/>
                <a:gd name="T82" fmla="*/ 59 w 311"/>
                <a:gd name="T83"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1" h="74">
                  <a:moveTo>
                    <a:pt x="288" y="66"/>
                  </a:moveTo>
                  <a:cubicBezTo>
                    <a:pt x="275" y="66"/>
                    <a:pt x="273" y="55"/>
                    <a:pt x="273" y="46"/>
                  </a:cubicBezTo>
                  <a:cubicBezTo>
                    <a:pt x="273" y="36"/>
                    <a:pt x="277" y="27"/>
                    <a:pt x="288" y="27"/>
                  </a:cubicBezTo>
                  <a:cubicBezTo>
                    <a:pt x="296" y="27"/>
                    <a:pt x="299" y="32"/>
                    <a:pt x="300" y="34"/>
                  </a:cubicBezTo>
                  <a:cubicBezTo>
                    <a:pt x="301" y="36"/>
                    <a:pt x="302" y="38"/>
                    <a:pt x="304" y="38"/>
                  </a:cubicBezTo>
                  <a:cubicBezTo>
                    <a:pt x="307" y="38"/>
                    <a:pt x="309" y="36"/>
                    <a:pt x="309" y="34"/>
                  </a:cubicBezTo>
                  <a:cubicBezTo>
                    <a:pt x="309" y="33"/>
                    <a:pt x="309" y="32"/>
                    <a:pt x="307" y="29"/>
                  </a:cubicBezTo>
                  <a:cubicBezTo>
                    <a:pt x="305" y="24"/>
                    <a:pt x="300" y="19"/>
                    <a:pt x="288" y="19"/>
                  </a:cubicBezTo>
                  <a:cubicBezTo>
                    <a:pt x="284" y="19"/>
                    <a:pt x="270" y="19"/>
                    <a:pt x="265" y="35"/>
                  </a:cubicBezTo>
                  <a:cubicBezTo>
                    <a:pt x="263" y="38"/>
                    <a:pt x="263" y="42"/>
                    <a:pt x="263" y="46"/>
                  </a:cubicBezTo>
                  <a:cubicBezTo>
                    <a:pt x="263" y="59"/>
                    <a:pt x="269" y="74"/>
                    <a:pt x="288" y="74"/>
                  </a:cubicBezTo>
                  <a:cubicBezTo>
                    <a:pt x="302" y="74"/>
                    <a:pt x="307" y="66"/>
                    <a:pt x="308" y="63"/>
                  </a:cubicBezTo>
                  <a:cubicBezTo>
                    <a:pt x="310" y="61"/>
                    <a:pt x="311" y="58"/>
                    <a:pt x="311" y="57"/>
                  </a:cubicBezTo>
                  <a:cubicBezTo>
                    <a:pt x="311" y="53"/>
                    <a:pt x="307" y="53"/>
                    <a:pt x="306" y="53"/>
                  </a:cubicBezTo>
                  <a:cubicBezTo>
                    <a:pt x="303" y="53"/>
                    <a:pt x="302" y="55"/>
                    <a:pt x="301" y="57"/>
                  </a:cubicBezTo>
                  <a:cubicBezTo>
                    <a:pt x="300" y="60"/>
                    <a:pt x="297" y="66"/>
                    <a:pt x="288" y="66"/>
                  </a:cubicBezTo>
                  <a:moveTo>
                    <a:pt x="242" y="6"/>
                  </a:moveTo>
                  <a:cubicBezTo>
                    <a:pt x="242" y="9"/>
                    <a:pt x="244" y="12"/>
                    <a:pt x="248" y="12"/>
                  </a:cubicBezTo>
                  <a:cubicBezTo>
                    <a:pt x="251" y="12"/>
                    <a:pt x="253" y="10"/>
                    <a:pt x="253" y="6"/>
                  </a:cubicBezTo>
                  <a:cubicBezTo>
                    <a:pt x="253" y="2"/>
                    <a:pt x="251" y="0"/>
                    <a:pt x="248" y="0"/>
                  </a:cubicBezTo>
                  <a:cubicBezTo>
                    <a:pt x="245" y="0"/>
                    <a:pt x="242" y="2"/>
                    <a:pt x="242" y="6"/>
                  </a:cubicBezTo>
                  <a:moveTo>
                    <a:pt x="252" y="24"/>
                  </a:moveTo>
                  <a:cubicBezTo>
                    <a:pt x="252" y="23"/>
                    <a:pt x="252" y="19"/>
                    <a:pt x="248" y="19"/>
                  </a:cubicBezTo>
                  <a:cubicBezTo>
                    <a:pt x="244" y="19"/>
                    <a:pt x="243" y="23"/>
                    <a:pt x="243" y="24"/>
                  </a:cubicBezTo>
                  <a:cubicBezTo>
                    <a:pt x="243" y="69"/>
                    <a:pt x="243" y="69"/>
                    <a:pt x="243" y="69"/>
                  </a:cubicBezTo>
                  <a:cubicBezTo>
                    <a:pt x="243" y="72"/>
                    <a:pt x="245" y="73"/>
                    <a:pt x="248" y="73"/>
                  </a:cubicBezTo>
                  <a:cubicBezTo>
                    <a:pt x="250" y="73"/>
                    <a:pt x="252" y="72"/>
                    <a:pt x="252" y="71"/>
                  </a:cubicBezTo>
                  <a:cubicBezTo>
                    <a:pt x="252" y="71"/>
                    <a:pt x="252" y="70"/>
                    <a:pt x="252" y="69"/>
                  </a:cubicBezTo>
                  <a:lnTo>
                    <a:pt x="252" y="24"/>
                  </a:lnTo>
                  <a:close/>
                  <a:moveTo>
                    <a:pt x="212" y="40"/>
                  </a:moveTo>
                  <a:cubicBezTo>
                    <a:pt x="207" y="39"/>
                    <a:pt x="203" y="38"/>
                    <a:pt x="203" y="33"/>
                  </a:cubicBezTo>
                  <a:cubicBezTo>
                    <a:pt x="203" y="31"/>
                    <a:pt x="204" y="29"/>
                    <a:pt x="206" y="28"/>
                  </a:cubicBezTo>
                  <a:cubicBezTo>
                    <a:pt x="208" y="26"/>
                    <a:pt x="211" y="26"/>
                    <a:pt x="212" y="26"/>
                  </a:cubicBezTo>
                  <a:cubicBezTo>
                    <a:pt x="220" y="26"/>
                    <a:pt x="223" y="31"/>
                    <a:pt x="224" y="33"/>
                  </a:cubicBezTo>
                  <a:cubicBezTo>
                    <a:pt x="225" y="36"/>
                    <a:pt x="226" y="37"/>
                    <a:pt x="228" y="37"/>
                  </a:cubicBezTo>
                  <a:cubicBezTo>
                    <a:pt x="230" y="37"/>
                    <a:pt x="232" y="36"/>
                    <a:pt x="232" y="33"/>
                  </a:cubicBezTo>
                  <a:cubicBezTo>
                    <a:pt x="232" y="31"/>
                    <a:pt x="230" y="19"/>
                    <a:pt x="212" y="19"/>
                  </a:cubicBezTo>
                  <a:cubicBezTo>
                    <a:pt x="195" y="19"/>
                    <a:pt x="194" y="32"/>
                    <a:pt x="194" y="34"/>
                  </a:cubicBezTo>
                  <a:cubicBezTo>
                    <a:pt x="194" y="44"/>
                    <a:pt x="203" y="47"/>
                    <a:pt x="208" y="49"/>
                  </a:cubicBezTo>
                  <a:cubicBezTo>
                    <a:pt x="214" y="50"/>
                    <a:pt x="214" y="50"/>
                    <a:pt x="214" y="50"/>
                  </a:cubicBezTo>
                  <a:cubicBezTo>
                    <a:pt x="219" y="52"/>
                    <a:pt x="224" y="53"/>
                    <a:pt x="224" y="59"/>
                  </a:cubicBezTo>
                  <a:cubicBezTo>
                    <a:pt x="224" y="63"/>
                    <a:pt x="219" y="67"/>
                    <a:pt x="213" y="67"/>
                  </a:cubicBezTo>
                  <a:cubicBezTo>
                    <a:pt x="209" y="67"/>
                    <a:pt x="205" y="65"/>
                    <a:pt x="203" y="62"/>
                  </a:cubicBezTo>
                  <a:cubicBezTo>
                    <a:pt x="202" y="60"/>
                    <a:pt x="202" y="60"/>
                    <a:pt x="200" y="56"/>
                  </a:cubicBezTo>
                  <a:cubicBezTo>
                    <a:pt x="200" y="55"/>
                    <a:pt x="199" y="54"/>
                    <a:pt x="197" y="54"/>
                  </a:cubicBezTo>
                  <a:cubicBezTo>
                    <a:pt x="195" y="54"/>
                    <a:pt x="192" y="55"/>
                    <a:pt x="192" y="58"/>
                  </a:cubicBezTo>
                  <a:cubicBezTo>
                    <a:pt x="192" y="60"/>
                    <a:pt x="193" y="65"/>
                    <a:pt x="197" y="69"/>
                  </a:cubicBezTo>
                  <a:cubicBezTo>
                    <a:pt x="203" y="74"/>
                    <a:pt x="210" y="74"/>
                    <a:pt x="213" y="74"/>
                  </a:cubicBezTo>
                  <a:cubicBezTo>
                    <a:pt x="217" y="74"/>
                    <a:pt x="223" y="73"/>
                    <a:pt x="227" y="70"/>
                  </a:cubicBezTo>
                  <a:cubicBezTo>
                    <a:pt x="230" y="68"/>
                    <a:pt x="233" y="64"/>
                    <a:pt x="233" y="58"/>
                  </a:cubicBezTo>
                  <a:cubicBezTo>
                    <a:pt x="233" y="47"/>
                    <a:pt x="223" y="44"/>
                    <a:pt x="218" y="42"/>
                  </a:cubicBezTo>
                  <a:lnTo>
                    <a:pt x="212" y="40"/>
                  </a:lnTo>
                  <a:close/>
                  <a:moveTo>
                    <a:pt x="164" y="40"/>
                  </a:moveTo>
                  <a:cubicBezTo>
                    <a:pt x="159" y="39"/>
                    <a:pt x="155" y="38"/>
                    <a:pt x="155" y="33"/>
                  </a:cubicBezTo>
                  <a:cubicBezTo>
                    <a:pt x="155" y="31"/>
                    <a:pt x="156" y="29"/>
                    <a:pt x="158" y="28"/>
                  </a:cubicBezTo>
                  <a:cubicBezTo>
                    <a:pt x="160" y="26"/>
                    <a:pt x="163" y="26"/>
                    <a:pt x="164" y="26"/>
                  </a:cubicBezTo>
                  <a:cubicBezTo>
                    <a:pt x="172" y="26"/>
                    <a:pt x="175" y="31"/>
                    <a:pt x="176" y="33"/>
                  </a:cubicBezTo>
                  <a:cubicBezTo>
                    <a:pt x="177" y="36"/>
                    <a:pt x="178" y="37"/>
                    <a:pt x="180" y="37"/>
                  </a:cubicBezTo>
                  <a:cubicBezTo>
                    <a:pt x="182" y="37"/>
                    <a:pt x="185" y="36"/>
                    <a:pt x="185" y="33"/>
                  </a:cubicBezTo>
                  <a:cubicBezTo>
                    <a:pt x="185" y="31"/>
                    <a:pt x="182" y="19"/>
                    <a:pt x="165" y="19"/>
                  </a:cubicBezTo>
                  <a:cubicBezTo>
                    <a:pt x="147" y="19"/>
                    <a:pt x="146" y="32"/>
                    <a:pt x="146" y="34"/>
                  </a:cubicBezTo>
                  <a:cubicBezTo>
                    <a:pt x="146" y="44"/>
                    <a:pt x="155" y="47"/>
                    <a:pt x="160" y="49"/>
                  </a:cubicBezTo>
                  <a:cubicBezTo>
                    <a:pt x="166" y="50"/>
                    <a:pt x="166" y="50"/>
                    <a:pt x="166" y="50"/>
                  </a:cubicBezTo>
                  <a:cubicBezTo>
                    <a:pt x="171" y="52"/>
                    <a:pt x="176" y="53"/>
                    <a:pt x="176" y="59"/>
                  </a:cubicBezTo>
                  <a:cubicBezTo>
                    <a:pt x="176" y="63"/>
                    <a:pt x="172" y="67"/>
                    <a:pt x="166" y="67"/>
                  </a:cubicBezTo>
                  <a:cubicBezTo>
                    <a:pt x="161" y="67"/>
                    <a:pt x="157" y="65"/>
                    <a:pt x="155" y="62"/>
                  </a:cubicBezTo>
                  <a:cubicBezTo>
                    <a:pt x="154" y="60"/>
                    <a:pt x="154" y="60"/>
                    <a:pt x="152" y="56"/>
                  </a:cubicBezTo>
                  <a:cubicBezTo>
                    <a:pt x="152" y="55"/>
                    <a:pt x="151" y="54"/>
                    <a:pt x="149" y="54"/>
                  </a:cubicBezTo>
                  <a:cubicBezTo>
                    <a:pt x="147" y="54"/>
                    <a:pt x="144" y="55"/>
                    <a:pt x="144" y="58"/>
                  </a:cubicBezTo>
                  <a:cubicBezTo>
                    <a:pt x="144" y="60"/>
                    <a:pt x="145" y="65"/>
                    <a:pt x="150" y="69"/>
                  </a:cubicBezTo>
                  <a:cubicBezTo>
                    <a:pt x="155" y="74"/>
                    <a:pt x="162" y="74"/>
                    <a:pt x="165" y="74"/>
                  </a:cubicBezTo>
                  <a:cubicBezTo>
                    <a:pt x="170" y="74"/>
                    <a:pt x="175" y="73"/>
                    <a:pt x="179" y="70"/>
                  </a:cubicBezTo>
                  <a:cubicBezTo>
                    <a:pt x="182" y="68"/>
                    <a:pt x="185" y="64"/>
                    <a:pt x="185" y="58"/>
                  </a:cubicBezTo>
                  <a:cubicBezTo>
                    <a:pt x="185" y="47"/>
                    <a:pt x="175" y="44"/>
                    <a:pt x="170" y="42"/>
                  </a:cubicBezTo>
                  <a:lnTo>
                    <a:pt x="164" y="40"/>
                  </a:lnTo>
                  <a:close/>
                  <a:moveTo>
                    <a:pt x="119" y="47"/>
                  </a:moveTo>
                  <a:cubicBezTo>
                    <a:pt x="123" y="47"/>
                    <a:pt x="124" y="46"/>
                    <a:pt x="126" y="46"/>
                  </a:cubicBezTo>
                  <a:cubicBezTo>
                    <a:pt x="126" y="52"/>
                    <a:pt x="125" y="57"/>
                    <a:pt x="123" y="61"/>
                  </a:cubicBezTo>
                  <a:cubicBezTo>
                    <a:pt x="121" y="63"/>
                    <a:pt x="117" y="66"/>
                    <a:pt x="112" y="66"/>
                  </a:cubicBezTo>
                  <a:cubicBezTo>
                    <a:pt x="107" y="66"/>
                    <a:pt x="102" y="63"/>
                    <a:pt x="102" y="58"/>
                  </a:cubicBezTo>
                  <a:cubicBezTo>
                    <a:pt x="102" y="52"/>
                    <a:pt x="107" y="51"/>
                    <a:pt x="108" y="50"/>
                  </a:cubicBezTo>
                  <a:cubicBezTo>
                    <a:pt x="110" y="50"/>
                    <a:pt x="112" y="49"/>
                    <a:pt x="113" y="49"/>
                  </a:cubicBezTo>
                  <a:lnTo>
                    <a:pt x="119" y="47"/>
                  </a:lnTo>
                  <a:close/>
                  <a:moveTo>
                    <a:pt x="134" y="39"/>
                  </a:moveTo>
                  <a:cubicBezTo>
                    <a:pt x="134" y="34"/>
                    <a:pt x="134" y="29"/>
                    <a:pt x="131" y="25"/>
                  </a:cubicBezTo>
                  <a:cubicBezTo>
                    <a:pt x="127" y="20"/>
                    <a:pt x="121" y="19"/>
                    <a:pt x="115" y="19"/>
                  </a:cubicBezTo>
                  <a:cubicBezTo>
                    <a:pt x="108" y="19"/>
                    <a:pt x="101" y="21"/>
                    <a:pt x="97" y="27"/>
                  </a:cubicBezTo>
                  <a:cubicBezTo>
                    <a:pt x="96" y="28"/>
                    <a:pt x="95" y="31"/>
                    <a:pt x="95" y="33"/>
                  </a:cubicBezTo>
                  <a:cubicBezTo>
                    <a:pt x="95" y="35"/>
                    <a:pt x="96" y="37"/>
                    <a:pt x="99" y="37"/>
                  </a:cubicBezTo>
                  <a:cubicBezTo>
                    <a:pt x="103" y="37"/>
                    <a:pt x="103" y="35"/>
                    <a:pt x="104" y="34"/>
                  </a:cubicBezTo>
                  <a:cubicBezTo>
                    <a:pt x="105" y="31"/>
                    <a:pt x="106" y="27"/>
                    <a:pt x="115" y="27"/>
                  </a:cubicBezTo>
                  <a:cubicBezTo>
                    <a:pt x="117" y="27"/>
                    <a:pt x="126" y="27"/>
                    <a:pt x="126" y="35"/>
                  </a:cubicBezTo>
                  <a:cubicBezTo>
                    <a:pt x="126" y="38"/>
                    <a:pt x="125" y="39"/>
                    <a:pt x="123" y="39"/>
                  </a:cubicBezTo>
                  <a:cubicBezTo>
                    <a:pt x="122" y="40"/>
                    <a:pt x="120" y="40"/>
                    <a:pt x="117" y="41"/>
                  </a:cubicBezTo>
                  <a:cubicBezTo>
                    <a:pt x="108" y="42"/>
                    <a:pt x="108" y="42"/>
                    <a:pt x="108" y="42"/>
                  </a:cubicBezTo>
                  <a:cubicBezTo>
                    <a:pt x="102" y="44"/>
                    <a:pt x="92" y="46"/>
                    <a:pt x="92" y="58"/>
                  </a:cubicBezTo>
                  <a:cubicBezTo>
                    <a:pt x="92" y="67"/>
                    <a:pt x="99" y="74"/>
                    <a:pt x="110" y="74"/>
                  </a:cubicBezTo>
                  <a:cubicBezTo>
                    <a:pt x="114" y="74"/>
                    <a:pt x="121" y="73"/>
                    <a:pt x="126" y="66"/>
                  </a:cubicBezTo>
                  <a:cubicBezTo>
                    <a:pt x="126" y="70"/>
                    <a:pt x="126" y="70"/>
                    <a:pt x="126" y="71"/>
                  </a:cubicBezTo>
                  <a:cubicBezTo>
                    <a:pt x="127" y="73"/>
                    <a:pt x="129" y="73"/>
                    <a:pt x="130" y="73"/>
                  </a:cubicBezTo>
                  <a:cubicBezTo>
                    <a:pt x="134" y="73"/>
                    <a:pt x="134" y="71"/>
                    <a:pt x="134" y="69"/>
                  </a:cubicBezTo>
                  <a:lnTo>
                    <a:pt x="134" y="39"/>
                  </a:lnTo>
                  <a:close/>
                  <a:moveTo>
                    <a:pt x="82" y="5"/>
                  </a:moveTo>
                  <a:cubicBezTo>
                    <a:pt x="82" y="4"/>
                    <a:pt x="82" y="0"/>
                    <a:pt x="78" y="0"/>
                  </a:cubicBezTo>
                  <a:cubicBezTo>
                    <a:pt x="73" y="0"/>
                    <a:pt x="73" y="4"/>
                    <a:pt x="73" y="5"/>
                  </a:cubicBezTo>
                  <a:cubicBezTo>
                    <a:pt x="73" y="69"/>
                    <a:pt x="73" y="69"/>
                    <a:pt x="73" y="69"/>
                  </a:cubicBezTo>
                  <a:cubicBezTo>
                    <a:pt x="73" y="72"/>
                    <a:pt x="75" y="73"/>
                    <a:pt x="78" y="73"/>
                  </a:cubicBezTo>
                  <a:cubicBezTo>
                    <a:pt x="82" y="73"/>
                    <a:pt x="82" y="70"/>
                    <a:pt x="82" y="69"/>
                  </a:cubicBezTo>
                  <a:lnTo>
                    <a:pt x="82" y="5"/>
                  </a:lnTo>
                  <a:close/>
                  <a:moveTo>
                    <a:pt x="34" y="66"/>
                  </a:moveTo>
                  <a:cubicBezTo>
                    <a:pt x="29" y="66"/>
                    <a:pt x="21" y="65"/>
                    <a:pt x="16" y="57"/>
                  </a:cubicBezTo>
                  <a:cubicBezTo>
                    <a:pt x="12" y="51"/>
                    <a:pt x="10" y="44"/>
                    <a:pt x="10" y="37"/>
                  </a:cubicBezTo>
                  <a:cubicBezTo>
                    <a:pt x="10" y="29"/>
                    <a:pt x="12" y="19"/>
                    <a:pt x="19" y="13"/>
                  </a:cubicBezTo>
                  <a:cubicBezTo>
                    <a:pt x="24" y="9"/>
                    <a:pt x="30" y="8"/>
                    <a:pt x="34" y="8"/>
                  </a:cubicBezTo>
                  <a:cubicBezTo>
                    <a:pt x="42" y="8"/>
                    <a:pt x="49" y="10"/>
                    <a:pt x="54" y="21"/>
                  </a:cubicBezTo>
                  <a:cubicBezTo>
                    <a:pt x="55" y="24"/>
                    <a:pt x="56" y="26"/>
                    <a:pt x="58" y="26"/>
                  </a:cubicBezTo>
                  <a:cubicBezTo>
                    <a:pt x="61" y="26"/>
                    <a:pt x="64" y="24"/>
                    <a:pt x="64" y="21"/>
                  </a:cubicBezTo>
                  <a:cubicBezTo>
                    <a:pt x="64" y="18"/>
                    <a:pt x="61" y="12"/>
                    <a:pt x="58" y="9"/>
                  </a:cubicBezTo>
                  <a:cubicBezTo>
                    <a:pt x="50" y="0"/>
                    <a:pt x="38" y="0"/>
                    <a:pt x="34" y="0"/>
                  </a:cubicBezTo>
                  <a:cubicBezTo>
                    <a:pt x="30" y="0"/>
                    <a:pt x="18" y="0"/>
                    <a:pt x="9" y="10"/>
                  </a:cubicBezTo>
                  <a:cubicBezTo>
                    <a:pt x="2" y="17"/>
                    <a:pt x="0" y="27"/>
                    <a:pt x="0" y="37"/>
                  </a:cubicBezTo>
                  <a:cubicBezTo>
                    <a:pt x="0" y="47"/>
                    <a:pt x="2" y="56"/>
                    <a:pt x="8" y="64"/>
                  </a:cubicBezTo>
                  <a:cubicBezTo>
                    <a:pt x="11" y="68"/>
                    <a:pt x="18" y="74"/>
                    <a:pt x="34" y="74"/>
                  </a:cubicBezTo>
                  <a:cubicBezTo>
                    <a:pt x="40" y="74"/>
                    <a:pt x="53" y="73"/>
                    <a:pt x="61" y="61"/>
                  </a:cubicBezTo>
                  <a:cubicBezTo>
                    <a:pt x="62" y="60"/>
                    <a:pt x="65" y="55"/>
                    <a:pt x="65" y="52"/>
                  </a:cubicBezTo>
                  <a:cubicBezTo>
                    <a:pt x="65" y="49"/>
                    <a:pt x="61" y="48"/>
                    <a:pt x="59" y="48"/>
                  </a:cubicBezTo>
                  <a:cubicBezTo>
                    <a:pt x="56" y="48"/>
                    <a:pt x="56" y="50"/>
                    <a:pt x="54" y="53"/>
                  </a:cubicBezTo>
                  <a:cubicBezTo>
                    <a:pt x="51" y="61"/>
                    <a:pt x="43" y="66"/>
                    <a:pt x="34" y="66"/>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C4F7CDC4-77E7-4CEA-A203-C364AE44D29C}"/>
                </a:ext>
              </a:extLst>
            </p:cNvPr>
            <p:cNvSpPr>
              <a:spLocks noEditPoints="1"/>
            </p:cNvSpPr>
            <p:nvPr userDrawn="1"/>
          </p:nvSpPr>
          <p:spPr bwMode="auto">
            <a:xfrm>
              <a:off x="4710113" y="-950913"/>
              <a:ext cx="1416050" cy="331788"/>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14" name="White Frame">
            <a:extLst>
              <a:ext uri="{FF2B5EF4-FFF2-40B4-BE49-F238E27FC236}">
                <a16:creationId xmlns:a16="http://schemas.microsoft.com/office/drawing/2014/main" id="{DB162BB3-7193-4D28-9E28-412CA9AA57A0}"/>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542999098"/>
      </p:ext>
    </p:extLst>
  </p:cSld>
  <p:clrMap bg1="dk1" tx1="lt1" bg2="dk2" tx2="lt2" accent1="accent1" accent2="accent2" accent3="accent3" accent4="accent4" accent5="accent5" accent6="accent6" hlink="hlink" folHlink="folHlink"/>
  <p:sldLayoutIdLst>
    <p:sldLayoutId id="2147483722" r:id="rId1"/>
    <p:sldLayoutId id="2147483723" r:id="rId2"/>
    <p:sldLayoutId id="2147483724"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7" name="White Frame">
            <a:extLst>
              <a:ext uri="{FF2B5EF4-FFF2-40B4-BE49-F238E27FC236}">
                <a16:creationId xmlns:a16="http://schemas.microsoft.com/office/drawing/2014/main" id="{139FB7F4-FAF5-4AF5-B254-78188C9E1CC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0" y="0"/>
            <a:ext cx="12196074" cy="6855709"/>
          </a:xfrm>
          <a:prstGeom prst="rect">
            <a:avLst/>
          </a:prstGeom>
        </p:spPr>
      </p:pic>
      <p:sp>
        <p:nvSpPr>
          <p:cNvPr id="10" name="Wellspect Logo">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LoFric Logo">
            <a:extLst>
              <a:ext uri="{FF2B5EF4-FFF2-40B4-BE49-F238E27FC236}">
                <a16:creationId xmlns:a16="http://schemas.microsoft.com/office/drawing/2014/main" id="{A710B2A7-FB73-4E4D-A0CB-815636CD8F3B}"/>
              </a:ext>
            </a:extLst>
          </p:cNvPr>
          <p:cNvSpPr>
            <a:spLocks noEditPoints="1"/>
          </p:cNvSpPr>
          <p:nvPr userDrawn="1"/>
        </p:nvSpPr>
        <p:spPr bwMode="auto">
          <a:xfrm>
            <a:off x="10587039" y="6144614"/>
            <a:ext cx="1279525"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4561097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750" r:id="rId4"/>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7" name="Lofric Origo">
            <a:extLst>
              <a:ext uri="{FF2B5EF4-FFF2-40B4-BE49-F238E27FC236}">
                <a16:creationId xmlns:a16="http://schemas.microsoft.com/office/drawing/2014/main" id="{1B11690B-0DFD-4A97-BE64-EAA45D0FB22F}"/>
              </a:ext>
            </a:extLst>
          </p:cNvPr>
          <p:cNvGrpSpPr/>
          <p:nvPr userDrawn="1"/>
        </p:nvGrpSpPr>
        <p:grpSpPr>
          <a:xfrm>
            <a:off x="9715502" y="6146800"/>
            <a:ext cx="2151062" cy="384175"/>
            <a:chOff x="3941763" y="-757238"/>
            <a:chExt cx="2151062" cy="384175"/>
          </a:xfrm>
        </p:grpSpPr>
        <p:sp>
          <p:nvSpPr>
            <p:cNvPr id="14" name="Freeform 5">
              <a:extLst>
                <a:ext uri="{FF2B5EF4-FFF2-40B4-BE49-F238E27FC236}">
                  <a16:creationId xmlns:a16="http://schemas.microsoft.com/office/drawing/2014/main" id="{ADCE294F-FAD1-43C7-8EF6-B13B3B0B50DA}"/>
                </a:ext>
              </a:extLst>
            </p:cNvPr>
            <p:cNvSpPr>
              <a:spLocks noEditPoints="1"/>
            </p:cNvSpPr>
            <p:nvPr userDrawn="1"/>
          </p:nvSpPr>
          <p:spPr bwMode="auto">
            <a:xfrm>
              <a:off x="5243513" y="-669926"/>
              <a:ext cx="849312" cy="296863"/>
            </a:xfrm>
            <a:custGeom>
              <a:avLst/>
              <a:gdLst>
                <a:gd name="T0" fmla="*/ 252 w 267"/>
                <a:gd name="T1" fmla="*/ 6 h 91"/>
                <a:gd name="T2" fmla="*/ 240 w 267"/>
                <a:gd name="T3" fmla="*/ 4 h 91"/>
                <a:gd name="T4" fmla="*/ 245 w 267"/>
                <a:gd name="T5" fmla="*/ 6 h 91"/>
                <a:gd name="T6" fmla="*/ 247 w 267"/>
                <a:gd name="T7" fmla="*/ 18 h 91"/>
                <a:gd name="T8" fmla="*/ 267 w 267"/>
                <a:gd name="T9" fmla="*/ 4 h 91"/>
                <a:gd name="T10" fmla="*/ 260 w 267"/>
                <a:gd name="T11" fmla="*/ 15 h 91"/>
                <a:gd name="T12" fmla="*/ 253 w 267"/>
                <a:gd name="T13" fmla="*/ 4 h 91"/>
                <a:gd name="T14" fmla="*/ 255 w 267"/>
                <a:gd name="T15" fmla="*/ 18 h 91"/>
                <a:gd name="T16" fmla="*/ 255 w 267"/>
                <a:gd name="T17" fmla="*/ 6 h 91"/>
                <a:gd name="T18" fmla="*/ 259 w 267"/>
                <a:gd name="T19" fmla="*/ 18 h 91"/>
                <a:gd name="T20" fmla="*/ 264 w 267"/>
                <a:gd name="T21" fmla="*/ 9 h 91"/>
                <a:gd name="T22" fmla="*/ 265 w 267"/>
                <a:gd name="T23" fmla="*/ 9 h 91"/>
                <a:gd name="T24" fmla="*/ 267 w 267"/>
                <a:gd name="T25" fmla="*/ 18 h 91"/>
                <a:gd name="T26" fmla="*/ 215 w 267"/>
                <a:gd name="T27" fmla="*/ 66 h 91"/>
                <a:gd name="T28" fmla="*/ 200 w 267"/>
                <a:gd name="T29" fmla="*/ 47 h 91"/>
                <a:gd name="T30" fmla="*/ 215 w 267"/>
                <a:gd name="T31" fmla="*/ 27 h 91"/>
                <a:gd name="T32" fmla="*/ 227 w 267"/>
                <a:gd name="T33" fmla="*/ 61 h 91"/>
                <a:gd name="T34" fmla="*/ 241 w 267"/>
                <a:gd name="T35" fmla="*/ 46 h 91"/>
                <a:gd name="T36" fmla="*/ 197 w 267"/>
                <a:gd name="T37" fmla="*/ 27 h 91"/>
                <a:gd name="T38" fmla="*/ 197 w 267"/>
                <a:gd name="T39" fmla="*/ 67 h 91"/>
                <a:gd name="T40" fmla="*/ 234 w 267"/>
                <a:gd name="T41" fmla="*/ 66 h 91"/>
                <a:gd name="T42" fmla="*/ 171 w 267"/>
                <a:gd name="T43" fmla="*/ 44 h 91"/>
                <a:gd name="T44" fmla="*/ 157 w 267"/>
                <a:gd name="T45" fmla="*/ 63 h 91"/>
                <a:gd name="T46" fmla="*/ 144 w 267"/>
                <a:gd name="T47" fmla="*/ 45 h 91"/>
                <a:gd name="T48" fmla="*/ 158 w 267"/>
                <a:gd name="T49" fmla="*/ 27 h 91"/>
                <a:gd name="T50" fmla="*/ 180 w 267"/>
                <a:gd name="T51" fmla="*/ 23 h 91"/>
                <a:gd name="T52" fmla="*/ 172 w 267"/>
                <a:gd name="T53" fmla="*/ 21 h 91"/>
                <a:gd name="T54" fmla="*/ 165 w 267"/>
                <a:gd name="T55" fmla="*/ 21 h 91"/>
                <a:gd name="T56" fmla="*/ 135 w 267"/>
                <a:gd name="T57" fmla="*/ 35 h 91"/>
                <a:gd name="T58" fmla="*/ 156 w 267"/>
                <a:gd name="T59" fmla="*/ 71 h 91"/>
                <a:gd name="T60" fmla="*/ 171 w 267"/>
                <a:gd name="T61" fmla="*/ 69 h 91"/>
                <a:gd name="T62" fmla="*/ 149 w 267"/>
                <a:gd name="T63" fmla="*/ 81 h 91"/>
                <a:gd name="T64" fmla="*/ 142 w 267"/>
                <a:gd name="T65" fmla="*/ 73 h 91"/>
                <a:gd name="T66" fmla="*/ 143 w 267"/>
                <a:gd name="T67" fmla="*/ 87 h 91"/>
                <a:gd name="T68" fmla="*/ 174 w 267"/>
                <a:gd name="T69" fmla="*/ 86 h 91"/>
                <a:gd name="T70" fmla="*/ 180 w 267"/>
                <a:gd name="T71" fmla="*/ 23 h 91"/>
                <a:gd name="T72" fmla="*/ 119 w 267"/>
                <a:gd name="T73" fmla="*/ 12 h 91"/>
                <a:gd name="T74" fmla="*/ 119 w 267"/>
                <a:gd name="T75" fmla="*/ 0 h 91"/>
                <a:gd name="T76" fmla="*/ 123 w 267"/>
                <a:gd name="T77" fmla="*/ 24 h 91"/>
                <a:gd name="T78" fmla="*/ 114 w 267"/>
                <a:gd name="T79" fmla="*/ 24 h 91"/>
                <a:gd name="T80" fmla="*/ 119 w 267"/>
                <a:gd name="T81" fmla="*/ 73 h 91"/>
                <a:gd name="T82" fmla="*/ 123 w 267"/>
                <a:gd name="T83" fmla="*/ 69 h 91"/>
                <a:gd name="T84" fmla="*/ 88 w 267"/>
                <a:gd name="T85" fmla="*/ 24 h 91"/>
                <a:gd name="T86" fmla="*/ 79 w 267"/>
                <a:gd name="T87" fmla="*/ 24 h 91"/>
                <a:gd name="T88" fmla="*/ 84 w 267"/>
                <a:gd name="T89" fmla="*/ 73 h 91"/>
                <a:gd name="T90" fmla="*/ 88 w 267"/>
                <a:gd name="T91" fmla="*/ 49 h 91"/>
                <a:gd name="T92" fmla="*/ 103 w 267"/>
                <a:gd name="T93" fmla="*/ 28 h 91"/>
                <a:gd name="T94" fmla="*/ 102 w 267"/>
                <a:gd name="T95" fmla="*/ 19 h 91"/>
                <a:gd name="T96" fmla="*/ 88 w 267"/>
                <a:gd name="T97" fmla="*/ 24 h 91"/>
                <a:gd name="T98" fmla="*/ 34 w 267"/>
                <a:gd name="T99" fmla="*/ 65 h 91"/>
                <a:gd name="T100" fmla="*/ 34 w 267"/>
                <a:gd name="T101" fmla="*/ 8 h 91"/>
                <a:gd name="T102" fmla="*/ 34 w 267"/>
                <a:gd name="T103" fmla="*/ 0 h 91"/>
                <a:gd name="T104" fmla="*/ 34 w 267"/>
                <a:gd name="T105" fmla="*/ 74 h 91"/>
                <a:gd name="T106" fmla="*/ 68 w 267"/>
                <a:gd name="T107" fmla="*/ 36 h 91"/>
                <a:gd name="T108" fmla="*/ 34 w 267"/>
                <a:gd name="T10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1">
                  <a:moveTo>
                    <a:pt x="247" y="6"/>
                  </a:moveTo>
                  <a:cubicBezTo>
                    <a:pt x="252" y="6"/>
                    <a:pt x="252" y="6"/>
                    <a:pt x="252" y="6"/>
                  </a:cubicBezTo>
                  <a:cubicBezTo>
                    <a:pt x="252" y="4"/>
                    <a:pt x="252" y="4"/>
                    <a:pt x="252" y="4"/>
                  </a:cubicBezTo>
                  <a:cubicBezTo>
                    <a:pt x="240" y="4"/>
                    <a:pt x="240" y="4"/>
                    <a:pt x="240" y="4"/>
                  </a:cubicBezTo>
                  <a:cubicBezTo>
                    <a:pt x="240" y="6"/>
                    <a:pt x="240" y="6"/>
                    <a:pt x="240" y="6"/>
                  </a:cubicBezTo>
                  <a:cubicBezTo>
                    <a:pt x="245" y="6"/>
                    <a:pt x="245" y="6"/>
                    <a:pt x="245" y="6"/>
                  </a:cubicBezTo>
                  <a:cubicBezTo>
                    <a:pt x="245" y="18"/>
                    <a:pt x="245" y="18"/>
                    <a:pt x="245" y="18"/>
                  </a:cubicBezTo>
                  <a:cubicBezTo>
                    <a:pt x="247" y="18"/>
                    <a:pt x="247" y="18"/>
                    <a:pt x="247" y="18"/>
                  </a:cubicBezTo>
                  <a:lnTo>
                    <a:pt x="247" y="6"/>
                  </a:lnTo>
                  <a:close/>
                  <a:moveTo>
                    <a:pt x="267" y="4"/>
                  </a:moveTo>
                  <a:cubicBezTo>
                    <a:pt x="264" y="4"/>
                    <a:pt x="264" y="4"/>
                    <a:pt x="264" y="4"/>
                  </a:cubicBezTo>
                  <a:cubicBezTo>
                    <a:pt x="260" y="15"/>
                    <a:pt x="260" y="15"/>
                    <a:pt x="260" y="15"/>
                  </a:cubicBezTo>
                  <a:cubicBezTo>
                    <a:pt x="256" y="4"/>
                    <a:pt x="256" y="4"/>
                    <a:pt x="256" y="4"/>
                  </a:cubicBezTo>
                  <a:cubicBezTo>
                    <a:pt x="253" y="4"/>
                    <a:pt x="253" y="4"/>
                    <a:pt x="253" y="4"/>
                  </a:cubicBezTo>
                  <a:cubicBezTo>
                    <a:pt x="253" y="18"/>
                    <a:pt x="253" y="18"/>
                    <a:pt x="253" y="18"/>
                  </a:cubicBezTo>
                  <a:cubicBezTo>
                    <a:pt x="255" y="18"/>
                    <a:pt x="255" y="18"/>
                    <a:pt x="255" y="18"/>
                  </a:cubicBezTo>
                  <a:cubicBezTo>
                    <a:pt x="255" y="9"/>
                    <a:pt x="255" y="9"/>
                    <a:pt x="255" y="9"/>
                  </a:cubicBezTo>
                  <a:cubicBezTo>
                    <a:pt x="255" y="9"/>
                    <a:pt x="255" y="7"/>
                    <a:pt x="255" y="6"/>
                  </a:cubicBezTo>
                  <a:cubicBezTo>
                    <a:pt x="256" y="8"/>
                    <a:pt x="256" y="8"/>
                    <a:pt x="256" y="9"/>
                  </a:cubicBezTo>
                  <a:cubicBezTo>
                    <a:pt x="259" y="18"/>
                    <a:pt x="259" y="18"/>
                    <a:pt x="259" y="18"/>
                  </a:cubicBezTo>
                  <a:cubicBezTo>
                    <a:pt x="261" y="18"/>
                    <a:pt x="261" y="18"/>
                    <a:pt x="261" y="18"/>
                  </a:cubicBezTo>
                  <a:cubicBezTo>
                    <a:pt x="264" y="9"/>
                    <a:pt x="264" y="9"/>
                    <a:pt x="264" y="9"/>
                  </a:cubicBezTo>
                  <a:cubicBezTo>
                    <a:pt x="265" y="7"/>
                    <a:pt x="265" y="7"/>
                    <a:pt x="265" y="6"/>
                  </a:cubicBezTo>
                  <a:cubicBezTo>
                    <a:pt x="265" y="7"/>
                    <a:pt x="265" y="8"/>
                    <a:pt x="265" y="9"/>
                  </a:cubicBezTo>
                  <a:cubicBezTo>
                    <a:pt x="265" y="18"/>
                    <a:pt x="265" y="18"/>
                    <a:pt x="265" y="18"/>
                  </a:cubicBezTo>
                  <a:cubicBezTo>
                    <a:pt x="267" y="18"/>
                    <a:pt x="267" y="18"/>
                    <a:pt x="267" y="18"/>
                  </a:cubicBezTo>
                  <a:lnTo>
                    <a:pt x="267" y="4"/>
                  </a:lnTo>
                  <a:close/>
                  <a:moveTo>
                    <a:pt x="215" y="66"/>
                  </a:moveTo>
                  <a:cubicBezTo>
                    <a:pt x="210" y="66"/>
                    <a:pt x="206" y="64"/>
                    <a:pt x="204" y="61"/>
                  </a:cubicBezTo>
                  <a:cubicBezTo>
                    <a:pt x="201" y="57"/>
                    <a:pt x="200" y="52"/>
                    <a:pt x="200" y="47"/>
                  </a:cubicBezTo>
                  <a:cubicBezTo>
                    <a:pt x="200" y="42"/>
                    <a:pt x="201" y="36"/>
                    <a:pt x="203" y="33"/>
                  </a:cubicBezTo>
                  <a:cubicBezTo>
                    <a:pt x="207" y="27"/>
                    <a:pt x="213" y="27"/>
                    <a:pt x="215" y="27"/>
                  </a:cubicBezTo>
                  <a:cubicBezTo>
                    <a:pt x="228" y="27"/>
                    <a:pt x="231" y="37"/>
                    <a:pt x="231" y="47"/>
                  </a:cubicBezTo>
                  <a:cubicBezTo>
                    <a:pt x="231" y="50"/>
                    <a:pt x="231" y="56"/>
                    <a:pt x="227" y="61"/>
                  </a:cubicBezTo>
                  <a:cubicBezTo>
                    <a:pt x="225" y="65"/>
                    <a:pt x="220" y="66"/>
                    <a:pt x="215" y="66"/>
                  </a:cubicBezTo>
                  <a:moveTo>
                    <a:pt x="241" y="46"/>
                  </a:moveTo>
                  <a:cubicBezTo>
                    <a:pt x="241" y="29"/>
                    <a:pt x="231" y="19"/>
                    <a:pt x="216" y="19"/>
                  </a:cubicBezTo>
                  <a:cubicBezTo>
                    <a:pt x="211" y="19"/>
                    <a:pt x="203" y="20"/>
                    <a:pt x="197" y="27"/>
                  </a:cubicBezTo>
                  <a:cubicBezTo>
                    <a:pt x="191" y="33"/>
                    <a:pt x="190" y="42"/>
                    <a:pt x="190" y="47"/>
                  </a:cubicBezTo>
                  <a:cubicBezTo>
                    <a:pt x="190" y="50"/>
                    <a:pt x="190" y="60"/>
                    <a:pt x="197" y="67"/>
                  </a:cubicBezTo>
                  <a:cubicBezTo>
                    <a:pt x="203" y="73"/>
                    <a:pt x="210" y="74"/>
                    <a:pt x="215" y="74"/>
                  </a:cubicBezTo>
                  <a:cubicBezTo>
                    <a:pt x="220" y="74"/>
                    <a:pt x="228" y="73"/>
                    <a:pt x="234" y="66"/>
                  </a:cubicBezTo>
                  <a:cubicBezTo>
                    <a:pt x="240" y="60"/>
                    <a:pt x="241" y="51"/>
                    <a:pt x="241" y="46"/>
                  </a:cubicBezTo>
                  <a:moveTo>
                    <a:pt x="171" y="44"/>
                  </a:moveTo>
                  <a:cubicBezTo>
                    <a:pt x="171" y="47"/>
                    <a:pt x="171" y="53"/>
                    <a:pt x="168" y="57"/>
                  </a:cubicBezTo>
                  <a:cubicBezTo>
                    <a:pt x="166" y="61"/>
                    <a:pt x="162" y="63"/>
                    <a:pt x="157" y="63"/>
                  </a:cubicBezTo>
                  <a:cubicBezTo>
                    <a:pt x="152" y="63"/>
                    <a:pt x="149" y="61"/>
                    <a:pt x="147" y="58"/>
                  </a:cubicBezTo>
                  <a:cubicBezTo>
                    <a:pt x="144" y="55"/>
                    <a:pt x="144" y="50"/>
                    <a:pt x="144" y="45"/>
                  </a:cubicBezTo>
                  <a:cubicBezTo>
                    <a:pt x="144" y="41"/>
                    <a:pt x="144" y="36"/>
                    <a:pt x="147" y="33"/>
                  </a:cubicBezTo>
                  <a:cubicBezTo>
                    <a:pt x="150" y="28"/>
                    <a:pt x="154" y="27"/>
                    <a:pt x="158" y="27"/>
                  </a:cubicBezTo>
                  <a:cubicBezTo>
                    <a:pt x="171" y="27"/>
                    <a:pt x="171" y="42"/>
                    <a:pt x="171" y="44"/>
                  </a:cubicBezTo>
                  <a:moveTo>
                    <a:pt x="180" y="23"/>
                  </a:moveTo>
                  <a:cubicBezTo>
                    <a:pt x="180" y="22"/>
                    <a:pt x="179" y="20"/>
                    <a:pt x="176" y="20"/>
                  </a:cubicBezTo>
                  <a:cubicBezTo>
                    <a:pt x="173" y="20"/>
                    <a:pt x="172" y="21"/>
                    <a:pt x="172" y="21"/>
                  </a:cubicBezTo>
                  <a:cubicBezTo>
                    <a:pt x="172" y="22"/>
                    <a:pt x="172" y="23"/>
                    <a:pt x="172" y="26"/>
                  </a:cubicBezTo>
                  <a:cubicBezTo>
                    <a:pt x="170" y="24"/>
                    <a:pt x="169" y="22"/>
                    <a:pt x="165" y="21"/>
                  </a:cubicBezTo>
                  <a:cubicBezTo>
                    <a:pt x="163" y="20"/>
                    <a:pt x="161" y="19"/>
                    <a:pt x="157" y="19"/>
                  </a:cubicBezTo>
                  <a:cubicBezTo>
                    <a:pt x="146" y="19"/>
                    <a:pt x="138" y="25"/>
                    <a:pt x="135" y="35"/>
                  </a:cubicBezTo>
                  <a:cubicBezTo>
                    <a:pt x="134" y="39"/>
                    <a:pt x="134" y="42"/>
                    <a:pt x="134" y="46"/>
                  </a:cubicBezTo>
                  <a:cubicBezTo>
                    <a:pt x="134" y="59"/>
                    <a:pt x="140" y="71"/>
                    <a:pt x="156" y="71"/>
                  </a:cubicBezTo>
                  <a:cubicBezTo>
                    <a:pt x="165" y="71"/>
                    <a:pt x="169" y="67"/>
                    <a:pt x="171" y="64"/>
                  </a:cubicBezTo>
                  <a:cubicBezTo>
                    <a:pt x="171" y="69"/>
                    <a:pt x="171" y="69"/>
                    <a:pt x="171" y="69"/>
                  </a:cubicBezTo>
                  <a:cubicBezTo>
                    <a:pt x="171" y="76"/>
                    <a:pt x="170" y="83"/>
                    <a:pt x="158" y="83"/>
                  </a:cubicBezTo>
                  <a:cubicBezTo>
                    <a:pt x="156" y="83"/>
                    <a:pt x="151" y="83"/>
                    <a:pt x="149" y="81"/>
                  </a:cubicBezTo>
                  <a:cubicBezTo>
                    <a:pt x="148" y="80"/>
                    <a:pt x="147" y="79"/>
                    <a:pt x="147" y="77"/>
                  </a:cubicBezTo>
                  <a:cubicBezTo>
                    <a:pt x="146" y="75"/>
                    <a:pt x="145" y="73"/>
                    <a:pt x="142" y="73"/>
                  </a:cubicBezTo>
                  <a:cubicBezTo>
                    <a:pt x="139" y="73"/>
                    <a:pt x="137" y="75"/>
                    <a:pt x="137" y="78"/>
                  </a:cubicBezTo>
                  <a:cubicBezTo>
                    <a:pt x="137" y="80"/>
                    <a:pt x="139" y="85"/>
                    <a:pt x="143" y="87"/>
                  </a:cubicBezTo>
                  <a:cubicBezTo>
                    <a:pt x="146" y="90"/>
                    <a:pt x="152" y="91"/>
                    <a:pt x="158" y="91"/>
                  </a:cubicBezTo>
                  <a:cubicBezTo>
                    <a:pt x="165" y="91"/>
                    <a:pt x="171" y="90"/>
                    <a:pt x="174" y="86"/>
                  </a:cubicBezTo>
                  <a:cubicBezTo>
                    <a:pt x="178" y="82"/>
                    <a:pt x="180" y="77"/>
                    <a:pt x="180" y="66"/>
                  </a:cubicBezTo>
                  <a:lnTo>
                    <a:pt x="180" y="23"/>
                  </a:lnTo>
                  <a:close/>
                  <a:moveTo>
                    <a:pt x="113" y="6"/>
                  </a:moveTo>
                  <a:cubicBezTo>
                    <a:pt x="113" y="9"/>
                    <a:pt x="115" y="12"/>
                    <a:pt x="119" y="12"/>
                  </a:cubicBezTo>
                  <a:cubicBezTo>
                    <a:pt x="122" y="12"/>
                    <a:pt x="124" y="10"/>
                    <a:pt x="124" y="6"/>
                  </a:cubicBezTo>
                  <a:cubicBezTo>
                    <a:pt x="124" y="2"/>
                    <a:pt x="122" y="0"/>
                    <a:pt x="119" y="0"/>
                  </a:cubicBezTo>
                  <a:cubicBezTo>
                    <a:pt x="116" y="0"/>
                    <a:pt x="113" y="2"/>
                    <a:pt x="113" y="6"/>
                  </a:cubicBezTo>
                  <a:moveTo>
                    <a:pt x="123" y="24"/>
                  </a:moveTo>
                  <a:cubicBezTo>
                    <a:pt x="123" y="23"/>
                    <a:pt x="123" y="19"/>
                    <a:pt x="119" y="19"/>
                  </a:cubicBezTo>
                  <a:cubicBezTo>
                    <a:pt x="115" y="19"/>
                    <a:pt x="114" y="23"/>
                    <a:pt x="114" y="24"/>
                  </a:cubicBezTo>
                  <a:cubicBezTo>
                    <a:pt x="114" y="69"/>
                    <a:pt x="114" y="69"/>
                    <a:pt x="114" y="69"/>
                  </a:cubicBezTo>
                  <a:cubicBezTo>
                    <a:pt x="114" y="72"/>
                    <a:pt x="116" y="73"/>
                    <a:pt x="119" y="73"/>
                  </a:cubicBezTo>
                  <a:cubicBezTo>
                    <a:pt x="121" y="73"/>
                    <a:pt x="123" y="72"/>
                    <a:pt x="123" y="71"/>
                  </a:cubicBezTo>
                  <a:cubicBezTo>
                    <a:pt x="123" y="71"/>
                    <a:pt x="123" y="70"/>
                    <a:pt x="123" y="69"/>
                  </a:cubicBezTo>
                  <a:lnTo>
                    <a:pt x="123" y="24"/>
                  </a:lnTo>
                  <a:close/>
                  <a:moveTo>
                    <a:pt x="88" y="24"/>
                  </a:moveTo>
                  <a:cubicBezTo>
                    <a:pt x="88" y="22"/>
                    <a:pt x="88" y="19"/>
                    <a:pt x="84" y="19"/>
                  </a:cubicBezTo>
                  <a:cubicBezTo>
                    <a:pt x="80" y="19"/>
                    <a:pt x="79" y="22"/>
                    <a:pt x="79" y="24"/>
                  </a:cubicBezTo>
                  <a:cubicBezTo>
                    <a:pt x="79" y="69"/>
                    <a:pt x="79" y="69"/>
                    <a:pt x="79" y="69"/>
                  </a:cubicBezTo>
                  <a:cubicBezTo>
                    <a:pt x="79" y="71"/>
                    <a:pt x="80" y="73"/>
                    <a:pt x="84" y="73"/>
                  </a:cubicBezTo>
                  <a:cubicBezTo>
                    <a:pt x="88" y="73"/>
                    <a:pt x="88" y="71"/>
                    <a:pt x="88" y="69"/>
                  </a:cubicBezTo>
                  <a:cubicBezTo>
                    <a:pt x="88" y="49"/>
                    <a:pt x="88" y="49"/>
                    <a:pt x="88" y="49"/>
                  </a:cubicBezTo>
                  <a:cubicBezTo>
                    <a:pt x="88" y="43"/>
                    <a:pt x="88" y="36"/>
                    <a:pt x="95" y="31"/>
                  </a:cubicBezTo>
                  <a:cubicBezTo>
                    <a:pt x="98" y="29"/>
                    <a:pt x="101" y="29"/>
                    <a:pt x="103" y="28"/>
                  </a:cubicBezTo>
                  <a:cubicBezTo>
                    <a:pt x="105" y="28"/>
                    <a:pt x="107" y="28"/>
                    <a:pt x="107" y="24"/>
                  </a:cubicBezTo>
                  <a:cubicBezTo>
                    <a:pt x="107" y="19"/>
                    <a:pt x="103" y="19"/>
                    <a:pt x="102" y="19"/>
                  </a:cubicBezTo>
                  <a:cubicBezTo>
                    <a:pt x="96" y="19"/>
                    <a:pt x="90" y="23"/>
                    <a:pt x="88" y="29"/>
                  </a:cubicBezTo>
                  <a:lnTo>
                    <a:pt x="88" y="24"/>
                  </a:lnTo>
                  <a:close/>
                  <a:moveTo>
                    <a:pt x="58" y="36"/>
                  </a:moveTo>
                  <a:cubicBezTo>
                    <a:pt x="58" y="49"/>
                    <a:pt x="52" y="65"/>
                    <a:pt x="34" y="65"/>
                  </a:cubicBezTo>
                  <a:cubicBezTo>
                    <a:pt x="20" y="65"/>
                    <a:pt x="10" y="55"/>
                    <a:pt x="10" y="36"/>
                  </a:cubicBezTo>
                  <a:cubicBezTo>
                    <a:pt x="10" y="19"/>
                    <a:pt x="20" y="8"/>
                    <a:pt x="34" y="8"/>
                  </a:cubicBezTo>
                  <a:cubicBezTo>
                    <a:pt x="47" y="8"/>
                    <a:pt x="58" y="18"/>
                    <a:pt x="58" y="36"/>
                  </a:cubicBezTo>
                  <a:moveTo>
                    <a:pt x="34" y="0"/>
                  </a:moveTo>
                  <a:cubicBezTo>
                    <a:pt x="15" y="0"/>
                    <a:pt x="0" y="13"/>
                    <a:pt x="0" y="37"/>
                  </a:cubicBezTo>
                  <a:cubicBezTo>
                    <a:pt x="0" y="61"/>
                    <a:pt x="15" y="74"/>
                    <a:pt x="34" y="74"/>
                  </a:cubicBezTo>
                  <a:cubicBezTo>
                    <a:pt x="52" y="74"/>
                    <a:pt x="64" y="62"/>
                    <a:pt x="67" y="47"/>
                  </a:cubicBezTo>
                  <a:cubicBezTo>
                    <a:pt x="68" y="43"/>
                    <a:pt x="68" y="40"/>
                    <a:pt x="68" y="36"/>
                  </a:cubicBezTo>
                  <a:cubicBezTo>
                    <a:pt x="68" y="30"/>
                    <a:pt x="67" y="13"/>
                    <a:pt x="52" y="4"/>
                  </a:cubicBezTo>
                  <a:cubicBezTo>
                    <a:pt x="45" y="0"/>
                    <a:pt x="38" y="0"/>
                    <a:pt x="34" y="0"/>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8E2F5420-23EB-4F36-9BE5-3417CCB0F947}"/>
                </a:ext>
              </a:extLst>
            </p:cNvPr>
            <p:cNvSpPr>
              <a:spLocks noEditPoints="1"/>
            </p:cNvSpPr>
            <p:nvPr userDrawn="1"/>
          </p:nvSpPr>
          <p:spPr bwMode="auto">
            <a:xfrm>
              <a:off x="3941763" y="-757238"/>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9" name="White Frame">
            <a:extLst>
              <a:ext uri="{FF2B5EF4-FFF2-40B4-BE49-F238E27FC236}">
                <a16:creationId xmlns:a16="http://schemas.microsoft.com/office/drawing/2014/main" id="{F5F9CE52-EEAB-4B45-A389-D9FCA735433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Logo">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41503398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9" name="White Frame">
            <a:extLst>
              <a:ext uri="{FF2B5EF4-FFF2-40B4-BE49-F238E27FC236}">
                <a16:creationId xmlns:a16="http://schemas.microsoft.com/office/drawing/2014/main" id="{7E840A7A-D3CD-4D56-AD53-7CDE700FE6D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grpSp>
        <p:nvGrpSpPr>
          <p:cNvPr id="17" name="LoFric Sense">
            <a:extLst>
              <a:ext uri="{FF2B5EF4-FFF2-40B4-BE49-F238E27FC236}">
                <a16:creationId xmlns:a16="http://schemas.microsoft.com/office/drawing/2014/main" id="{E1FC1425-0736-4208-AB0C-56C66B325D3D}"/>
              </a:ext>
            </a:extLst>
          </p:cNvPr>
          <p:cNvGrpSpPr/>
          <p:nvPr userDrawn="1"/>
        </p:nvGrpSpPr>
        <p:grpSpPr>
          <a:xfrm>
            <a:off x="9620252" y="6146006"/>
            <a:ext cx="2246312" cy="331788"/>
            <a:chOff x="4335631" y="-809425"/>
            <a:chExt cx="2246312" cy="331788"/>
          </a:xfrm>
        </p:grpSpPr>
        <p:sp>
          <p:nvSpPr>
            <p:cNvPr id="14" name="Freeform 5">
              <a:extLst>
                <a:ext uri="{FF2B5EF4-FFF2-40B4-BE49-F238E27FC236}">
                  <a16:creationId xmlns:a16="http://schemas.microsoft.com/office/drawing/2014/main" id="{9F951B65-DD54-4472-B291-6D7E477946FB}"/>
                </a:ext>
              </a:extLst>
            </p:cNvPr>
            <p:cNvSpPr>
              <a:spLocks noEditPoints="1"/>
            </p:cNvSpPr>
            <p:nvPr userDrawn="1"/>
          </p:nvSpPr>
          <p:spPr bwMode="auto">
            <a:xfrm>
              <a:off x="5631031" y="-722112"/>
              <a:ext cx="950912" cy="241300"/>
            </a:xfrm>
            <a:custGeom>
              <a:avLst/>
              <a:gdLst>
                <a:gd name="T0" fmla="*/ 283 w 299"/>
                <a:gd name="T1" fmla="*/ 4 h 74"/>
                <a:gd name="T2" fmla="*/ 276 w 299"/>
                <a:gd name="T3" fmla="*/ 6 h 74"/>
                <a:gd name="T4" fmla="*/ 279 w 299"/>
                <a:gd name="T5" fmla="*/ 6 h 74"/>
                <a:gd name="T6" fmla="*/ 292 w 299"/>
                <a:gd name="T7" fmla="*/ 15 h 74"/>
                <a:gd name="T8" fmla="*/ 285 w 299"/>
                <a:gd name="T9" fmla="*/ 18 h 74"/>
                <a:gd name="T10" fmla="*/ 287 w 299"/>
                <a:gd name="T11" fmla="*/ 6 h 74"/>
                <a:gd name="T12" fmla="*/ 293 w 299"/>
                <a:gd name="T13" fmla="*/ 18 h 74"/>
                <a:gd name="T14" fmla="*/ 296 w 299"/>
                <a:gd name="T15" fmla="*/ 9 h 74"/>
                <a:gd name="T16" fmla="*/ 299 w 299"/>
                <a:gd name="T17" fmla="*/ 4 h 74"/>
                <a:gd name="T18" fmla="*/ 249 w 299"/>
                <a:gd name="T19" fmla="*/ 27 h 74"/>
                <a:gd name="T20" fmla="*/ 268 w 299"/>
                <a:gd name="T21" fmla="*/ 49 h 74"/>
                <a:gd name="T22" fmla="*/ 256 w 299"/>
                <a:gd name="T23" fmla="*/ 20 h 74"/>
                <a:gd name="T24" fmla="*/ 231 w 299"/>
                <a:gd name="T25" fmla="*/ 67 h 74"/>
                <a:gd name="T26" fmla="*/ 272 w 299"/>
                <a:gd name="T27" fmla="*/ 61 h 74"/>
                <a:gd name="T28" fmla="*/ 262 w 299"/>
                <a:gd name="T29" fmla="*/ 59 h 74"/>
                <a:gd name="T30" fmla="*/ 234 w 299"/>
                <a:gd name="T31" fmla="*/ 49 h 74"/>
                <a:gd name="T32" fmla="*/ 187 w 299"/>
                <a:gd name="T33" fmla="*/ 33 h 74"/>
                <a:gd name="T34" fmla="*/ 207 w 299"/>
                <a:gd name="T35" fmla="*/ 33 h 74"/>
                <a:gd name="T36" fmla="*/ 196 w 299"/>
                <a:gd name="T37" fmla="*/ 19 h 74"/>
                <a:gd name="T38" fmla="*/ 197 w 299"/>
                <a:gd name="T39" fmla="*/ 50 h 74"/>
                <a:gd name="T40" fmla="*/ 186 w 299"/>
                <a:gd name="T41" fmla="*/ 62 h 74"/>
                <a:gd name="T42" fmla="*/ 175 w 299"/>
                <a:gd name="T43" fmla="*/ 58 h 74"/>
                <a:gd name="T44" fmla="*/ 210 w 299"/>
                <a:gd name="T45" fmla="*/ 70 h 74"/>
                <a:gd name="T46" fmla="*/ 195 w 299"/>
                <a:gd name="T47" fmla="*/ 40 h 74"/>
                <a:gd name="T48" fmla="*/ 127 w 299"/>
                <a:gd name="T49" fmla="*/ 73 h 74"/>
                <a:gd name="T50" fmla="*/ 132 w 299"/>
                <a:gd name="T51" fmla="*/ 39 h 74"/>
                <a:gd name="T52" fmla="*/ 156 w 299"/>
                <a:gd name="T53" fmla="*/ 45 h 74"/>
                <a:gd name="T54" fmla="*/ 161 w 299"/>
                <a:gd name="T55" fmla="*/ 73 h 74"/>
                <a:gd name="T56" fmla="*/ 162 w 299"/>
                <a:gd name="T57" fmla="*/ 25 h 74"/>
                <a:gd name="T58" fmla="*/ 129 w 299"/>
                <a:gd name="T59" fmla="*/ 20 h 74"/>
                <a:gd name="T60" fmla="*/ 123 w 299"/>
                <a:gd name="T61" fmla="*/ 69 h 74"/>
                <a:gd name="T62" fmla="*/ 89 w 299"/>
                <a:gd name="T63" fmla="*/ 27 h 74"/>
                <a:gd name="T64" fmla="*/ 108 w 299"/>
                <a:gd name="T65" fmla="*/ 49 h 74"/>
                <a:gd name="T66" fmla="*/ 95 w 299"/>
                <a:gd name="T67" fmla="*/ 20 h 74"/>
                <a:gd name="T68" fmla="*/ 70 w 299"/>
                <a:gd name="T69" fmla="*/ 67 h 74"/>
                <a:gd name="T70" fmla="*/ 111 w 299"/>
                <a:gd name="T71" fmla="*/ 61 h 74"/>
                <a:gd name="T72" fmla="*/ 102 w 299"/>
                <a:gd name="T73" fmla="*/ 59 h 74"/>
                <a:gd name="T74" fmla="*/ 73 w 299"/>
                <a:gd name="T75" fmla="*/ 49 h 74"/>
                <a:gd name="T76" fmla="*/ 16 w 299"/>
                <a:gd name="T77" fmla="*/ 25 h 74"/>
                <a:gd name="T78" fmla="*/ 27 w 299"/>
                <a:gd name="T79" fmla="*/ 8 h 74"/>
                <a:gd name="T80" fmla="*/ 48 w 299"/>
                <a:gd name="T81" fmla="*/ 22 h 74"/>
                <a:gd name="T82" fmla="*/ 28 w 299"/>
                <a:gd name="T83" fmla="*/ 0 h 74"/>
                <a:gd name="T84" fmla="*/ 20 w 299"/>
                <a:gd name="T85" fmla="*/ 38 h 74"/>
                <a:gd name="T86" fmla="*/ 45 w 299"/>
                <a:gd name="T87" fmla="*/ 54 h 74"/>
                <a:gd name="T88" fmla="*/ 16 w 299"/>
                <a:gd name="T89" fmla="*/ 62 h 74"/>
                <a:gd name="T90" fmla="*/ 0 w 299"/>
                <a:gd name="T91" fmla="*/ 54 h 74"/>
                <a:gd name="T92" fmla="*/ 54 w 299"/>
                <a:gd name="T93"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9" h="74">
                  <a:moveTo>
                    <a:pt x="279" y="6"/>
                  </a:moveTo>
                  <a:cubicBezTo>
                    <a:pt x="283" y="6"/>
                    <a:pt x="283" y="6"/>
                    <a:pt x="283" y="6"/>
                  </a:cubicBezTo>
                  <a:cubicBezTo>
                    <a:pt x="283" y="4"/>
                    <a:pt x="283" y="4"/>
                    <a:pt x="283" y="4"/>
                  </a:cubicBezTo>
                  <a:cubicBezTo>
                    <a:pt x="272" y="4"/>
                    <a:pt x="272" y="4"/>
                    <a:pt x="272" y="4"/>
                  </a:cubicBezTo>
                  <a:cubicBezTo>
                    <a:pt x="272" y="6"/>
                    <a:pt x="272" y="6"/>
                    <a:pt x="272" y="6"/>
                  </a:cubicBezTo>
                  <a:cubicBezTo>
                    <a:pt x="276" y="6"/>
                    <a:pt x="276" y="6"/>
                    <a:pt x="276" y="6"/>
                  </a:cubicBezTo>
                  <a:cubicBezTo>
                    <a:pt x="276" y="18"/>
                    <a:pt x="276" y="18"/>
                    <a:pt x="276" y="18"/>
                  </a:cubicBezTo>
                  <a:cubicBezTo>
                    <a:pt x="279" y="18"/>
                    <a:pt x="279" y="18"/>
                    <a:pt x="279" y="18"/>
                  </a:cubicBezTo>
                  <a:lnTo>
                    <a:pt x="279" y="6"/>
                  </a:lnTo>
                  <a:close/>
                  <a:moveTo>
                    <a:pt x="299" y="4"/>
                  </a:moveTo>
                  <a:cubicBezTo>
                    <a:pt x="295" y="4"/>
                    <a:pt x="295" y="4"/>
                    <a:pt x="295" y="4"/>
                  </a:cubicBezTo>
                  <a:cubicBezTo>
                    <a:pt x="292" y="15"/>
                    <a:pt x="292" y="15"/>
                    <a:pt x="292" y="15"/>
                  </a:cubicBezTo>
                  <a:cubicBezTo>
                    <a:pt x="288" y="4"/>
                    <a:pt x="288" y="4"/>
                    <a:pt x="288" y="4"/>
                  </a:cubicBezTo>
                  <a:cubicBezTo>
                    <a:pt x="285" y="4"/>
                    <a:pt x="285" y="4"/>
                    <a:pt x="285" y="4"/>
                  </a:cubicBezTo>
                  <a:cubicBezTo>
                    <a:pt x="285" y="18"/>
                    <a:pt x="285" y="18"/>
                    <a:pt x="285" y="18"/>
                  </a:cubicBezTo>
                  <a:cubicBezTo>
                    <a:pt x="287" y="18"/>
                    <a:pt x="287" y="18"/>
                    <a:pt x="287" y="18"/>
                  </a:cubicBezTo>
                  <a:cubicBezTo>
                    <a:pt x="287" y="9"/>
                    <a:pt x="287" y="9"/>
                    <a:pt x="287" y="9"/>
                  </a:cubicBezTo>
                  <a:cubicBezTo>
                    <a:pt x="287" y="9"/>
                    <a:pt x="287" y="7"/>
                    <a:pt x="287" y="6"/>
                  </a:cubicBezTo>
                  <a:cubicBezTo>
                    <a:pt x="287" y="8"/>
                    <a:pt x="287" y="8"/>
                    <a:pt x="288" y="9"/>
                  </a:cubicBezTo>
                  <a:cubicBezTo>
                    <a:pt x="291" y="18"/>
                    <a:pt x="291" y="18"/>
                    <a:pt x="291" y="18"/>
                  </a:cubicBezTo>
                  <a:cubicBezTo>
                    <a:pt x="293" y="18"/>
                    <a:pt x="293" y="18"/>
                    <a:pt x="293" y="18"/>
                  </a:cubicBezTo>
                  <a:cubicBezTo>
                    <a:pt x="296" y="9"/>
                    <a:pt x="296" y="9"/>
                    <a:pt x="296" y="9"/>
                  </a:cubicBezTo>
                  <a:cubicBezTo>
                    <a:pt x="296" y="7"/>
                    <a:pt x="296" y="7"/>
                    <a:pt x="297" y="6"/>
                  </a:cubicBezTo>
                  <a:cubicBezTo>
                    <a:pt x="296" y="7"/>
                    <a:pt x="296" y="8"/>
                    <a:pt x="296" y="9"/>
                  </a:cubicBezTo>
                  <a:cubicBezTo>
                    <a:pt x="296" y="18"/>
                    <a:pt x="296" y="18"/>
                    <a:pt x="296" y="18"/>
                  </a:cubicBezTo>
                  <a:cubicBezTo>
                    <a:pt x="299" y="18"/>
                    <a:pt x="299" y="18"/>
                    <a:pt x="299" y="18"/>
                  </a:cubicBezTo>
                  <a:lnTo>
                    <a:pt x="299" y="4"/>
                  </a:lnTo>
                  <a:close/>
                  <a:moveTo>
                    <a:pt x="234" y="41"/>
                  </a:moveTo>
                  <a:cubicBezTo>
                    <a:pt x="234" y="39"/>
                    <a:pt x="235" y="34"/>
                    <a:pt x="239" y="31"/>
                  </a:cubicBezTo>
                  <a:cubicBezTo>
                    <a:pt x="243" y="27"/>
                    <a:pt x="247" y="27"/>
                    <a:pt x="249" y="27"/>
                  </a:cubicBezTo>
                  <a:cubicBezTo>
                    <a:pt x="259" y="27"/>
                    <a:pt x="263" y="35"/>
                    <a:pt x="263" y="41"/>
                  </a:cubicBezTo>
                  <a:lnTo>
                    <a:pt x="234" y="41"/>
                  </a:lnTo>
                  <a:close/>
                  <a:moveTo>
                    <a:pt x="268" y="49"/>
                  </a:moveTo>
                  <a:cubicBezTo>
                    <a:pt x="269" y="49"/>
                    <a:pt x="273" y="49"/>
                    <a:pt x="273" y="44"/>
                  </a:cubicBezTo>
                  <a:cubicBezTo>
                    <a:pt x="273" y="39"/>
                    <a:pt x="271" y="32"/>
                    <a:pt x="267" y="27"/>
                  </a:cubicBezTo>
                  <a:cubicBezTo>
                    <a:pt x="264" y="23"/>
                    <a:pt x="260" y="21"/>
                    <a:pt x="256" y="20"/>
                  </a:cubicBezTo>
                  <a:cubicBezTo>
                    <a:pt x="254" y="19"/>
                    <a:pt x="251" y="19"/>
                    <a:pt x="249" y="19"/>
                  </a:cubicBezTo>
                  <a:cubicBezTo>
                    <a:pt x="231" y="19"/>
                    <a:pt x="224" y="34"/>
                    <a:pt x="224" y="47"/>
                  </a:cubicBezTo>
                  <a:cubicBezTo>
                    <a:pt x="224" y="54"/>
                    <a:pt x="226" y="62"/>
                    <a:pt x="231" y="67"/>
                  </a:cubicBezTo>
                  <a:cubicBezTo>
                    <a:pt x="236" y="73"/>
                    <a:pt x="243" y="74"/>
                    <a:pt x="249" y="74"/>
                  </a:cubicBezTo>
                  <a:cubicBezTo>
                    <a:pt x="252" y="74"/>
                    <a:pt x="261" y="74"/>
                    <a:pt x="268" y="66"/>
                  </a:cubicBezTo>
                  <a:cubicBezTo>
                    <a:pt x="270" y="65"/>
                    <a:pt x="271" y="62"/>
                    <a:pt x="272" y="61"/>
                  </a:cubicBezTo>
                  <a:cubicBezTo>
                    <a:pt x="272" y="60"/>
                    <a:pt x="272" y="60"/>
                    <a:pt x="272" y="60"/>
                  </a:cubicBezTo>
                  <a:cubicBezTo>
                    <a:pt x="272" y="57"/>
                    <a:pt x="269" y="55"/>
                    <a:pt x="267" y="55"/>
                  </a:cubicBezTo>
                  <a:cubicBezTo>
                    <a:pt x="264" y="55"/>
                    <a:pt x="264" y="56"/>
                    <a:pt x="262" y="59"/>
                  </a:cubicBezTo>
                  <a:cubicBezTo>
                    <a:pt x="260" y="62"/>
                    <a:pt x="257" y="66"/>
                    <a:pt x="249" y="66"/>
                  </a:cubicBezTo>
                  <a:cubicBezTo>
                    <a:pt x="245" y="66"/>
                    <a:pt x="241" y="65"/>
                    <a:pt x="238" y="61"/>
                  </a:cubicBezTo>
                  <a:cubicBezTo>
                    <a:pt x="235" y="58"/>
                    <a:pt x="234" y="54"/>
                    <a:pt x="234" y="49"/>
                  </a:cubicBezTo>
                  <a:lnTo>
                    <a:pt x="268" y="49"/>
                  </a:lnTo>
                  <a:close/>
                  <a:moveTo>
                    <a:pt x="195" y="40"/>
                  </a:moveTo>
                  <a:cubicBezTo>
                    <a:pt x="191" y="39"/>
                    <a:pt x="187" y="38"/>
                    <a:pt x="187" y="33"/>
                  </a:cubicBezTo>
                  <a:cubicBezTo>
                    <a:pt x="187" y="31"/>
                    <a:pt x="188" y="29"/>
                    <a:pt x="190" y="28"/>
                  </a:cubicBezTo>
                  <a:cubicBezTo>
                    <a:pt x="191" y="26"/>
                    <a:pt x="194" y="26"/>
                    <a:pt x="195" y="26"/>
                  </a:cubicBezTo>
                  <a:cubicBezTo>
                    <a:pt x="204" y="26"/>
                    <a:pt x="206" y="31"/>
                    <a:pt x="207" y="33"/>
                  </a:cubicBezTo>
                  <a:cubicBezTo>
                    <a:pt x="209" y="36"/>
                    <a:pt x="209" y="37"/>
                    <a:pt x="212" y="37"/>
                  </a:cubicBezTo>
                  <a:cubicBezTo>
                    <a:pt x="213" y="37"/>
                    <a:pt x="216" y="36"/>
                    <a:pt x="216" y="33"/>
                  </a:cubicBezTo>
                  <a:cubicBezTo>
                    <a:pt x="216" y="31"/>
                    <a:pt x="213" y="19"/>
                    <a:pt x="196" y="19"/>
                  </a:cubicBezTo>
                  <a:cubicBezTo>
                    <a:pt x="178" y="19"/>
                    <a:pt x="177" y="32"/>
                    <a:pt x="177" y="34"/>
                  </a:cubicBezTo>
                  <a:cubicBezTo>
                    <a:pt x="177" y="44"/>
                    <a:pt x="186" y="47"/>
                    <a:pt x="192" y="49"/>
                  </a:cubicBezTo>
                  <a:cubicBezTo>
                    <a:pt x="197" y="50"/>
                    <a:pt x="197" y="50"/>
                    <a:pt x="197" y="50"/>
                  </a:cubicBezTo>
                  <a:cubicBezTo>
                    <a:pt x="203" y="52"/>
                    <a:pt x="207" y="53"/>
                    <a:pt x="207" y="59"/>
                  </a:cubicBezTo>
                  <a:cubicBezTo>
                    <a:pt x="207" y="63"/>
                    <a:pt x="203" y="67"/>
                    <a:pt x="197" y="67"/>
                  </a:cubicBezTo>
                  <a:cubicBezTo>
                    <a:pt x="193" y="67"/>
                    <a:pt x="188" y="65"/>
                    <a:pt x="186" y="62"/>
                  </a:cubicBezTo>
                  <a:cubicBezTo>
                    <a:pt x="185" y="60"/>
                    <a:pt x="185" y="60"/>
                    <a:pt x="184" y="56"/>
                  </a:cubicBezTo>
                  <a:cubicBezTo>
                    <a:pt x="183" y="55"/>
                    <a:pt x="183" y="54"/>
                    <a:pt x="180" y="54"/>
                  </a:cubicBezTo>
                  <a:cubicBezTo>
                    <a:pt x="179" y="54"/>
                    <a:pt x="175" y="55"/>
                    <a:pt x="175" y="58"/>
                  </a:cubicBezTo>
                  <a:cubicBezTo>
                    <a:pt x="175" y="60"/>
                    <a:pt x="176" y="65"/>
                    <a:pt x="181" y="69"/>
                  </a:cubicBezTo>
                  <a:cubicBezTo>
                    <a:pt x="186" y="74"/>
                    <a:pt x="193" y="74"/>
                    <a:pt x="196" y="74"/>
                  </a:cubicBezTo>
                  <a:cubicBezTo>
                    <a:pt x="201" y="74"/>
                    <a:pt x="206" y="73"/>
                    <a:pt x="210" y="70"/>
                  </a:cubicBezTo>
                  <a:cubicBezTo>
                    <a:pt x="213" y="68"/>
                    <a:pt x="217" y="64"/>
                    <a:pt x="217" y="58"/>
                  </a:cubicBezTo>
                  <a:cubicBezTo>
                    <a:pt x="217" y="47"/>
                    <a:pt x="207" y="44"/>
                    <a:pt x="201" y="42"/>
                  </a:cubicBezTo>
                  <a:lnTo>
                    <a:pt x="195" y="40"/>
                  </a:lnTo>
                  <a:close/>
                  <a:moveTo>
                    <a:pt x="123" y="69"/>
                  </a:moveTo>
                  <a:cubicBezTo>
                    <a:pt x="123" y="70"/>
                    <a:pt x="123" y="72"/>
                    <a:pt x="125" y="73"/>
                  </a:cubicBezTo>
                  <a:cubicBezTo>
                    <a:pt x="126" y="73"/>
                    <a:pt x="126" y="73"/>
                    <a:pt x="127" y="73"/>
                  </a:cubicBezTo>
                  <a:cubicBezTo>
                    <a:pt x="131" y="73"/>
                    <a:pt x="132" y="70"/>
                    <a:pt x="132" y="69"/>
                  </a:cubicBezTo>
                  <a:cubicBezTo>
                    <a:pt x="132" y="47"/>
                    <a:pt x="132" y="47"/>
                    <a:pt x="132" y="47"/>
                  </a:cubicBezTo>
                  <a:cubicBezTo>
                    <a:pt x="132" y="44"/>
                    <a:pt x="132" y="41"/>
                    <a:pt x="132" y="39"/>
                  </a:cubicBezTo>
                  <a:cubicBezTo>
                    <a:pt x="133" y="34"/>
                    <a:pt x="137" y="27"/>
                    <a:pt x="146" y="27"/>
                  </a:cubicBezTo>
                  <a:cubicBezTo>
                    <a:pt x="156" y="27"/>
                    <a:pt x="156" y="35"/>
                    <a:pt x="156" y="37"/>
                  </a:cubicBezTo>
                  <a:cubicBezTo>
                    <a:pt x="156" y="38"/>
                    <a:pt x="156" y="39"/>
                    <a:pt x="156" y="45"/>
                  </a:cubicBezTo>
                  <a:cubicBezTo>
                    <a:pt x="156" y="69"/>
                    <a:pt x="156" y="69"/>
                    <a:pt x="156" y="69"/>
                  </a:cubicBezTo>
                  <a:cubicBezTo>
                    <a:pt x="156" y="70"/>
                    <a:pt x="157" y="72"/>
                    <a:pt x="159" y="73"/>
                  </a:cubicBezTo>
                  <a:cubicBezTo>
                    <a:pt x="159" y="73"/>
                    <a:pt x="160" y="73"/>
                    <a:pt x="161" y="73"/>
                  </a:cubicBezTo>
                  <a:cubicBezTo>
                    <a:pt x="165" y="73"/>
                    <a:pt x="166" y="70"/>
                    <a:pt x="166" y="69"/>
                  </a:cubicBezTo>
                  <a:cubicBezTo>
                    <a:pt x="166" y="40"/>
                    <a:pt x="166" y="40"/>
                    <a:pt x="166" y="40"/>
                  </a:cubicBezTo>
                  <a:cubicBezTo>
                    <a:pt x="166" y="35"/>
                    <a:pt x="166" y="29"/>
                    <a:pt x="162" y="25"/>
                  </a:cubicBezTo>
                  <a:cubicBezTo>
                    <a:pt x="159" y="21"/>
                    <a:pt x="154" y="19"/>
                    <a:pt x="148" y="19"/>
                  </a:cubicBezTo>
                  <a:cubicBezTo>
                    <a:pt x="141" y="19"/>
                    <a:pt x="136" y="21"/>
                    <a:pt x="132" y="27"/>
                  </a:cubicBezTo>
                  <a:cubicBezTo>
                    <a:pt x="132" y="23"/>
                    <a:pt x="132" y="21"/>
                    <a:pt x="129" y="20"/>
                  </a:cubicBezTo>
                  <a:cubicBezTo>
                    <a:pt x="128" y="19"/>
                    <a:pt x="126" y="19"/>
                    <a:pt x="125" y="20"/>
                  </a:cubicBezTo>
                  <a:cubicBezTo>
                    <a:pt x="123" y="21"/>
                    <a:pt x="123" y="22"/>
                    <a:pt x="123" y="24"/>
                  </a:cubicBezTo>
                  <a:lnTo>
                    <a:pt x="123" y="69"/>
                  </a:lnTo>
                  <a:close/>
                  <a:moveTo>
                    <a:pt x="73" y="41"/>
                  </a:moveTo>
                  <a:cubicBezTo>
                    <a:pt x="74" y="39"/>
                    <a:pt x="75" y="34"/>
                    <a:pt x="79" y="31"/>
                  </a:cubicBezTo>
                  <a:cubicBezTo>
                    <a:pt x="82" y="27"/>
                    <a:pt x="87" y="27"/>
                    <a:pt x="89" y="27"/>
                  </a:cubicBezTo>
                  <a:cubicBezTo>
                    <a:pt x="98" y="27"/>
                    <a:pt x="102" y="35"/>
                    <a:pt x="103" y="41"/>
                  </a:cubicBezTo>
                  <a:lnTo>
                    <a:pt x="73" y="41"/>
                  </a:lnTo>
                  <a:close/>
                  <a:moveTo>
                    <a:pt x="108" y="49"/>
                  </a:moveTo>
                  <a:cubicBezTo>
                    <a:pt x="109" y="49"/>
                    <a:pt x="112" y="49"/>
                    <a:pt x="112" y="44"/>
                  </a:cubicBezTo>
                  <a:cubicBezTo>
                    <a:pt x="112" y="39"/>
                    <a:pt x="110" y="32"/>
                    <a:pt x="107" y="27"/>
                  </a:cubicBezTo>
                  <a:cubicBezTo>
                    <a:pt x="104" y="23"/>
                    <a:pt x="100" y="21"/>
                    <a:pt x="95" y="20"/>
                  </a:cubicBezTo>
                  <a:cubicBezTo>
                    <a:pt x="93" y="19"/>
                    <a:pt x="91" y="19"/>
                    <a:pt x="89" y="19"/>
                  </a:cubicBezTo>
                  <a:cubicBezTo>
                    <a:pt x="71" y="19"/>
                    <a:pt x="64" y="34"/>
                    <a:pt x="64" y="47"/>
                  </a:cubicBezTo>
                  <a:cubicBezTo>
                    <a:pt x="64" y="54"/>
                    <a:pt x="66" y="62"/>
                    <a:pt x="70" y="67"/>
                  </a:cubicBezTo>
                  <a:cubicBezTo>
                    <a:pt x="76" y="73"/>
                    <a:pt x="82" y="74"/>
                    <a:pt x="89" y="74"/>
                  </a:cubicBezTo>
                  <a:cubicBezTo>
                    <a:pt x="92" y="74"/>
                    <a:pt x="101" y="74"/>
                    <a:pt x="108" y="66"/>
                  </a:cubicBezTo>
                  <a:cubicBezTo>
                    <a:pt x="109" y="65"/>
                    <a:pt x="111" y="62"/>
                    <a:pt x="111" y="61"/>
                  </a:cubicBezTo>
                  <a:cubicBezTo>
                    <a:pt x="111" y="60"/>
                    <a:pt x="111" y="60"/>
                    <a:pt x="111" y="60"/>
                  </a:cubicBezTo>
                  <a:cubicBezTo>
                    <a:pt x="111" y="57"/>
                    <a:pt x="108" y="55"/>
                    <a:pt x="106" y="55"/>
                  </a:cubicBezTo>
                  <a:cubicBezTo>
                    <a:pt x="104" y="55"/>
                    <a:pt x="103" y="56"/>
                    <a:pt x="102" y="59"/>
                  </a:cubicBezTo>
                  <a:cubicBezTo>
                    <a:pt x="100" y="62"/>
                    <a:pt x="97" y="66"/>
                    <a:pt x="89" y="66"/>
                  </a:cubicBezTo>
                  <a:cubicBezTo>
                    <a:pt x="85" y="66"/>
                    <a:pt x="81" y="65"/>
                    <a:pt x="77" y="61"/>
                  </a:cubicBezTo>
                  <a:cubicBezTo>
                    <a:pt x="74" y="58"/>
                    <a:pt x="73" y="54"/>
                    <a:pt x="73" y="49"/>
                  </a:cubicBezTo>
                  <a:lnTo>
                    <a:pt x="108" y="49"/>
                  </a:lnTo>
                  <a:close/>
                  <a:moveTo>
                    <a:pt x="25" y="29"/>
                  </a:moveTo>
                  <a:cubicBezTo>
                    <a:pt x="22" y="28"/>
                    <a:pt x="18" y="27"/>
                    <a:pt x="16" y="25"/>
                  </a:cubicBezTo>
                  <a:cubicBezTo>
                    <a:pt x="15" y="25"/>
                    <a:pt x="13" y="23"/>
                    <a:pt x="13" y="19"/>
                  </a:cubicBezTo>
                  <a:cubicBezTo>
                    <a:pt x="13" y="15"/>
                    <a:pt x="15" y="12"/>
                    <a:pt x="17" y="10"/>
                  </a:cubicBezTo>
                  <a:cubicBezTo>
                    <a:pt x="20" y="9"/>
                    <a:pt x="23" y="8"/>
                    <a:pt x="27" y="8"/>
                  </a:cubicBezTo>
                  <a:cubicBezTo>
                    <a:pt x="39" y="8"/>
                    <a:pt x="42" y="14"/>
                    <a:pt x="43" y="17"/>
                  </a:cubicBezTo>
                  <a:cubicBezTo>
                    <a:pt x="43" y="18"/>
                    <a:pt x="44" y="20"/>
                    <a:pt x="45" y="20"/>
                  </a:cubicBezTo>
                  <a:cubicBezTo>
                    <a:pt x="46" y="22"/>
                    <a:pt x="47" y="22"/>
                    <a:pt x="48" y="22"/>
                  </a:cubicBezTo>
                  <a:cubicBezTo>
                    <a:pt x="51" y="22"/>
                    <a:pt x="53" y="20"/>
                    <a:pt x="53" y="17"/>
                  </a:cubicBezTo>
                  <a:cubicBezTo>
                    <a:pt x="53" y="15"/>
                    <a:pt x="50" y="9"/>
                    <a:pt x="46" y="5"/>
                  </a:cubicBezTo>
                  <a:cubicBezTo>
                    <a:pt x="40" y="0"/>
                    <a:pt x="32" y="0"/>
                    <a:pt x="28" y="0"/>
                  </a:cubicBezTo>
                  <a:cubicBezTo>
                    <a:pt x="11" y="0"/>
                    <a:pt x="3" y="8"/>
                    <a:pt x="3" y="20"/>
                  </a:cubicBezTo>
                  <a:cubicBezTo>
                    <a:pt x="3" y="31"/>
                    <a:pt x="10" y="34"/>
                    <a:pt x="12" y="35"/>
                  </a:cubicBezTo>
                  <a:cubicBezTo>
                    <a:pt x="14" y="36"/>
                    <a:pt x="18" y="37"/>
                    <a:pt x="20" y="38"/>
                  </a:cubicBezTo>
                  <a:cubicBezTo>
                    <a:pt x="28" y="40"/>
                    <a:pt x="28" y="40"/>
                    <a:pt x="28" y="40"/>
                  </a:cubicBezTo>
                  <a:cubicBezTo>
                    <a:pt x="33" y="42"/>
                    <a:pt x="38" y="43"/>
                    <a:pt x="41" y="46"/>
                  </a:cubicBezTo>
                  <a:cubicBezTo>
                    <a:pt x="42" y="47"/>
                    <a:pt x="45" y="50"/>
                    <a:pt x="45" y="54"/>
                  </a:cubicBezTo>
                  <a:cubicBezTo>
                    <a:pt x="45" y="57"/>
                    <a:pt x="43" y="60"/>
                    <a:pt x="40" y="62"/>
                  </a:cubicBezTo>
                  <a:cubicBezTo>
                    <a:pt x="36" y="65"/>
                    <a:pt x="31" y="65"/>
                    <a:pt x="29" y="65"/>
                  </a:cubicBezTo>
                  <a:cubicBezTo>
                    <a:pt x="26" y="65"/>
                    <a:pt x="20" y="65"/>
                    <a:pt x="16" y="62"/>
                  </a:cubicBezTo>
                  <a:cubicBezTo>
                    <a:pt x="12" y="59"/>
                    <a:pt x="11" y="55"/>
                    <a:pt x="10" y="52"/>
                  </a:cubicBezTo>
                  <a:cubicBezTo>
                    <a:pt x="10" y="50"/>
                    <a:pt x="9" y="49"/>
                    <a:pt x="6" y="49"/>
                  </a:cubicBezTo>
                  <a:cubicBezTo>
                    <a:pt x="4" y="49"/>
                    <a:pt x="0" y="50"/>
                    <a:pt x="0" y="54"/>
                  </a:cubicBezTo>
                  <a:cubicBezTo>
                    <a:pt x="0" y="55"/>
                    <a:pt x="2" y="63"/>
                    <a:pt x="8" y="68"/>
                  </a:cubicBezTo>
                  <a:cubicBezTo>
                    <a:pt x="13" y="72"/>
                    <a:pt x="21" y="74"/>
                    <a:pt x="28" y="74"/>
                  </a:cubicBezTo>
                  <a:cubicBezTo>
                    <a:pt x="40" y="74"/>
                    <a:pt x="54" y="69"/>
                    <a:pt x="54" y="53"/>
                  </a:cubicBezTo>
                  <a:cubicBezTo>
                    <a:pt x="54" y="37"/>
                    <a:pt x="42" y="34"/>
                    <a:pt x="34" y="32"/>
                  </a:cubicBezTo>
                  <a:lnTo>
                    <a:pt x="25" y="2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a:extLst>
                <a:ext uri="{FF2B5EF4-FFF2-40B4-BE49-F238E27FC236}">
                  <a16:creationId xmlns:a16="http://schemas.microsoft.com/office/drawing/2014/main" id="{A54BBDF3-25F0-476F-BAF0-1FAA2903CFE3}"/>
                </a:ext>
              </a:extLst>
            </p:cNvPr>
            <p:cNvSpPr>
              <a:spLocks noEditPoints="1"/>
            </p:cNvSpPr>
            <p:nvPr userDrawn="1"/>
          </p:nvSpPr>
          <p:spPr bwMode="auto">
            <a:xfrm>
              <a:off x="4335631" y="-809425"/>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14881387"/>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9" name="White Frame">
            <a:extLst>
              <a:ext uri="{FF2B5EF4-FFF2-40B4-BE49-F238E27FC236}">
                <a16:creationId xmlns:a16="http://schemas.microsoft.com/office/drawing/2014/main" id="{7E840A7A-D3CD-4D56-AD53-7CDE700FE6D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6" name="Group 4">
            <a:extLst>
              <a:ext uri="{FF2B5EF4-FFF2-40B4-BE49-F238E27FC236}">
                <a16:creationId xmlns:a16="http://schemas.microsoft.com/office/drawing/2014/main" id="{FE9882A9-B06A-4F63-BB9D-527537944B49}"/>
              </a:ext>
            </a:extLst>
          </p:cNvPr>
          <p:cNvGrpSpPr>
            <a:grpSpLocks noChangeAspect="1"/>
          </p:cNvGrpSpPr>
          <p:nvPr userDrawn="1"/>
        </p:nvGrpSpPr>
        <p:grpSpPr bwMode="auto">
          <a:xfrm>
            <a:off x="9975811" y="6146006"/>
            <a:ext cx="1890753" cy="336424"/>
            <a:chOff x="3477" y="2095"/>
            <a:chExt cx="725" cy="129"/>
          </a:xfrm>
        </p:grpSpPr>
        <p:sp>
          <p:nvSpPr>
            <p:cNvPr id="7" name="AutoShape 3">
              <a:extLst>
                <a:ext uri="{FF2B5EF4-FFF2-40B4-BE49-F238E27FC236}">
                  <a16:creationId xmlns:a16="http://schemas.microsoft.com/office/drawing/2014/main" id="{38DA5D97-5891-4D80-972E-38C7F4B21FD1}"/>
                </a:ext>
              </a:extLst>
            </p:cNvPr>
            <p:cNvSpPr>
              <a:spLocks noChangeAspect="1" noChangeArrowheads="1" noTextEdit="1"/>
            </p:cNvSpPr>
            <p:nvPr userDrawn="1"/>
          </p:nvSpPr>
          <p:spPr bwMode="auto">
            <a:xfrm>
              <a:off x="3479" y="2096"/>
              <a:ext cx="72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5">
              <a:extLst>
                <a:ext uri="{FF2B5EF4-FFF2-40B4-BE49-F238E27FC236}">
                  <a16:creationId xmlns:a16="http://schemas.microsoft.com/office/drawing/2014/main" id="{0AEE7640-E1CB-4DB7-95A2-A8B106364755}"/>
                </a:ext>
              </a:extLst>
            </p:cNvPr>
            <p:cNvSpPr>
              <a:spLocks/>
            </p:cNvSpPr>
            <p:nvPr userDrawn="1"/>
          </p:nvSpPr>
          <p:spPr bwMode="auto">
            <a:xfrm>
              <a:off x="3976" y="2129"/>
              <a:ext cx="63" cy="91"/>
            </a:xfrm>
            <a:custGeom>
              <a:avLst/>
              <a:gdLst>
                <a:gd name="T0" fmla="*/ 10 w 51"/>
                <a:gd name="T1" fmla="*/ 9 h 73"/>
                <a:gd name="T2" fmla="*/ 10 w 51"/>
                <a:gd name="T3" fmla="*/ 31 h 73"/>
                <a:gd name="T4" fmla="*/ 43 w 51"/>
                <a:gd name="T5" fmla="*/ 31 h 73"/>
                <a:gd name="T6" fmla="*/ 47 w 51"/>
                <a:gd name="T7" fmla="*/ 36 h 73"/>
                <a:gd name="T8" fmla="*/ 43 w 51"/>
                <a:gd name="T9" fmla="*/ 40 h 73"/>
                <a:gd name="T10" fmla="*/ 10 w 51"/>
                <a:gd name="T11" fmla="*/ 40 h 73"/>
                <a:gd name="T12" fmla="*/ 10 w 51"/>
                <a:gd name="T13" fmla="*/ 64 h 73"/>
                <a:gd name="T14" fmla="*/ 47 w 51"/>
                <a:gd name="T15" fmla="*/ 64 h 73"/>
                <a:gd name="T16" fmla="*/ 51 w 51"/>
                <a:gd name="T17" fmla="*/ 69 h 73"/>
                <a:gd name="T18" fmla="*/ 47 w 51"/>
                <a:gd name="T19" fmla="*/ 73 h 73"/>
                <a:gd name="T20" fmla="*/ 5 w 51"/>
                <a:gd name="T21" fmla="*/ 73 h 73"/>
                <a:gd name="T22" fmla="*/ 0 w 51"/>
                <a:gd name="T23" fmla="*/ 68 h 73"/>
                <a:gd name="T24" fmla="*/ 0 w 51"/>
                <a:gd name="T25" fmla="*/ 5 h 73"/>
                <a:gd name="T26" fmla="*/ 5 w 51"/>
                <a:gd name="T27" fmla="*/ 0 h 73"/>
                <a:gd name="T28" fmla="*/ 45 w 51"/>
                <a:gd name="T29" fmla="*/ 0 h 73"/>
                <a:gd name="T30" fmla="*/ 49 w 51"/>
                <a:gd name="T31" fmla="*/ 5 h 73"/>
                <a:gd name="T32" fmla="*/ 45 w 51"/>
                <a:gd name="T33" fmla="*/ 9 h 73"/>
                <a:gd name="T34" fmla="*/ 10 w 51"/>
                <a:gd name="T35"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73">
                  <a:moveTo>
                    <a:pt x="10" y="9"/>
                  </a:moveTo>
                  <a:cubicBezTo>
                    <a:pt x="10" y="31"/>
                    <a:pt x="10" y="31"/>
                    <a:pt x="10" y="31"/>
                  </a:cubicBezTo>
                  <a:cubicBezTo>
                    <a:pt x="43" y="31"/>
                    <a:pt x="43" y="31"/>
                    <a:pt x="43" y="31"/>
                  </a:cubicBezTo>
                  <a:cubicBezTo>
                    <a:pt x="44" y="31"/>
                    <a:pt x="47" y="32"/>
                    <a:pt x="47" y="36"/>
                  </a:cubicBezTo>
                  <a:cubicBezTo>
                    <a:pt x="47" y="40"/>
                    <a:pt x="44" y="40"/>
                    <a:pt x="43" y="40"/>
                  </a:cubicBezTo>
                  <a:cubicBezTo>
                    <a:pt x="10" y="40"/>
                    <a:pt x="10" y="40"/>
                    <a:pt x="10" y="40"/>
                  </a:cubicBezTo>
                  <a:cubicBezTo>
                    <a:pt x="10" y="64"/>
                    <a:pt x="10" y="64"/>
                    <a:pt x="10" y="64"/>
                  </a:cubicBezTo>
                  <a:cubicBezTo>
                    <a:pt x="47" y="64"/>
                    <a:pt x="47" y="64"/>
                    <a:pt x="47" y="64"/>
                  </a:cubicBezTo>
                  <a:cubicBezTo>
                    <a:pt x="48" y="64"/>
                    <a:pt x="51" y="65"/>
                    <a:pt x="51" y="69"/>
                  </a:cubicBezTo>
                  <a:cubicBezTo>
                    <a:pt x="51" y="73"/>
                    <a:pt x="48" y="73"/>
                    <a:pt x="47" y="73"/>
                  </a:cubicBezTo>
                  <a:cubicBezTo>
                    <a:pt x="5" y="73"/>
                    <a:pt x="5" y="73"/>
                    <a:pt x="5" y="73"/>
                  </a:cubicBezTo>
                  <a:cubicBezTo>
                    <a:pt x="1" y="73"/>
                    <a:pt x="0" y="71"/>
                    <a:pt x="0" y="68"/>
                  </a:cubicBezTo>
                  <a:cubicBezTo>
                    <a:pt x="0" y="5"/>
                    <a:pt x="0" y="5"/>
                    <a:pt x="0" y="5"/>
                  </a:cubicBezTo>
                  <a:cubicBezTo>
                    <a:pt x="0" y="2"/>
                    <a:pt x="1" y="0"/>
                    <a:pt x="5" y="0"/>
                  </a:cubicBezTo>
                  <a:cubicBezTo>
                    <a:pt x="45" y="0"/>
                    <a:pt x="45" y="0"/>
                    <a:pt x="45" y="0"/>
                  </a:cubicBezTo>
                  <a:cubicBezTo>
                    <a:pt x="46" y="0"/>
                    <a:pt x="49" y="1"/>
                    <a:pt x="49" y="5"/>
                  </a:cubicBezTo>
                  <a:cubicBezTo>
                    <a:pt x="49" y="9"/>
                    <a:pt x="46" y="9"/>
                    <a:pt x="45" y="9"/>
                  </a:cubicBezTo>
                  <a:lnTo>
                    <a:pt x="10" y="9"/>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a:extLst>
                <a:ext uri="{FF2B5EF4-FFF2-40B4-BE49-F238E27FC236}">
                  <a16:creationId xmlns:a16="http://schemas.microsoft.com/office/drawing/2014/main" id="{AB29E576-21F9-4975-B766-5C9F335ADF9F}"/>
                </a:ext>
              </a:extLst>
            </p:cNvPr>
            <p:cNvSpPr>
              <a:spLocks/>
            </p:cNvSpPr>
            <p:nvPr userDrawn="1"/>
          </p:nvSpPr>
          <p:spPr bwMode="auto">
            <a:xfrm>
              <a:off x="4051"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a:extLst>
                <a:ext uri="{FF2B5EF4-FFF2-40B4-BE49-F238E27FC236}">
                  <a16:creationId xmlns:a16="http://schemas.microsoft.com/office/drawing/2014/main" id="{98625D53-A40F-4BB4-882E-4FC30E85D027}"/>
                </a:ext>
              </a:extLst>
            </p:cNvPr>
            <p:cNvSpPr>
              <a:spLocks/>
            </p:cNvSpPr>
            <p:nvPr userDrawn="1"/>
          </p:nvSpPr>
          <p:spPr bwMode="auto">
            <a:xfrm>
              <a:off x="4080"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a:extLst>
                <a:ext uri="{FF2B5EF4-FFF2-40B4-BE49-F238E27FC236}">
                  <a16:creationId xmlns:a16="http://schemas.microsoft.com/office/drawing/2014/main" id="{2DA55325-8ADD-44EB-BA52-B6504290417B}"/>
                </a:ext>
              </a:extLst>
            </p:cNvPr>
            <p:cNvSpPr>
              <a:spLocks noEditPoints="1"/>
            </p:cNvSpPr>
            <p:nvPr userDrawn="1"/>
          </p:nvSpPr>
          <p:spPr bwMode="auto">
            <a:xfrm>
              <a:off x="4106" y="2152"/>
              <a:ext cx="60" cy="69"/>
            </a:xfrm>
            <a:custGeom>
              <a:avLst/>
              <a:gdLst>
                <a:gd name="T0" fmla="*/ 10 w 49"/>
                <a:gd name="T1" fmla="*/ 30 h 55"/>
                <a:gd name="T2" fmla="*/ 14 w 49"/>
                <a:gd name="T3" fmla="*/ 42 h 55"/>
                <a:gd name="T4" fmla="*/ 26 w 49"/>
                <a:gd name="T5" fmla="*/ 47 h 55"/>
                <a:gd name="T6" fmla="*/ 39 w 49"/>
                <a:gd name="T7" fmla="*/ 40 h 55"/>
                <a:gd name="T8" fmla="*/ 43 w 49"/>
                <a:gd name="T9" fmla="*/ 36 h 55"/>
                <a:gd name="T10" fmla="*/ 49 w 49"/>
                <a:gd name="T11" fmla="*/ 41 h 55"/>
                <a:gd name="T12" fmla="*/ 49 w 49"/>
                <a:gd name="T13" fmla="*/ 42 h 55"/>
                <a:gd name="T14" fmla="*/ 45 w 49"/>
                <a:gd name="T15" fmla="*/ 47 h 55"/>
                <a:gd name="T16" fmla="*/ 26 w 49"/>
                <a:gd name="T17" fmla="*/ 55 h 55"/>
                <a:gd name="T18" fmla="*/ 7 w 49"/>
                <a:gd name="T19" fmla="*/ 48 h 55"/>
                <a:gd name="T20" fmla="*/ 0 w 49"/>
                <a:gd name="T21" fmla="*/ 28 h 55"/>
                <a:gd name="T22" fmla="*/ 26 w 49"/>
                <a:gd name="T23" fmla="*/ 0 h 55"/>
                <a:gd name="T24" fmla="*/ 32 w 49"/>
                <a:gd name="T25" fmla="*/ 0 h 55"/>
                <a:gd name="T26" fmla="*/ 44 w 49"/>
                <a:gd name="T27" fmla="*/ 8 h 55"/>
                <a:gd name="T28" fmla="*/ 49 w 49"/>
                <a:gd name="T29" fmla="*/ 25 h 55"/>
                <a:gd name="T30" fmla="*/ 45 w 49"/>
                <a:gd name="T31" fmla="*/ 30 h 55"/>
                <a:gd name="T32" fmla="*/ 10 w 49"/>
                <a:gd name="T33" fmla="*/ 30 h 55"/>
                <a:gd name="T34" fmla="*/ 40 w 49"/>
                <a:gd name="T35" fmla="*/ 22 h 55"/>
                <a:gd name="T36" fmla="*/ 26 w 49"/>
                <a:gd name="T37" fmla="*/ 8 h 55"/>
                <a:gd name="T38" fmla="*/ 16 w 49"/>
                <a:gd name="T39" fmla="*/ 11 h 55"/>
                <a:gd name="T40" fmla="*/ 10 w 49"/>
                <a:gd name="T41" fmla="*/ 22 h 55"/>
                <a:gd name="T42" fmla="*/ 40 w 49"/>
                <a:gd name="T43"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5">
                  <a:moveTo>
                    <a:pt x="10" y="30"/>
                  </a:moveTo>
                  <a:cubicBezTo>
                    <a:pt x="10" y="35"/>
                    <a:pt x="11" y="39"/>
                    <a:pt x="14" y="42"/>
                  </a:cubicBezTo>
                  <a:cubicBezTo>
                    <a:pt x="18" y="46"/>
                    <a:pt x="22" y="47"/>
                    <a:pt x="26" y="47"/>
                  </a:cubicBezTo>
                  <a:cubicBezTo>
                    <a:pt x="34" y="47"/>
                    <a:pt x="37" y="43"/>
                    <a:pt x="39" y="40"/>
                  </a:cubicBezTo>
                  <a:cubicBezTo>
                    <a:pt x="40" y="37"/>
                    <a:pt x="41" y="36"/>
                    <a:pt x="43" y="36"/>
                  </a:cubicBezTo>
                  <a:cubicBezTo>
                    <a:pt x="46" y="36"/>
                    <a:pt x="49" y="38"/>
                    <a:pt x="49" y="41"/>
                  </a:cubicBezTo>
                  <a:cubicBezTo>
                    <a:pt x="49" y="41"/>
                    <a:pt x="49" y="41"/>
                    <a:pt x="49" y="42"/>
                  </a:cubicBezTo>
                  <a:cubicBezTo>
                    <a:pt x="48" y="44"/>
                    <a:pt x="46" y="46"/>
                    <a:pt x="45" y="47"/>
                  </a:cubicBezTo>
                  <a:cubicBezTo>
                    <a:pt x="38" y="55"/>
                    <a:pt x="29" y="55"/>
                    <a:pt x="26" y="55"/>
                  </a:cubicBezTo>
                  <a:cubicBezTo>
                    <a:pt x="19" y="55"/>
                    <a:pt x="12" y="54"/>
                    <a:pt x="7" y="48"/>
                  </a:cubicBezTo>
                  <a:cubicBezTo>
                    <a:pt x="2" y="43"/>
                    <a:pt x="0" y="35"/>
                    <a:pt x="0" y="28"/>
                  </a:cubicBezTo>
                  <a:cubicBezTo>
                    <a:pt x="0" y="15"/>
                    <a:pt x="7" y="0"/>
                    <a:pt x="26" y="0"/>
                  </a:cubicBezTo>
                  <a:cubicBezTo>
                    <a:pt x="28" y="0"/>
                    <a:pt x="30" y="0"/>
                    <a:pt x="32" y="0"/>
                  </a:cubicBezTo>
                  <a:cubicBezTo>
                    <a:pt x="37" y="1"/>
                    <a:pt x="41" y="4"/>
                    <a:pt x="44" y="8"/>
                  </a:cubicBezTo>
                  <a:cubicBezTo>
                    <a:pt x="48" y="13"/>
                    <a:pt x="49" y="19"/>
                    <a:pt x="49" y="25"/>
                  </a:cubicBezTo>
                  <a:cubicBezTo>
                    <a:pt x="49" y="30"/>
                    <a:pt x="46" y="30"/>
                    <a:pt x="45" y="30"/>
                  </a:cubicBezTo>
                  <a:lnTo>
                    <a:pt x="10" y="30"/>
                  </a:lnTo>
                  <a:close/>
                  <a:moveTo>
                    <a:pt x="40" y="22"/>
                  </a:moveTo>
                  <a:cubicBezTo>
                    <a:pt x="39" y="15"/>
                    <a:pt x="36" y="8"/>
                    <a:pt x="26" y="8"/>
                  </a:cubicBezTo>
                  <a:cubicBezTo>
                    <a:pt x="24" y="8"/>
                    <a:pt x="19" y="8"/>
                    <a:pt x="16" y="11"/>
                  </a:cubicBezTo>
                  <a:cubicBezTo>
                    <a:pt x="12" y="15"/>
                    <a:pt x="11" y="20"/>
                    <a:pt x="10" y="22"/>
                  </a:cubicBezTo>
                  <a:lnTo>
                    <a:pt x="40" y="22"/>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366A8A00-74C8-4193-9B34-F00A4E8F0A6A}"/>
                </a:ext>
              </a:extLst>
            </p:cNvPr>
            <p:cNvSpPr>
              <a:spLocks noEditPoints="1"/>
            </p:cNvSpPr>
            <p:nvPr userDrawn="1"/>
          </p:nvSpPr>
          <p:spPr bwMode="auto">
            <a:xfrm>
              <a:off x="4169" y="2134"/>
              <a:ext cx="33" cy="17"/>
            </a:xfrm>
            <a:custGeom>
              <a:avLst/>
              <a:gdLst>
                <a:gd name="T0" fmla="*/ 11 w 27"/>
                <a:gd name="T1" fmla="*/ 0 h 14"/>
                <a:gd name="T2" fmla="*/ 0 w 27"/>
                <a:gd name="T3" fmla="*/ 0 h 14"/>
                <a:gd name="T4" fmla="*/ 0 w 27"/>
                <a:gd name="T5" fmla="*/ 2 h 14"/>
                <a:gd name="T6" fmla="*/ 4 w 27"/>
                <a:gd name="T7" fmla="*/ 2 h 14"/>
                <a:gd name="T8" fmla="*/ 4 w 27"/>
                <a:gd name="T9" fmla="*/ 14 h 14"/>
                <a:gd name="T10" fmla="*/ 7 w 27"/>
                <a:gd name="T11" fmla="*/ 14 h 14"/>
                <a:gd name="T12" fmla="*/ 7 w 27"/>
                <a:gd name="T13" fmla="*/ 2 h 14"/>
                <a:gd name="T14" fmla="*/ 11 w 27"/>
                <a:gd name="T15" fmla="*/ 2 h 14"/>
                <a:gd name="T16" fmla="*/ 11 w 27"/>
                <a:gd name="T17" fmla="*/ 0 h 14"/>
                <a:gd name="T18" fmla="*/ 27 w 27"/>
                <a:gd name="T19" fmla="*/ 0 h 14"/>
                <a:gd name="T20" fmla="*/ 23 w 27"/>
                <a:gd name="T21" fmla="*/ 0 h 14"/>
                <a:gd name="T22" fmla="*/ 20 w 27"/>
                <a:gd name="T23" fmla="*/ 11 h 14"/>
                <a:gd name="T24" fmla="*/ 16 w 27"/>
                <a:gd name="T25" fmla="*/ 0 h 14"/>
                <a:gd name="T26" fmla="*/ 13 w 27"/>
                <a:gd name="T27" fmla="*/ 0 h 14"/>
                <a:gd name="T28" fmla="*/ 13 w 27"/>
                <a:gd name="T29" fmla="*/ 14 h 14"/>
                <a:gd name="T30" fmla="*/ 15 w 27"/>
                <a:gd name="T31" fmla="*/ 14 h 14"/>
                <a:gd name="T32" fmla="*/ 15 w 27"/>
                <a:gd name="T33" fmla="*/ 5 h 14"/>
                <a:gd name="T34" fmla="*/ 15 w 27"/>
                <a:gd name="T35" fmla="*/ 2 h 14"/>
                <a:gd name="T36" fmla="*/ 16 w 27"/>
                <a:gd name="T37" fmla="*/ 5 h 14"/>
                <a:gd name="T38" fmla="*/ 19 w 27"/>
                <a:gd name="T39" fmla="*/ 14 h 14"/>
                <a:gd name="T40" fmla="*/ 21 w 27"/>
                <a:gd name="T41" fmla="*/ 14 h 14"/>
                <a:gd name="T42" fmla="*/ 24 w 27"/>
                <a:gd name="T43" fmla="*/ 5 h 14"/>
                <a:gd name="T44" fmla="*/ 25 w 27"/>
                <a:gd name="T45" fmla="*/ 2 h 14"/>
                <a:gd name="T46" fmla="*/ 24 w 27"/>
                <a:gd name="T47" fmla="*/ 5 h 14"/>
                <a:gd name="T48" fmla="*/ 24 w 27"/>
                <a:gd name="T49" fmla="*/ 14 h 14"/>
                <a:gd name="T50" fmla="*/ 27 w 27"/>
                <a:gd name="T51" fmla="*/ 14 h 14"/>
                <a:gd name="T52" fmla="*/ 27 w 27"/>
                <a:gd name="T5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 h="14">
                  <a:moveTo>
                    <a:pt x="11" y="0"/>
                  </a:moveTo>
                  <a:cubicBezTo>
                    <a:pt x="0" y="0"/>
                    <a:pt x="0" y="0"/>
                    <a:pt x="0" y="0"/>
                  </a:cubicBezTo>
                  <a:cubicBezTo>
                    <a:pt x="0" y="2"/>
                    <a:pt x="0" y="2"/>
                    <a:pt x="0" y="2"/>
                  </a:cubicBezTo>
                  <a:cubicBezTo>
                    <a:pt x="4" y="2"/>
                    <a:pt x="4" y="2"/>
                    <a:pt x="4" y="2"/>
                  </a:cubicBezTo>
                  <a:cubicBezTo>
                    <a:pt x="4" y="14"/>
                    <a:pt x="4" y="14"/>
                    <a:pt x="4" y="14"/>
                  </a:cubicBezTo>
                  <a:cubicBezTo>
                    <a:pt x="7" y="14"/>
                    <a:pt x="7" y="14"/>
                    <a:pt x="7" y="14"/>
                  </a:cubicBezTo>
                  <a:cubicBezTo>
                    <a:pt x="7" y="2"/>
                    <a:pt x="7" y="2"/>
                    <a:pt x="7" y="2"/>
                  </a:cubicBezTo>
                  <a:cubicBezTo>
                    <a:pt x="11" y="2"/>
                    <a:pt x="11" y="2"/>
                    <a:pt x="11" y="2"/>
                  </a:cubicBezTo>
                  <a:cubicBezTo>
                    <a:pt x="11" y="0"/>
                    <a:pt x="11" y="0"/>
                    <a:pt x="11" y="0"/>
                  </a:cubicBezTo>
                  <a:moveTo>
                    <a:pt x="27" y="0"/>
                  </a:moveTo>
                  <a:cubicBezTo>
                    <a:pt x="23" y="0"/>
                    <a:pt x="23" y="0"/>
                    <a:pt x="23" y="0"/>
                  </a:cubicBezTo>
                  <a:cubicBezTo>
                    <a:pt x="20" y="11"/>
                    <a:pt x="20" y="11"/>
                    <a:pt x="20" y="11"/>
                  </a:cubicBezTo>
                  <a:cubicBezTo>
                    <a:pt x="16" y="0"/>
                    <a:pt x="16" y="0"/>
                    <a:pt x="16" y="0"/>
                  </a:cubicBezTo>
                  <a:cubicBezTo>
                    <a:pt x="13" y="0"/>
                    <a:pt x="13" y="0"/>
                    <a:pt x="13" y="0"/>
                  </a:cubicBezTo>
                  <a:cubicBezTo>
                    <a:pt x="13" y="14"/>
                    <a:pt x="13" y="14"/>
                    <a:pt x="13" y="14"/>
                  </a:cubicBezTo>
                  <a:cubicBezTo>
                    <a:pt x="15" y="14"/>
                    <a:pt x="15" y="14"/>
                    <a:pt x="15" y="14"/>
                  </a:cubicBezTo>
                  <a:cubicBezTo>
                    <a:pt x="15" y="5"/>
                    <a:pt x="15" y="5"/>
                    <a:pt x="15" y="5"/>
                  </a:cubicBezTo>
                  <a:cubicBezTo>
                    <a:pt x="15" y="5"/>
                    <a:pt x="15" y="3"/>
                    <a:pt x="15" y="2"/>
                  </a:cubicBezTo>
                  <a:cubicBezTo>
                    <a:pt x="15" y="4"/>
                    <a:pt x="15" y="4"/>
                    <a:pt x="16" y="5"/>
                  </a:cubicBezTo>
                  <a:cubicBezTo>
                    <a:pt x="19" y="14"/>
                    <a:pt x="19" y="14"/>
                    <a:pt x="19" y="14"/>
                  </a:cubicBezTo>
                  <a:cubicBezTo>
                    <a:pt x="21" y="14"/>
                    <a:pt x="21" y="14"/>
                    <a:pt x="21" y="14"/>
                  </a:cubicBezTo>
                  <a:cubicBezTo>
                    <a:pt x="24" y="5"/>
                    <a:pt x="24" y="5"/>
                    <a:pt x="24" y="5"/>
                  </a:cubicBezTo>
                  <a:cubicBezTo>
                    <a:pt x="24" y="3"/>
                    <a:pt x="24" y="3"/>
                    <a:pt x="25" y="2"/>
                  </a:cubicBezTo>
                  <a:cubicBezTo>
                    <a:pt x="24" y="3"/>
                    <a:pt x="24" y="4"/>
                    <a:pt x="24" y="5"/>
                  </a:cubicBezTo>
                  <a:cubicBezTo>
                    <a:pt x="24" y="14"/>
                    <a:pt x="24" y="14"/>
                    <a:pt x="24" y="14"/>
                  </a:cubicBezTo>
                  <a:cubicBezTo>
                    <a:pt x="27" y="14"/>
                    <a:pt x="27" y="14"/>
                    <a:pt x="27" y="14"/>
                  </a:cubicBezTo>
                  <a:cubicBezTo>
                    <a:pt x="27" y="0"/>
                    <a:pt x="27" y="0"/>
                    <a:pt x="27" y="0"/>
                  </a:cubicBezTo>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0">
              <a:extLst>
                <a:ext uri="{FF2B5EF4-FFF2-40B4-BE49-F238E27FC236}">
                  <a16:creationId xmlns:a16="http://schemas.microsoft.com/office/drawing/2014/main" id="{3393B43B-557A-4175-8E45-0BD264623F00}"/>
                </a:ext>
              </a:extLst>
            </p:cNvPr>
            <p:cNvSpPr>
              <a:spLocks noEditPoints="1"/>
            </p:cNvSpPr>
            <p:nvPr userDrawn="1"/>
          </p:nvSpPr>
          <p:spPr bwMode="auto">
            <a:xfrm>
              <a:off x="3477" y="2095"/>
              <a:ext cx="489" cy="12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rgbClr val="6E1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879987069"/>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4" name="Lofric Hydro-Kit">
            <a:extLst>
              <a:ext uri="{FF2B5EF4-FFF2-40B4-BE49-F238E27FC236}">
                <a16:creationId xmlns:a16="http://schemas.microsoft.com/office/drawing/2014/main" id="{97ACD038-ED65-4FF3-9676-7E849B9718F2}"/>
              </a:ext>
            </a:extLst>
          </p:cNvPr>
          <p:cNvGrpSpPr/>
          <p:nvPr userDrawn="1"/>
        </p:nvGrpSpPr>
        <p:grpSpPr>
          <a:xfrm>
            <a:off x="9193213" y="6146800"/>
            <a:ext cx="2673351" cy="382588"/>
            <a:chOff x="9193213" y="6146800"/>
            <a:chExt cx="2673351" cy="382588"/>
          </a:xfrm>
        </p:grpSpPr>
        <p:sp>
          <p:nvSpPr>
            <p:cNvPr id="12" name="Freeform 13">
              <a:extLst>
                <a:ext uri="{FF2B5EF4-FFF2-40B4-BE49-F238E27FC236}">
                  <a16:creationId xmlns:a16="http://schemas.microsoft.com/office/drawing/2014/main" id="{74EEED3C-0BB7-44AB-BC83-C30974A65DE3}"/>
                </a:ext>
              </a:extLst>
            </p:cNvPr>
            <p:cNvSpPr>
              <a:spLocks noEditPoints="1"/>
            </p:cNvSpPr>
            <p:nvPr/>
          </p:nvSpPr>
          <p:spPr bwMode="auto">
            <a:xfrm>
              <a:off x="10499726" y="6234113"/>
              <a:ext cx="1366838" cy="295275"/>
            </a:xfrm>
            <a:custGeom>
              <a:avLst/>
              <a:gdLst>
                <a:gd name="T0" fmla="*/ 414 w 430"/>
                <a:gd name="T1" fmla="*/ 4 h 91"/>
                <a:gd name="T2" fmla="*/ 407 w 430"/>
                <a:gd name="T3" fmla="*/ 6 h 91"/>
                <a:gd name="T4" fmla="*/ 410 w 430"/>
                <a:gd name="T5" fmla="*/ 6 h 91"/>
                <a:gd name="T6" fmla="*/ 423 w 430"/>
                <a:gd name="T7" fmla="*/ 15 h 91"/>
                <a:gd name="T8" fmla="*/ 416 w 430"/>
                <a:gd name="T9" fmla="*/ 18 h 91"/>
                <a:gd name="T10" fmla="*/ 418 w 430"/>
                <a:gd name="T11" fmla="*/ 6 h 91"/>
                <a:gd name="T12" fmla="*/ 424 w 430"/>
                <a:gd name="T13" fmla="*/ 18 h 91"/>
                <a:gd name="T14" fmla="*/ 427 w 430"/>
                <a:gd name="T15" fmla="*/ 9 h 91"/>
                <a:gd name="T16" fmla="*/ 430 w 430"/>
                <a:gd name="T17" fmla="*/ 4 h 91"/>
                <a:gd name="T18" fmla="*/ 401 w 430"/>
                <a:gd name="T19" fmla="*/ 70 h 91"/>
                <a:gd name="T20" fmla="*/ 390 w 430"/>
                <a:gd name="T21" fmla="*/ 54 h 91"/>
                <a:gd name="T22" fmla="*/ 400 w 430"/>
                <a:gd name="T23" fmla="*/ 24 h 91"/>
                <a:gd name="T24" fmla="*/ 390 w 430"/>
                <a:gd name="T25" fmla="*/ 8 h 91"/>
                <a:gd name="T26" fmla="*/ 381 w 430"/>
                <a:gd name="T27" fmla="*/ 20 h 91"/>
                <a:gd name="T28" fmla="*/ 375 w 430"/>
                <a:gd name="T29" fmla="*/ 28 h 91"/>
                <a:gd name="T30" fmla="*/ 357 w 430"/>
                <a:gd name="T31" fmla="*/ 6 h 91"/>
                <a:gd name="T32" fmla="*/ 362 w 430"/>
                <a:gd name="T33" fmla="*/ 0 h 91"/>
                <a:gd name="T34" fmla="*/ 362 w 430"/>
                <a:gd name="T35" fmla="*/ 19 h 91"/>
                <a:gd name="T36" fmla="*/ 363 w 430"/>
                <a:gd name="T37" fmla="*/ 73 h 91"/>
                <a:gd name="T38" fmla="*/ 367 w 430"/>
                <a:gd name="T39" fmla="*/ 24 h 91"/>
                <a:gd name="T40" fmla="*/ 296 w 430"/>
                <a:gd name="T41" fmla="*/ 5 h 91"/>
                <a:gd name="T42" fmla="*/ 306 w 430"/>
                <a:gd name="T43" fmla="*/ 69 h 91"/>
                <a:gd name="T44" fmla="*/ 343 w 430"/>
                <a:gd name="T45" fmla="*/ 71 h 91"/>
                <a:gd name="T46" fmla="*/ 352 w 430"/>
                <a:gd name="T47" fmla="*/ 66 h 91"/>
                <a:gd name="T48" fmla="*/ 349 w 430"/>
                <a:gd name="T49" fmla="*/ 5 h 91"/>
                <a:gd name="T50" fmla="*/ 306 w 430"/>
                <a:gd name="T51" fmla="*/ 37 h 91"/>
                <a:gd name="T52" fmla="*/ 260 w 430"/>
                <a:gd name="T53" fmla="*/ 39 h 91"/>
                <a:gd name="T54" fmla="*/ 286 w 430"/>
                <a:gd name="T55" fmla="*/ 39 h 91"/>
                <a:gd name="T56" fmla="*/ 228 w 430"/>
                <a:gd name="T57" fmla="*/ 66 h 91"/>
                <a:gd name="T58" fmla="*/ 216 w 430"/>
                <a:gd name="T59" fmla="*/ 33 h 91"/>
                <a:gd name="T60" fmla="*/ 240 w 430"/>
                <a:gd name="T61" fmla="*/ 61 h 91"/>
                <a:gd name="T62" fmla="*/ 229 w 430"/>
                <a:gd name="T63" fmla="*/ 19 h 91"/>
                <a:gd name="T64" fmla="*/ 210 w 430"/>
                <a:gd name="T65" fmla="*/ 67 h 91"/>
                <a:gd name="T66" fmla="*/ 254 w 430"/>
                <a:gd name="T67" fmla="*/ 46 h 91"/>
                <a:gd name="T68" fmla="*/ 173 w 430"/>
                <a:gd name="T69" fmla="*/ 24 h 91"/>
                <a:gd name="T70" fmla="*/ 182 w 430"/>
                <a:gd name="T71" fmla="*/ 69 h 91"/>
                <a:gd name="T72" fmla="*/ 197 w 430"/>
                <a:gd name="T73" fmla="*/ 28 h 91"/>
                <a:gd name="T74" fmla="*/ 182 w 430"/>
                <a:gd name="T75" fmla="*/ 29 h 91"/>
                <a:gd name="T76" fmla="*/ 142 w 430"/>
                <a:gd name="T77" fmla="*/ 65 h 91"/>
                <a:gd name="T78" fmla="*/ 122 w 430"/>
                <a:gd name="T79" fmla="*/ 40 h 91"/>
                <a:gd name="T80" fmla="*/ 151 w 430"/>
                <a:gd name="T81" fmla="*/ 47 h 91"/>
                <a:gd name="T82" fmla="*/ 155 w 430"/>
                <a:gd name="T83" fmla="*/ 0 h 91"/>
                <a:gd name="T84" fmla="*/ 151 w 430"/>
                <a:gd name="T85" fmla="*/ 27 h 91"/>
                <a:gd name="T86" fmla="*/ 134 w 430"/>
                <a:gd name="T87" fmla="*/ 74 h 91"/>
                <a:gd name="T88" fmla="*/ 151 w 430"/>
                <a:gd name="T89" fmla="*/ 71 h 91"/>
                <a:gd name="T90" fmla="*/ 160 w 430"/>
                <a:gd name="T91" fmla="*/ 5 h 91"/>
                <a:gd name="T92" fmla="*/ 64 w 430"/>
                <a:gd name="T93" fmla="*/ 24 h 91"/>
                <a:gd name="T94" fmla="*/ 79 w 430"/>
                <a:gd name="T95" fmla="*/ 80 h 91"/>
                <a:gd name="T96" fmla="*/ 67 w 430"/>
                <a:gd name="T97" fmla="*/ 83 h 91"/>
                <a:gd name="T98" fmla="*/ 91 w 430"/>
                <a:gd name="T99" fmla="*/ 74 h 91"/>
                <a:gd name="T100" fmla="*/ 103 w 430"/>
                <a:gd name="T101" fmla="*/ 19 h 91"/>
                <a:gd name="T102" fmla="*/ 89 w 430"/>
                <a:gd name="T103" fmla="*/ 54 h 91"/>
                <a:gd name="T104" fmla="*/ 73 w 430"/>
                <a:gd name="T105" fmla="*/ 22 h 91"/>
                <a:gd name="T106" fmla="*/ 56 w 430"/>
                <a:gd name="T107" fmla="*/ 71 h 91"/>
                <a:gd name="T108" fmla="*/ 52 w 430"/>
                <a:gd name="T109" fmla="*/ 0 h 91"/>
                <a:gd name="T110" fmla="*/ 47 w 430"/>
                <a:gd name="T111" fmla="*/ 32 h 91"/>
                <a:gd name="T112" fmla="*/ 8 w 430"/>
                <a:gd name="T113" fmla="*/ 1 h 91"/>
                <a:gd name="T114" fmla="*/ 0 w 430"/>
                <a:gd name="T115" fmla="*/ 69 h 91"/>
                <a:gd name="T116" fmla="*/ 10 w 430"/>
                <a:gd name="T117" fmla="*/ 69 h 91"/>
                <a:gd name="T118" fmla="*/ 47 w 430"/>
                <a:gd name="T119" fmla="*/ 6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0" h="91">
                  <a:moveTo>
                    <a:pt x="410" y="6"/>
                  </a:moveTo>
                  <a:cubicBezTo>
                    <a:pt x="414" y="6"/>
                    <a:pt x="414" y="6"/>
                    <a:pt x="414" y="6"/>
                  </a:cubicBezTo>
                  <a:cubicBezTo>
                    <a:pt x="414" y="4"/>
                    <a:pt x="414" y="4"/>
                    <a:pt x="414" y="4"/>
                  </a:cubicBezTo>
                  <a:cubicBezTo>
                    <a:pt x="403" y="4"/>
                    <a:pt x="403" y="4"/>
                    <a:pt x="403" y="4"/>
                  </a:cubicBezTo>
                  <a:cubicBezTo>
                    <a:pt x="403" y="6"/>
                    <a:pt x="403" y="6"/>
                    <a:pt x="403" y="6"/>
                  </a:cubicBezTo>
                  <a:cubicBezTo>
                    <a:pt x="407" y="6"/>
                    <a:pt x="407" y="6"/>
                    <a:pt x="407" y="6"/>
                  </a:cubicBezTo>
                  <a:cubicBezTo>
                    <a:pt x="407" y="18"/>
                    <a:pt x="407" y="18"/>
                    <a:pt x="407" y="18"/>
                  </a:cubicBezTo>
                  <a:cubicBezTo>
                    <a:pt x="410" y="18"/>
                    <a:pt x="410" y="18"/>
                    <a:pt x="410" y="18"/>
                  </a:cubicBezTo>
                  <a:lnTo>
                    <a:pt x="410" y="6"/>
                  </a:lnTo>
                  <a:close/>
                  <a:moveTo>
                    <a:pt x="430" y="4"/>
                  </a:moveTo>
                  <a:cubicBezTo>
                    <a:pt x="426" y="4"/>
                    <a:pt x="426" y="4"/>
                    <a:pt x="426" y="4"/>
                  </a:cubicBezTo>
                  <a:cubicBezTo>
                    <a:pt x="423" y="15"/>
                    <a:pt x="423" y="15"/>
                    <a:pt x="423" y="15"/>
                  </a:cubicBezTo>
                  <a:cubicBezTo>
                    <a:pt x="419" y="4"/>
                    <a:pt x="419" y="4"/>
                    <a:pt x="419" y="4"/>
                  </a:cubicBezTo>
                  <a:cubicBezTo>
                    <a:pt x="416" y="4"/>
                    <a:pt x="416" y="4"/>
                    <a:pt x="416" y="4"/>
                  </a:cubicBezTo>
                  <a:cubicBezTo>
                    <a:pt x="416" y="18"/>
                    <a:pt x="416" y="18"/>
                    <a:pt x="416" y="18"/>
                  </a:cubicBezTo>
                  <a:cubicBezTo>
                    <a:pt x="418" y="18"/>
                    <a:pt x="418" y="18"/>
                    <a:pt x="418" y="18"/>
                  </a:cubicBezTo>
                  <a:cubicBezTo>
                    <a:pt x="418" y="9"/>
                    <a:pt x="418" y="9"/>
                    <a:pt x="418" y="9"/>
                  </a:cubicBezTo>
                  <a:cubicBezTo>
                    <a:pt x="418" y="9"/>
                    <a:pt x="418" y="7"/>
                    <a:pt x="418" y="6"/>
                  </a:cubicBezTo>
                  <a:cubicBezTo>
                    <a:pt x="418" y="8"/>
                    <a:pt x="419" y="8"/>
                    <a:pt x="419" y="9"/>
                  </a:cubicBezTo>
                  <a:cubicBezTo>
                    <a:pt x="422" y="18"/>
                    <a:pt x="422" y="18"/>
                    <a:pt x="422" y="18"/>
                  </a:cubicBezTo>
                  <a:cubicBezTo>
                    <a:pt x="424" y="18"/>
                    <a:pt x="424" y="18"/>
                    <a:pt x="424" y="18"/>
                  </a:cubicBezTo>
                  <a:cubicBezTo>
                    <a:pt x="427" y="9"/>
                    <a:pt x="427" y="9"/>
                    <a:pt x="427" y="9"/>
                  </a:cubicBezTo>
                  <a:cubicBezTo>
                    <a:pt x="427" y="7"/>
                    <a:pt x="427" y="7"/>
                    <a:pt x="428" y="6"/>
                  </a:cubicBezTo>
                  <a:cubicBezTo>
                    <a:pt x="428" y="7"/>
                    <a:pt x="427" y="8"/>
                    <a:pt x="427" y="9"/>
                  </a:cubicBezTo>
                  <a:cubicBezTo>
                    <a:pt x="427" y="18"/>
                    <a:pt x="427" y="18"/>
                    <a:pt x="427" y="18"/>
                  </a:cubicBezTo>
                  <a:cubicBezTo>
                    <a:pt x="430" y="18"/>
                    <a:pt x="430" y="18"/>
                    <a:pt x="430" y="18"/>
                  </a:cubicBezTo>
                  <a:lnTo>
                    <a:pt x="430" y="4"/>
                  </a:lnTo>
                  <a:close/>
                  <a:moveTo>
                    <a:pt x="381" y="58"/>
                  </a:moveTo>
                  <a:cubicBezTo>
                    <a:pt x="381" y="66"/>
                    <a:pt x="381" y="73"/>
                    <a:pt x="395" y="73"/>
                  </a:cubicBezTo>
                  <a:cubicBezTo>
                    <a:pt x="398" y="73"/>
                    <a:pt x="401" y="73"/>
                    <a:pt x="401" y="70"/>
                  </a:cubicBezTo>
                  <a:cubicBezTo>
                    <a:pt x="401" y="66"/>
                    <a:pt x="399" y="66"/>
                    <a:pt x="396" y="66"/>
                  </a:cubicBezTo>
                  <a:cubicBezTo>
                    <a:pt x="393" y="65"/>
                    <a:pt x="391" y="65"/>
                    <a:pt x="391" y="62"/>
                  </a:cubicBezTo>
                  <a:cubicBezTo>
                    <a:pt x="390" y="61"/>
                    <a:pt x="390" y="60"/>
                    <a:pt x="390" y="54"/>
                  </a:cubicBezTo>
                  <a:cubicBezTo>
                    <a:pt x="390" y="28"/>
                    <a:pt x="390" y="28"/>
                    <a:pt x="390" y="28"/>
                  </a:cubicBezTo>
                  <a:cubicBezTo>
                    <a:pt x="397" y="28"/>
                    <a:pt x="397" y="28"/>
                    <a:pt x="397" y="28"/>
                  </a:cubicBezTo>
                  <a:cubicBezTo>
                    <a:pt x="398" y="28"/>
                    <a:pt x="400" y="28"/>
                    <a:pt x="400" y="24"/>
                  </a:cubicBezTo>
                  <a:cubicBezTo>
                    <a:pt x="400" y="20"/>
                    <a:pt x="398" y="20"/>
                    <a:pt x="397" y="20"/>
                  </a:cubicBezTo>
                  <a:cubicBezTo>
                    <a:pt x="390" y="20"/>
                    <a:pt x="390" y="20"/>
                    <a:pt x="390" y="20"/>
                  </a:cubicBezTo>
                  <a:cubicBezTo>
                    <a:pt x="390" y="8"/>
                    <a:pt x="390" y="8"/>
                    <a:pt x="390" y="8"/>
                  </a:cubicBezTo>
                  <a:cubicBezTo>
                    <a:pt x="390" y="7"/>
                    <a:pt x="390" y="4"/>
                    <a:pt x="386" y="4"/>
                  </a:cubicBezTo>
                  <a:cubicBezTo>
                    <a:pt x="381" y="4"/>
                    <a:pt x="381" y="7"/>
                    <a:pt x="381" y="8"/>
                  </a:cubicBezTo>
                  <a:cubicBezTo>
                    <a:pt x="381" y="20"/>
                    <a:pt x="381" y="20"/>
                    <a:pt x="381" y="20"/>
                  </a:cubicBezTo>
                  <a:cubicBezTo>
                    <a:pt x="375" y="20"/>
                    <a:pt x="375" y="20"/>
                    <a:pt x="375" y="20"/>
                  </a:cubicBezTo>
                  <a:cubicBezTo>
                    <a:pt x="374" y="20"/>
                    <a:pt x="372" y="20"/>
                    <a:pt x="372" y="24"/>
                  </a:cubicBezTo>
                  <a:cubicBezTo>
                    <a:pt x="372" y="28"/>
                    <a:pt x="374" y="28"/>
                    <a:pt x="375" y="28"/>
                  </a:cubicBezTo>
                  <a:cubicBezTo>
                    <a:pt x="381" y="28"/>
                    <a:pt x="381" y="28"/>
                    <a:pt x="381" y="28"/>
                  </a:cubicBezTo>
                  <a:lnTo>
                    <a:pt x="381" y="58"/>
                  </a:lnTo>
                  <a:close/>
                  <a:moveTo>
                    <a:pt x="357" y="6"/>
                  </a:moveTo>
                  <a:cubicBezTo>
                    <a:pt x="357" y="9"/>
                    <a:pt x="359" y="12"/>
                    <a:pt x="362" y="12"/>
                  </a:cubicBezTo>
                  <a:cubicBezTo>
                    <a:pt x="366" y="12"/>
                    <a:pt x="368" y="10"/>
                    <a:pt x="368" y="6"/>
                  </a:cubicBezTo>
                  <a:cubicBezTo>
                    <a:pt x="368" y="2"/>
                    <a:pt x="365" y="0"/>
                    <a:pt x="362" y="0"/>
                  </a:cubicBezTo>
                  <a:cubicBezTo>
                    <a:pt x="359" y="0"/>
                    <a:pt x="357" y="2"/>
                    <a:pt x="357" y="6"/>
                  </a:cubicBezTo>
                  <a:moveTo>
                    <a:pt x="367" y="24"/>
                  </a:moveTo>
                  <a:cubicBezTo>
                    <a:pt x="367" y="23"/>
                    <a:pt x="367" y="19"/>
                    <a:pt x="362" y="19"/>
                  </a:cubicBezTo>
                  <a:cubicBezTo>
                    <a:pt x="358" y="19"/>
                    <a:pt x="358" y="23"/>
                    <a:pt x="358" y="24"/>
                  </a:cubicBezTo>
                  <a:cubicBezTo>
                    <a:pt x="358" y="69"/>
                    <a:pt x="358" y="69"/>
                    <a:pt x="358" y="69"/>
                  </a:cubicBezTo>
                  <a:cubicBezTo>
                    <a:pt x="358" y="72"/>
                    <a:pt x="360" y="73"/>
                    <a:pt x="363" y="73"/>
                  </a:cubicBezTo>
                  <a:cubicBezTo>
                    <a:pt x="365" y="73"/>
                    <a:pt x="366" y="72"/>
                    <a:pt x="367" y="71"/>
                  </a:cubicBezTo>
                  <a:cubicBezTo>
                    <a:pt x="367" y="71"/>
                    <a:pt x="367" y="70"/>
                    <a:pt x="367" y="69"/>
                  </a:cubicBezTo>
                  <a:lnTo>
                    <a:pt x="367" y="24"/>
                  </a:lnTo>
                  <a:close/>
                  <a:moveTo>
                    <a:pt x="306" y="5"/>
                  </a:moveTo>
                  <a:cubicBezTo>
                    <a:pt x="306" y="3"/>
                    <a:pt x="305" y="0"/>
                    <a:pt x="301" y="0"/>
                  </a:cubicBezTo>
                  <a:cubicBezTo>
                    <a:pt x="296" y="0"/>
                    <a:pt x="296" y="4"/>
                    <a:pt x="296" y="5"/>
                  </a:cubicBezTo>
                  <a:cubicBezTo>
                    <a:pt x="296" y="69"/>
                    <a:pt x="296" y="69"/>
                    <a:pt x="296" y="69"/>
                  </a:cubicBezTo>
                  <a:cubicBezTo>
                    <a:pt x="296" y="70"/>
                    <a:pt x="297" y="73"/>
                    <a:pt x="301" y="73"/>
                  </a:cubicBezTo>
                  <a:cubicBezTo>
                    <a:pt x="305" y="73"/>
                    <a:pt x="306" y="70"/>
                    <a:pt x="306" y="69"/>
                  </a:cubicBezTo>
                  <a:cubicBezTo>
                    <a:pt x="306" y="49"/>
                    <a:pt x="306" y="49"/>
                    <a:pt x="306" y="49"/>
                  </a:cubicBezTo>
                  <a:cubicBezTo>
                    <a:pt x="317" y="37"/>
                    <a:pt x="317" y="37"/>
                    <a:pt x="317" y="37"/>
                  </a:cubicBezTo>
                  <a:cubicBezTo>
                    <a:pt x="343" y="71"/>
                    <a:pt x="343" y="71"/>
                    <a:pt x="343" y="71"/>
                  </a:cubicBezTo>
                  <a:cubicBezTo>
                    <a:pt x="344" y="72"/>
                    <a:pt x="345" y="73"/>
                    <a:pt x="348" y="73"/>
                  </a:cubicBezTo>
                  <a:cubicBezTo>
                    <a:pt x="351" y="73"/>
                    <a:pt x="353" y="71"/>
                    <a:pt x="353" y="68"/>
                  </a:cubicBezTo>
                  <a:cubicBezTo>
                    <a:pt x="353" y="67"/>
                    <a:pt x="353" y="67"/>
                    <a:pt x="352" y="66"/>
                  </a:cubicBezTo>
                  <a:cubicBezTo>
                    <a:pt x="324" y="31"/>
                    <a:pt x="324" y="31"/>
                    <a:pt x="324" y="31"/>
                  </a:cubicBezTo>
                  <a:cubicBezTo>
                    <a:pt x="347" y="8"/>
                    <a:pt x="347" y="8"/>
                    <a:pt x="347" y="8"/>
                  </a:cubicBezTo>
                  <a:cubicBezTo>
                    <a:pt x="348" y="7"/>
                    <a:pt x="349" y="6"/>
                    <a:pt x="349" y="5"/>
                  </a:cubicBezTo>
                  <a:cubicBezTo>
                    <a:pt x="349" y="3"/>
                    <a:pt x="347" y="0"/>
                    <a:pt x="344" y="0"/>
                  </a:cubicBezTo>
                  <a:cubicBezTo>
                    <a:pt x="342" y="0"/>
                    <a:pt x="341" y="1"/>
                    <a:pt x="341" y="2"/>
                  </a:cubicBezTo>
                  <a:cubicBezTo>
                    <a:pt x="306" y="37"/>
                    <a:pt x="306" y="37"/>
                    <a:pt x="306" y="37"/>
                  </a:cubicBezTo>
                  <a:lnTo>
                    <a:pt x="306" y="5"/>
                  </a:lnTo>
                  <a:close/>
                  <a:moveTo>
                    <a:pt x="264" y="35"/>
                  </a:moveTo>
                  <a:cubicBezTo>
                    <a:pt x="263" y="35"/>
                    <a:pt x="260" y="35"/>
                    <a:pt x="260" y="39"/>
                  </a:cubicBezTo>
                  <a:cubicBezTo>
                    <a:pt x="260" y="43"/>
                    <a:pt x="263" y="43"/>
                    <a:pt x="264" y="43"/>
                  </a:cubicBezTo>
                  <a:cubicBezTo>
                    <a:pt x="282" y="43"/>
                    <a:pt x="282" y="43"/>
                    <a:pt x="282" y="43"/>
                  </a:cubicBezTo>
                  <a:cubicBezTo>
                    <a:pt x="285" y="43"/>
                    <a:pt x="286" y="42"/>
                    <a:pt x="286" y="39"/>
                  </a:cubicBezTo>
                  <a:cubicBezTo>
                    <a:pt x="286" y="35"/>
                    <a:pt x="283" y="35"/>
                    <a:pt x="282" y="35"/>
                  </a:cubicBezTo>
                  <a:lnTo>
                    <a:pt x="264" y="35"/>
                  </a:lnTo>
                  <a:close/>
                  <a:moveTo>
                    <a:pt x="228" y="66"/>
                  </a:moveTo>
                  <a:cubicBezTo>
                    <a:pt x="223" y="66"/>
                    <a:pt x="219" y="64"/>
                    <a:pt x="217" y="61"/>
                  </a:cubicBezTo>
                  <a:cubicBezTo>
                    <a:pt x="214" y="57"/>
                    <a:pt x="213" y="52"/>
                    <a:pt x="213" y="47"/>
                  </a:cubicBezTo>
                  <a:cubicBezTo>
                    <a:pt x="213" y="42"/>
                    <a:pt x="214" y="36"/>
                    <a:pt x="216" y="33"/>
                  </a:cubicBezTo>
                  <a:cubicBezTo>
                    <a:pt x="220" y="27"/>
                    <a:pt x="226" y="27"/>
                    <a:pt x="228" y="27"/>
                  </a:cubicBezTo>
                  <a:cubicBezTo>
                    <a:pt x="241" y="27"/>
                    <a:pt x="244" y="37"/>
                    <a:pt x="244" y="47"/>
                  </a:cubicBezTo>
                  <a:cubicBezTo>
                    <a:pt x="244" y="50"/>
                    <a:pt x="244" y="56"/>
                    <a:pt x="240" y="61"/>
                  </a:cubicBezTo>
                  <a:cubicBezTo>
                    <a:pt x="237" y="65"/>
                    <a:pt x="233" y="66"/>
                    <a:pt x="228" y="66"/>
                  </a:cubicBezTo>
                  <a:moveTo>
                    <a:pt x="254" y="46"/>
                  </a:moveTo>
                  <a:cubicBezTo>
                    <a:pt x="254" y="29"/>
                    <a:pt x="244" y="19"/>
                    <a:pt x="229" y="19"/>
                  </a:cubicBezTo>
                  <a:cubicBezTo>
                    <a:pt x="224" y="19"/>
                    <a:pt x="216" y="20"/>
                    <a:pt x="210" y="27"/>
                  </a:cubicBezTo>
                  <a:cubicBezTo>
                    <a:pt x="204" y="33"/>
                    <a:pt x="203" y="42"/>
                    <a:pt x="203" y="47"/>
                  </a:cubicBezTo>
                  <a:cubicBezTo>
                    <a:pt x="203" y="50"/>
                    <a:pt x="203" y="60"/>
                    <a:pt x="210" y="67"/>
                  </a:cubicBezTo>
                  <a:cubicBezTo>
                    <a:pt x="216" y="73"/>
                    <a:pt x="223" y="74"/>
                    <a:pt x="228" y="74"/>
                  </a:cubicBezTo>
                  <a:cubicBezTo>
                    <a:pt x="233" y="74"/>
                    <a:pt x="241" y="73"/>
                    <a:pt x="247" y="66"/>
                  </a:cubicBezTo>
                  <a:cubicBezTo>
                    <a:pt x="253" y="60"/>
                    <a:pt x="254" y="51"/>
                    <a:pt x="254" y="46"/>
                  </a:cubicBezTo>
                  <a:moveTo>
                    <a:pt x="182" y="24"/>
                  </a:moveTo>
                  <a:cubicBezTo>
                    <a:pt x="182" y="22"/>
                    <a:pt x="181" y="19"/>
                    <a:pt x="177" y="19"/>
                  </a:cubicBezTo>
                  <a:cubicBezTo>
                    <a:pt x="173" y="19"/>
                    <a:pt x="173" y="22"/>
                    <a:pt x="173" y="24"/>
                  </a:cubicBezTo>
                  <a:cubicBezTo>
                    <a:pt x="173" y="69"/>
                    <a:pt x="173" y="69"/>
                    <a:pt x="173" y="69"/>
                  </a:cubicBezTo>
                  <a:cubicBezTo>
                    <a:pt x="173" y="71"/>
                    <a:pt x="173" y="73"/>
                    <a:pt x="177" y="73"/>
                  </a:cubicBezTo>
                  <a:cubicBezTo>
                    <a:pt x="182" y="73"/>
                    <a:pt x="182" y="71"/>
                    <a:pt x="182" y="69"/>
                  </a:cubicBezTo>
                  <a:cubicBezTo>
                    <a:pt x="182" y="49"/>
                    <a:pt x="182" y="49"/>
                    <a:pt x="182" y="49"/>
                  </a:cubicBezTo>
                  <a:cubicBezTo>
                    <a:pt x="182" y="43"/>
                    <a:pt x="182" y="36"/>
                    <a:pt x="189" y="31"/>
                  </a:cubicBezTo>
                  <a:cubicBezTo>
                    <a:pt x="191" y="29"/>
                    <a:pt x="194" y="29"/>
                    <a:pt x="197" y="28"/>
                  </a:cubicBezTo>
                  <a:cubicBezTo>
                    <a:pt x="198" y="28"/>
                    <a:pt x="201" y="28"/>
                    <a:pt x="201" y="24"/>
                  </a:cubicBezTo>
                  <a:cubicBezTo>
                    <a:pt x="201" y="19"/>
                    <a:pt x="196" y="19"/>
                    <a:pt x="195" y="19"/>
                  </a:cubicBezTo>
                  <a:cubicBezTo>
                    <a:pt x="189" y="19"/>
                    <a:pt x="183" y="23"/>
                    <a:pt x="182" y="29"/>
                  </a:cubicBezTo>
                  <a:lnTo>
                    <a:pt x="182" y="24"/>
                  </a:lnTo>
                  <a:close/>
                  <a:moveTo>
                    <a:pt x="151" y="47"/>
                  </a:moveTo>
                  <a:cubicBezTo>
                    <a:pt x="151" y="49"/>
                    <a:pt x="151" y="60"/>
                    <a:pt x="142" y="65"/>
                  </a:cubicBezTo>
                  <a:cubicBezTo>
                    <a:pt x="140" y="66"/>
                    <a:pt x="138" y="66"/>
                    <a:pt x="136" y="66"/>
                  </a:cubicBezTo>
                  <a:cubicBezTo>
                    <a:pt x="124" y="66"/>
                    <a:pt x="121" y="55"/>
                    <a:pt x="121" y="47"/>
                  </a:cubicBezTo>
                  <a:cubicBezTo>
                    <a:pt x="121" y="44"/>
                    <a:pt x="122" y="42"/>
                    <a:pt x="122" y="40"/>
                  </a:cubicBezTo>
                  <a:cubicBezTo>
                    <a:pt x="123" y="32"/>
                    <a:pt x="127" y="27"/>
                    <a:pt x="135" y="27"/>
                  </a:cubicBezTo>
                  <a:cubicBezTo>
                    <a:pt x="139" y="27"/>
                    <a:pt x="144" y="28"/>
                    <a:pt x="148" y="33"/>
                  </a:cubicBezTo>
                  <a:cubicBezTo>
                    <a:pt x="150" y="37"/>
                    <a:pt x="151" y="42"/>
                    <a:pt x="151" y="47"/>
                  </a:cubicBezTo>
                  <a:moveTo>
                    <a:pt x="160" y="5"/>
                  </a:moveTo>
                  <a:cubicBezTo>
                    <a:pt x="160" y="3"/>
                    <a:pt x="159" y="2"/>
                    <a:pt x="157" y="1"/>
                  </a:cubicBezTo>
                  <a:cubicBezTo>
                    <a:pt x="156" y="0"/>
                    <a:pt x="155" y="0"/>
                    <a:pt x="155" y="0"/>
                  </a:cubicBezTo>
                  <a:cubicBezTo>
                    <a:pt x="153" y="0"/>
                    <a:pt x="152" y="1"/>
                    <a:pt x="151" y="3"/>
                  </a:cubicBezTo>
                  <a:cubicBezTo>
                    <a:pt x="151" y="3"/>
                    <a:pt x="151" y="4"/>
                    <a:pt x="151" y="5"/>
                  </a:cubicBezTo>
                  <a:cubicBezTo>
                    <a:pt x="151" y="27"/>
                    <a:pt x="151" y="27"/>
                    <a:pt x="151" y="27"/>
                  </a:cubicBezTo>
                  <a:cubicBezTo>
                    <a:pt x="149" y="25"/>
                    <a:pt x="145" y="19"/>
                    <a:pt x="134" y="19"/>
                  </a:cubicBezTo>
                  <a:cubicBezTo>
                    <a:pt x="117" y="19"/>
                    <a:pt x="112" y="33"/>
                    <a:pt x="112" y="46"/>
                  </a:cubicBezTo>
                  <a:cubicBezTo>
                    <a:pt x="112" y="61"/>
                    <a:pt x="118" y="74"/>
                    <a:pt x="134" y="74"/>
                  </a:cubicBezTo>
                  <a:cubicBezTo>
                    <a:pt x="139" y="74"/>
                    <a:pt x="143" y="73"/>
                    <a:pt x="146" y="71"/>
                  </a:cubicBezTo>
                  <a:cubicBezTo>
                    <a:pt x="149" y="69"/>
                    <a:pt x="150" y="68"/>
                    <a:pt x="151" y="67"/>
                  </a:cubicBezTo>
                  <a:cubicBezTo>
                    <a:pt x="151" y="69"/>
                    <a:pt x="151" y="70"/>
                    <a:pt x="151" y="71"/>
                  </a:cubicBezTo>
                  <a:cubicBezTo>
                    <a:pt x="151" y="72"/>
                    <a:pt x="153" y="73"/>
                    <a:pt x="155" y="73"/>
                  </a:cubicBezTo>
                  <a:cubicBezTo>
                    <a:pt x="159" y="73"/>
                    <a:pt x="160" y="70"/>
                    <a:pt x="160" y="69"/>
                  </a:cubicBezTo>
                  <a:lnTo>
                    <a:pt x="160" y="5"/>
                  </a:lnTo>
                  <a:close/>
                  <a:moveTo>
                    <a:pt x="73" y="22"/>
                  </a:moveTo>
                  <a:cubicBezTo>
                    <a:pt x="73" y="21"/>
                    <a:pt x="72" y="19"/>
                    <a:pt x="69" y="19"/>
                  </a:cubicBezTo>
                  <a:cubicBezTo>
                    <a:pt x="66" y="19"/>
                    <a:pt x="64" y="21"/>
                    <a:pt x="64" y="24"/>
                  </a:cubicBezTo>
                  <a:cubicBezTo>
                    <a:pt x="64" y="25"/>
                    <a:pt x="64" y="25"/>
                    <a:pt x="64" y="26"/>
                  </a:cubicBezTo>
                  <a:cubicBezTo>
                    <a:pt x="83" y="73"/>
                    <a:pt x="83" y="73"/>
                    <a:pt x="83" y="73"/>
                  </a:cubicBezTo>
                  <a:cubicBezTo>
                    <a:pt x="81" y="77"/>
                    <a:pt x="81" y="78"/>
                    <a:pt x="79" y="80"/>
                  </a:cubicBezTo>
                  <a:cubicBezTo>
                    <a:pt x="78" y="82"/>
                    <a:pt x="75" y="83"/>
                    <a:pt x="73" y="83"/>
                  </a:cubicBezTo>
                  <a:cubicBezTo>
                    <a:pt x="72" y="83"/>
                    <a:pt x="69" y="82"/>
                    <a:pt x="69" y="82"/>
                  </a:cubicBezTo>
                  <a:cubicBezTo>
                    <a:pt x="68" y="82"/>
                    <a:pt x="67" y="82"/>
                    <a:pt x="67" y="83"/>
                  </a:cubicBezTo>
                  <a:cubicBezTo>
                    <a:pt x="66" y="83"/>
                    <a:pt x="66" y="85"/>
                    <a:pt x="66" y="86"/>
                  </a:cubicBezTo>
                  <a:cubicBezTo>
                    <a:pt x="66" y="90"/>
                    <a:pt x="68" y="91"/>
                    <a:pt x="73" y="91"/>
                  </a:cubicBezTo>
                  <a:cubicBezTo>
                    <a:pt x="85" y="91"/>
                    <a:pt x="88" y="84"/>
                    <a:pt x="91" y="74"/>
                  </a:cubicBezTo>
                  <a:cubicBezTo>
                    <a:pt x="108" y="25"/>
                    <a:pt x="108" y="25"/>
                    <a:pt x="108" y="25"/>
                  </a:cubicBezTo>
                  <a:cubicBezTo>
                    <a:pt x="108" y="25"/>
                    <a:pt x="108" y="24"/>
                    <a:pt x="108" y="24"/>
                  </a:cubicBezTo>
                  <a:cubicBezTo>
                    <a:pt x="108" y="21"/>
                    <a:pt x="106" y="19"/>
                    <a:pt x="103" y="19"/>
                  </a:cubicBezTo>
                  <a:cubicBezTo>
                    <a:pt x="100" y="19"/>
                    <a:pt x="99" y="21"/>
                    <a:pt x="99" y="22"/>
                  </a:cubicBezTo>
                  <a:cubicBezTo>
                    <a:pt x="91" y="47"/>
                    <a:pt x="91" y="47"/>
                    <a:pt x="91" y="47"/>
                  </a:cubicBezTo>
                  <a:cubicBezTo>
                    <a:pt x="91" y="48"/>
                    <a:pt x="89" y="53"/>
                    <a:pt x="89" y="54"/>
                  </a:cubicBezTo>
                  <a:cubicBezTo>
                    <a:pt x="88" y="57"/>
                    <a:pt x="87" y="59"/>
                    <a:pt x="87" y="62"/>
                  </a:cubicBezTo>
                  <a:cubicBezTo>
                    <a:pt x="86" y="60"/>
                    <a:pt x="86" y="58"/>
                    <a:pt x="85" y="54"/>
                  </a:cubicBezTo>
                  <a:lnTo>
                    <a:pt x="73" y="22"/>
                  </a:lnTo>
                  <a:close/>
                  <a:moveTo>
                    <a:pt x="47" y="69"/>
                  </a:moveTo>
                  <a:cubicBezTo>
                    <a:pt x="47" y="70"/>
                    <a:pt x="48" y="73"/>
                    <a:pt x="52" y="73"/>
                  </a:cubicBezTo>
                  <a:cubicBezTo>
                    <a:pt x="54" y="73"/>
                    <a:pt x="56" y="72"/>
                    <a:pt x="56" y="71"/>
                  </a:cubicBezTo>
                  <a:cubicBezTo>
                    <a:pt x="57" y="70"/>
                    <a:pt x="57" y="70"/>
                    <a:pt x="57" y="69"/>
                  </a:cubicBezTo>
                  <a:cubicBezTo>
                    <a:pt x="57" y="5"/>
                    <a:pt x="57" y="5"/>
                    <a:pt x="57" y="5"/>
                  </a:cubicBezTo>
                  <a:cubicBezTo>
                    <a:pt x="57" y="4"/>
                    <a:pt x="56" y="0"/>
                    <a:pt x="52" y="0"/>
                  </a:cubicBezTo>
                  <a:cubicBezTo>
                    <a:pt x="49" y="0"/>
                    <a:pt x="48" y="2"/>
                    <a:pt x="48" y="3"/>
                  </a:cubicBezTo>
                  <a:cubicBezTo>
                    <a:pt x="47" y="3"/>
                    <a:pt x="47" y="4"/>
                    <a:pt x="47" y="5"/>
                  </a:cubicBezTo>
                  <a:cubicBezTo>
                    <a:pt x="47" y="32"/>
                    <a:pt x="47" y="32"/>
                    <a:pt x="47" y="32"/>
                  </a:cubicBezTo>
                  <a:cubicBezTo>
                    <a:pt x="10" y="32"/>
                    <a:pt x="10" y="32"/>
                    <a:pt x="10" y="32"/>
                  </a:cubicBezTo>
                  <a:cubicBezTo>
                    <a:pt x="10" y="5"/>
                    <a:pt x="10" y="5"/>
                    <a:pt x="10" y="5"/>
                  </a:cubicBezTo>
                  <a:cubicBezTo>
                    <a:pt x="10" y="3"/>
                    <a:pt x="10" y="2"/>
                    <a:pt x="8" y="1"/>
                  </a:cubicBezTo>
                  <a:cubicBezTo>
                    <a:pt x="7" y="0"/>
                    <a:pt x="6" y="0"/>
                    <a:pt x="5" y="0"/>
                  </a:cubicBezTo>
                  <a:cubicBezTo>
                    <a:pt x="1" y="0"/>
                    <a:pt x="0" y="4"/>
                    <a:pt x="0" y="5"/>
                  </a:cubicBezTo>
                  <a:cubicBezTo>
                    <a:pt x="0" y="69"/>
                    <a:pt x="0" y="69"/>
                    <a:pt x="0" y="69"/>
                  </a:cubicBezTo>
                  <a:cubicBezTo>
                    <a:pt x="0" y="70"/>
                    <a:pt x="1" y="72"/>
                    <a:pt x="3" y="73"/>
                  </a:cubicBezTo>
                  <a:cubicBezTo>
                    <a:pt x="3" y="73"/>
                    <a:pt x="4" y="73"/>
                    <a:pt x="5" y="73"/>
                  </a:cubicBezTo>
                  <a:cubicBezTo>
                    <a:pt x="9" y="73"/>
                    <a:pt x="10" y="70"/>
                    <a:pt x="10" y="69"/>
                  </a:cubicBezTo>
                  <a:cubicBezTo>
                    <a:pt x="10" y="40"/>
                    <a:pt x="10" y="40"/>
                    <a:pt x="10" y="40"/>
                  </a:cubicBezTo>
                  <a:cubicBezTo>
                    <a:pt x="47" y="40"/>
                    <a:pt x="47" y="40"/>
                    <a:pt x="47" y="40"/>
                  </a:cubicBezTo>
                  <a:lnTo>
                    <a:pt x="47" y="69"/>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4">
              <a:extLst>
                <a:ext uri="{FF2B5EF4-FFF2-40B4-BE49-F238E27FC236}">
                  <a16:creationId xmlns:a16="http://schemas.microsoft.com/office/drawing/2014/main" id="{428B5FFB-98B0-4849-9E8F-1CE8E38839B6}"/>
                </a:ext>
              </a:extLst>
            </p:cNvPr>
            <p:cNvSpPr>
              <a:spLocks noEditPoints="1"/>
            </p:cNvSpPr>
            <p:nvPr/>
          </p:nvSpPr>
          <p:spPr bwMode="auto">
            <a:xfrm>
              <a:off x="9193213" y="6146800"/>
              <a:ext cx="1274763" cy="330200"/>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9" name="White Frame">
            <a:extLst>
              <a:ext uri="{FF2B5EF4-FFF2-40B4-BE49-F238E27FC236}">
                <a16:creationId xmlns:a16="http://schemas.microsoft.com/office/drawing/2014/main" id="{911D8F2E-FB75-4F86-AC54-1A1EAC1A89D1}"/>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5" name="Wellspect">
            <a:extLst>
              <a:ext uri="{FF2B5EF4-FFF2-40B4-BE49-F238E27FC236}">
                <a16:creationId xmlns:a16="http://schemas.microsoft.com/office/drawing/2014/main" id="{9D44FDAC-07C9-4888-8618-7FDEFF1ADA78}"/>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459442038"/>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14" name="Navina">
            <a:extLst>
              <a:ext uri="{FF2B5EF4-FFF2-40B4-BE49-F238E27FC236}">
                <a16:creationId xmlns:a16="http://schemas.microsoft.com/office/drawing/2014/main" id="{88703749-B591-4C0F-BD0A-30AE1D4E5357}"/>
              </a:ext>
            </a:extLst>
          </p:cNvPr>
          <p:cNvSpPr>
            <a:spLocks noEditPoints="1"/>
          </p:cNvSpPr>
          <p:nvPr userDrawn="1"/>
        </p:nvSpPr>
        <p:spPr bwMode="auto">
          <a:xfrm>
            <a:off x="10445752" y="6146800"/>
            <a:ext cx="1420812"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pic>
        <p:nvPicPr>
          <p:cNvPr id="8" name="White Frame">
            <a:extLst>
              <a:ext uri="{FF2B5EF4-FFF2-40B4-BE49-F238E27FC236}">
                <a16:creationId xmlns:a16="http://schemas.microsoft.com/office/drawing/2014/main" id="{92C649D3-C36F-4937-9237-60798B93245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074"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21067079"/>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txStyles>
    <p:titleStyle>
      <a:lvl1pPr algn="l" defTabSz="914400" rtl="0" eaLnBrk="1" latinLnBrk="0" hangingPunct="1">
        <a:lnSpc>
          <a:spcPct val="90000"/>
        </a:lnSpc>
        <a:spcBef>
          <a:spcPct val="0"/>
        </a:spcBef>
        <a:buNone/>
        <a:defRPr sz="3600"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9" name="White Frame">
            <a:extLst>
              <a:ext uri="{FF2B5EF4-FFF2-40B4-BE49-F238E27FC236}">
                <a16:creationId xmlns:a16="http://schemas.microsoft.com/office/drawing/2014/main" id="{46191C26-5E43-4F64-9BF7-2B0FCCA45F8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074" y="2291"/>
            <a:ext cx="12196074" cy="6855709"/>
          </a:xfrm>
          <a:prstGeom prst="rect">
            <a:avLst/>
          </a:prstGeom>
        </p:spPr>
      </p:pic>
      <p:grpSp>
        <p:nvGrpSpPr>
          <p:cNvPr id="16" name="Navina Smart">
            <a:extLst>
              <a:ext uri="{FF2B5EF4-FFF2-40B4-BE49-F238E27FC236}">
                <a16:creationId xmlns:a16="http://schemas.microsoft.com/office/drawing/2014/main" id="{66AD731D-9266-42ED-A6C6-62419BA18C38}"/>
              </a:ext>
            </a:extLst>
          </p:cNvPr>
          <p:cNvGrpSpPr/>
          <p:nvPr userDrawn="1"/>
        </p:nvGrpSpPr>
        <p:grpSpPr>
          <a:xfrm>
            <a:off x="9503866" y="6146799"/>
            <a:ext cx="2271712" cy="331787"/>
            <a:chOff x="3827463" y="-796925"/>
            <a:chExt cx="2271712" cy="331787"/>
          </a:xfrm>
        </p:grpSpPr>
        <p:sp>
          <p:nvSpPr>
            <p:cNvPr id="17" name="Freeform 5">
              <a:extLst>
                <a:ext uri="{FF2B5EF4-FFF2-40B4-BE49-F238E27FC236}">
                  <a16:creationId xmlns:a16="http://schemas.microsoft.com/office/drawing/2014/main" id="{3CB882FA-7146-4310-93AD-3EFC83B6E634}"/>
                </a:ext>
              </a:extLst>
            </p:cNvPr>
            <p:cNvSpPr>
              <a:spLocks noEditPoints="1"/>
            </p:cNvSpPr>
            <p:nvPr userDrawn="1"/>
          </p:nvSpPr>
          <p:spPr bwMode="auto">
            <a:xfrm>
              <a:off x="5262563" y="-709613"/>
              <a:ext cx="836612" cy="241300"/>
            </a:xfrm>
            <a:custGeom>
              <a:avLst/>
              <a:gdLst>
                <a:gd name="T0" fmla="*/ 257 w 263"/>
                <a:gd name="T1" fmla="*/ 73 h 74"/>
                <a:gd name="T2" fmla="*/ 258 w 263"/>
                <a:gd name="T3" fmla="*/ 66 h 74"/>
                <a:gd name="T4" fmla="*/ 252 w 263"/>
                <a:gd name="T5" fmla="*/ 54 h 74"/>
                <a:gd name="T6" fmla="*/ 258 w 263"/>
                <a:gd name="T7" fmla="*/ 28 h 74"/>
                <a:gd name="T8" fmla="*/ 258 w 263"/>
                <a:gd name="T9" fmla="*/ 20 h 74"/>
                <a:gd name="T10" fmla="*/ 252 w 263"/>
                <a:gd name="T11" fmla="*/ 8 h 74"/>
                <a:gd name="T12" fmla="*/ 243 w 263"/>
                <a:gd name="T13" fmla="*/ 8 h 74"/>
                <a:gd name="T14" fmla="*/ 237 w 263"/>
                <a:gd name="T15" fmla="*/ 20 h 74"/>
                <a:gd name="T16" fmla="*/ 237 w 263"/>
                <a:gd name="T17" fmla="*/ 28 h 74"/>
                <a:gd name="T18" fmla="*/ 243 w 263"/>
                <a:gd name="T19" fmla="*/ 58 h 74"/>
                <a:gd name="T20" fmla="*/ 209 w 263"/>
                <a:gd name="T21" fmla="*/ 19 h 74"/>
                <a:gd name="T22" fmla="*/ 205 w 263"/>
                <a:gd name="T23" fmla="*/ 69 h 74"/>
                <a:gd name="T24" fmla="*/ 214 w 263"/>
                <a:gd name="T25" fmla="*/ 69 h 74"/>
                <a:gd name="T26" fmla="*/ 221 w 263"/>
                <a:gd name="T27" fmla="*/ 31 h 74"/>
                <a:gd name="T28" fmla="*/ 233 w 263"/>
                <a:gd name="T29" fmla="*/ 24 h 74"/>
                <a:gd name="T30" fmla="*/ 214 w 263"/>
                <a:gd name="T31" fmla="*/ 29 h 74"/>
                <a:gd name="T32" fmla="*/ 176 w 263"/>
                <a:gd name="T33" fmla="*/ 47 h 74"/>
                <a:gd name="T34" fmla="*/ 180 w 263"/>
                <a:gd name="T35" fmla="*/ 61 h 74"/>
                <a:gd name="T36" fmla="*/ 159 w 263"/>
                <a:gd name="T37" fmla="*/ 58 h 74"/>
                <a:gd name="T38" fmla="*/ 171 w 263"/>
                <a:gd name="T39" fmla="*/ 49 h 74"/>
                <a:gd name="T40" fmla="*/ 192 w 263"/>
                <a:gd name="T41" fmla="*/ 39 h 74"/>
                <a:gd name="T42" fmla="*/ 172 w 263"/>
                <a:gd name="T43" fmla="*/ 19 h 74"/>
                <a:gd name="T44" fmla="*/ 152 w 263"/>
                <a:gd name="T45" fmla="*/ 33 h 74"/>
                <a:gd name="T46" fmla="*/ 161 w 263"/>
                <a:gd name="T47" fmla="*/ 34 h 74"/>
                <a:gd name="T48" fmla="*/ 183 w 263"/>
                <a:gd name="T49" fmla="*/ 35 h 74"/>
                <a:gd name="T50" fmla="*/ 174 w 263"/>
                <a:gd name="T51" fmla="*/ 41 h 74"/>
                <a:gd name="T52" fmla="*/ 150 w 263"/>
                <a:gd name="T53" fmla="*/ 58 h 74"/>
                <a:gd name="T54" fmla="*/ 183 w 263"/>
                <a:gd name="T55" fmla="*/ 66 h 74"/>
                <a:gd name="T56" fmla="*/ 188 w 263"/>
                <a:gd name="T57" fmla="*/ 73 h 74"/>
                <a:gd name="T58" fmla="*/ 192 w 263"/>
                <a:gd name="T59" fmla="*/ 39 h 74"/>
                <a:gd name="T60" fmla="*/ 71 w 263"/>
                <a:gd name="T61" fmla="*/ 73 h 74"/>
                <a:gd name="T62" fmla="*/ 76 w 263"/>
                <a:gd name="T63" fmla="*/ 69 h 74"/>
                <a:gd name="T64" fmla="*/ 79 w 263"/>
                <a:gd name="T65" fmla="*/ 33 h 74"/>
                <a:gd name="T66" fmla="*/ 98 w 263"/>
                <a:gd name="T67" fmla="*/ 36 h 74"/>
                <a:gd name="T68" fmla="*/ 98 w 263"/>
                <a:gd name="T69" fmla="*/ 69 h 74"/>
                <a:gd name="T70" fmla="*/ 103 w 263"/>
                <a:gd name="T71" fmla="*/ 73 h 74"/>
                <a:gd name="T72" fmla="*/ 108 w 263"/>
                <a:gd name="T73" fmla="*/ 69 h 74"/>
                <a:gd name="T74" fmla="*/ 110 w 263"/>
                <a:gd name="T75" fmla="*/ 33 h 74"/>
                <a:gd name="T76" fmla="*/ 130 w 263"/>
                <a:gd name="T77" fmla="*/ 38 h 74"/>
                <a:gd name="T78" fmla="*/ 130 w 263"/>
                <a:gd name="T79" fmla="*/ 69 h 74"/>
                <a:gd name="T80" fmla="*/ 135 w 263"/>
                <a:gd name="T81" fmla="*/ 73 h 74"/>
                <a:gd name="T82" fmla="*/ 140 w 263"/>
                <a:gd name="T83" fmla="*/ 38 h 74"/>
                <a:gd name="T84" fmla="*/ 122 w 263"/>
                <a:gd name="T85" fmla="*/ 19 h 74"/>
                <a:gd name="T86" fmla="*/ 100 w 263"/>
                <a:gd name="T87" fmla="*/ 21 h 74"/>
                <a:gd name="T88" fmla="*/ 76 w 263"/>
                <a:gd name="T89" fmla="*/ 26 h 74"/>
                <a:gd name="T90" fmla="*/ 69 w 263"/>
                <a:gd name="T91" fmla="*/ 20 h 74"/>
                <a:gd name="T92" fmla="*/ 67 w 263"/>
                <a:gd name="T93" fmla="*/ 69 h 74"/>
                <a:gd name="T94" fmla="*/ 16 w 263"/>
                <a:gd name="T95" fmla="*/ 25 h 74"/>
                <a:gd name="T96" fmla="*/ 18 w 263"/>
                <a:gd name="T97" fmla="*/ 10 h 74"/>
                <a:gd name="T98" fmla="*/ 43 w 263"/>
                <a:gd name="T99" fmla="*/ 17 h 74"/>
                <a:gd name="T100" fmla="*/ 48 w 263"/>
                <a:gd name="T101" fmla="*/ 22 h 74"/>
                <a:gd name="T102" fmla="*/ 47 w 263"/>
                <a:gd name="T103" fmla="*/ 5 h 74"/>
                <a:gd name="T104" fmla="*/ 4 w 263"/>
                <a:gd name="T105" fmla="*/ 20 h 74"/>
                <a:gd name="T106" fmla="*/ 21 w 263"/>
                <a:gd name="T107" fmla="*/ 38 h 74"/>
                <a:gd name="T108" fmla="*/ 41 w 263"/>
                <a:gd name="T109" fmla="*/ 46 h 74"/>
                <a:gd name="T110" fmla="*/ 41 w 263"/>
                <a:gd name="T111" fmla="*/ 62 h 74"/>
                <a:gd name="T112" fmla="*/ 16 w 263"/>
                <a:gd name="T113" fmla="*/ 62 h 74"/>
                <a:gd name="T114" fmla="*/ 6 w 263"/>
                <a:gd name="T115" fmla="*/ 49 h 74"/>
                <a:gd name="T116" fmla="*/ 9 w 263"/>
                <a:gd name="T117" fmla="*/ 68 h 74"/>
                <a:gd name="T118" fmla="*/ 55 w 263"/>
                <a:gd name="T119" fmla="*/ 53 h 74"/>
                <a:gd name="T120" fmla="*/ 26 w 263"/>
                <a:gd name="T121" fmla="*/ 2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74">
                  <a:moveTo>
                    <a:pt x="243" y="58"/>
                  </a:moveTo>
                  <a:cubicBezTo>
                    <a:pt x="243" y="66"/>
                    <a:pt x="243" y="73"/>
                    <a:pt x="257" y="73"/>
                  </a:cubicBezTo>
                  <a:cubicBezTo>
                    <a:pt x="260" y="73"/>
                    <a:pt x="263" y="73"/>
                    <a:pt x="263" y="70"/>
                  </a:cubicBezTo>
                  <a:cubicBezTo>
                    <a:pt x="263" y="66"/>
                    <a:pt x="260" y="66"/>
                    <a:pt x="258" y="66"/>
                  </a:cubicBezTo>
                  <a:cubicBezTo>
                    <a:pt x="255" y="65"/>
                    <a:pt x="253" y="65"/>
                    <a:pt x="253" y="62"/>
                  </a:cubicBezTo>
                  <a:cubicBezTo>
                    <a:pt x="252" y="61"/>
                    <a:pt x="252" y="60"/>
                    <a:pt x="252" y="54"/>
                  </a:cubicBezTo>
                  <a:cubicBezTo>
                    <a:pt x="252" y="28"/>
                    <a:pt x="252" y="28"/>
                    <a:pt x="252" y="28"/>
                  </a:cubicBezTo>
                  <a:cubicBezTo>
                    <a:pt x="258" y="28"/>
                    <a:pt x="258" y="28"/>
                    <a:pt x="258" y="28"/>
                  </a:cubicBezTo>
                  <a:cubicBezTo>
                    <a:pt x="260" y="28"/>
                    <a:pt x="262" y="28"/>
                    <a:pt x="262" y="24"/>
                  </a:cubicBezTo>
                  <a:cubicBezTo>
                    <a:pt x="262" y="20"/>
                    <a:pt x="260" y="20"/>
                    <a:pt x="258" y="20"/>
                  </a:cubicBezTo>
                  <a:cubicBezTo>
                    <a:pt x="252" y="20"/>
                    <a:pt x="252" y="20"/>
                    <a:pt x="252" y="20"/>
                  </a:cubicBezTo>
                  <a:cubicBezTo>
                    <a:pt x="252" y="8"/>
                    <a:pt x="252" y="8"/>
                    <a:pt x="252" y="8"/>
                  </a:cubicBezTo>
                  <a:cubicBezTo>
                    <a:pt x="252" y="7"/>
                    <a:pt x="252" y="4"/>
                    <a:pt x="247" y="4"/>
                  </a:cubicBezTo>
                  <a:cubicBezTo>
                    <a:pt x="243" y="4"/>
                    <a:pt x="243" y="7"/>
                    <a:pt x="243" y="8"/>
                  </a:cubicBezTo>
                  <a:cubicBezTo>
                    <a:pt x="243" y="20"/>
                    <a:pt x="243" y="20"/>
                    <a:pt x="243" y="20"/>
                  </a:cubicBezTo>
                  <a:cubicBezTo>
                    <a:pt x="237" y="20"/>
                    <a:pt x="237" y="20"/>
                    <a:pt x="237" y="20"/>
                  </a:cubicBezTo>
                  <a:cubicBezTo>
                    <a:pt x="236" y="20"/>
                    <a:pt x="233" y="20"/>
                    <a:pt x="233" y="24"/>
                  </a:cubicBezTo>
                  <a:cubicBezTo>
                    <a:pt x="233" y="28"/>
                    <a:pt x="236" y="28"/>
                    <a:pt x="237" y="28"/>
                  </a:cubicBezTo>
                  <a:cubicBezTo>
                    <a:pt x="243" y="28"/>
                    <a:pt x="243" y="28"/>
                    <a:pt x="243" y="28"/>
                  </a:cubicBezTo>
                  <a:lnTo>
                    <a:pt x="243" y="58"/>
                  </a:lnTo>
                  <a:close/>
                  <a:moveTo>
                    <a:pt x="214" y="24"/>
                  </a:moveTo>
                  <a:cubicBezTo>
                    <a:pt x="214" y="22"/>
                    <a:pt x="213" y="19"/>
                    <a:pt x="209" y="19"/>
                  </a:cubicBezTo>
                  <a:cubicBezTo>
                    <a:pt x="205" y="19"/>
                    <a:pt x="205" y="22"/>
                    <a:pt x="205" y="24"/>
                  </a:cubicBezTo>
                  <a:cubicBezTo>
                    <a:pt x="205" y="69"/>
                    <a:pt x="205" y="69"/>
                    <a:pt x="205" y="69"/>
                  </a:cubicBezTo>
                  <a:cubicBezTo>
                    <a:pt x="205" y="71"/>
                    <a:pt x="205" y="73"/>
                    <a:pt x="209" y="73"/>
                  </a:cubicBezTo>
                  <a:cubicBezTo>
                    <a:pt x="214" y="73"/>
                    <a:pt x="214" y="71"/>
                    <a:pt x="214" y="69"/>
                  </a:cubicBezTo>
                  <a:cubicBezTo>
                    <a:pt x="214" y="49"/>
                    <a:pt x="214" y="49"/>
                    <a:pt x="214" y="49"/>
                  </a:cubicBezTo>
                  <a:cubicBezTo>
                    <a:pt x="214" y="43"/>
                    <a:pt x="214" y="36"/>
                    <a:pt x="221" y="31"/>
                  </a:cubicBezTo>
                  <a:cubicBezTo>
                    <a:pt x="224" y="29"/>
                    <a:pt x="226" y="29"/>
                    <a:pt x="229" y="28"/>
                  </a:cubicBezTo>
                  <a:cubicBezTo>
                    <a:pt x="230" y="28"/>
                    <a:pt x="233" y="28"/>
                    <a:pt x="233" y="24"/>
                  </a:cubicBezTo>
                  <a:cubicBezTo>
                    <a:pt x="233" y="19"/>
                    <a:pt x="229" y="19"/>
                    <a:pt x="227" y="19"/>
                  </a:cubicBezTo>
                  <a:cubicBezTo>
                    <a:pt x="221" y="19"/>
                    <a:pt x="216" y="23"/>
                    <a:pt x="214" y="29"/>
                  </a:cubicBezTo>
                  <a:lnTo>
                    <a:pt x="214" y="24"/>
                  </a:lnTo>
                  <a:close/>
                  <a:moveTo>
                    <a:pt x="176" y="47"/>
                  </a:moveTo>
                  <a:cubicBezTo>
                    <a:pt x="180" y="47"/>
                    <a:pt x="181" y="46"/>
                    <a:pt x="183" y="46"/>
                  </a:cubicBezTo>
                  <a:cubicBezTo>
                    <a:pt x="183" y="52"/>
                    <a:pt x="183" y="57"/>
                    <a:pt x="180" y="61"/>
                  </a:cubicBezTo>
                  <a:cubicBezTo>
                    <a:pt x="179" y="63"/>
                    <a:pt x="175" y="66"/>
                    <a:pt x="169" y="66"/>
                  </a:cubicBezTo>
                  <a:cubicBezTo>
                    <a:pt x="164" y="66"/>
                    <a:pt x="159" y="63"/>
                    <a:pt x="159" y="58"/>
                  </a:cubicBezTo>
                  <a:cubicBezTo>
                    <a:pt x="159" y="52"/>
                    <a:pt x="164" y="51"/>
                    <a:pt x="166" y="50"/>
                  </a:cubicBezTo>
                  <a:cubicBezTo>
                    <a:pt x="167" y="50"/>
                    <a:pt x="169" y="49"/>
                    <a:pt x="171" y="49"/>
                  </a:cubicBezTo>
                  <a:lnTo>
                    <a:pt x="176" y="47"/>
                  </a:lnTo>
                  <a:close/>
                  <a:moveTo>
                    <a:pt x="192" y="39"/>
                  </a:moveTo>
                  <a:cubicBezTo>
                    <a:pt x="192" y="34"/>
                    <a:pt x="192" y="29"/>
                    <a:pt x="188" y="25"/>
                  </a:cubicBezTo>
                  <a:cubicBezTo>
                    <a:pt x="184" y="20"/>
                    <a:pt x="178" y="19"/>
                    <a:pt x="172" y="19"/>
                  </a:cubicBezTo>
                  <a:cubicBezTo>
                    <a:pt x="165" y="19"/>
                    <a:pt x="158" y="21"/>
                    <a:pt x="154" y="27"/>
                  </a:cubicBezTo>
                  <a:cubicBezTo>
                    <a:pt x="153" y="28"/>
                    <a:pt x="152" y="31"/>
                    <a:pt x="152" y="33"/>
                  </a:cubicBezTo>
                  <a:cubicBezTo>
                    <a:pt x="152" y="35"/>
                    <a:pt x="153" y="37"/>
                    <a:pt x="157" y="37"/>
                  </a:cubicBezTo>
                  <a:cubicBezTo>
                    <a:pt x="160" y="37"/>
                    <a:pt x="161" y="35"/>
                    <a:pt x="161" y="34"/>
                  </a:cubicBezTo>
                  <a:cubicBezTo>
                    <a:pt x="162" y="31"/>
                    <a:pt x="164" y="27"/>
                    <a:pt x="172" y="27"/>
                  </a:cubicBezTo>
                  <a:cubicBezTo>
                    <a:pt x="174" y="27"/>
                    <a:pt x="183" y="27"/>
                    <a:pt x="183" y="35"/>
                  </a:cubicBezTo>
                  <a:cubicBezTo>
                    <a:pt x="183" y="38"/>
                    <a:pt x="182" y="39"/>
                    <a:pt x="180" y="39"/>
                  </a:cubicBezTo>
                  <a:cubicBezTo>
                    <a:pt x="179" y="40"/>
                    <a:pt x="177" y="40"/>
                    <a:pt x="174" y="41"/>
                  </a:cubicBezTo>
                  <a:cubicBezTo>
                    <a:pt x="165" y="42"/>
                    <a:pt x="165" y="42"/>
                    <a:pt x="165" y="42"/>
                  </a:cubicBezTo>
                  <a:cubicBezTo>
                    <a:pt x="160" y="44"/>
                    <a:pt x="150" y="46"/>
                    <a:pt x="150" y="58"/>
                  </a:cubicBezTo>
                  <a:cubicBezTo>
                    <a:pt x="150" y="67"/>
                    <a:pt x="156" y="74"/>
                    <a:pt x="167" y="74"/>
                  </a:cubicBezTo>
                  <a:cubicBezTo>
                    <a:pt x="171" y="74"/>
                    <a:pt x="178" y="73"/>
                    <a:pt x="183" y="66"/>
                  </a:cubicBezTo>
                  <a:cubicBezTo>
                    <a:pt x="183" y="70"/>
                    <a:pt x="183" y="70"/>
                    <a:pt x="184" y="71"/>
                  </a:cubicBezTo>
                  <a:cubicBezTo>
                    <a:pt x="184" y="73"/>
                    <a:pt x="186" y="73"/>
                    <a:pt x="188" y="73"/>
                  </a:cubicBezTo>
                  <a:cubicBezTo>
                    <a:pt x="191" y="73"/>
                    <a:pt x="192" y="71"/>
                    <a:pt x="192" y="69"/>
                  </a:cubicBezTo>
                  <a:lnTo>
                    <a:pt x="192" y="39"/>
                  </a:lnTo>
                  <a:close/>
                  <a:moveTo>
                    <a:pt x="67" y="69"/>
                  </a:moveTo>
                  <a:cubicBezTo>
                    <a:pt x="67" y="70"/>
                    <a:pt x="67" y="73"/>
                    <a:pt x="71" y="73"/>
                  </a:cubicBezTo>
                  <a:cubicBezTo>
                    <a:pt x="74" y="73"/>
                    <a:pt x="75" y="72"/>
                    <a:pt x="76" y="71"/>
                  </a:cubicBezTo>
                  <a:cubicBezTo>
                    <a:pt x="76" y="70"/>
                    <a:pt x="76" y="70"/>
                    <a:pt x="76" y="69"/>
                  </a:cubicBezTo>
                  <a:cubicBezTo>
                    <a:pt x="76" y="46"/>
                    <a:pt x="76" y="46"/>
                    <a:pt x="76" y="46"/>
                  </a:cubicBezTo>
                  <a:cubicBezTo>
                    <a:pt x="76" y="40"/>
                    <a:pt x="76" y="36"/>
                    <a:pt x="79" y="33"/>
                  </a:cubicBezTo>
                  <a:cubicBezTo>
                    <a:pt x="81" y="29"/>
                    <a:pt x="85" y="27"/>
                    <a:pt x="89" y="27"/>
                  </a:cubicBezTo>
                  <a:cubicBezTo>
                    <a:pt x="97" y="27"/>
                    <a:pt x="98" y="34"/>
                    <a:pt x="98" y="36"/>
                  </a:cubicBezTo>
                  <a:cubicBezTo>
                    <a:pt x="98" y="37"/>
                    <a:pt x="98" y="38"/>
                    <a:pt x="98" y="43"/>
                  </a:cubicBezTo>
                  <a:cubicBezTo>
                    <a:pt x="98" y="69"/>
                    <a:pt x="98" y="69"/>
                    <a:pt x="98" y="69"/>
                  </a:cubicBezTo>
                  <a:cubicBezTo>
                    <a:pt x="98" y="70"/>
                    <a:pt x="99" y="72"/>
                    <a:pt x="101" y="73"/>
                  </a:cubicBezTo>
                  <a:cubicBezTo>
                    <a:pt x="101" y="73"/>
                    <a:pt x="102" y="73"/>
                    <a:pt x="103" y="73"/>
                  </a:cubicBezTo>
                  <a:cubicBezTo>
                    <a:pt x="104" y="73"/>
                    <a:pt x="105" y="73"/>
                    <a:pt x="106" y="73"/>
                  </a:cubicBezTo>
                  <a:cubicBezTo>
                    <a:pt x="108" y="72"/>
                    <a:pt x="108" y="70"/>
                    <a:pt x="108" y="69"/>
                  </a:cubicBezTo>
                  <a:cubicBezTo>
                    <a:pt x="108" y="44"/>
                    <a:pt x="108" y="44"/>
                    <a:pt x="108" y="44"/>
                  </a:cubicBezTo>
                  <a:cubicBezTo>
                    <a:pt x="108" y="39"/>
                    <a:pt x="108" y="36"/>
                    <a:pt x="110" y="33"/>
                  </a:cubicBezTo>
                  <a:cubicBezTo>
                    <a:pt x="112" y="30"/>
                    <a:pt x="115" y="27"/>
                    <a:pt x="120" y="27"/>
                  </a:cubicBezTo>
                  <a:cubicBezTo>
                    <a:pt x="130" y="27"/>
                    <a:pt x="130" y="35"/>
                    <a:pt x="130" y="38"/>
                  </a:cubicBezTo>
                  <a:cubicBezTo>
                    <a:pt x="130" y="40"/>
                    <a:pt x="130" y="43"/>
                    <a:pt x="130" y="46"/>
                  </a:cubicBezTo>
                  <a:cubicBezTo>
                    <a:pt x="130" y="69"/>
                    <a:pt x="130" y="69"/>
                    <a:pt x="130" y="69"/>
                  </a:cubicBezTo>
                  <a:cubicBezTo>
                    <a:pt x="130" y="70"/>
                    <a:pt x="130" y="72"/>
                    <a:pt x="132" y="73"/>
                  </a:cubicBezTo>
                  <a:cubicBezTo>
                    <a:pt x="133" y="73"/>
                    <a:pt x="134" y="73"/>
                    <a:pt x="135" y="73"/>
                  </a:cubicBezTo>
                  <a:cubicBezTo>
                    <a:pt x="139" y="73"/>
                    <a:pt x="140" y="70"/>
                    <a:pt x="140" y="69"/>
                  </a:cubicBezTo>
                  <a:cubicBezTo>
                    <a:pt x="140" y="38"/>
                    <a:pt x="140" y="38"/>
                    <a:pt x="140" y="38"/>
                  </a:cubicBezTo>
                  <a:cubicBezTo>
                    <a:pt x="140" y="33"/>
                    <a:pt x="139" y="29"/>
                    <a:pt x="136" y="24"/>
                  </a:cubicBezTo>
                  <a:cubicBezTo>
                    <a:pt x="132" y="20"/>
                    <a:pt x="127" y="19"/>
                    <a:pt x="122" y="19"/>
                  </a:cubicBezTo>
                  <a:cubicBezTo>
                    <a:pt x="114" y="19"/>
                    <a:pt x="109" y="22"/>
                    <a:pt x="105" y="27"/>
                  </a:cubicBezTo>
                  <a:cubicBezTo>
                    <a:pt x="105" y="26"/>
                    <a:pt x="103" y="23"/>
                    <a:pt x="100" y="21"/>
                  </a:cubicBezTo>
                  <a:cubicBezTo>
                    <a:pt x="97" y="19"/>
                    <a:pt x="94" y="19"/>
                    <a:pt x="91" y="19"/>
                  </a:cubicBezTo>
                  <a:cubicBezTo>
                    <a:pt x="84" y="19"/>
                    <a:pt x="80" y="21"/>
                    <a:pt x="76" y="26"/>
                  </a:cubicBezTo>
                  <a:cubicBezTo>
                    <a:pt x="76" y="23"/>
                    <a:pt x="76" y="21"/>
                    <a:pt x="74" y="20"/>
                  </a:cubicBezTo>
                  <a:cubicBezTo>
                    <a:pt x="72" y="19"/>
                    <a:pt x="70" y="19"/>
                    <a:pt x="69" y="20"/>
                  </a:cubicBezTo>
                  <a:cubicBezTo>
                    <a:pt x="67" y="21"/>
                    <a:pt x="67" y="22"/>
                    <a:pt x="67" y="24"/>
                  </a:cubicBezTo>
                  <a:lnTo>
                    <a:pt x="67" y="69"/>
                  </a:lnTo>
                  <a:close/>
                  <a:moveTo>
                    <a:pt x="26" y="29"/>
                  </a:moveTo>
                  <a:cubicBezTo>
                    <a:pt x="22" y="28"/>
                    <a:pt x="18" y="27"/>
                    <a:pt x="16" y="25"/>
                  </a:cubicBezTo>
                  <a:cubicBezTo>
                    <a:pt x="16" y="25"/>
                    <a:pt x="14" y="23"/>
                    <a:pt x="14" y="19"/>
                  </a:cubicBezTo>
                  <a:cubicBezTo>
                    <a:pt x="14" y="15"/>
                    <a:pt x="15" y="12"/>
                    <a:pt x="18" y="10"/>
                  </a:cubicBezTo>
                  <a:cubicBezTo>
                    <a:pt x="20" y="9"/>
                    <a:pt x="24" y="8"/>
                    <a:pt x="28" y="8"/>
                  </a:cubicBezTo>
                  <a:cubicBezTo>
                    <a:pt x="39" y="8"/>
                    <a:pt x="42" y="14"/>
                    <a:pt x="43" y="17"/>
                  </a:cubicBezTo>
                  <a:cubicBezTo>
                    <a:pt x="44" y="18"/>
                    <a:pt x="45" y="20"/>
                    <a:pt x="45" y="20"/>
                  </a:cubicBezTo>
                  <a:cubicBezTo>
                    <a:pt x="46" y="22"/>
                    <a:pt x="47" y="22"/>
                    <a:pt x="48" y="22"/>
                  </a:cubicBezTo>
                  <a:cubicBezTo>
                    <a:pt x="51" y="22"/>
                    <a:pt x="53" y="20"/>
                    <a:pt x="53" y="17"/>
                  </a:cubicBezTo>
                  <a:cubicBezTo>
                    <a:pt x="53" y="15"/>
                    <a:pt x="51" y="9"/>
                    <a:pt x="47" y="5"/>
                  </a:cubicBezTo>
                  <a:cubicBezTo>
                    <a:pt x="41" y="0"/>
                    <a:pt x="33" y="0"/>
                    <a:pt x="28" y="0"/>
                  </a:cubicBezTo>
                  <a:cubicBezTo>
                    <a:pt x="12" y="0"/>
                    <a:pt x="4" y="8"/>
                    <a:pt x="4" y="20"/>
                  </a:cubicBezTo>
                  <a:cubicBezTo>
                    <a:pt x="4" y="31"/>
                    <a:pt x="11" y="34"/>
                    <a:pt x="13" y="35"/>
                  </a:cubicBezTo>
                  <a:cubicBezTo>
                    <a:pt x="15" y="36"/>
                    <a:pt x="18" y="37"/>
                    <a:pt x="21" y="38"/>
                  </a:cubicBezTo>
                  <a:cubicBezTo>
                    <a:pt x="28" y="40"/>
                    <a:pt x="28" y="40"/>
                    <a:pt x="28" y="40"/>
                  </a:cubicBezTo>
                  <a:cubicBezTo>
                    <a:pt x="34" y="42"/>
                    <a:pt x="38" y="43"/>
                    <a:pt x="41" y="46"/>
                  </a:cubicBezTo>
                  <a:cubicBezTo>
                    <a:pt x="43" y="47"/>
                    <a:pt x="45" y="50"/>
                    <a:pt x="45" y="54"/>
                  </a:cubicBezTo>
                  <a:cubicBezTo>
                    <a:pt x="45" y="57"/>
                    <a:pt x="43" y="60"/>
                    <a:pt x="41" y="62"/>
                  </a:cubicBezTo>
                  <a:cubicBezTo>
                    <a:pt x="37" y="65"/>
                    <a:pt x="31" y="65"/>
                    <a:pt x="29" y="65"/>
                  </a:cubicBezTo>
                  <a:cubicBezTo>
                    <a:pt x="26" y="65"/>
                    <a:pt x="21" y="65"/>
                    <a:pt x="16" y="62"/>
                  </a:cubicBezTo>
                  <a:cubicBezTo>
                    <a:pt x="12" y="59"/>
                    <a:pt x="11" y="55"/>
                    <a:pt x="10" y="52"/>
                  </a:cubicBezTo>
                  <a:cubicBezTo>
                    <a:pt x="10" y="50"/>
                    <a:pt x="9" y="49"/>
                    <a:pt x="6" y="49"/>
                  </a:cubicBezTo>
                  <a:cubicBezTo>
                    <a:pt x="4" y="49"/>
                    <a:pt x="0" y="50"/>
                    <a:pt x="0" y="54"/>
                  </a:cubicBezTo>
                  <a:cubicBezTo>
                    <a:pt x="0" y="55"/>
                    <a:pt x="2" y="63"/>
                    <a:pt x="9" y="68"/>
                  </a:cubicBezTo>
                  <a:cubicBezTo>
                    <a:pt x="14" y="72"/>
                    <a:pt x="21" y="74"/>
                    <a:pt x="28" y="74"/>
                  </a:cubicBezTo>
                  <a:cubicBezTo>
                    <a:pt x="40" y="74"/>
                    <a:pt x="55" y="69"/>
                    <a:pt x="55" y="53"/>
                  </a:cubicBezTo>
                  <a:cubicBezTo>
                    <a:pt x="55" y="37"/>
                    <a:pt x="43" y="34"/>
                    <a:pt x="35" y="32"/>
                  </a:cubicBezTo>
                  <a:lnTo>
                    <a:pt x="26" y="29"/>
                  </a:lnTo>
                  <a:close/>
                </a:path>
              </a:pathLst>
            </a:custGeom>
            <a:solidFill>
              <a:schemeClr val="accent6">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a16="http://schemas.microsoft.com/office/drawing/2014/main" id="{4A2726D5-A080-4CA7-9639-8742730B8B20}"/>
                </a:ext>
              </a:extLst>
            </p:cNvPr>
            <p:cNvSpPr>
              <a:spLocks noEditPoints="1"/>
            </p:cNvSpPr>
            <p:nvPr userDrawn="1"/>
          </p:nvSpPr>
          <p:spPr bwMode="auto">
            <a:xfrm>
              <a:off x="3827463" y="-796925"/>
              <a:ext cx="1416050"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accent6"/>
                </a:solidFill>
              </a:endParaRPr>
            </a:p>
          </p:txBody>
        </p:sp>
      </p:grpSp>
      <p:sp>
        <p:nvSpPr>
          <p:cNvPr id="10" name="Wellspect">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027081955"/>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txStyles>
    <p:titleStyle>
      <a:lvl1pPr algn="l" defTabSz="914400" rtl="0" eaLnBrk="1" latinLnBrk="0" hangingPunct="1">
        <a:lnSpc>
          <a:spcPct val="90000"/>
        </a:lnSpc>
        <a:spcBef>
          <a:spcPct val="0"/>
        </a:spcBef>
        <a:buNone/>
        <a:defRPr sz="3600"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3" name="Navina Classic">
            <a:extLst>
              <a:ext uri="{FF2B5EF4-FFF2-40B4-BE49-F238E27FC236}">
                <a16:creationId xmlns:a16="http://schemas.microsoft.com/office/drawing/2014/main" id="{9357385C-973E-453D-B7C0-79088BAD9CE0}"/>
              </a:ext>
            </a:extLst>
          </p:cNvPr>
          <p:cNvGrpSpPr/>
          <p:nvPr userDrawn="1"/>
        </p:nvGrpSpPr>
        <p:grpSpPr>
          <a:xfrm>
            <a:off x="9345116" y="6146799"/>
            <a:ext cx="2430462" cy="331788"/>
            <a:chOff x="4710113" y="-950913"/>
            <a:chExt cx="2430462" cy="331788"/>
          </a:xfrm>
        </p:grpSpPr>
        <p:sp>
          <p:nvSpPr>
            <p:cNvPr id="11" name="Freeform 5">
              <a:extLst>
                <a:ext uri="{FF2B5EF4-FFF2-40B4-BE49-F238E27FC236}">
                  <a16:creationId xmlns:a16="http://schemas.microsoft.com/office/drawing/2014/main" id="{E59D6842-FA9C-4BC4-99B3-062991EF052B}"/>
                </a:ext>
              </a:extLst>
            </p:cNvPr>
            <p:cNvSpPr>
              <a:spLocks noEditPoints="1"/>
            </p:cNvSpPr>
            <p:nvPr userDrawn="1"/>
          </p:nvSpPr>
          <p:spPr bwMode="auto">
            <a:xfrm>
              <a:off x="6151563" y="-863600"/>
              <a:ext cx="989012" cy="241300"/>
            </a:xfrm>
            <a:custGeom>
              <a:avLst/>
              <a:gdLst>
                <a:gd name="T0" fmla="*/ 288 w 311"/>
                <a:gd name="T1" fmla="*/ 27 h 74"/>
                <a:gd name="T2" fmla="*/ 309 w 311"/>
                <a:gd name="T3" fmla="*/ 34 h 74"/>
                <a:gd name="T4" fmla="*/ 265 w 311"/>
                <a:gd name="T5" fmla="*/ 35 h 74"/>
                <a:gd name="T6" fmla="*/ 308 w 311"/>
                <a:gd name="T7" fmla="*/ 63 h 74"/>
                <a:gd name="T8" fmla="*/ 301 w 311"/>
                <a:gd name="T9" fmla="*/ 57 h 74"/>
                <a:gd name="T10" fmla="*/ 248 w 311"/>
                <a:gd name="T11" fmla="*/ 12 h 74"/>
                <a:gd name="T12" fmla="*/ 242 w 311"/>
                <a:gd name="T13" fmla="*/ 6 h 74"/>
                <a:gd name="T14" fmla="*/ 243 w 311"/>
                <a:gd name="T15" fmla="*/ 24 h 74"/>
                <a:gd name="T16" fmla="*/ 252 w 311"/>
                <a:gd name="T17" fmla="*/ 71 h 74"/>
                <a:gd name="T18" fmla="*/ 212 w 311"/>
                <a:gd name="T19" fmla="*/ 40 h 74"/>
                <a:gd name="T20" fmla="*/ 212 w 311"/>
                <a:gd name="T21" fmla="*/ 26 h 74"/>
                <a:gd name="T22" fmla="*/ 232 w 311"/>
                <a:gd name="T23" fmla="*/ 33 h 74"/>
                <a:gd name="T24" fmla="*/ 208 w 311"/>
                <a:gd name="T25" fmla="*/ 49 h 74"/>
                <a:gd name="T26" fmla="*/ 213 w 311"/>
                <a:gd name="T27" fmla="*/ 67 h 74"/>
                <a:gd name="T28" fmla="*/ 197 w 311"/>
                <a:gd name="T29" fmla="*/ 54 h 74"/>
                <a:gd name="T30" fmla="*/ 213 w 311"/>
                <a:gd name="T31" fmla="*/ 74 h 74"/>
                <a:gd name="T32" fmla="*/ 218 w 311"/>
                <a:gd name="T33" fmla="*/ 42 h 74"/>
                <a:gd name="T34" fmla="*/ 155 w 311"/>
                <a:gd name="T35" fmla="*/ 33 h 74"/>
                <a:gd name="T36" fmla="*/ 176 w 311"/>
                <a:gd name="T37" fmla="*/ 33 h 74"/>
                <a:gd name="T38" fmla="*/ 165 w 311"/>
                <a:gd name="T39" fmla="*/ 19 h 74"/>
                <a:gd name="T40" fmla="*/ 166 w 311"/>
                <a:gd name="T41" fmla="*/ 50 h 74"/>
                <a:gd name="T42" fmla="*/ 155 w 311"/>
                <a:gd name="T43" fmla="*/ 62 h 74"/>
                <a:gd name="T44" fmla="*/ 144 w 311"/>
                <a:gd name="T45" fmla="*/ 58 h 74"/>
                <a:gd name="T46" fmla="*/ 179 w 311"/>
                <a:gd name="T47" fmla="*/ 70 h 74"/>
                <a:gd name="T48" fmla="*/ 164 w 311"/>
                <a:gd name="T49" fmla="*/ 40 h 74"/>
                <a:gd name="T50" fmla="*/ 123 w 311"/>
                <a:gd name="T51" fmla="*/ 61 h 74"/>
                <a:gd name="T52" fmla="*/ 108 w 311"/>
                <a:gd name="T53" fmla="*/ 50 h 74"/>
                <a:gd name="T54" fmla="*/ 134 w 311"/>
                <a:gd name="T55" fmla="*/ 39 h 74"/>
                <a:gd name="T56" fmla="*/ 97 w 311"/>
                <a:gd name="T57" fmla="*/ 27 h 74"/>
                <a:gd name="T58" fmla="*/ 104 w 311"/>
                <a:gd name="T59" fmla="*/ 34 h 74"/>
                <a:gd name="T60" fmla="*/ 123 w 311"/>
                <a:gd name="T61" fmla="*/ 39 h 74"/>
                <a:gd name="T62" fmla="*/ 92 w 311"/>
                <a:gd name="T63" fmla="*/ 58 h 74"/>
                <a:gd name="T64" fmla="*/ 126 w 311"/>
                <a:gd name="T65" fmla="*/ 71 h 74"/>
                <a:gd name="T66" fmla="*/ 134 w 311"/>
                <a:gd name="T67" fmla="*/ 39 h 74"/>
                <a:gd name="T68" fmla="*/ 73 w 311"/>
                <a:gd name="T69" fmla="*/ 5 h 74"/>
                <a:gd name="T70" fmla="*/ 82 w 311"/>
                <a:gd name="T71" fmla="*/ 69 h 74"/>
                <a:gd name="T72" fmla="*/ 16 w 311"/>
                <a:gd name="T73" fmla="*/ 57 h 74"/>
                <a:gd name="T74" fmla="*/ 34 w 311"/>
                <a:gd name="T75" fmla="*/ 8 h 74"/>
                <a:gd name="T76" fmla="*/ 64 w 311"/>
                <a:gd name="T77" fmla="*/ 21 h 74"/>
                <a:gd name="T78" fmla="*/ 9 w 311"/>
                <a:gd name="T79" fmla="*/ 10 h 74"/>
                <a:gd name="T80" fmla="*/ 34 w 311"/>
                <a:gd name="T81" fmla="*/ 74 h 74"/>
                <a:gd name="T82" fmla="*/ 59 w 311"/>
                <a:gd name="T83"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1" h="74">
                  <a:moveTo>
                    <a:pt x="288" y="66"/>
                  </a:moveTo>
                  <a:cubicBezTo>
                    <a:pt x="275" y="66"/>
                    <a:pt x="273" y="55"/>
                    <a:pt x="273" y="46"/>
                  </a:cubicBezTo>
                  <a:cubicBezTo>
                    <a:pt x="273" y="36"/>
                    <a:pt x="277" y="27"/>
                    <a:pt x="288" y="27"/>
                  </a:cubicBezTo>
                  <a:cubicBezTo>
                    <a:pt x="296" y="27"/>
                    <a:pt x="299" y="32"/>
                    <a:pt x="300" y="34"/>
                  </a:cubicBezTo>
                  <a:cubicBezTo>
                    <a:pt x="301" y="36"/>
                    <a:pt x="302" y="38"/>
                    <a:pt x="304" y="38"/>
                  </a:cubicBezTo>
                  <a:cubicBezTo>
                    <a:pt x="307" y="38"/>
                    <a:pt x="309" y="36"/>
                    <a:pt x="309" y="34"/>
                  </a:cubicBezTo>
                  <a:cubicBezTo>
                    <a:pt x="309" y="33"/>
                    <a:pt x="309" y="32"/>
                    <a:pt x="307" y="29"/>
                  </a:cubicBezTo>
                  <a:cubicBezTo>
                    <a:pt x="305" y="24"/>
                    <a:pt x="300" y="19"/>
                    <a:pt x="288" y="19"/>
                  </a:cubicBezTo>
                  <a:cubicBezTo>
                    <a:pt x="284" y="19"/>
                    <a:pt x="270" y="19"/>
                    <a:pt x="265" y="35"/>
                  </a:cubicBezTo>
                  <a:cubicBezTo>
                    <a:pt x="263" y="38"/>
                    <a:pt x="263" y="42"/>
                    <a:pt x="263" y="46"/>
                  </a:cubicBezTo>
                  <a:cubicBezTo>
                    <a:pt x="263" y="59"/>
                    <a:pt x="269" y="74"/>
                    <a:pt x="288" y="74"/>
                  </a:cubicBezTo>
                  <a:cubicBezTo>
                    <a:pt x="302" y="74"/>
                    <a:pt x="307" y="66"/>
                    <a:pt x="308" y="63"/>
                  </a:cubicBezTo>
                  <a:cubicBezTo>
                    <a:pt x="310" y="61"/>
                    <a:pt x="311" y="58"/>
                    <a:pt x="311" y="57"/>
                  </a:cubicBezTo>
                  <a:cubicBezTo>
                    <a:pt x="311" y="53"/>
                    <a:pt x="307" y="53"/>
                    <a:pt x="306" y="53"/>
                  </a:cubicBezTo>
                  <a:cubicBezTo>
                    <a:pt x="303" y="53"/>
                    <a:pt x="302" y="55"/>
                    <a:pt x="301" y="57"/>
                  </a:cubicBezTo>
                  <a:cubicBezTo>
                    <a:pt x="300" y="60"/>
                    <a:pt x="297" y="66"/>
                    <a:pt x="288" y="66"/>
                  </a:cubicBezTo>
                  <a:moveTo>
                    <a:pt x="242" y="6"/>
                  </a:moveTo>
                  <a:cubicBezTo>
                    <a:pt x="242" y="9"/>
                    <a:pt x="244" y="12"/>
                    <a:pt x="248" y="12"/>
                  </a:cubicBezTo>
                  <a:cubicBezTo>
                    <a:pt x="251" y="12"/>
                    <a:pt x="253" y="10"/>
                    <a:pt x="253" y="6"/>
                  </a:cubicBezTo>
                  <a:cubicBezTo>
                    <a:pt x="253" y="2"/>
                    <a:pt x="251" y="0"/>
                    <a:pt x="248" y="0"/>
                  </a:cubicBezTo>
                  <a:cubicBezTo>
                    <a:pt x="245" y="0"/>
                    <a:pt x="242" y="2"/>
                    <a:pt x="242" y="6"/>
                  </a:cubicBezTo>
                  <a:moveTo>
                    <a:pt x="252" y="24"/>
                  </a:moveTo>
                  <a:cubicBezTo>
                    <a:pt x="252" y="23"/>
                    <a:pt x="252" y="19"/>
                    <a:pt x="248" y="19"/>
                  </a:cubicBezTo>
                  <a:cubicBezTo>
                    <a:pt x="244" y="19"/>
                    <a:pt x="243" y="23"/>
                    <a:pt x="243" y="24"/>
                  </a:cubicBezTo>
                  <a:cubicBezTo>
                    <a:pt x="243" y="69"/>
                    <a:pt x="243" y="69"/>
                    <a:pt x="243" y="69"/>
                  </a:cubicBezTo>
                  <a:cubicBezTo>
                    <a:pt x="243" y="72"/>
                    <a:pt x="245" y="73"/>
                    <a:pt x="248" y="73"/>
                  </a:cubicBezTo>
                  <a:cubicBezTo>
                    <a:pt x="250" y="73"/>
                    <a:pt x="252" y="72"/>
                    <a:pt x="252" y="71"/>
                  </a:cubicBezTo>
                  <a:cubicBezTo>
                    <a:pt x="252" y="71"/>
                    <a:pt x="252" y="70"/>
                    <a:pt x="252" y="69"/>
                  </a:cubicBezTo>
                  <a:lnTo>
                    <a:pt x="252" y="24"/>
                  </a:lnTo>
                  <a:close/>
                  <a:moveTo>
                    <a:pt x="212" y="40"/>
                  </a:moveTo>
                  <a:cubicBezTo>
                    <a:pt x="207" y="39"/>
                    <a:pt x="203" y="38"/>
                    <a:pt x="203" y="33"/>
                  </a:cubicBezTo>
                  <a:cubicBezTo>
                    <a:pt x="203" y="31"/>
                    <a:pt x="204" y="29"/>
                    <a:pt x="206" y="28"/>
                  </a:cubicBezTo>
                  <a:cubicBezTo>
                    <a:pt x="208" y="26"/>
                    <a:pt x="211" y="26"/>
                    <a:pt x="212" y="26"/>
                  </a:cubicBezTo>
                  <a:cubicBezTo>
                    <a:pt x="220" y="26"/>
                    <a:pt x="223" y="31"/>
                    <a:pt x="224" y="33"/>
                  </a:cubicBezTo>
                  <a:cubicBezTo>
                    <a:pt x="225" y="36"/>
                    <a:pt x="226" y="37"/>
                    <a:pt x="228" y="37"/>
                  </a:cubicBezTo>
                  <a:cubicBezTo>
                    <a:pt x="230" y="37"/>
                    <a:pt x="232" y="36"/>
                    <a:pt x="232" y="33"/>
                  </a:cubicBezTo>
                  <a:cubicBezTo>
                    <a:pt x="232" y="31"/>
                    <a:pt x="230" y="19"/>
                    <a:pt x="212" y="19"/>
                  </a:cubicBezTo>
                  <a:cubicBezTo>
                    <a:pt x="195" y="19"/>
                    <a:pt x="194" y="32"/>
                    <a:pt x="194" y="34"/>
                  </a:cubicBezTo>
                  <a:cubicBezTo>
                    <a:pt x="194" y="44"/>
                    <a:pt x="203" y="47"/>
                    <a:pt x="208" y="49"/>
                  </a:cubicBezTo>
                  <a:cubicBezTo>
                    <a:pt x="214" y="50"/>
                    <a:pt x="214" y="50"/>
                    <a:pt x="214" y="50"/>
                  </a:cubicBezTo>
                  <a:cubicBezTo>
                    <a:pt x="219" y="52"/>
                    <a:pt x="224" y="53"/>
                    <a:pt x="224" y="59"/>
                  </a:cubicBezTo>
                  <a:cubicBezTo>
                    <a:pt x="224" y="63"/>
                    <a:pt x="219" y="67"/>
                    <a:pt x="213" y="67"/>
                  </a:cubicBezTo>
                  <a:cubicBezTo>
                    <a:pt x="209" y="67"/>
                    <a:pt x="205" y="65"/>
                    <a:pt x="203" y="62"/>
                  </a:cubicBezTo>
                  <a:cubicBezTo>
                    <a:pt x="202" y="60"/>
                    <a:pt x="202" y="60"/>
                    <a:pt x="200" y="56"/>
                  </a:cubicBezTo>
                  <a:cubicBezTo>
                    <a:pt x="200" y="55"/>
                    <a:pt x="199" y="54"/>
                    <a:pt x="197" y="54"/>
                  </a:cubicBezTo>
                  <a:cubicBezTo>
                    <a:pt x="195" y="54"/>
                    <a:pt x="192" y="55"/>
                    <a:pt x="192" y="58"/>
                  </a:cubicBezTo>
                  <a:cubicBezTo>
                    <a:pt x="192" y="60"/>
                    <a:pt x="193" y="65"/>
                    <a:pt x="197" y="69"/>
                  </a:cubicBezTo>
                  <a:cubicBezTo>
                    <a:pt x="203" y="74"/>
                    <a:pt x="210" y="74"/>
                    <a:pt x="213" y="74"/>
                  </a:cubicBezTo>
                  <a:cubicBezTo>
                    <a:pt x="217" y="74"/>
                    <a:pt x="223" y="73"/>
                    <a:pt x="227" y="70"/>
                  </a:cubicBezTo>
                  <a:cubicBezTo>
                    <a:pt x="230" y="68"/>
                    <a:pt x="233" y="64"/>
                    <a:pt x="233" y="58"/>
                  </a:cubicBezTo>
                  <a:cubicBezTo>
                    <a:pt x="233" y="47"/>
                    <a:pt x="223" y="44"/>
                    <a:pt x="218" y="42"/>
                  </a:cubicBezTo>
                  <a:lnTo>
                    <a:pt x="212" y="40"/>
                  </a:lnTo>
                  <a:close/>
                  <a:moveTo>
                    <a:pt x="164" y="40"/>
                  </a:moveTo>
                  <a:cubicBezTo>
                    <a:pt x="159" y="39"/>
                    <a:pt x="155" y="38"/>
                    <a:pt x="155" y="33"/>
                  </a:cubicBezTo>
                  <a:cubicBezTo>
                    <a:pt x="155" y="31"/>
                    <a:pt x="156" y="29"/>
                    <a:pt x="158" y="28"/>
                  </a:cubicBezTo>
                  <a:cubicBezTo>
                    <a:pt x="160" y="26"/>
                    <a:pt x="163" y="26"/>
                    <a:pt x="164" y="26"/>
                  </a:cubicBezTo>
                  <a:cubicBezTo>
                    <a:pt x="172" y="26"/>
                    <a:pt x="175" y="31"/>
                    <a:pt x="176" y="33"/>
                  </a:cubicBezTo>
                  <a:cubicBezTo>
                    <a:pt x="177" y="36"/>
                    <a:pt x="178" y="37"/>
                    <a:pt x="180" y="37"/>
                  </a:cubicBezTo>
                  <a:cubicBezTo>
                    <a:pt x="182" y="37"/>
                    <a:pt x="185" y="36"/>
                    <a:pt x="185" y="33"/>
                  </a:cubicBezTo>
                  <a:cubicBezTo>
                    <a:pt x="185" y="31"/>
                    <a:pt x="182" y="19"/>
                    <a:pt x="165" y="19"/>
                  </a:cubicBezTo>
                  <a:cubicBezTo>
                    <a:pt x="147" y="19"/>
                    <a:pt x="146" y="32"/>
                    <a:pt x="146" y="34"/>
                  </a:cubicBezTo>
                  <a:cubicBezTo>
                    <a:pt x="146" y="44"/>
                    <a:pt x="155" y="47"/>
                    <a:pt x="160" y="49"/>
                  </a:cubicBezTo>
                  <a:cubicBezTo>
                    <a:pt x="166" y="50"/>
                    <a:pt x="166" y="50"/>
                    <a:pt x="166" y="50"/>
                  </a:cubicBezTo>
                  <a:cubicBezTo>
                    <a:pt x="171" y="52"/>
                    <a:pt x="176" y="53"/>
                    <a:pt x="176" y="59"/>
                  </a:cubicBezTo>
                  <a:cubicBezTo>
                    <a:pt x="176" y="63"/>
                    <a:pt x="172" y="67"/>
                    <a:pt x="166" y="67"/>
                  </a:cubicBezTo>
                  <a:cubicBezTo>
                    <a:pt x="161" y="67"/>
                    <a:pt x="157" y="65"/>
                    <a:pt x="155" y="62"/>
                  </a:cubicBezTo>
                  <a:cubicBezTo>
                    <a:pt x="154" y="60"/>
                    <a:pt x="154" y="60"/>
                    <a:pt x="152" y="56"/>
                  </a:cubicBezTo>
                  <a:cubicBezTo>
                    <a:pt x="152" y="55"/>
                    <a:pt x="151" y="54"/>
                    <a:pt x="149" y="54"/>
                  </a:cubicBezTo>
                  <a:cubicBezTo>
                    <a:pt x="147" y="54"/>
                    <a:pt x="144" y="55"/>
                    <a:pt x="144" y="58"/>
                  </a:cubicBezTo>
                  <a:cubicBezTo>
                    <a:pt x="144" y="60"/>
                    <a:pt x="145" y="65"/>
                    <a:pt x="150" y="69"/>
                  </a:cubicBezTo>
                  <a:cubicBezTo>
                    <a:pt x="155" y="74"/>
                    <a:pt x="162" y="74"/>
                    <a:pt x="165" y="74"/>
                  </a:cubicBezTo>
                  <a:cubicBezTo>
                    <a:pt x="170" y="74"/>
                    <a:pt x="175" y="73"/>
                    <a:pt x="179" y="70"/>
                  </a:cubicBezTo>
                  <a:cubicBezTo>
                    <a:pt x="182" y="68"/>
                    <a:pt x="185" y="64"/>
                    <a:pt x="185" y="58"/>
                  </a:cubicBezTo>
                  <a:cubicBezTo>
                    <a:pt x="185" y="47"/>
                    <a:pt x="175" y="44"/>
                    <a:pt x="170" y="42"/>
                  </a:cubicBezTo>
                  <a:lnTo>
                    <a:pt x="164" y="40"/>
                  </a:lnTo>
                  <a:close/>
                  <a:moveTo>
                    <a:pt x="119" y="47"/>
                  </a:moveTo>
                  <a:cubicBezTo>
                    <a:pt x="123" y="47"/>
                    <a:pt x="124" y="46"/>
                    <a:pt x="126" y="46"/>
                  </a:cubicBezTo>
                  <a:cubicBezTo>
                    <a:pt x="126" y="52"/>
                    <a:pt x="125" y="57"/>
                    <a:pt x="123" y="61"/>
                  </a:cubicBezTo>
                  <a:cubicBezTo>
                    <a:pt x="121" y="63"/>
                    <a:pt x="117" y="66"/>
                    <a:pt x="112" y="66"/>
                  </a:cubicBezTo>
                  <a:cubicBezTo>
                    <a:pt x="107" y="66"/>
                    <a:pt x="102" y="63"/>
                    <a:pt x="102" y="58"/>
                  </a:cubicBezTo>
                  <a:cubicBezTo>
                    <a:pt x="102" y="52"/>
                    <a:pt x="107" y="51"/>
                    <a:pt x="108" y="50"/>
                  </a:cubicBezTo>
                  <a:cubicBezTo>
                    <a:pt x="110" y="50"/>
                    <a:pt x="112" y="49"/>
                    <a:pt x="113" y="49"/>
                  </a:cubicBezTo>
                  <a:lnTo>
                    <a:pt x="119" y="47"/>
                  </a:lnTo>
                  <a:close/>
                  <a:moveTo>
                    <a:pt x="134" y="39"/>
                  </a:moveTo>
                  <a:cubicBezTo>
                    <a:pt x="134" y="34"/>
                    <a:pt x="134" y="29"/>
                    <a:pt x="131" y="25"/>
                  </a:cubicBezTo>
                  <a:cubicBezTo>
                    <a:pt x="127" y="20"/>
                    <a:pt x="121" y="19"/>
                    <a:pt x="115" y="19"/>
                  </a:cubicBezTo>
                  <a:cubicBezTo>
                    <a:pt x="108" y="19"/>
                    <a:pt x="101" y="21"/>
                    <a:pt x="97" y="27"/>
                  </a:cubicBezTo>
                  <a:cubicBezTo>
                    <a:pt x="96" y="28"/>
                    <a:pt x="95" y="31"/>
                    <a:pt x="95" y="33"/>
                  </a:cubicBezTo>
                  <a:cubicBezTo>
                    <a:pt x="95" y="35"/>
                    <a:pt x="96" y="37"/>
                    <a:pt x="99" y="37"/>
                  </a:cubicBezTo>
                  <a:cubicBezTo>
                    <a:pt x="103" y="37"/>
                    <a:pt x="103" y="35"/>
                    <a:pt x="104" y="34"/>
                  </a:cubicBezTo>
                  <a:cubicBezTo>
                    <a:pt x="105" y="31"/>
                    <a:pt x="106" y="27"/>
                    <a:pt x="115" y="27"/>
                  </a:cubicBezTo>
                  <a:cubicBezTo>
                    <a:pt x="117" y="27"/>
                    <a:pt x="126" y="27"/>
                    <a:pt x="126" y="35"/>
                  </a:cubicBezTo>
                  <a:cubicBezTo>
                    <a:pt x="126" y="38"/>
                    <a:pt x="125" y="39"/>
                    <a:pt x="123" y="39"/>
                  </a:cubicBezTo>
                  <a:cubicBezTo>
                    <a:pt x="122" y="40"/>
                    <a:pt x="120" y="40"/>
                    <a:pt x="117" y="41"/>
                  </a:cubicBezTo>
                  <a:cubicBezTo>
                    <a:pt x="108" y="42"/>
                    <a:pt x="108" y="42"/>
                    <a:pt x="108" y="42"/>
                  </a:cubicBezTo>
                  <a:cubicBezTo>
                    <a:pt x="102" y="44"/>
                    <a:pt x="92" y="46"/>
                    <a:pt x="92" y="58"/>
                  </a:cubicBezTo>
                  <a:cubicBezTo>
                    <a:pt x="92" y="67"/>
                    <a:pt x="99" y="74"/>
                    <a:pt x="110" y="74"/>
                  </a:cubicBezTo>
                  <a:cubicBezTo>
                    <a:pt x="114" y="74"/>
                    <a:pt x="121" y="73"/>
                    <a:pt x="126" y="66"/>
                  </a:cubicBezTo>
                  <a:cubicBezTo>
                    <a:pt x="126" y="70"/>
                    <a:pt x="126" y="70"/>
                    <a:pt x="126" y="71"/>
                  </a:cubicBezTo>
                  <a:cubicBezTo>
                    <a:pt x="127" y="73"/>
                    <a:pt x="129" y="73"/>
                    <a:pt x="130" y="73"/>
                  </a:cubicBezTo>
                  <a:cubicBezTo>
                    <a:pt x="134" y="73"/>
                    <a:pt x="134" y="71"/>
                    <a:pt x="134" y="69"/>
                  </a:cubicBezTo>
                  <a:lnTo>
                    <a:pt x="134" y="39"/>
                  </a:lnTo>
                  <a:close/>
                  <a:moveTo>
                    <a:pt x="82" y="5"/>
                  </a:moveTo>
                  <a:cubicBezTo>
                    <a:pt x="82" y="4"/>
                    <a:pt x="82" y="0"/>
                    <a:pt x="78" y="0"/>
                  </a:cubicBezTo>
                  <a:cubicBezTo>
                    <a:pt x="73" y="0"/>
                    <a:pt x="73" y="4"/>
                    <a:pt x="73" y="5"/>
                  </a:cubicBezTo>
                  <a:cubicBezTo>
                    <a:pt x="73" y="69"/>
                    <a:pt x="73" y="69"/>
                    <a:pt x="73" y="69"/>
                  </a:cubicBezTo>
                  <a:cubicBezTo>
                    <a:pt x="73" y="72"/>
                    <a:pt x="75" y="73"/>
                    <a:pt x="78" y="73"/>
                  </a:cubicBezTo>
                  <a:cubicBezTo>
                    <a:pt x="82" y="73"/>
                    <a:pt x="82" y="70"/>
                    <a:pt x="82" y="69"/>
                  </a:cubicBezTo>
                  <a:lnTo>
                    <a:pt x="82" y="5"/>
                  </a:lnTo>
                  <a:close/>
                  <a:moveTo>
                    <a:pt x="34" y="66"/>
                  </a:moveTo>
                  <a:cubicBezTo>
                    <a:pt x="29" y="66"/>
                    <a:pt x="21" y="65"/>
                    <a:pt x="16" y="57"/>
                  </a:cubicBezTo>
                  <a:cubicBezTo>
                    <a:pt x="12" y="51"/>
                    <a:pt x="10" y="44"/>
                    <a:pt x="10" y="37"/>
                  </a:cubicBezTo>
                  <a:cubicBezTo>
                    <a:pt x="10" y="29"/>
                    <a:pt x="12" y="19"/>
                    <a:pt x="19" y="13"/>
                  </a:cubicBezTo>
                  <a:cubicBezTo>
                    <a:pt x="24" y="9"/>
                    <a:pt x="30" y="8"/>
                    <a:pt x="34" y="8"/>
                  </a:cubicBezTo>
                  <a:cubicBezTo>
                    <a:pt x="42" y="8"/>
                    <a:pt x="49" y="10"/>
                    <a:pt x="54" y="21"/>
                  </a:cubicBezTo>
                  <a:cubicBezTo>
                    <a:pt x="55" y="24"/>
                    <a:pt x="56" y="26"/>
                    <a:pt x="58" y="26"/>
                  </a:cubicBezTo>
                  <a:cubicBezTo>
                    <a:pt x="61" y="26"/>
                    <a:pt x="64" y="24"/>
                    <a:pt x="64" y="21"/>
                  </a:cubicBezTo>
                  <a:cubicBezTo>
                    <a:pt x="64" y="18"/>
                    <a:pt x="61" y="12"/>
                    <a:pt x="58" y="9"/>
                  </a:cubicBezTo>
                  <a:cubicBezTo>
                    <a:pt x="50" y="0"/>
                    <a:pt x="38" y="0"/>
                    <a:pt x="34" y="0"/>
                  </a:cubicBezTo>
                  <a:cubicBezTo>
                    <a:pt x="30" y="0"/>
                    <a:pt x="18" y="0"/>
                    <a:pt x="9" y="10"/>
                  </a:cubicBezTo>
                  <a:cubicBezTo>
                    <a:pt x="2" y="17"/>
                    <a:pt x="0" y="27"/>
                    <a:pt x="0" y="37"/>
                  </a:cubicBezTo>
                  <a:cubicBezTo>
                    <a:pt x="0" y="47"/>
                    <a:pt x="2" y="56"/>
                    <a:pt x="8" y="64"/>
                  </a:cubicBezTo>
                  <a:cubicBezTo>
                    <a:pt x="11" y="68"/>
                    <a:pt x="18" y="74"/>
                    <a:pt x="34" y="74"/>
                  </a:cubicBezTo>
                  <a:cubicBezTo>
                    <a:pt x="40" y="74"/>
                    <a:pt x="53" y="73"/>
                    <a:pt x="61" y="61"/>
                  </a:cubicBezTo>
                  <a:cubicBezTo>
                    <a:pt x="62" y="60"/>
                    <a:pt x="65" y="55"/>
                    <a:pt x="65" y="52"/>
                  </a:cubicBezTo>
                  <a:cubicBezTo>
                    <a:pt x="65" y="49"/>
                    <a:pt x="61" y="48"/>
                    <a:pt x="59" y="48"/>
                  </a:cubicBezTo>
                  <a:cubicBezTo>
                    <a:pt x="56" y="48"/>
                    <a:pt x="56" y="50"/>
                    <a:pt x="54" y="53"/>
                  </a:cubicBezTo>
                  <a:cubicBezTo>
                    <a:pt x="51" y="61"/>
                    <a:pt x="43" y="66"/>
                    <a:pt x="34" y="66"/>
                  </a:cubicBezTo>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C4F7CDC4-77E7-4CEA-A203-C364AE44D29C}"/>
                </a:ext>
              </a:extLst>
            </p:cNvPr>
            <p:cNvSpPr>
              <a:spLocks noEditPoints="1"/>
            </p:cNvSpPr>
            <p:nvPr userDrawn="1"/>
          </p:nvSpPr>
          <p:spPr bwMode="auto">
            <a:xfrm>
              <a:off x="4710113" y="-950913"/>
              <a:ext cx="1416050" cy="331788"/>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9" name="White Frame">
            <a:extLst>
              <a:ext uri="{FF2B5EF4-FFF2-40B4-BE49-F238E27FC236}">
                <a16:creationId xmlns:a16="http://schemas.microsoft.com/office/drawing/2014/main" id="{97E54FDF-DDC3-42D5-9EAB-08EC050948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074"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40245701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txStyles>
    <p:titleStyle>
      <a:lvl1pPr algn="l" defTabSz="914400" rtl="0" eaLnBrk="1" latinLnBrk="0" hangingPunct="1">
        <a:lnSpc>
          <a:spcPct val="90000"/>
        </a:lnSpc>
        <a:spcBef>
          <a:spcPct val="0"/>
        </a:spcBef>
        <a:buNone/>
        <a:defRPr sz="3600"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9.xml"/><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9.xml"/><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6.png"/><Relationship Id="rId1" Type="http://schemas.openxmlformats.org/officeDocument/2006/relationships/slideLayout" Target="../slideLayouts/slideLayout9.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8.png"/><Relationship Id="rId1" Type="http://schemas.openxmlformats.org/officeDocument/2006/relationships/slideLayout" Target="../slideLayouts/slideLayout9.xml"/><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9.xml"/><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3.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9.xml"/><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9.xml"/><Relationship Id="rId4" Type="http://schemas.openxmlformats.org/officeDocument/2006/relationships/image" Target="../media/image55.png"/></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9.xml"/><Relationship Id="rId5" Type="http://schemas.openxmlformats.org/officeDocument/2006/relationships/image" Target="../media/image59.png"/><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9.xml"/><Relationship Id="rId4" Type="http://schemas.openxmlformats.org/officeDocument/2006/relationships/image" Target="../media/image62.png"/></Relationships>
</file>

<file path=ppt/slides/_rels/slide2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9.xml"/><Relationship Id="rId4" Type="http://schemas.openxmlformats.org/officeDocument/2006/relationships/image" Target="../media/image65.png"/></Relationships>
</file>

<file path=ppt/slides/_rels/slide2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8.png"/><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9.xml"/><Relationship Id="rId4" Type="http://schemas.openxmlformats.org/officeDocument/2006/relationships/image" Target="../media/image69.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70.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9.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9.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9D35E-C08D-464F-8A3A-570EC08490B9}"/>
              </a:ext>
            </a:extLst>
          </p:cNvPr>
          <p:cNvSpPr>
            <a:spLocks noGrp="1"/>
          </p:cNvSpPr>
          <p:nvPr>
            <p:ph type="ctrTitle"/>
          </p:nvPr>
        </p:nvSpPr>
        <p:spPr>
          <a:xfrm>
            <a:off x="1093861" y="900173"/>
            <a:ext cx="9682385" cy="2387600"/>
          </a:xfrm>
        </p:spPr>
        <p:txBody>
          <a:bodyPr>
            <a:normAutofit/>
          </a:bodyPr>
          <a:lstStyle/>
          <a:p>
            <a:r>
              <a:rPr lang="it-IT" dirty="0"/>
              <a:t>Benvenuti nella galleria di immagini dedicata ai bambini e al CIC!</a:t>
            </a:r>
            <a:endParaRPr lang="en-US" dirty="0"/>
          </a:p>
        </p:txBody>
      </p:sp>
      <p:sp>
        <p:nvSpPr>
          <p:cNvPr id="9" name="TextBox 8">
            <a:extLst>
              <a:ext uri="{FF2B5EF4-FFF2-40B4-BE49-F238E27FC236}">
                <a16:creationId xmlns:a16="http://schemas.microsoft.com/office/drawing/2014/main" id="{60095D2B-C026-8665-0BE2-7504323EBA99}"/>
              </a:ext>
            </a:extLst>
          </p:cNvPr>
          <p:cNvSpPr txBox="1"/>
          <p:nvPr/>
        </p:nvSpPr>
        <p:spPr>
          <a:xfrm>
            <a:off x="1732660" y="3429000"/>
            <a:ext cx="8601965" cy="2308324"/>
          </a:xfrm>
          <a:prstGeom prst="rect">
            <a:avLst/>
          </a:prstGeom>
          <a:noFill/>
        </p:spPr>
        <p:txBody>
          <a:bodyPr wrap="square">
            <a:spAutoFit/>
          </a:bodyPr>
          <a:lstStyle/>
          <a:p>
            <a:pPr marL="285750" indent="-285750" algn="l">
              <a:buFont typeface="Arial" panose="020B0604020202020204" pitchFamily="34" charset="0"/>
              <a:buChar char="•"/>
            </a:pPr>
            <a:r>
              <a:rPr lang="it-IT" dirty="0"/>
              <a:t>Ecco una raccolta di immagini per adattare le istruzioni su come eseguire il cateterismo intermittente alle esigenze di ogni singolo bambino. L'obiettivo è aiutare i bambini a imparare a praticare l’</a:t>
            </a:r>
            <a:r>
              <a:rPr lang="it-IT" dirty="0" err="1"/>
              <a:t>autocateterismo</a:t>
            </a:r>
            <a:r>
              <a:rPr lang="it-IT" dirty="0"/>
              <a:t> da soli, in modo indipendente. </a:t>
            </a:r>
          </a:p>
          <a:p>
            <a:pPr marL="285750" indent="-285750" algn="l">
              <a:buFont typeface="Arial" panose="020B0604020202020204" pitchFamily="34" charset="0"/>
              <a:buChar char="•"/>
            </a:pPr>
            <a:r>
              <a:rPr lang="it-IT" dirty="0"/>
              <a:t>È sufficiente scegliere l'immagine della persona con cui si ritiene che il bambino possa meglio riconoscersi, quindi creare una presentazione utilizzando le immagini necessarie per illustrare ciò che il piccolo paziente ha bisogno di fare. </a:t>
            </a:r>
          </a:p>
          <a:p>
            <a:pPr marL="285750" indent="-285750" algn="l">
              <a:buFont typeface="Arial" panose="020B0604020202020204" pitchFamily="34" charset="0"/>
              <a:buChar char="•"/>
            </a:pPr>
            <a:r>
              <a:rPr lang="it-IT" dirty="0"/>
              <a:t>Ci auguriamo che le immagini siano di grande aiuto per insegnare ai bambini ad </a:t>
            </a:r>
            <a:r>
              <a:rPr lang="it-IT" dirty="0" err="1"/>
              <a:t>autocateterizzarsi</a:t>
            </a:r>
            <a:r>
              <a:rPr lang="it-IT" dirty="0"/>
              <a:t> con un catetere LoFric.</a:t>
            </a:r>
            <a:endParaRPr lang="en-US" dirty="0"/>
          </a:p>
        </p:txBody>
      </p:sp>
    </p:spTree>
    <p:extLst>
      <p:ext uri="{BB962C8B-B14F-4D97-AF65-F5344CB8AC3E}">
        <p14:creationId xmlns:p14="http://schemas.microsoft.com/office/powerpoint/2010/main" val="104315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C procedure for Girl">
            <a:extLst>
              <a:ext uri="{FF2B5EF4-FFF2-40B4-BE49-F238E27FC236}">
                <a16:creationId xmlns:a16="http://schemas.microsoft.com/office/drawing/2014/main" id="{4FA11668-CC25-4A0D-AEE9-A9F37B9B3036}"/>
              </a:ext>
            </a:extLst>
          </p:cNvPr>
          <p:cNvSpPr>
            <a:spLocks noGrp="1"/>
          </p:cNvSpPr>
          <p:nvPr>
            <p:ph type="title"/>
          </p:nvPr>
        </p:nvSpPr>
        <p:spPr/>
        <p:txBody>
          <a:bodyPr/>
          <a:lstStyle/>
          <a:p>
            <a:r>
              <a:rPr lang="en-US" dirty="0"/>
              <a:t>Come </a:t>
            </a:r>
            <a:r>
              <a:rPr lang="en-US" dirty="0" err="1"/>
              <a:t>inserire</a:t>
            </a:r>
            <a:r>
              <a:rPr lang="en-US" dirty="0"/>
              <a:t> il </a:t>
            </a:r>
            <a:r>
              <a:rPr lang="en-US" dirty="0" err="1"/>
              <a:t>catetere</a:t>
            </a:r>
            <a:endParaRPr lang="en-US" dirty="0"/>
          </a:p>
        </p:txBody>
      </p:sp>
      <p:pic>
        <p:nvPicPr>
          <p:cNvPr id="4" name="Picture 3">
            <a:extLst>
              <a:ext uri="{FF2B5EF4-FFF2-40B4-BE49-F238E27FC236}">
                <a16:creationId xmlns:a16="http://schemas.microsoft.com/office/drawing/2014/main" id="{32AF49BB-DEDF-431F-84AE-F0759D5391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7563" y="2180092"/>
            <a:ext cx="3059939" cy="3236708"/>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18762980-E626-49AF-811A-B6AF83BE39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874" y="2186750"/>
            <a:ext cx="3059939" cy="3236708"/>
          </a:xfrm>
          <a:prstGeom prst="rect">
            <a:avLst/>
          </a:prstGeom>
        </p:spPr>
      </p:pic>
      <p:pic>
        <p:nvPicPr>
          <p:cNvPr id="8" name="Picture 7" descr="A person sitting on a chair&#10;&#10;Description automatically generated with medium confidence">
            <a:extLst>
              <a:ext uri="{FF2B5EF4-FFF2-40B4-BE49-F238E27FC236}">
                <a16:creationId xmlns:a16="http://schemas.microsoft.com/office/drawing/2014/main" id="{B64378F2-FF8C-4C2C-87B7-DC3EC089C9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2186750"/>
            <a:ext cx="3059939" cy="3236708"/>
          </a:xfrm>
          <a:prstGeom prst="rect">
            <a:avLst/>
          </a:prstGeom>
        </p:spPr>
      </p:pic>
      <p:pic>
        <p:nvPicPr>
          <p:cNvPr id="16" name="Picture 15">
            <a:extLst>
              <a:ext uri="{FF2B5EF4-FFF2-40B4-BE49-F238E27FC236}">
                <a16:creationId xmlns:a16="http://schemas.microsoft.com/office/drawing/2014/main" id="{49078C29-EDE3-4983-B7E8-791B25B632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4437" y="2180092"/>
            <a:ext cx="3059939" cy="3236708"/>
          </a:xfrm>
          <a:prstGeom prst="rect">
            <a:avLst/>
          </a:prstGeom>
        </p:spPr>
      </p:pic>
    </p:spTree>
    <p:extLst>
      <p:ext uri="{BB962C8B-B14F-4D97-AF65-F5344CB8AC3E}">
        <p14:creationId xmlns:p14="http://schemas.microsoft.com/office/powerpoint/2010/main" val="26215140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C procedure for Girl">
            <a:extLst>
              <a:ext uri="{FF2B5EF4-FFF2-40B4-BE49-F238E27FC236}">
                <a16:creationId xmlns:a16="http://schemas.microsoft.com/office/drawing/2014/main" id="{4FA11668-CC25-4A0D-AEE9-A9F37B9B3036}"/>
              </a:ext>
            </a:extLst>
          </p:cNvPr>
          <p:cNvSpPr>
            <a:spLocks noGrp="1"/>
          </p:cNvSpPr>
          <p:nvPr>
            <p:ph type="title"/>
          </p:nvPr>
        </p:nvSpPr>
        <p:spPr/>
        <p:txBody>
          <a:bodyPr/>
          <a:lstStyle/>
          <a:p>
            <a:r>
              <a:rPr lang="en-US" dirty="0"/>
              <a:t>Come far </a:t>
            </a:r>
            <a:r>
              <a:rPr lang="en-US" dirty="0" err="1"/>
              <a:t>uscire</a:t>
            </a:r>
            <a:r>
              <a:rPr lang="en-US" dirty="0"/>
              <a:t> </a:t>
            </a:r>
            <a:r>
              <a:rPr lang="en-US" dirty="0" err="1"/>
              <a:t>l’urina</a:t>
            </a:r>
            <a:r>
              <a:rPr lang="en-US" dirty="0"/>
              <a:t> </a:t>
            </a:r>
            <a:r>
              <a:rPr lang="en-US" dirty="0" err="1"/>
              <a:t>usando</a:t>
            </a:r>
            <a:r>
              <a:rPr lang="en-US" dirty="0"/>
              <a:t> il CIC</a:t>
            </a:r>
            <a:endParaRPr lang="sv-SE" dirty="0"/>
          </a:p>
        </p:txBody>
      </p:sp>
      <p:pic>
        <p:nvPicPr>
          <p:cNvPr id="6" name="Picture 5" descr="A cartoon of a person&#10;&#10;Description automatically generated with low confidence">
            <a:extLst>
              <a:ext uri="{FF2B5EF4-FFF2-40B4-BE49-F238E27FC236}">
                <a16:creationId xmlns:a16="http://schemas.microsoft.com/office/drawing/2014/main" id="{61691796-2F36-495B-B80C-91995CE656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387694"/>
            <a:ext cx="3059939" cy="3236708"/>
          </a:xfrm>
          <a:prstGeom prst="rect">
            <a:avLst/>
          </a:prstGeom>
        </p:spPr>
      </p:pic>
      <p:pic>
        <p:nvPicPr>
          <p:cNvPr id="8" name="Picture 7">
            <a:extLst>
              <a:ext uri="{FF2B5EF4-FFF2-40B4-BE49-F238E27FC236}">
                <a16:creationId xmlns:a16="http://schemas.microsoft.com/office/drawing/2014/main" id="{C7CD3C93-FC96-4EC5-B56D-BCB25DBDF5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002" y="2387694"/>
            <a:ext cx="3059939" cy="3236708"/>
          </a:xfrm>
          <a:prstGeom prst="rect">
            <a:avLst/>
          </a:prstGeom>
        </p:spPr>
      </p:pic>
      <p:pic>
        <p:nvPicPr>
          <p:cNvPr id="10" name="Picture 9">
            <a:extLst>
              <a:ext uri="{FF2B5EF4-FFF2-40B4-BE49-F238E27FC236}">
                <a16:creationId xmlns:a16="http://schemas.microsoft.com/office/drawing/2014/main" id="{B586B5B6-1113-4134-93CA-EA13277F85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1804" y="2387694"/>
            <a:ext cx="3059939" cy="3236708"/>
          </a:xfrm>
          <a:prstGeom prst="rect">
            <a:avLst/>
          </a:prstGeom>
        </p:spPr>
      </p:pic>
    </p:spTree>
    <p:extLst>
      <p:ext uri="{BB962C8B-B14F-4D97-AF65-F5344CB8AC3E}">
        <p14:creationId xmlns:p14="http://schemas.microsoft.com/office/powerpoint/2010/main" val="4672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E0190-0319-42A4-BFAE-1E574EC26CD6}"/>
              </a:ext>
            </a:extLst>
          </p:cNvPr>
          <p:cNvSpPr>
            <a:spLocks noGrp="1"/>
          </p:cNvSpPr>
          <p:nvPr>
            <p:ph type="title"/>
          </p:nvPr>
        </p:nvSpPr>
        <p:spPr/>
        <p:txBody>
          <a:bodyPr/>
          <a:lstStyle/>
          <a:p>
            <a:r>
              <a:rPr lang="sv-SE" dirty="0"/>
              <a:t>Completare il CIC</a:t>
            </a:r>
          </a:p>
        </p:txBody>
      </p:sp>
      <p:pic>
        <p:nvPicPr>
          <p:cNvPr id="4" name="Picture 3">
            <a:extLst>
              <a:ext uri="{FF2B5EF4-FFF2-40B4-BE49-F238E27FC236}">
                <a16:creationId xmlns:a16="http://schemas.microsoft.com/office/drawing/2014/main" id="{A7167557-B10C-41C1-9D81-49CD96C740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6" name="Picture 5" descr="A picture containing icon&#10;&#10;Description automatically generated">
            <a:extLst>
              <a:ext uri="{FF2B5EF4-FFF2-40B4-BE49-F238E27FC236}">
                <a16:creationId xmlns:a16="http://schemas.microsoft.com/office/drawing/2014/main" id="{057DA7D8-FAA3-4A6D-8042-2AD60B27AB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3110" y="2202286"/>
            <a:ext cx="3059939" cy="3236708"/>
          </a:xfrm>
          <a:prstGeom prst="rect">
            <a:avLst/>
          </a:prstGeom>
        </p:spPr>
      </p:pic>
      <p:pic>
        <p:nvPicPr>
          <p:cNvPr id="8" name="Picture 7" descr="Logo&#10;&#10;Description automatically generated">
            <a:extLst>
              <a:ext uri="{FF2B5EF4-FFF2-40B4-BE49-F238E27FC236}">
                <a16:creationId xmlns:a16="http://schemas.microsoft.com/office/drawing/2014/main" id="{D3554F6E-D30C-424B-A07A-5786DC85FE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8020" y="2202286"/>
            <a:ext cx="3059939" cy="3236708"/>
          </a:xfrm>
          <a:prstGeom prst="rect">
            <a:avLst/>
          </a:prstGeom>
        </p:spPr>
      </p:pic>
    </p:spTree>
    <p:extLst>
      <p:ext uri="{BB962C8B-B14F-4D97-AF65-F5344CB8AC3E}">
        <p14:creationId xmlns:p14="http://schemas.microsoft.com/office/powerpoint/2010/main" val="35647492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E0190-0319-42A4-BFAE-1E574EC26CD6}"/>
              </a:ext>
            </a:extLst>
          </p:cNvPr>
          <p:cNvSpPr>
            <a:spLocks noGrp="1"/>
          </p:cNvSpPr>
          <p:nvPr>
            <p:ph type="title"/>
          </p:nvPr>
        </p:nvSpPr>
        <p:spPr/>
        <p:txBody>
          <a:bodyPr/>
          <a:lstStyle/>
          <a:p>
            <a:r>
              <a:rPr lang="sv-SE" dirty="0"/>
              <a:t>Completare il CIC</a:t>
            </a:r>
          </a:p>
        </p:txBody>
      </p:sp>
      <p:pic>
        <p:nvPicPr>
          <p:cNvPr id="4" name="Picture 3">
            <a:extLst>
              <a:ext uri="{FF2B5EF4-FFF2-40B4-BE49-F238E27FC236}">
                <a16:creationId xmlns:a16="http://schemas.microsoft.com/office/drawing/2014/main" id="{D9F264AB-16E1-4D8D-8611-31DB9C842A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084648"/>
            <a:ext cx="3059939" cy="3236708"/>
          </a:xfrm>
          <a:prstGeom prst="rect">
            <a:avLst/>
          </a:prstGeom>
        </p:spPr>
      </p:pic>
      <p:pic>
        <p:nvPicPr>
          <p:cNvPr id="12" name="Picture 11">
            <a:extLst>
              <a:ext uri="{FF2B5EF4-FFF2-40B4-BE49-F238E27FC236}">
                <a16:creationId xmlns:a16="http://schemas.microsoft.com/office/drawing/2014/main" id="{DAA1083F-AF01-4604-8023-D23F264319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804" y="2084648"/>
            <a:ext cx="3059939" cy="3236708"/>
          </a:xfrm>
          <a:prstGeom prst="rect">
            <a:avLst/>
          </a:prstGeom>
        </p:spPr>
      </p:pic>
      <p:pic>
        <p:nvPicPr>
          <p:cNvPr id="14" name="Picture 13" descr="A picture containing accessory&#10;&#10;Description automatically generated">
            <a:extLst>
              <a:ext uri="{FF2B5EF4-FFF2-40B4-BE49-F238E27FC236}">
                <a16:creationId xmlns:a16="http://schemas.microsoft.com/office/drawing/2014/main" id="{9F1BEDA8-EC0B-4CEA-97CA-C0D507650D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0002" y="2084648"/>
            <a:ext cx="3059939" cy="3236708"/>
          </a:xfrm>
          <a:prstGeom prst="rect">
            <a:avLst/>
          </a:prstGeom>
        </p:spPr>
      </p:pic>
    </p:spTree>
    <p:extLst>
      <p:ext uri="{BB962C8B-B14F-4D97-AF65-F5344CB8AC3E}">
        <p14:creationId xmlns:p14="http://schemas.microsoft.com/office/powerpoint/2010/main" val="2725820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F44BA-8DBF-4CEF-B4DF-D064D90C8EB5}"/>
              </a:ext>
            </a:extLst>
          </p:cNvPr>
          <p:cNvSpPr>
            <a:spLocks noGrp="1"/>
          </p:cNvSpPr>
          <p:nvPr>
            <p:ph type="title"/>
          </p:nvPr>
        </p:nvSpPr>
        <p:spPr/>
        <p:txBody>
          <a:bodyPr/>
          <a:lstStyle/>
          <a:p>
            <a:r>
              <a:rPr lang="sv-SE" dirty="0"/>
              <a:t>Altre immagini</a:t>
            </a:r>
          </a:p>
        </p:txBody>
      </p:sp>
      <p:pic>
        <p:nvPicPr>
          <p:cNvPr id="5" name="Picture 4" descr="A picture containing engineering drawing&#10;&#10;Description automatically generated">
            <a:extLst>
              <a:ext uri="{FF2B5EF4-FFF2-40B4-BE49-F238E27FC236}">
                <a16:creationId xmlns:a16="http://schemas.microsoft.com/office/drawing/2014/main" id="{6BC4DAFC-BDDD-45A7-9EA0-CD38072BB8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8" name="Picture 7">
            <a:extLst>
              <a:ext uri="{FF2B5EF4-FFF2-40B4-BE49-F238E27FC236}">
                <a16:creationId xmlns:a16="http://schemas.microsoft.com/office/drawing/2014/main" id="{FF803CDE-8172-465A-970D-62CBE23009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636" y="2202286"/>
            <a:ext cx="3059939" cy="3236708"/>
          </a:xfrm>
          <a:prstGeom prst="rect">
            <a:avLst/>
          </a:prstGeom>
        </p:spPr>
      </p:pic>
      <p:pic>
        <p:nvPicPr>
          <p:cNvPr id="11" name="Picture 10">
            <a:extLst>
              <a:ext uri="{FF2B5EF4-FFF2-40B4-BE49-F238E27FC236}">
                <a16:creationId xmlns:a16="http://schemas.microsoft.com/office/drawing/2014/main" id="{8D15A753-C51A-4410-AB69-4031EAB833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5072" y="2202286"/>
            <a:ext cx="3059939" cy="3236708"/>
          </a:xfrm>
          <a:prstGeom prst="rect">
            <a:avLst/>
          </a:prstGeom>
        </p:spPr>
      </p:pic>
    </p:spTree>
    <p:extLst>
      <p:ext uri="{BB962C8B-B14F-4D97-AF65-F5344CB8AC3E}">
        <p14:creationId xmlns:p14="http://schemas.microsoft.com/office/powerpoint/2010/main" val="9390767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9CB9A-C3B1-40FF-B986-D697139A7508}"/>
              </a:ext>
            </a:extLst>
          </p:cNvPr>
          <p:cNvSpPr>
            <a:spLocks noGrp="1"/>
          </p:cNvSpPr>
          <p:nvPr>
            <p:ph type="title"/>
          </p:nvPr>
        </p:nvSpPr>
        <p:spPr/>
        <p:txBody>
          <a:bodyPr/>
          <a:lstStyle/>
          <a:p>
            <a:r>
              <a:rPr lang="en-US" dirty="0"/>
              <a:t>Come </a:t>
            </a:r>
            <a:r>
              <a:rPr lang="en-US" dirty="0" err="1"/>
              <a:t>funziona</a:t>
            </a:r>
            <a:r>
              <a:rPr lang="en-US" dirty="0"/>
              <a:t> il Sistema </a:t>
            </a:r>
            <a:r>
              <a:rPr lang="en-US" dirty="0" err="1"/>
              <a:t>urinario</a:t>
            </a:r>
            <a:endParaRPr lang="sv-SE" dirty="0"/>
          </a:p>
        </p:txBody>
      </p:sp>
      <p:pic>
        <p:nvPicPr>
          <p:cNvPr id="5" name="Picture 4">
            <a:extLst>
              <a:ext uri="{FF2B5EF4-FFF2-40B4-BE49-F238E27FC236}">
                <a16:creationId xmlns:a16="http://schemas.microsoft.com/office/drawing/2014/main" id="{7C674856-B49B-4817-8A08-A9CA9CBCFB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a:extLst>
              <a:ext uri="{FF2B5EF4-FFF2-40B4-BE49-F238E27FC236}">
                <a16:creationId xmlns:a16="http://schemas.microsoft.com/office/drawing/2014/main" id="{7495001F-8F9E-4C90-94BB-52EE6E285B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003" y="2202286"/>
            <a:ext cx="3059939" cy="3236708"/>
          </a:xfrm>
          <a:prstGeom prst="rect">
            <a:avLst/>
          </a:prstGeom>
        </p:spPr>
      </p:pic>
    </p:spTree>
    <p:extLst>
      <p:ext uri="{BB962C8B-B14F-4D97-AF65-F5344CB8AC3E}">
        <p14:creationId xmlns:p14="http://schemas.microsoft.com/office/powerpoint/2010/main" val="7750234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a:t>La preparazione al CIC</a:t>
            </a:r>
          </a:p>
        </p:txBody>
      </p:sp>
      <p:pic>
        <p:nvPicPr>
          <p:cNvPr id="6" name="Picture 5">
            <a:extLst>
              <a:ext uri="{FF2B5EF4-FFF2-40B4-BE49-F238E27FC236}">
                <a16:creationId xmlns:a16="http://schemas.microsoft.com/office/drawing/2014/main" id="{586F9034-0E65-435B-820B-28A700B5C3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9" name="Picture 8" descr="Diagram, engineering drawing, schematic&#10;&#10;Description automatically generated">
            <a:extLst>
              <a:ext uri="{FF2B5EF4-FFF2-40B4-BE49-F238E27FC236}">
                <a16:creationId xmlns:a16="http://schemas.microsoft.com/office/drawing/2014/main" id="{FC3C1FBC-6951-4921-8117-4F89BE03D8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7758" y="2202286"/>
            <a:ext cx="3059939" cy="3236708"/>
          </a:xfrm>
          <a:prstGeom prst="rect">
            <a:avLst/>
          </a:prstGeom>
        </p:spPr>
      </p:pic>
      <p:pic>
        <p:nvPicPr>
          <p:cNvPr id="14" name="Picture 13" descr="Diagram, engineering drawing&#10;&#10;Description automatically generated">
            <a:extLst>
              <a:ext uri="{FF2B5EF4-FFF2-40B4-BE49-F238E27FC236}">
                <a16:creationId xmlns:a16="http://schemas.microsoft.com/office/drawing/2014/main" id="{FCAC66ED-9F94-4265-8FA1-54CF35E9AD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7316" y="2202286"/>
            <a:ext cx="3059939" cy="3236708"/>
          </a:xfrm>
          <a:prstGeom prst="rect">
            <a:avLst/>
          </a:prstGeom>
        </p:spPr>
      </p:pic>
    </p:spTree>
    <p:extLst>
      <p:ext uri="{BB962C8B-B14F-4D97-AF65-F5344CB8AC3E}">
        <p14:creationId xmlns:p14="http://schemas.microsoft.com/office/powerpoint/2010/main" val="29857864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a:t>La preparazione al CIC</a:t>
            </a:r>
          </a:p>
        </p:txBody>
      </p:sp>
      <p:pic>
        <p:nvPicPr>
          <p:cNvPr id="4" name="Picture 3" descr="Diagram, engineering drawing&#10;&#10;Description automatically generated">
            <a:extLst>
              <a:ext uri="{FF2B5EF4-FFF2-40B4-BE49-F238E27FC236}">
                <a16:creationId xmlns:a16="http://schemas.microsoft.com/office/drawing/2014/main" id="{C8141738-4BC8-426D-A0F4-D6A61AB044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Diagram, engineering drawing&#10;&#10;Description automatically generated">
            <a:extLst>
              <a:ext uri="{FF2B5EF4-FFF2-40B4-BE49-F238E27FC236}">
                <a16:creationId xmlns:a16="http://schemas.microsoft.com/office/drawing/2014/main" id="{EA24CBEF-57EA-42A3-91F5-2415D07EBE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4417" y="2202286"/>
            <a:ext cx="3059939" cy="3236708"/>
          </a:xfrm>
          <a:prstGeom prst="rect">
            <a:avLst/>
          </a:prstGeom>
        </p:spPr>
      </p:pic>
    </p:spTree>
    <p:extLst>
      <p:ext uri="{BB962C8B-B14F-4D97-AF65-F5344CB8AC3E}">
        <p14:creationId xmlns:p14="http://schemas.microsoft.com/office/powerpoint/2010/main" val="30098887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a:t>La preparazione al CIC</a:t>
            </a:r>
          </a:p>
        </p:txBody>
      </p:sp>
      <p:pic>
        <p:nvPicPr>
          <p:cNvPr id="4" name="Picture 3">
            <a:extLst>
              <a:ext uri="{FF2B5EF4-FFF2-40B4-BE49-F238E27FC236}">
                <a16:creationId xmlns:a16="http://schemas.microsoft.com/office/drawing/2014/main" id="{679BF8D3-5AB9-46C6-BDA1-F8B11FFF9F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a:extLst>
              <a:ext uri="{FF2B5EF4-FFF2-40B4-BE49-F238E27FC236}">
                <a16:creationId xmlns:a16="http://schemas.microsoft.com/office/drawing/2014/main" id="{F19C0007-E231-43C4-A526-2260E63D3D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1125" y="2202286"/>
            <a:ext cx="3059939" cy="3236708"/>
          </a:xfrm>
          <a:prstGeom prst="rect">
            <a:avLst/>
          </a:prstGeom>
        </p:spPr>
      </p:pic>
    </p:spTree>
    <p:extLst>
      <p:ext uri="{BB962C8B-B14F-4D97-AF65-F5344CB8AC3E}">
        <p14:creationId xmlns:p14="http://schemas.microsoft.com/office/powerpoint/2010/main" val="42640473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064B0-025B-4948-8AA5-CAE4C96D34C4}"/>
              </a:ext>
            </a:extLst>
          </p:cNvPr>
          <p:cNvSpPr>
            <a:spLocks noGrp="1"/>
          </p:cNvSpPr>
          <p:nvPr>
            <p:ph type="title"/>
          </p:nvPr>
        </p:nvSpPr>
        <p:spPr/>
        <p:txBody>
          <a:bodyPr/>
          <a:lstStyle/>
          <a:p>
            <a:r>
              <a:rPr lang="sv-SE" dirty="0"/>
              <a:t>Il trasferimento sulla toilet</a:t>
            </a:r>
          </a:p>
        </p:txBody>
      </p:sp>
      <p:pic>
        <p:nvPicPr>
          <p:cNvPr id="5" name="Picture 4" descr="A picture containing text&#10;&#10;Description automatically generated">
            <a:extLst>
              <a:ext uri="{FF2B5EF4-FFF2-40B4-BE49-F238E27FC236}">
                <a16:creationId xmlns:a16="http://schemas.microsoft.com/office/drawing/2014/main" id="{E613E273-BC25-4AD6-8A83-C491BF39FE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Logo&#10;&#10;Description automatically generated">
            <a:extLst>
              <a:ext uri="{FF2B5EF4-FFF2-40B4-BE49-F238E27FC236}">
                <a16:creationId xmlns:a16="http://schemas.microsoft.com/office/drawing/2014/main" id="{F27DE820-CAF7-456C-80A7-D446D64C56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4391" y="2202286"/>
            <a:ext cx="3059939" cy="3236708"/>
          </a:xfrm>
          <a:prstGeom prst="rect">
            <a:avLst/>
          </a:prstGeom>
        </p:spPr>
      </p:pic>
    </p:spTree>
    <p:extLst>
      <p:ext uri="{BB962C8B-B14F-4D97-AF65-F5344CB8AC3E}">
        <p14:creationId xmlns:p14="http://schemas.microsoft.com/office/powerpoint/2010/main" val="2401845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6E64F-C76F-417B-BB0D-80BB8386DE28}"/>
              </a:ext>
            </a:extLst>
          </p:cNvPr>
          <p:cNvSpPr>
            <a:spLocks noGrp="1"/>
          </p:cNvSpPr>
          <p:nvPr>
            <p:ph type="title"/>
          </p:nvPr>
        </p:nvSpPr>
        <p:spPr/>
        <p:txBody>
          <a:bodyPr/>
          <a:lstStyle/>
          <a:p>
            <a:r>
              <a:rPr lang="en-US" dirty="0"/>
              <a:t>Come </a:t>
            </a:r>
            <a:r>
              <a:rPr lang="en-US" dirty="0" err="1"/>
              <a:t>funziona</a:t>
            </a:r>
            <a:r>
              <a:rPr lang="en-US" dirty="0"/>
              <a:t> il </a:t>
            </a:r>
            <a:r>
              <a:rPr lang="en-US" dirty="0" err="1"/>
              <a:t>sistema</a:t>
            </a:r>
            <a:r>
              <a:rPr lang="en-US" dirty="0"/>
              <a:t> </a:t>
            </a:r>
            <a:r>
              <a:rPr lang="en-US" dirty="0" err="1"/>
              <a:t>urinario</a:t>
            </a:r>
            <a:endParaRPr lang="sv-SE" dirty="0"/>
          </a:p>
        </p:txBody>
      </p:sp>
      <p:pic>
        <p:nvPicPr>
          <p:cNvPr id="4" name="Picture 3" descr="A picture containing text&#10;&#10;Description automatically generated">
            <a:extLst>
              <a:ext uri="{FF2B5EF4-FFF2-40B4-BE49-F238E27FC236}">
                <a16:creationId xmlns:a16="http://schemas.microsoft.com/office/drawing/2014/main" id="{32850181-5B82-4A3B-9F42-30D7C43512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6" name="Picture 5">
            <a:extLst>
              <a:ext uri="{FF2B5EF4-FFF2-40B4-BE49-F238E27FC236}">
                <a16:creationId xmlns:a16="http://schemas.microsoft.com/office/drawing/2014/main" id="{CAABC698-1B8C-434D-9D00-0A05B53610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003" y="2202286"/>
            <a:ext cx="3059939" cy="3236708"/>
          </a:xfrm>
          <a:prstGeom prst="rect">
            <a:avLst/>
          </a:prstGeom>
        </p:spPr>
      </p:pic>
    </p:spTree>
    <p:extLst>
      <p:ext uri="{BB962C8B-B14F-4D97-AF65-F5344CB8AC3E}">
        <p14:creationId xmlns:p14="http://schemas.microsoft.com/office/powerpoint/2010/main" val="20757018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a:t>Come </a:t>
            </a:r>
            <a:r>
              <a:rPr lang="en-US" dirty="0" err="1"/>
              <a:t>attivare</a:t>
            </a:r>
            <a:r>
              <a:rPr lang="en-US" dirty="0"/>
              <a:t> LoFric </a:t>
            </a:r>
            <a:r>
              <a:rPr lang="en-US" dirty="0" err="1"/>
              <a:t>Origo</a:t>
            </a:r>
            <a:r>
              <a:rPr lang="en-US" dirty="0"/>
              <a:t> </a:t>
            </a:r>
            <a:endParaRPr lang="sv-SE" dirty="0"/>
          </a:p>
        </p:txBody>
      </p:sp>
      <p:pic>
        <p:nvPicPr>
          <p:cNvPr id="4" name="Picture 3" descr="Diagram&#10;&#10;Description automatically generated">
            <a:extLst>
              <a:ext uri="{FF2B5EF4-FFF2-40B4-BE49-F238E27FC236}">
                <a16:creationId xmlns:a16="http://schemas.microsoft.com/office/drawing/2014/main" id="{2DDD2BD2-F0FD-4B8E-8BA6-01B5C28DD7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spTree>
    <p:extLst>
      <p:ext uri="{BB962C8B-B14F-4D97-AF65-F5344CB8AC3E}">
        <p14:creationId xmlns:p14="http://schemas.microsoft.com/office/powerpoint/2010/main" val="32985097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EBB14-384B-4A58-B68E-14E95B8AB9D2}"/>
              </a:ext>
            </a:extLst>
          </p:cNvPr>
          <p:cNvSpPr>
            <a:spLocks noGrp="1"/>
          </p:cNvSpPr>
          <p:nvPr>
            <p:ph type="title"/>
          </p:nvPr>
        </p:nvSpPr>
        <p:spPr/>
        <p:txBody>
          <a:bodyPr/>
          <a:lstStyle/>
          <a:p>
            <a:r>
              <a:rPr lang="en-US" dirty="0" err="1"/>
              <a:t>Posizione</a:t>
            </a:r>
            <a:r>
              <a:rPr lang="en-US" dirty="0"/>
              <a:t> LoFric </a:t>
            </a:r>
            <a:r>
              <a:rPr lang="en-US" dirty="0" err="1"/>
              <a:t>Origo</a:t>
            </a:r>
            <a:r>
              <a:rPr lang="en-US" dirty="0"/>
              <a:t> a </a:t>
            </a:r>
            <a:r>
              <a:rPr lang="en-US" dirty="0" err="1"/>
              <a:t>portata</a:t>
            </a:r>
            <a:r>
              <a:rPr lang="en-US" dirty="0"/>
              <a:t> di mano </a:t>
            </a:r>
            <a:endParaRPr lang="sv-SE" dirty="0"/>
          </a:p>
        </p:txBody>
      </p:sp>
      <p:pic>
        <p:nvPicPr>
          <p:cNvPr id="4" name="Picture 3" descr="Diagram, engineering drawing&#10;&#10;Description automatically generated">
            <a:extLst>
              <a:ext uri="{FF2B5EF4-FFF2-40B4-BE49-F238E27FC236}">
                <a16:creationId xmlns:a16="http://schemas.microsoft.com/office/drawing/2014/main" id="{EDD63041-6B85-4578-873D-705F324B28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6" name="Picture 5" descr="A picture containing engineering drawing&#10;&#10;Description automatically generated">
            <a:extLst>
              <a:ext uri="{FF2B5EF4-FFF2-40B4-BE49-F238E27FC236}">
                <a16:creationId xmlns:a16="http://schemas.microsoft.com/office/drawing/2014/main" id="{F0FDF234-1E70-44C2-BBF2-509C6FA693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5514" y="2202286"/>
            <a:ext cx="3059939" cy="3236708"/>
          </a:xfrm>
          <a:prstGeom prst="rect">
            <a:avLst/>
          </a:prstGeom>
        </p:spPr>
      </p:pic>
      <p:pic>
        <p:nvPicPr>
          <p:cNvPr id="9" name="Picture 8" descr="Diagram&#10;&#10;Description automatically generated">
            <a:extLst>
              <a:ext uri="{FF2B5EF4-FFF2-40B4-BE49-F238E27FC236}">
                <a16:creationId xmlns:a16="http://schemas.microsoft.com/office/drawing/2014/main" id="{ADF42EEE-FF70-46F9-A2C7-EF65143B6F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2828" y="2202286"/>
            <a:ext cx="3059939" cy="3236708"/>
          </a:xfrm>
          <a:prstGeom prst="rect">
            <a:avLst/>
          </a:prstGeom>
        </p:spPr>
      </p:pic>
    </p:spTree>
    <p:extLst>
      <p:ext uri="{BB962C8B-B14F-4D97-AF65-F5344CB8AC3E}">
        <p14:creationId xmlns:p14="http://schemas.microsoft.com/office/powerpoint/2010/main" val="26944300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a:t>Come </a:t>
            </a:r>
            <a:r>
              <a:rPr lang="en-US" dirty="0" err="1"/>
              <a:t>aprire</a:t>
            </a:r>
            <a:r>
              <a:rPr lang="en-US" dirty="0"/>
              <a:t> LoFric </a:t>
            </a:r>
            <a:r>
              <a:rPr lang="en-US" dirty="0" err="1"/>
              <a:t>Origo</a:t>
            </a:r>
            <a:endParaRPr lang="sv-SE" dirty="0"/>
          </a:p>
        </p:txBody>
      </p:sp>
      <p:pic>
        <p:nvPicPr>
          <p:cNvPr id="4" name="Picture 3" descr="A picture containing text&#10;&#10;Description automatically generated">
            <a:extLst>
              <a:ext uri="{FF2B5EF4-FFF2-40B4-BE49-F238E27FC236}">
                <a16:creationId xmlns:a16="http://schemas.microsoft.com/office/drawing/2014/main" id="{7928ED4A-D395-4155-A2C6-CEBE9AF15D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588" y="2202286"/>
            <a:ext cx="3059939" cy="3236708"/>
          </a:xfrm>
          <a:prstGeom prst="rect">
            <a:avLst/>
          </a:prstGeom>
        </p:spPr>
      </p:pic>
      <p:pic>
        <p:nvPicPr>
          <p:cNvPr id="8" name="Picture 7" descr="Text&#10;&#10;Description automatically generated with medium confidence">
            <a:extLst>
              <a:ext uri="{FF2B5EF4-FFF2-40B4-BE49-F238E27FC236}">
                <a16:creationId xmlns:a16="http://schemas.microsoft.com/office/drawing/2014/main" id="{A1C1CA89-E5FB-45A2-BC07-FEC2819C00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8780" y="2202286"/>
            <a:ext cx="3059939" cy="3236708"/>
          </a:xfrm>
          <a:prstGeom prst="rect">
            <a:avLst/>
          </a:prstGeom>
        </p:spPr>
      </p:pic>
      <p:pic>
        <p:nvPicPr>
          <p:cNvPr id="10" name="Picture 9">
            <a:extLst>
              <a:ext uri="{FF2B5EF4-FFF2-40B4-BE49-F238E27FC236}">
                <a16:creationId xmlns:a16="http://schemas.microsoft.com/office/drawing/2014/main" id="{9C7F2EC1-8439-4251-A63B-A4E9745AFA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00114" y="2202286"/>
            <a:ext cx="3059939" cy="3236708"/>
          </a:xfrm>
          <a:prstGeom prst="rect">
            <a:avLst/>
          </a:prstGeom>
        </p:spPr>
      </p:pic>
    </p:spTree>
    <p:extLst>
      <p:ext uri="{BB962C8B-B14F-4D97-AF65-F5344CB8AC3E}">
        <p14:creationId xmlns:p14="http://schemas.microsoft.com/office/powerpoint/2010/main" val="34672707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3AC1E-F448-4E3C-814F-FA1749F400F2}"/>
              </a:ext>
            </a:extLst>
          </p:cNvPr>
          <p:cNvSpPr>
            <a:spLocks noGrp="1"/>
          </p:cNvSpPr>
          <p:nvPr>
            <p:ph type="title"/>
          </p:nvPr>
        </p:nvSpPr>
        <p:spPr/>
        <p:txBody>
          <a:bodyPr/>
          <a:lstStyle/>
          <a:p>
            <a:r>
              <a:rPr lang="en-US" dirty="0"/>
              <a:t>Come </a:t>
            </a:r>
            <a:r>
              <a:rPr lang="en-US" dirty="0" err="1"/>
              <a:t>inserire</a:t>
            </a:r>
            <a:r>
              <a:rPr lang="en-US" dirty="0"/>
              <a:t> il </a:t>
            </a:r>
            <a:r>
              <a:rPr lang="en-US" dirty="0" err="1"/>
              <a:t>catetere</a:t>
            </a:r>
            <a:endParaRPr lang="sv-SE" dirty="0"/>
          </a:p>
        </p:txBody>
      </p:sp>
      <p:pic>
        <p:nvPicPr>
          <p:cNvPr id="4" name="Picture 3">
            <a:extLst>
              <a:ext uri="{FF2B5EF4-FFF2-40B4-BE49-F238E27FC236}">
                <a16:creationId xmlns:a16="http://schemas.microsoft.com/office/drawing/2014/main" id="{0C873565-F42D-40B4-9146-3169B8E4B6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99" y="2202286"/>
            <a:ext cx="3059939" cy="3236708"/>
          </a:xfrm>
          <a:prstGeom prst="rect">
            <a:avLst/>
          </a:prstGeom>
        </p:spPr>
      </p:pic>
      <p:pic>
        <p:nvPicPr>
          <p:cNvPr id="6" name="Picture 5">
            <a:extLst>
              <a:ext uri="{FF2B5EF4-FFF2-40B4-BE49-F238E27FC236}">
                <a16:creationId xmlns:a16="http://schemas.microsoft.com/office/drawing/2014/main" id="{ABF9A89A-5F13-4054-BD38-E23BC98730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9760" y="2202286"/>
            <a:ext cx="3059939" cy="3236708"/>
          </a:xfrm>
          <a:prstGeom prst="rect">
            <a:avLst/>
          </a:prstGeom>
        </p:spPr>
      </p:pic>
      <p:pic>
        <p:nvPicPr>
          <p:cNvPr id="9" name="Picture 8">
            <a:extLst>
              <a:ext uri="{FF2B5EF4-FFF2-40B4-BE49-F238E27FC236}">
                <a16:creationId xmlns:a16="http://schemas.microsoft.com/office/drawing/2014/main" id="{60CDD7A9-4E87-476F-8C72-A55FC95FD9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9419" y="2202286"/>
            <a:ext cx="3059939" cy="3236708"/>
          </a:xfrm>
          <a:prstGeom prst="rect">
            <a:avLst/>
          </a:prstGeom>
        </p:spPr>
      </p:pic>
      <p:pic>
        <p:nvPicPr>
          <p:cNvPr id="13" name="Picture 12">
            <a:extLst>
              <a:ext uri="{FF2B5EF4-FFF2-40B4-BE49-F238E27FC236}">
                <a16:creationId xmlns:a16="http://schemas.microsoft.com/office/drawing/2014/main" id="{257D0415-FD0C-4C7C-BD9D-C80B4D6832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99078" y="2202286"/>
            <a:ext cx="3059939" cy="3236708"/>
          </a:xfrm>
          <a:prstGeom prst="rect">
            <a:avLst/>
          </a:prstGeom>
        </p:spPr>
      </p:pic>
    </p:spTree>
    <p:extLst>
      <p:ext uri="{BB962C8B-B14F-4D97-AF65-F5344CB8AC3E}">
        <p14:creationId xmlns:p14="http://schemas.microsoft.com/office/powerpoint/2010/main" val="42747573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3AC1E-F448-4E3C-814F-FA1749F400F2}"/>
              </a:ext>
            </a:extLst>
          </p:cNvPr>
          <p:cNvSpPr>
            <a:spLocks noGrp="1"/>
          </p:cNvSpPr>
          <p:nvPr>
            <p:ph type="title"/>
          </p:nvPr>
        </p:nvSpPr>
        <p:spPr/>
        <p:txBody>
          <a:bodyPr/>
          <a:lstStyle/>
          <a:p>
            <a:r>
              <a:rPr lang="en-US" dirty="0"/>
              <a:t>Come far </a:t>
            </a:r>
            <a:r>
              <a:rPr lang="en-US" dirty="0" err="1"/>
              <a:t>uscire</a:t>
            </a:r>
            <a:r>
              <a:rPr lang="en-US" dirty="0"/>
              <a:t> </a:t>
            </a:r>
            <a:r>
              <a:rPr lang="en-US" dirty="0" err="1"/>
              <a:t>l’urina</a:t>
            </a:r>
            <a:r>
              <a:rPr lang="en-US" dirty="0"/>
              <a:t> </a:t>
            </a:r>
            <a:r>
              <a:rPr lang="en-US" dirty="0" err="1"/>
              <a:t>usando</a:t>
            </a:r>
            <a:r>
              <a:rPr lang="en-US" dirty="0"/>
              <a:t> il CIC</a:t>
            </a:r>
            <a:endParaRPr lang="sv-SE" dirty="0"/>
          </a:p>
        </p:txBody>
      </p:sp>
      <p:pic>
        <p:nvPicPr>
          <p:cNvPr id="7" name="Picture 6" descr="A person sitting on a chair&#10;&#10;Description automatically generated with low confidence">
            <a:extLst>
              <a:ext uri="{FF2B5EF4-FFF2-40B4-BE49-F238E27FC236}">
                <a16:creationId xmlns:a16="http://schemas.microsoft.com/office/drawing/2014/main" id="{B674BF53-48A2-4631-B7BE-6EBE2023B8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9" name="Picture 8" descr="A person in a garment&#10;&#10;Description automatically generated with medium confidence">
            <a:extLst>
              <a:ext uri="{FF2B5EF4-FFF2-40B4-BE49-F238E27FC236}">
                <a16:creationId xmlns:a16="http://schemas.microsoft.com/office/drawing/2014/main" id="{C568139A-AA4F-4980-BBA6-8C03E2532C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5513" y="2202286"/>
            <a:ext cx="3059939" cy="3236708"/>
          </a:xfrm>
          <a:prstGeom prst="rect">
            <a:avLst/>
          </a:prstGeom>
        </p:spPr>
      </p:pic>
      <p:pic>
        <p:nvPicPr>
          <p:cNvPr id="11" name="Picture 10" descr="A picture containing text&#10;&#10;Description automatically generated">
            <a:extLst>
              <a:ext uri="{FF2B5EF4-FFF2-40B4-BE49-F238E27FC236}">
                <a16:creationId xmlns:a16="http://schemas.microsoft.com/office/drawing/2014/main" id="{307A077B-38B4-498A-889D-7912E10D80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2826" y="2202286"/>
            <a:ext cx="3059939" cy="3236708"/>
          </a:xfrm>
          <a:prstGeom prst="rect">
            <a:avLst/>
          </a:prstGeom>
        </p:spPr>
      </p:pic>
    </p:spTree>
    <p:extLst>
      <p:ext uri="{BB962C8B-B14F-4D97-AF65-F5344CB8AC3E}">
        <p14:creationId xmlns:p14="http://schemas.microsoft.com/office/powerpoint/2010/main" val="33586641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3AC1E-F448-4E3C-814F-FA1749F400F2}"/>
              </a:ext>
            </a:extLst>
          </p:cNvPr>
          <p:cNvSpPr>
            <a:spLocks noGrp="1"/>
          </p:cNvSpPr>
          <p:nvPr>
            <p:ph type="title"/>
          </p:nvPr>
        </p:nvSpPr>
        <p:spPr/>
        <p:txBody>
          <a:bodyPr/>
          <a:lstStyle/>
          <a:p>
            <a:r>
              <a:rPr lang="en-US" dirty="0"/>
              <a:t>Come far </a:t>
            </a:r>
            <a:r>
              <a:rPr lang="en-US" dirty="0" err="1"/>
              <a:t>uscire</a:t>
            </a:r>
            <a:r>
              <a:rPr lang="en-US" dirty="0"/>
              <a:t> </a:t>
            </a:r>
            <a:r>
              <a:rPr lang="en-US" dirty="0" err="1"/>
              <a:t>l’urina</a:t>
            </a:r>
            <a:r>
              <a:rPr lang="en-US" dirty="0"/>
              <a:t> </a:t>
            </a:r>
            <a:r>
              <a:rPr lang="en-US" dirty="0" err="1"/>
              <a:t>usando</a:t>
            </a:r>
            <a:r>
              <a:rPr lang="en-US" dirty="0"/>
              <a:t> il CIC</a:t>
            </a:r>
            <a:endParaRPr lang="sv-SE" dirty="0"/>
          </a:p>
        </p:txBody>
      </p:sp>
      <p:pic>
        <p:nvPicPr>
          <p:cNvPr id="6" name="Picture 5" descr="A picture containing text, vector graphics&#10;&#10;Description automatically generated">
            <a:extLst>
              <a:ext uri="{FF2B5EF4-FFF2-40B4-BE49-F238E27FC236}">
                <a16:creationId xmlns:a16="http://schemas.microsoft.com/office/drawing/2014/main" id="{772B6940-7AAD-4B00-B755-77A79F9018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79207"/>
            <a:ext cx="3059939" cy="3236708"/>
          </a:xfrm>
          <a:prstGeom prst="rect">
            <a:avLst/>
          </a:prstGeom>
        </p:spPr>
      </p:pic>
      <p:pic>
        <p:nvPicPr>
          <p:cNvPr id="8" name="Picture 7">
            <a:extLst>
              <a:ext uri="{FF2B5EF4-FFF2-40B4-BE49-F238E27FC236}">
                <a16:creationId xmlns:a16="http://schemas.microsoft.com/office/drawing/2014/main" id="{DAD23A88-2AFE-4868-94FF-6D0DFE41355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69167" y="2279207"/>
            <a:ext cx="3059938" cy="3236708"/>
          </a:xfrm>
          <a:prstGeom prst="rect">
            <a:avLst/>
          </a:prstGeom>
        </p:spPr>
      </p:pic>
      <p:pic>
        <p:nvPicPr>
          <p:cNvPr id="10" name="Picture 9" descr="Diagram&#10;&#10;Description automatically generated">
            <a:extLst>
              <a:ext uri="{FF2B5EF4-FFF2-40B4-BE49-F238E27FC236}">
                <a16:creationId xmlns:a16="http://schemas.microsoft.com/office/drawing/2014/main" id="{96489ADA-A6BF-4B8F-BADC-691BCECB16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0134" y="2279207"/>
            <a:ext cx="3059939" cy="3236708"/>
          </a:xfrm>
          <a:prstGeom prst="rect">
            <a:avLst/>
          </a:prstGeom>
        </p:spPr>
      </p:pic>
    </p:spTree>
    <p:extLst>
      <p:ext uri="{BB962C8B-B14F-4D97-AF65-F5344CB8AC3E}">
        <p14:creationId xmlns:p14="http://schemas.microsoft.com/office/powerpoint/2010/main" val="836152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E0190-0319-42A4-BFAE-1E574EC26CD6}"/>
              </a:ext>
            </a:extLst>
          </p:cNvPr>
          <p:cNvSpPr>
            <a:spLocks noGrp="1"/>
          </p:cNvSpPr>
          <p:nvPr>
            <p:ph type="title"/>
          </p:nvPr>
        </p:nvSpPr>
        <p:spPr/>
        <p:txBody>
          <a:bodyPr/>
          <a:lstStyle/>
          <a:p>
            <a:r>
              <a:rPr lang="sv-SE" dirty="0"/>
              <a:t>Completare il CIC</a:t>
            </a:r>
          </a:p>
        </p:txBody>
      </p:sp>
      <p:pic>
        <p:nvPicPr>
          <p:cNvPr id="4" name="Picture 3">
            <a:extLst>
              <a:ext uri="{FF2B5EF4-FFF2-40B4-BE49-F238E27FC236}">
                <a16:creationId xmlns:a16="http://schemas.microsoft.com/office/drawing/2014/main" id="{66795060-9FD4-4364-B453-27E16A7AB5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10" name="Picture 9">
            <a:extLst>
              <a:ext uri="{FF2B5EF4-FFF2-40B4-BE49-F238E27FC236}">
                <a16:creationId xmlns:a16="http://schemas.microsoft.com/office/drawing/2014/main" id="{C262EFE2-E467-4892-99FD-D278823251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002" y="2202286"/>
            <a:ext cx="3059939" cy="3236708"/>
          </a:xfrm>
          <a:prstGeom prst="rect">
            <a:avLst/>
          </a:prstGeom>
        </p:spPr>
      </p:pic>
    </p:spTree>
    <p:extLst>
      <p:ext uri="{BB962C8B-B14F-4D97-AF65-F5344CB8AC3E}">
        <p14:creationId xmlns:p14="http://schemas.microsoft.com/office/powerpoint/2010/main" val="3712816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E0190-0319-42A4-BFAE-1E574EC26CD6}"/>
              </a:ext>
            </a:extLst>
          </p:cNvPr>
          <p:cNvSpPr>
            <a:spLocks noGrp="1"/>
          </p:cNvSpPr>
          <p:nvPr>
            <p:ph type="title"/>
          </p:nvPr>
        </p:nvSpPr>
        <p:spPr/>
        <p:txBody>
          <a:bodyPr/>
          <a:lstStyle/>
          <a:p>
            <a:r>
              <a:rPr lang="sv-SE" dirty="0"/>
              <a:t>Completare il CIC</a:t>
            </a:r>
          </a:p>
        </p:txBody>
      </p:sp>
      <p:pic>
        <p:nvPicPr>
          <p:cNvPr id="5" name="Picture 4">
            <a:extLst>
              <a:ext uri="{FF2B5EF4-FFF2-40B4-BE49-F238E27FC236}">
                <a16:creationId xmlns:a16="http://schemas.microsoft.com/office/drawing/2014/main" id="{E85CDCE3-F935-4B9B-9D99-632F0FA43F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a:extLst>
              <a:ext uri="{FF2B5EF4-FFF2-40B4-BE49-F238E27FC236}">
                <a16:creationId xmlns:a16="http://schemas.microsoft.com/office/drawing/2014/main" id="{C92A484D-7525-4683-991F-BF7FDE6233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7758" y="2202286"/>
            <a:ext cx="3059939" cy="3236708"/>
          </a:xfrm>
          <a:prstGeom prst="rect">
            <a:avLst/>
          </a:prstGeom>
        </p:spPr>
      </p:pic>
      <p:pic>
        <p:nvPicPr>
          <p:cNvPr id="11" name="Picture 10" descr="Diagram, engineering drawing&#10;&#10;Description automatically generated">
            <a:extLst>
              <a:ext uri="{FF2B5EF4-FFF2-40B4-BE49-F238E27FC236}">
                <a16:creationId xmlns:a16="http://schemas.microsoft.com/office/drawing/2014/main" id="{118D4B7A-E254-4317-A9A3-0E3714BBFF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7316" y="2202286"/>
            <a:ext cx="3059939" cy="3236708"/>
          </a:xfrm>
          <a:prstGeom prst="rect">
            <a:avLst/>
          </a:prstGeom>
        </p:spPr>
      </p:pic>
    </p:spTree>
    <p:extLst>
      <p:ext uri="{BB962C8B-B14F-4D97-AF65-F5344CB8AC3E}">
        <p14:creationId xmlns:p14="http://schemas.microsoft.com/office/powerpoint/2010/main" val="40200282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F44BA-8DBF-4CEF-B4DF-D064D90C8EB5}"/>
              </a:ext>
            </a:extLst>
          </p:cNvPr>
          <p:cNvSpPr>
            <a:spLocks noGrp="1"/>
          </p:cNvSpPr>
          <p:nvPr>
            <p:ph type="title"/>
          </p:nvPr>
        </p:nvSpPr>
        <p:spPr/>
        <p:txBody>
          <a:bodyPr/>
          <a:lstStyle/>
          <a:p>
            <a:r>
              <a:rPr lang="sv-SE" dirty="0"/>
              <a:t>Altre immagini</a:t>
            </a:r>
          </a:p>
        </p:txBody>
      </p:sp>
      <p:pic>
        <p:nvPicPr>
          <p:cNvPr id="5" name="Picture 4" descr="A picture containing engineering drawing&#10;&#10;Description automatically generated">
            <a:extLst>
              <a:ext uri="{FF2B5EF4-FFF2-40B4-BE49-F238E27FC236}">
                <a16:creationId xmlns:a16="http://schemas.microsoft.com/office/drawing/2014/main" id="{BE48731B-AB30-4E97-A44B-78885E35F3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8" name="Picture 7" descr="A picture containing text&#10;&#10;Description automatically generated">
            <a:extLst>
              <a:ext uri="{FF2B5EF4-FFF2-40B4-BE49-F238E27FC236}">
                <a16:creationId xmlns:a16="http://schemas.microsoft.com/office/drawing/2014/main" id="{BC8ACC53-192E-4D3F-A538-1C253DA08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8881" y="2202286"/>
            <a:ext cx="3059939" cy="3236708"/>
          </a:xfrm>
          <a:prstGeom prst="rect">
            <a:avLst/>
          </a:prstGeom>
        </p:spPr>
      </p:pic>
      <p:pic>
        <p:nvPicPr>
          <p:cNvPr id="11" name="Picture 10" descr="A picture containing text&#10;&#10;Description automatically generated">
            <a:extLst>
              <a:ext uri="{FF2B5EF4-FFF2-40B4-BE49-F238E27FC236}">
                <a16:creationId xmlns:a16="http://schemas.microsoft.com/office/drawing/2014/main" id="{8EBF52DB-26E8-49E9-8EAE-36B5F96BD2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9562" y="2202286"/>
            <a:ext cx="3059939" cy="3236708"/>
          </a:xfrm>
          <a:prstGeom prst="rect">
            <a:avLst/>
          </a:prstGeom>
        </p:spPr>
      </p:pic>
    </p:spTree>
    <p:extLst>
      <p:ext uri="{BB962C8B-B14F-4D97-AF65-F5344CB8AC3E}">
        <p14:creationId xmlns:p14="http://schemas.microsoft.com/office/powerpoint/2010/main" val="42708003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F44BA-8DBF-4CEF-B4DF-D064D90C8EB5}"/>
              </a:ext>
            </a:extLst>
          </p:cNvPr>
          <p:cNvSpPr>
            <a:spLocks noGrp="1"/>
          </p:cNvSpPr>
          <p:nvPr>
            <p:ph type="title"/>
          </p:nvPr>
        </p:nvSpPr>
        <p:spPr/>
        <p:txBody>
          <a:bodyPr/>
          <a:lstStyle/>
          <a:p>
            <a:r>
              <a:rPr lang="sv-SE" dirty="0"/>
              <a:t>Altre immagini</a:t>
            </a:r>
          </a:p>
        </p:txBody>
      </p:sp>
      <p:pic>
        <p:nvPicPr>
          <p:cNvPr id="4" name="Picture 3" descr="A picture containing diagram&#10;&#10;Description automatically generated">
            <a:extLst>
              <a:ext uri="{FF2B5EF4-FFF2-40B4-BE49-F238E27FC236}">
                <a16:creationId xmlns:a16="http://schemas.microsoft.com/office/drawing/2014/main" id="{5E5B59FE-6295-427F-85D0-4725B181B0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6" name="Picture 5" descr="A picture containing diagram&#10;&#10;Description automatically generated">
            <a:extLst>
              <a:ext uri="{FF2B5EF4-FFF2-40B4-BE49-F238E27FC236}">
                <a16:creationId xmlns:a16="http://schemas.microsoft.com/office/drawing/2014/main" id="{BD460A66-E2A7-40A6-9E79-0D59BDD704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636" y="2202286"/>
            <a:ext cx="3059939" cy="3236708"/>
          </a:xfrm>
          <a:prstGeom prst="rect">
            <a:avLst/>
          </a:prstGeom>
        </p:spPr>
      </p:pic>
    </p:spTree>
    <p:extLst>
      <p:ext uri="{BB962C8B-B14F-4D97-AF65-F5344CB8AC3E}">
        <p14:creationId xmlns:p14="http://schemas.microsoft.com/office/powerpoint/2010/main" val="23912048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a:t>La preparazione al CIC</a:t>
            </a:r>
          </a:p>
        </p:txBody>
      </p:sp>
      <p:pic>
        <p:nvPicPr>
          <p:cNvPr id="6" name="Picture 5" descr="A picture containing square&#10;&#10;Description automatically generated">
            <a:extLst>
              <a:ext uri="{FF2B5EF4-FFF2-40B4-BE49-F238E27FC236}">
                <a16:creationId xmlns:a16="http://schemas.microsoft.com/office/drawing/2014/main" id="{18280830-938B-42D9-9719-E916CB4B26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9" name="Picture 8" descr="Diagram, engineering drawing, schematic&#10;&#10;Description automatically generated">
            <a:extLst>
              <a:ext uri="{FF2B5EF4-FFF2-40B4-BE49-F238E27FC236}">
                <a16:creationId xmlns:a16="http://schemas.microsoft.com/office/drawing/2014/main" id="{35727D23-2AAB-4B6C-AD05-1876C41AA3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4417" y="2202286"/>
            <a:ext cx="3059939" cy="3236708"/>
          </a:xfrm>
          <a:prstGeom prst="rect">
            <a:avLst/>
          </a:prstGeom>
        </p:spPr>
      </p:pic>
      <p:pic>
        <p:nvPicPr>
          <p:cNvPr id="13" name="Picture 12" descr="Diagram, engineering drawing&#10;&#10;Description automatically generated">
            <a:extLst>
              <a:ext uri="{FF2B5EF4-FFF2-40B4-BE49-F238E27FC236}">
                <a16:creationId xmlns:a16="http://schemas.microsoft.com/office/drawing/2014/main" id="{D518F5C7-EB93-4596-A165-03F22811E1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0634" y="2202286"/>
            <a:ext cx="3059939" cy="3236708"/>
          </a:xfrm>
          <a:prstGeom prst="rect">
            <a:avLst/>
          </a:prstGeom>
        </p:spPr>
      </p:pic>
    </p:spTree>
    <p:extLst>
      <p:ext uri="{BB962C8B-B14F-4D97-AF65-F5344CB8AC3E}">
        <p14:creationId xmlns:p14="http://schemas.microsoft.com/office/powerpoint/2010/main" val="28963739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A9D38709-1695-495C-9D3B-C7FF13C2140A}"/>
              </a:ext>
            </a:extLst>
          </p:cNvPr>
          <p:cNvSpPr>
            <a:spLocks noEditPoints="1"/>
          </p:cNvSpPr>
          <p:nvPr/>
        </p:nvSpPr>
        <p:spPr bwMode="auto">
          <a:xfrm>
            <a:off x="2715411" y="2179264"/>
            <a:ext cx="6885789" cy="2087755"/>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20036479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a:t>La preparazione al CIC</a:t>
            </a:r>
          </a:p>
        </p:txBody>
      </p:sp>
      <p:pic>
        <p:nvPicPr>
          <p:cNvPr id="4" name="Picture 3" descr="A picture containing text, vector graphics, clipart&#10;&#10;Description automatically generated">
            <a:extLst>
              <a:ext uri="{FF2B5EF4-FFF2-40B4-BE49-F238E27FC236}">
                <a16:creationId xmlns:a16="http://schemas.microsoft.com/office/drawing/2014/main" id="{CBC0A1CE-7F7E-408E-8B02-95787CE277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A picture containing text, vector graphics&#10;&#10;Description automatically generated">
            <a:extLst>
              <a:ext uri="{FF2B5EF4-FFF2-40B4-BE49-F238E27FC236}">
                <a16:creationId xmlns:a16="http://schemas.microsoft.com/office/drawing/2014/main" id="{26C49B38-23DC-4E4B-B0E2-34AA3FCF57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4082" y="2202286"/>
            <a:ext cx="3059939" cy="3236708"/>
          </a:xfrm>
          <a:prstGeom prst="rect">
            <a:avLst/>
          </a:prstGeom>
        </p:spPr>
      </p:pic>
      <p:pic>
        <p:nvPicPr>
          <p:cNvPr id="10" name="Picture 9" descr="Logo&#10;&#10;Description automatically generated">
            <a:extLst>
              <a:ext uri="{FF2B5EF4-FFF2-40B4-BE49-F238E27FC236}">
                <a16:creationId xmlns:a16="http://schemas.microsoft.com/office/drawing/2014/main" id="{C82A0DD6-6847-4CD2-A222-5D96D6BA8C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49964" y="2202286"/>
            <a:ext cx="3059939" cy="3236708"/>
          </a:xfrm>
          <a:prstGeom prst="rect">
            <a:avLst/>
          </a:prstGeom>
        </p:spPr>
      </p:pic>
    </p:spTree>
    <p:extLst>
      <p:ext uri="{BB962C8B-B14F-4D97-AF65-F5344CB8AC3E}">
        <p14:creationId xmlns:p14="http://schemas.microsoft.com/office/powerpoint/2010/main" val="3599341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a:t>La preparazione al CIC</a:t>
            </a:r>
          </a:p>
        </p:txBody>
      </p:sp>
      <p:pic>
        <p:nvPicPr>
          <p:cNvPr id="5" name="Picture 4" descr="A picture containing icon&#10;&#10;Description automatically generated">
            <a:extLst>
              <a:ext uri="{FF2B5EF4-FFF2-40B4-BE49-F238E27FC236}">
                <a16:creationId xmlns:a16="http://schemas.microsoft.com/office/drawing/2014/main" id="{7B24D76B-295F-4DCB-AC87-B75D3E471A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8" name="Picture 7" descr="Diagram, engineering drawing&#10;&#10;Description automatically generated">
            <a:extLst>
              <a:ext uri="{FF2B5EF4-FFF2-40B4-BE49-F238E27FC236}">
                <a16:creationId xmlns:a16="http://schemas.microsoft.com/office/drawing/2014/main" id="{E334ED5D-1C75-4B4D-925F-4B63505A06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3914" y="2202286"/>
            <a:ext cx="3059939" cy="3236708"/>
          </a:xfrm>
          <a:prstGeom prst="rect">
            <a:avLst/>
          </a:prstGeom>
        </p:spPr>
      </p:pic>
      <p:pic>
        <p:nvPicPr>
          <p:cNvPr id="11" name="Picture 10" descr="Diagram, engineering drawing&#10;&#10;Description automatically generated">
            <a:extLst>
              <a:ext uri="{FF2B5EF4-FFF2-40B4-BE49-F238E27FC236}">
                <a16:creationId xmlns:a16="http://schemas.microsoft.com/office/drawing/2014/main" id="{27B7E286-0D5E-411A-9A55-DC7D018DFB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69628" y="2202286"/>
            <a:ext cx="3059939" cy="3236708"/>
          </a:xfrm>
          <a:prstGeom prst="rect">
            <a:avLst/>
          </a:prstGeom>
        </p:spPr>
      </p:pic>
    </p:spTree>
    <p:extLst>
      <p:ext uri="{BB962C8B-B14F-4D97-AF65-F5344CB8AC3E}">
        <p14:creationId xmlns:p14="http://schemas.microsoft.com/office/powerpoint/2010/main" val="14824863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1AEFB-4E4C-40EB-A46D-08D54B633824}"/>
              </a:ext>
            </a:extLst>
          </p:cNvPr>
          <p:cNvSpPr>
            <a:spLocks noGrp="1"/>
          </p:cNvSpPr>
          <p:nvPr>
            <p:ph type="title"/>
          </p:nvPr>
        </p:nvSpPr>
        <p:spPr/>
        <p:txBody>
          <a:bodyPr/>
          <a:lstStyle/>
          <a:p>
            <a:r>
              <a:rPr lang="sv-SE" dirty="0"/>
              <a:t>Il trasferimento sulla toilet</a:t>
            </a:r>
          </a:p>
        </p:txBody>
      </p:sp>
      <p:pic>
        <p:nvPicPr>
          <p:cNvPr id="4" name="Picture 3" descr="A picture containing text&#10;&#10;Description automatically generated">
            <a:extLst>
              <a:ext uri="{FF2B5EF4-FFF2-40B4-BE49-F238E27FC236}">
                <a16:creationId xmlns:a16="http://schemas.microsoft.com/office/drawing/2014/main" id="{79198762-28AD-473D-855D-294B19B392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Logo&#10;&#10;Description automatically generated">
            <a:extLst>
              <a:ext uri="{FF2B5EF4-FFF2-40B4-BE49-F238E27FC236}">
                <a16:creationId xmlns:a16="http://schemas.microsoft.com/office/drawing/2014/main" id="{C55C7A20-A6C6-488B-AB71-020C80A3A6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4082" y="2202286"/>
            <a:ext cx="3059939" cy="3236708"/>
          </a:xfrm>
          <a:prstGeom prst="rect">
            <a:avLst/>
          </a:prstGeom>
        </p:spPr>
      </p:pic>
    </p:spTree>
    <p:extLst>
      <p:ext uri="{BB962C8B-B14F-4D97-AF65-F5344CB8AC3E}">
        <p14:creationId xmlns:p14="http://schemas.microsoft.com/office/powerpoint/2010/main" val="17718852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hidden="1">
            <a:extLst>
              <a:ext uri="{FF2B5EF4-FFF2-40B4-BE49-F238E27FC236}">
                <a16:creationId xmlns:a16="http://schemas.microsoft.com/office/drawing/2014/main" id="{CBA3F404-A5AF-4161-9065-F0E5D9091B01}"/>
              </a:ext>
            </a:extLst>
          </p:cNvPr>
          <p:cNvGrpSpPr/>
          <p:nvPr/>
        </p:nvGrpSpPr>
        <p:grpSpPr>
          <a:xfrm>
            <a:off x="838200" y="1682244"/>
            <a:ext cx="9204544" cy="4495423"/>
            <a:chOff x="838200" y="1682244"/>
            <a:chExt cx="9204544" cy="4495423"/>
          </a:xfrm>
        </p:grpSpPr>
        <p:pic>
          <p:nvPicPr>
            <p:cNvPr id="19" name="Picture 18" descr="A picture containing text&#10;&#10;Description automatically generated">
              <a:extLst>
                <a:ext uri="{FF2B5EF4-FFF2-40B4-BE49-F238E27FC236}">
                  <a16:creationId xmlns:a16="http://schemas.microsoft.com/office/drawing/2014/main" id="{4621DDA8-33B7-4316-AD0C-3AC3EBA66970}"/>
                </a:ext>
              </a:extLst>
            </p:cNvPr>
            <p:cNvPicPr>
              <a:picLocks noChangeAspect="1"/>
            </p:cNvPicPr>
            <p:nvPr/>
          </p:nvPicPr>
          <p:blipFill rotWithShape="1">
            <a:blip r:embed="rId2">
              <a:extLst>
                <a:ext uri="{28A0092B-C50C-407E-A947-70E740481C1C}">
                  <a14:useLocalDpi xmlns:a14="http://schemas.microsoft.com/office/drawing/2010/main" val="0"/>
                </a:ext>
              </a:extLst>
            </a:blip>
            <a:srcRect l="30270"/>
            <a:stretch/>
          </p:blipFill>
          <p:spPr>
            <a:xfrm>
              <a:off x="6908074" y="1682244"/>
              <a:ext cx="3134670" cy="4495423"/>
            </a:xfrm>
            <a:prstGeom prst="rect">
              <a:avLst/>
            </a:prstGeom>
          </p:spPr>
        </p:pic>
        <p:pic>
          <p:nvPicPr>
            <p:cNvPr id="15" name="Picture 14">
              <a:extLst>
                <a:ext uri="{FF2B5EF4-FFF2-40B4-BE49-F238E27FC236}">
                  <a16:creationId xmlns:a16="http://schemas.microsoft.com/office/drawing/2014/main" id="{B935E6EB-DE14-4915-9A92-7170D1DC2243}"/>
                </a:ext>
              </a:extLst>
            </p:cNvPr>
            <p:cNvPicPr>
              <a:picLocks noChangeAspect="1"/>
            </p:cNvPicPr>
            <p:nvPr/>
          </p:nvPicPr>
          <p:blipFill rotWithShape="1">
            <a:blip r:embed="rId3">
              <a:extLst>
                <a:ext uri="{28A0092B-C50C-407E-A947-70E740481C1C}">
                  <a14:useLocalDpi xmlns:a14="http://schemas.microsoft.com/office/drawing/2010/main" val="0"/>
                </a:ext>
              </a:extLst>
            </a:blip>
            <a:srcRect l="30033" r="111"/>
            <a:stretch/>
          </p:blipFill>
          <p:spPr>
            <a:xfrm>
              <a:off x="4162425" y="2568741"/>
              <a:ext cx="2514599" cy="3599695"/>
            </a:xfrm>
            <a:prstGeom prst="rect">
              <a:avLst/>
            </a:prstGeom>
          </p:spPr>
        </p:pic>
        <p:pic>
          <p:nvPicPr>
            <p:cNvPr id="13" name="Picture 12">
              <a:extLst>
                <a:ext uri="{FF2B5EF4-FFF2-40B4-BE49-F238E27FC236}">
                  <a16:creationId xmlns:a16="http://schemas.microsoft.com/office/drawing/2014/main" id="{8046483D-9774-45BE-8365-458952E8B61F}"/>
                </a:ext>
              </a:extLst>
            </p:cNvPr>
            <p:cNvPicPr>
              <a:picLocks noChangeAspect="1"/>
            </p:cNvPicPr>
            <p:nvPr/>
          </p:nvPicPr>
          <p:blipFill rotWithShape="1">
            <a:blip r:embed="rId4">
              <a:extLst>
                <a:ext uri="{28A0092B-C50C-407E-A947-70E740481C1C}">
                  <a14:useLocalDpi xmlns:a14="http://schemas.microsoft.com/office/drawing/2010/main" val="0"/>
                </a:ext>
              </a:extLst>
            </a:blip>
            <a:srcRect l="15083"/>
            <a:stretch/>
          </p:blipFill>
          <p:spPr>
            <a:xfrm>
              <a:off x="838200" y="2568741"/>
              <a:ext cx="3056770" cy="3599695"/>
            </a:xfrm>
            <a:prstGeom prst="rect">
              <a:avLst/>
            </a:prstGeom>
          </p:spPr>
        </p:pic>
      </p:grpSp>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a:t>Come </a:t>
            </a:r>
            <a:r>
              <a:rPr lang="en-US" dirty="0" err="1"/>
              <a:t>attivare</a:t>
            </a:r>
            <a:r>
              <a:rPr lang="en-US" dirty="0"/>
              <a:t> LoFric Sense. </a:t>
            </a:r>
            <a:r>
              <a:rPr lang="en-US" dirty="0" err="1"/>
              <a:t>Alcuni</a:t>
            </a:r>
            <a:r>
              <a:rPr lang="en-US" dirty="0"/>
              <a:t> </a:t>
            </a:r>
            <a:r>
              <a:rPr lang="en-US" dirty="0" err="1"/>
              <a:t>esempi</a:t>
            </a:r>
            <a:r>
              <a:rPr lang="en-US" dirty="0"/>
              <a:t>… </a:t>
            </a:r>
          </a:p>
        </p:txBody>
      </p:sp>
      <p:pic>
        <p:nvPicPr>
          <p:cNvPr id="5" name="Picture 4">
            <a:extLst>
              <a:ext uri="{FF2B5EF4-FFF2-40B4-BE49-F238E27FC236}">
                <a16:creationId xmlns:a16="http://schemas.microsoft.com/office/drawing/2014/main" id="{9313187E-CC0C-48BC-9EE8-B7A5C85D5B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7123" y="2202286"/>
            <a:ext cx="3059939" cy="3236708"/>
          </a:xfrm>
          <a:prstGeom prst="rect">
            <a:avLst/>
          </a:prstGeom>
        </p:spPr>
      </p:pic>
      <p:pic>
        <p:nvPicPr>
          <p:cNvPr id="10" name="Picture 9" descr="Diagram&#10;&#10;Description automatically generated with medium confidence">
            <a:extLst>
              <a:ext uri="{FF2B5EF4-FFF2-40B4-BE49-F238E27FC236}">
                <a16:creationId xmlns:a16="http://schemas.microsoft.com/office/drawing/2014/main" id="{61529762-2BA0-40A4-A7EF-89AFAEA9A4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46987" y="2202286"/>
            <a:ext cx="3059939" cy="3236708"/>
          </a:xfrm>
          <a:prstGeom prst="rect">
            <a:avLst/>
          </a:prstGeom>
        </p:spPr>
      </p:pic>
    </p:spTree>
    <p:extLst>
      <p:ext uri="{BB962C8B-B14F-4D97-AF65-F5344CB8AC3E}">
        <p14:creationId xmlns:p14="http://schemas.microsoft.com/office/powerpoint/2010/main" val="664988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eparations of Product (Girl)">
            <a:extLst>
              <a:ext uri="{FF2B5EF4-FFF2-40B4-BE49-F238E27FC236}">
                <a16:creationId xmlns:a16="http://schemas.microsoft.com/office/drawing/2014/main" id="{327D2DBB-345F-497B-8FD7-BFA5765797D4}"/>
              </a:ext>
            </a:extLst>
          </p:cNvPr>
          <p:cNvSpPr>
            <a:spLocks noGrp="1"/>
          </p:cNvSpPr>
          <p:nvPr>
            <p:ph type="title"/>
          </p:nvPr>
        </p:nvSpPr>
        <p:spPr/>
        <p:txBody>
          <a:bodyPr/>
          <a:lstStyle/>
          <a:p>
            <a:r>
              <a:rPr lang="en-US" dirty="0" err="1"/>
              <a:t>Posiziona</a:t>
            </a:r>
            <a:r>
              <a:rPr lang="en-US" dirty="0"/>
              <a:t> LoFric Sense a </a:t>
            </a:r>
            <a:r>
              <a:rPr lang="en-US" dirty="0" err="1"/>
              <a:t>portata</a:t>
            </a:r>
            <a:r>
              <a:rPr lang="en-US" dirty="0"/>
              <a:t> di mano</a:t>
            </a:r>
            <a:endParaRPr lang="sv-SE" dirty="0"/>
          </a:p>
        </p:txBody>
      </p:sp>
      <p:pic>
        <p:nvPicPr>
          <p:cNvPr id="5" name="Picture 4" descr="Diagram, engineering drawing&#10;&#10;Description automatically generated">
            <a:extLst>
              <a:ext uri="{FF2B5EF4-FFF2-40B4-BE49-F238E27FC236}">
                <a16:creationId xmlns:a16="http://schemas.microsoft.com/office/drawing/2014/main" id="{EB5F07BD-2F5A-4C72-B433-E34F239F59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A picture containing diagram&#10;&#10;Description automatically generated">
            <a:extLst>
              <a:ext uri="{FF2B5EF4-FFF2-40B4-BE49-F238E27FC236}">
                <a16:creationId xmlns:a16="http://schemas.microsoft.com/office/drawing/2014/main" id="{7F776973-FC05-4299-B15F-87B5A8C10A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636" y="2202286"/>
            <a:ext cx="3059939" cy="3236708"/>
          </a:xfrm>
          <a:prstGeom prst="rect">
            <a:avLst/>
          </a:prstGeom>
        </p:spPr>
      </p:pic>
      <p:pic>
        <p:nvPicPr>
          <p:cNvPr id="9" name="Picture 8" descr="Diagram&#10;&#10;Description automatically generated">
            <a:extLst>
              <a:ext uri="{FF2B5EF4-FFF2-40B4-BE49-F238E27FC236}">
                <a16:creationId xmlns:a16="http://schemas.microsoft.com/office/drawing/2014/main" id="{0B827C9B-9383-4861-BDC3-81F202FB2C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5072" y="2202286"/>
            <a:ext cx="3059939" cy="3236708"/>
          </a:xfrm>
          <a:prstGeom prst="rect">
            <a:avLst/>
          </a:prstGeom>
        </p:spPr>
      </p:pic>
    </p:spTree>
    <p:extLst>
      <p:ext uri="{BB962C8B-B14F-4D97-AF65-F5344CB8AC3E}">
        <p14:creationId xmlns:p14="http://schemas.microsoft.com/office/powerpoint/2010/main" val="1642057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hidden="1">
            <a:extLst>
              <a:ext uri="{FF2B5EF4-FFF2-40B4-BE49-F238E27FC236}">
                <a16:creationId xmlns:a16="http://schemas.microsoft.com/office/drawing/2014/main" id="{CBA3F404-A5AF-4161-9065-F0E5D9091B01}"/>
              </a:ext>
            </a:extLst>
          </p:cNvPr>
          <p:cNvGrpSpPr/>
          <p:nvPr/>
        </p:nvGrpSpPr>
        <p:grpSpPr>
          <a:xfrm>
            <a:off x="838200" y="1682244"/>
            <a:ext cx="9204544" cy="4495423"/>
            <a:chOff x="838200" y="1682244"/>
            <a:chExt cx="9204544" cy="4495423"/>
          </a:xfrm>
        </p:grpSpPr>
        <p:pic>
          <p:nvPicPr>
            <p:cNvPr id="19" name="Picture 18" descr="A picture containing text&#10;&#10;Description automatically generated">
              <a:extLst>
                <a:ext uri="{FF2B5EF4-FFF2-40B4-BE49-F238E27FC236}">
                  <a16:creationId xmlns:a16="http://schemas.microsoft.com/office/drawing/2014/main" id="{4621DDA8-33B7-4316-AD0C-3AC3EBA66970}"/>
                </a:ext>
              </a:extLst>
            </p:cNvPr>
            <p:cNvPicPr>
              <a:picLocks noChangeAspect="1"/>
            </p:cNvPicPr>
            <p:nvPr/>
          </p:nvPicPr>
          <p:blipFill rotWithShape="1">
            <a:blip r:embed="rId2">
              <a:extLst>
                <a:ext uri="{28A0092B-C50C-407E-A947-70E740481C1C}">
                  <a14:useLocalDpi xmlns:a14="http://schemas.microsoft.com/office/drawing/2010/main" val="0"/>
                </a:ext>
              </a:extLst>
            </a:blip>
            <a:srcRect l="30270"/>
            <a:stretch/>
          </p:blipFill>
          <p:spPr>
            <a:xfrm>
              <a:off x="6908074" y="1682244"/>
              <a:ext cx="3134670" cy="4495423"/>
            </a:xfrm>
            <a:prstGeom prst="rect">
              <a:avLst/>
            </a:prstGeom>
          </p:spPr>
        </p:pic>
        <p:pic>
          <p:nvPicPr>
            <p:cNvPr id="15" name="Picture 14">
              <a:extLst>
                <a:ext uri="{FF2B5EF4-FFF2-40B4-BE49-F238E27FC236}">
                  <a16:creationId xmlns:a16="http://schemas.microsoft.com/office/drawing/2014/main" id="{B935E6EB-DE14-4915-9A92-7170D1DC2243}"/>
                </a:ext>
              </a:extLst>
            </p:cNvPr>
            <p:cNvPicPr>
              <a:picLocks noChangeAspect="1"/>
            </p:cNvPicPr>
            <p:nvPr/>
          </p:nvPicPr>
          <p:blipFill rotWithShape="1">
            <a:blip r:embed="rId3">
              <a:extLst>
                <a:ext uri="{28A0092B-C50C-407E-A947-70E740481C1C}">
                  <a14:useLocalDpi xmlns:a14="http://schemas.microsoft.com/office/drawing/2010/main" val="0"/>
                </a:ext>
              </a:extLst>
            </a:blip>
            <a:srcRect l="30033" r="111"/>
            <a:stretch/>
          </p:blipFill>
          <p:spPr>
            <a:xfrm>
              <a:off x="4162425" y="2568741"/>
              <a:ext cx="2514599" cy="3599695"/>
            </a:xfrm>
            <a:prstGeom prst="rect">
              <a:avLst/>
            </a:prstGeom>
          </p:spPr>
        </p:pic>
        <p:pic>
          <p:nvPicPr>
            <p:cNvPr id="13" name="Picture 12">
              <a:extLst>
                <a:ext uri="{FF2B5EF4-FFF2-40B4-BE49-F238E27FC236}">
                  <a16:creationId xmlns:a16="http://schemas.microsoft.com/office/drawing/2014/main" id="{8046483D-9774-45BE-8365-458952E8B61F}"/>
                </a:ext>
              </a:extLst>
            </p:cNvPr>
            <p:cNvPicPr>
              <a:picLocks noChangeAspect="1"/>
            </p:cNvPicPr>
            <p:nvPr/>
          </p:nvPicPr>
          <p:blipFill rotWithShape="1">
            <a:blip r:embed="rId4">
              <a:extLst>
                <a:ext uri="{28A0092B-C50C-407E-A947-70E740481C1C}">
                  <a14:useLocalDpi xmlns:a14="http://schemas.microsoft.com/office/drawing/2010/main" val="0"/>
                </a:ext>
              </a:extLst>
            </a:blip>
            <a:srcRect l="15083"/>
            <a:stretch/>
          </p:blipFill>
          <p:spPr>
            <a:xfrm>
              <a:off x="838200" y="2568741"/>
              <a:ext cx="3056770" cy="3599695"/>
            </a:xfrm>
            <a:prstGeom prst="rect">
              <a:avLst/>
            </a:prstGeom>
          </p:spPr>
        </p:pic>
      </p:grpSp>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a:xfrm>
            <a:off x="838200" y="978793"/>
            <a:ext cx="10515600" cy="1223493"/>
          </a:xfrm>
        </p:spPr>
        <p:txBody>
          <a:bodyPr/>
          <a:lstStyle/>
          <a:p>
            <a:r>
              <a:rPr lang="en-US" dirty="0"/>
              <a:t>Come </a:t>
            </a:r>
            <a:r>
              <a:rPr lang="en-US" dirty="0" err="1"/>
              <a:t>aprire</a:t>
            </a:r>
            <a:r>
              <a:rPr lang="en-US" dirty="0"/>
              <a:t> LoFric Sense</a:t>
            </a:r>
          </a:p>
        </p:txBody>
      </p:sp>
      <p:pic>
        <p:nvPicPr>
          <p:cNvPr id="4" name="Picture 3" descr="A picture containing vector graphics, businesscard&#10;&#10;Description automatically generated">
            <a:extLst>
              <a:ext uri="{FF2B5EF4-FFF2-40B4-BE49-F238E27FC236}">
                <a16:creationId xmlns:a16="http://schemas.microsoft.com/office/drawing/2014/main" id="{21353406-3955-4067-BC7D-15A94C0CC8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00" y="2311601"/>
            <a:ext cx="3059939" cy="3236708"/>
          </a:xfrm>
          <a:prstGeom prst="rect">
            <a:avLst/>
          </a:prstGeom>
        </p:spPr>
      </p:pic>
      <p:pic>
        <p:nvPicPr>
          <p:cNvPr id="8" name="Picture 7" descr="A picture containing text, vector graphics&#10;&#10;Description automatically generated">
            <a:extLst>
              <a:ext uri="{FF2B5EF4-FFF2-40B4-BE49-F238E27FC236}">
                <a16:creationId xmlns:a16="http://schemas.microsoft.com/office/drawing/2014/main" id="{FCDB534D-031C-4AFB-AE59-E7D9B9AA655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67048" y="2311601"/>
            <a:ext cx="3059939" cy="3236708"/>
          </a:xfrm>
          <a:prstGeom prst="rect">
            <a:avLst/>
          </a:prstGeom>
        </p:spPr>
      </p:pic>
      <p:pic>
        <p:nvPicPr>
          <p:cNvPr id="11" name="Picture 10" descr="A picture containing text&#10;&#10;Description automatically generated">
            <a:extLst>
              <a:ext uri="{FF2B5EF4-FFF2-40B4-BE49-F238E27FC236}">
                <a16:creationId xmlns:a16="http://schemas.microsoft.com/office/drawing/2014/main" id="{0613D0C0-1E5D-4896-86A5-2DA4C5CDC70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95896" y="2311601"/>
            <a:ext cx="3059939" cy="3236708"/>
          </a:xfrm>
          <a:prstGeom prst="rect">
            <a:avLst/>
          </a:prstGeom>
        </p:spPr>
      </p:pic>
    </p:spTree>
    <p:extLst>
      <p:ext uri="{BB962C8B-B14F-4D97-AF65-F5344CB8AC3E}">
        <p14:creationId xmlns:p14="http://schemas.microsoft.com/office/powerpoint/2010/main" val="2023162430"/>
      </p:ext>
    </p:extLst>
  </p:cSld>
  <p:clrMapOvr>
    <a:masterClrMapping/>
  </p:clrMapOvr>
</p:sld>
</file>

<file path=ppt/theme/theme1.xml><?xml version="1.0" encoding="utf-8"?>
<a:theme xmlns:a="http://schemas.openxmlformats.org/drawingml/2006/main" name="Corporate">
  <a:themeElements>
    <a:clrScheme name="Corporate">
      <a:dk1>
        <a:srgbClr val="2B55B4"/>
      </a:dk1>
      <a:lt1>
        <a:srgbClr val="FFFFFF"/>
      </a:lt1>
      <a:dk2>
        <a:srgbClr val="1996FF"/>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3DC33EAD-7FD0-4489-B60A-5121F9151BE9}"/>
    </a:ext>
  </a:extLst>
</a:theme>
</file>

<file path=ppt/theme/theme10.xml><?xml version="1.0" encoding="utf-8"?>
<a:theme xmlns:a="http://schemas.openxmlformats.org/drawingml/2006/main" name="Corporate - neg">
  <a:themeElements>
    <a:clrScheme name="Corporate">
      <a:dk1>
        <a:srgbClr val="2B55B4"/>
      </a:dk1>
      <a:lt1>
        <a:srgbClr val="FFFFFF"/>
      </a:lt1>
      <a:dk2>
        <a:srgbClr val="1996FF"/>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2576FEB1-1D7C-44EE-A162-2DB9B1885918}"/>
    </a:ext>
  </a:extLst>
</a:theme>
</file>

<file path=ppt/theme/theme11.xml><?xml version="1.0" encoding="utf-8"?>
<a:theme xmlns:a="http://schemas.openxmlformats.org/drawingml/2006/main" name="LoFric - neg">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125E7CA9-9D10-494A-959B-19E3302E5DCA}"/>
    </a:ext>
  </a:extLst>
</a:theme>
</file>

<file path=ppt/theme/theme12.xml><?xml version="1.0" encoding="utf-8"?>
<a:theme xmlns:a="http://schemas.openxmlformats.org/drawingml/2006/main" name="LoFric Origo - neg">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2AAE84FF-9F87-4480-88F7-76A99D195D18}"/>
    </a:ext>
  </a:extLst>
</a:theme>
</file>

<file path=ppt/theme/theme13.xml><?xml version="1.0" encoding="utf-8"?>
<a:theme xmlns:a="http://schemas.openxmlformats.org/drawingml/2006/main" name="LoFric Sense - neg">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6713BF2A-B2C5-4855-B5A8-D79555A21839}"/>
    </a:ext>
  </a:extLst>
</a:theme>
</file>

<file path=ppt/theme/theme14.xml><?xml version="1.0" encoding="utf-8"?>
<a:theme xmlns:a="http://schemas.openxmlformats.org/drawingml/2006/main" name="LoFric Elle - neg">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4945892E-6BDF-40D1-88D8-02F8E258BB45}"/>
    </a:ext>
  </a:extLst>
</a:theme>
</file>

<file path=ppt/theme/theme15.xml><?xml version="1.0" encoding="utf-8"?>
<a:theme xmlns:a="http://schemas.openxmlformats.org/drawingml/2006/main" name="LoFric Hydro-Kit - neg">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52CCE8EB-8E9D-45D3-A41A-D544FA6FC3AE}"/>
    </a:ext>
  </a:extLst>
</a:theme>
</file>

<file path=ppt/theme/theme16.xml><?xml version="1.0" encoding="utf-8"?>
<a:theme xmlns:a="http://schemas.openxmlformats.org/drawingml/2006/main" name="Navina - neg">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733DFAE7-4FDF-49CE-B64D-44E648F8A3AA}"/>
    </a:ext>
  </a:extLst>
</a:theme>
</file>

<file path=ppt/theme/theme17.xml><?xml version="1.0" encoding="utf-8"?>
<a:theme xmlns:a="http://schemas.openxmlformats.org/drawingml/2006/main" name="Navina Smart - neg">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A4355ACD-722A-49C1-952E-5ED8DBB49AE9}"/>
    </a:ext>
  </a:extLst>
</a:theme>
</file>

<file path=ppt/theme/theme18.xml><?xml version="1.0" encoding="utf-8"?>
<a:theme xmlns:a="http://schemas.openxmlformats.org/drawingml/2006/main" name="Navina Classic - neg">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3724AE6A-FF90-468C-8775-F8FA8E253694}"/>
    </a:ext>
  </a:extLst>
</a:theme>
</file>

<file path=ppt/theme/theme19.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oFric">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8AB43F8A-EE50-4400-B395-C658D06DA21E}"/>
    </a:ext>
  </a:ext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oFric Origo">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FAB6AC2F-FCB8-4E54-A875-E61C43E18A0A}"/>
    </a:ext>
  </a:extLst>
</a:theme>
</file>

<file path=ppt/theme/theme4.xml><?xml version="1.0" encoding="utf-8"?>
<a:theme xmlns:a="http://schemas.openxmlformats.org/drawingml/2006/main" name="LoFric Sense">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C00FBEE4-2386-404C-BA14-DAB26BB1BDD4}"/>
    </a:ext>
  </a:extLst>
</a:theme>
</file>

<file path=ppt/theme/theme5.xml><?xml version="1.0" encoding="utf-8"?>
<a:theme xmlns:a="http://schemas.openxmlformats.org/drawingml/2006/main" name="LoFric Elle">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83747A18-44D3-4A0F-8190-2692F998FE2D}"/>
    </a:ext>
  </a:extLst>
</a:theme>
</file>

<file path=ppt/theme/theme6.xml><?xml version="1.0" encoding="utf-8"?>
<a:theme xmlns:a="http://schemas.openxmlformats.org/drawingml/2006/main" name="LoFric Hydro-Kit">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32F47F52-3D91-402D-A810-00851D0E89BE}"/>
    </a:ext>
  </a:extLst>
</a:theme>
</file>

<file path=ppt/theme/theme7.xml><?xml version="1.0" encoding="utf-8"?>
<a:theme xmlns:a="http://schemas.openxmlformats.org/drawingml/2006/main" name="Navina">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1F2046B7-AF35-4AF0-BBAA-42120CC66AA8}"/>
    </a:ext>
  </a:extLst>
</a:theme>
</file>

<file path=ppt/theme/theme8.xml><?xml version="1.0" encoding="utf-8"?>
<a:theme xmlns:a="http://schemas.openxmlformats.org/drawingml/2006/main" name="Navina Smart">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6F23294B-9FA1-450E-AC23-FFBEB8A8051D}"/>
    </a:ext>
  </a:extLst>
</a:theme>
</file>

<file path=ppt/theme/theme9.xml><?xml version="1.0" encoding="utf-8"?>
<a:theme xmlns:a="http://schemas.openxmlformats.org/drawingml/2006/main" name="Navina Classic">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C71DA4B3-91B3-45A5-8699-7B39FD323C64}"/>
    </a:ext>
  </a:extLst>
</a:theme>
</file>

<file path=docProps/app.xml><?xml version="1.0" encoding="utf-8"?>
<Properties xmlns="http://schemas.openxmlformats.org/officeDocument/2006/extended-properties" xmlns:vt="http://schemas.openxmlformats.org/officeDocument/2006/docPropsVTypes">
  <Template>Wellspect Presentation Template</Template>
  <TotalTime>7305</TotalTime>
  <Words>231</Words>
  <Application>Microsoft Office PowerPoint</Application>
  <PresentationFormat>Widescreen</PresentationFormat>
  <Paragraphs>32</Paragraphs>
  <Slides>30</Slides>
  <Notes>0</Notes>
  <HiddenSlides>0</HiddenSlides>
  <MMClips>0</MMClips>
  <ScaleCrop>false</ScaleCrop>
  <HeadingPairs>
    <vt:vector size="6" baseType="variant">
      <vt:variant>
        <vt:lpstr>Caratteri utilizzati</vt:lpstr>
      </vt:variant>
      <vt:variant>
        <vt:i4>3</vt:i4>
      </vt:variant>
      <vt:variant>
        <vt:lpstr>Tema</vt:lpstr>
      </vt:variant>
      <vt:variant>
        <vt:i4>18</vt:i4>
      </vt:variant>
      <vt:variant>
        <vt:lpstr>Titoli diapositive</vt:lpstr>
      </vt:variant>
      <vt:variant>
        <vt:i4>30</vt:i4>
      </vt:variant>
    </vt:vector>
  </HeadingPairs>
  <TitlesOfParts>
    <vt:vector size="51" baseType="lpstr">
      <vt:lpstr>Arial</vt:lpstr>
      <vt:lpstr>Calibri</vt:lpstr>
      <vt:lpstr>Calibri Light</vt:lpstr>
      <vt:lpstr>Corporate</vt:lpstr>
      <vt:lpstr>LoFric</vt:lpstr>
      <vt:lpstr>LoFric Origo</vt:lpstr>
      <vt:lpstr>LoFric Sense</vt:lpstr>
      <vt:lpstr>LoFric Elle</vt:lpstr>
      <vt:lpstr>LoFric Hydro-Kit</vt:lpstr>
      <vt:lpstr>Navina</vt:lpstr>
      <vt:lpstr>Navina Smart</vt:lpstr>
      <vt:lpstr>Navina Classic</vt:lpstr>
      <vt:lpstr>Corporate - neg</vt:lpstr>
      <vt:lpstr>LoFric - neg</vt:lpstr>
      <vt:lpstr>LoFric Origo - neg</vt:lpstr>
      <vt:lpstr>LoFric Sense - neg</vt:lpstr>
      <vt:lpstr>LoFric Elle - neg</vt:lpstr>
      <vt:lpstr>LoFric Hydro-Kit - neg</vt:lpstr>
      <vt:lpstr>Navina - neg</vt:lpstr>
      <vt:lpstr>Navina Smart - neg</vt:lpstr>
      <vt:lpstr>Navina Classic - neg</vt:lpstr>
      <vt:lpstr>Benvenuti nella galleria di immagini dedicata ai bambini e al CIC!</vt:lpstr>
      <vt:lpstr>Come funziona il sistema urinario</vt:lpstr>
      <vt:lpstr>La preparazione al CIC</vt:lpstr>
      <vt:lpstr>La preparazione al CIC</vt:lpstr>
      <vt:lpstr>La preparazione al CIC</vt:lpstr>
      <vt:lpstr>Il trasferimento sulla toilet</vt:lpstr>
      <vt:lpstr>Come attivare LoFric Sense. Alcuni esempi… </vt:lpstr>
      <vt:lpstr>Posiziona LoFric Sense a portata di mano</vt:lpstr>
      <vt:lpstr>Come aprire LoFric Sense</vt:lpstr>
      <vt:lpstr>Come inserire il catetere</vt:lpstr>
      <vt:lpstr>Come far uscire l’urina usando il CIC</vt:lpstr>
      <vt:lpstr>Completare il CIC</vt:lpstr>
      <vt:lpstr>Completare il CIC</vt:lpstr>
      <vt:lpstr>Altre immagini</vt:lpstr>
      <vt:lpstr>Come funziona il Sistema urinario</vt:lpstr>
      <vt:lpstr>La preparazione al CIC</vt:lpstr>
      <vt:lpstr>La preparazione al CIC</vt:lpstr>
      <vt:lpstr>La preparazione al CIC</vt:lpstr>
      <vt:lpstr>Il trasferimento sulla toilet</vt:lpstr>
      <vt:lpstr>Come attivare LoFric Origo </vt:lpstr>
      <vt:lpstr>Posizione LoFric Origo a portata di mano </vt:lpstr>
      <vt:lpstr>Come aprire LoFric Origo</vt:lpstr>
      <vt:lpstr>Come inserire il catetere</vt:lpstr>
      <vt:lpstr>Come far uscire l’urina usando il CIC</vt:lpstr>
      <vt:lpstr>Come far uscire l’urina usando il CIC</vt:lpstr>
      <vt:lpstr>Completare il CIC</vt:lpstr>
      <vt:lpstr>Completare il CIC</vt:lpstr>
      <vt:lpstr>Altre immagini</vt:lpstr>
      <vt:lpstr>Altre immagini</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Tholen, Tiina</dc:creator>
  <cp:lastModifiedBy>Polli, Francescapaola</cp:lastModifiedBy>
  <cp:revision>28</cp:revision>
  <cp:lastPrinted>2023-02-01T09:44:27Z</cp:lastPrinted>
  <dcterms:created xsi:type="dcterms:W3CDTF">2023-01-24T10:11:27Z</dcterms:created>
  <dcterms:modified xsi:type="dcterms:W3CDTF">2024-01-23T11:19:12Z</dcterms:modified>
</cp:coreProperties>
</file>