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6.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7.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8.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9.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10.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11.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1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1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1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1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16.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17.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theme/theme2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1" r:id="rId1"/>
    <p:sldMasterId id="2147483669" r:id="rId2"/>
    <p:sldMasterId id="2147483673" r:id="rId3"/>
    <p:sldMasterId id="2147483677" r:id="rId4"/>
    <p:sldMasterId id="2147483741" r:id="rId5"/>
    <p:sldMasterId id="2147483665" r:id="rId6"/>
    <p:sldMasterId id="2147483681" r:id="rId7"/>
    <p:sldMasterId id="2147483685" r:id="rId8"/>
    <p:sldMasterId id="2147483689" r:id="rId9"/>
    <p:sldMasterId id="2147483693" r:id="rId10"/>
    <p:sldMasterId id="2147483697" r:id="rId11"/>
    <p:sldMasterId id="2147483701" r:id="rId12"/>
    <p:sldMasterId id="2147483705" r:id="rId13"/>
    <p:sldMasterId id="2147483746" r:id="rId14"/>
    <p:sldMasterId id="2147483709" r:id="rId15"/>
    <p:sldMasterId id="2147483713" r:id="rId16"/>
    <p:sldMasterId id="2147483717" r:id="rId17"/>
    <p:sldMasterId id="2147483721" r:id="rId18"/>
  </p:sldMasterIdLst>
  <p:notesMasterIdLst>
    <p:notesMasterId r:id="rId43"/>
  </p:notesMasterIdLst>
  <p:handoutMasterIdLst>
    <p:handoutMasterId r:id="rId44"/>
  </p:handoutMasterIdLst>
  <p:sldIdLst>
    <p:sldId id="262" r:id="rId19"/>
    <p:sldId id="343" r:id="rId20"/>
    <p:sldId id="344" r:id="rId21"/>
    <p:sldId id="345" r:id="rId22"/>
    <p:sldId id="380" r:id="rId23"/>
    <p:sldId id="359" r:id="rId24"/>
    <p:sldId id="347" r:id="rId25"/>
    <p:sldId id="382" r:id="rId26"/>
    <p:sldId id="360" r:id="rId27"/>
    <p:sldId id="361" r:id="rId28"/>
    <p:sldId id="362" r:id="rId29"/>
    <p:sldId id="363" r:id="rId30"/>
    <p:sldId id="365" r:id="rId31"/>
    <p:sldId id="367" r:id="rId32"/>
    <p:sldId id="368" r:id="rId33"/>
    <p:sldId id="373" r:id="rId34"/>
    <p:sldId id="374" r:id="rId35"/>
    <p:sldId id="389" r:id="rId36"/>
    <p:sldId id="376" r:id="rId37"/>
    <p:sldId id="383" r:id="rId38"/>
    <p:sldId id="377" r:id="rId39"/>
    <p:sldId id="378" r:id="rId40"/>
    <p:sldId id="384" r:id="rId41"/>
    <p:sldId id="259"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ctions" id="{23359AD0-C271-43A8-99F5-38B6D48A4CAA}">
          <p14:sldIdLst>
            <p14:sldId id="262"/>
          </p14:sldIdLst>
        </p14:section>
        <p14:section name="This is how the bowel and TAI work" id="{838F1753-6443-46AB-8FEB-01B4164C972B}">
          <p14:sldIdLst>
            <p14:sldId id="343"/>
          </p14:sldIdLst>
        </p14:section>
        <p14:section name="Preparations for TAI" id="{4D3765F1-D970-436C-8332-33306491D037}">
          <p14:sldIdLst>
            <p14:sldId id="344"/>
            <p14:sldId id="345"/>
            <p14:sldId id="380"/>
            <p14:sldId id="359"/>
          </p14:sldIdLst>
        </p14:section>
        <p14:section name="Wheelchair transfer to toilet" id="{D74FC4BE-78AA-4DE3-9FD8-C6B2A42B249A}">
          <p14:sldIdLst>
            <p14:sldId id="347"/>
            <p14:sldId id="382"/>
          </p14:sldIdLst>
        </p14:section>
        <p14:section name="Insert the cone/catheter" id="{3C454106-563C-4603-8E94-32A8158311EF}">
          <p14:sldIdLst>
            <p14:sldId id="360"/>
            <p14:sldId id="361"/>
            <p14:sldId id="362"/>
            <p14:sldId id="363"/>
          </p14:sldIdLst>
        </p14:section>
        <p14:section name="Prepare Navina Classic" id="{A3D20D0C-8763-4DA6-A5B1-83B8ED7DB595}">
          <p14:sldIdLst>
            <p14:sldId id="365"/>
            <p14:sldId id="367"/>
            <p14:sldId id="368"/>
          </p14:sldIdLst>
        </p14:section>
        <p14:section name="TAI with Navina Classic" id="{4A4CDF67-C5A4-4B3F-AD44-F2E813E780B0}">
          <p14:sldIdLst>
            <p14:sldId id="373"/>
            <p14:sldId id="374"/>
          </p14:sldIdLst>
        </p14:section>
        <p14:section name="Evacuation" id="{EAE6A7BC-9383-4FA6-91E3-46E4E08FCF77}">
          <p14:sldIdLst>
            <p14:sldId id="389"/>
          </p14:sldIdLst>
        </p14:section>
        <p14:section name="After completing TAI" id="{A86BAD0A-FE5B-43F7-89B5-AEE52E37F381}">
          <p14:sldIdLst>
            <p14:sldId id="376"/>
            <p14:sldId id="383"/>
            <p14:sldId id="377"/>
            <p14:sldId id="378"/>
          </p14:sldIdLst>
        </p14:section>
        <p14:section name="Other images" id="{CF324942-1B06-4E0A-92F1-42A6B15DEA7A}">
          <p14:sldIdLst>
            <p14:sldId id="384"/>
          </p14:sldIdLst>
        </p14:section>
        <p14:section name="Thank you" id="{98D8444C-BA90-4543-84BD-C21CB8F1CFAB}">
          <p14:sldIdLst>
            <p14:sldId id="25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A03631-8FE3-4068-A843-CA26EC1D579C}" v="29" dt="2023-10-23T13:23:36.9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61" autoAdjust="0"/>
    <p:restoredTop sz="77468" autoAdjust="0"/>
  </p:normalViewPr>
  <p:slideViewPr>
    <p:cSldViewPr snapToGrid="0">
      <p:cViewPr varScale="1">
        <p:scale>
          <a:sx n="85" d="100"/>
          <a:sy n="85" d="100"/>
        </p:scale>
        <p:origin x="1368" y="90"/>
      </p:cViewPr>
      <p:guideLst/>
    </p:cSldViewPr>
  </p:slideViewPr>
  <p:notesTextViewPr>
    <p:cViewPr>
      <p:scale>
        <a:sx n="3" d="2"/>
        <a:sy n="3" d="2"/>
      </p:scale>
      <p:origin x="0" y="0"/>
    </p:cViewPr>
  </p:notesTextViewPr>
  <p:sorterViewPr>
    <p:cViewPr>
      <p:scale>
        <a:sx n="90" d="100"/>
        <a:sy n="90" d="100"/>
      </p:scale>
      <p:origin x="0" y="-8910"/>
    </p:cViewPr>
  </p:sorterViewPr>
  <p:notesViewPr>
    <p:cSldViewPr snapToGrid="0">
      <p:cViewPr varScale="1">
        <p:scale>
          <a:sx n="65" d="100"/>
          <a:sy n="65" d="100"/>
        </p:scale>
        <p:origin x="2405"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8.xml"/><Relationship Id="rId39"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3.xml"/><Relationship Id="rId34" Type="http://schemas.openxmlformats.org/officeDocument/2006/relationships/slide" Target="slides/slide16.xml"/><Relationship Id="rId42" Type="http://schemas.openxmlformats.org/officeDocument/2006/relationships/slide" Target="slides/slide24.xml"/><Relationship Id="rId47"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2.xml"/><Relationship Id="rId29" Type="http://schemas.openxmlformats.org/officeDocument/2006/relationships/slide" Target="slides/slide11.xml"/><Relationship Id="rId41"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6.xml"/><Relationship Id="rId32" Type="http://schemas.openxmlformats.org/officeDocument/2006/relationships/slide" Target="slides/slide14.xml"/><Relationship Id="rId37" Type="http://schemas.openxmlformats.org/officeDocument/2006/relationships/slide" Target="slides/slide19.xml"/><Relationship Id="rId40" Type="http://schemas.openxmlformats.org/officeDocument/2006/relationships/slide" Target="slides/slide22.xml"/><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microsoft.com/office/2015/10/relationships/revisionInfo" Target="revisionInfo.xml"/><Relationship Id="rId10" Type="http://schemas.openxmlformats.org/officeDocument/2006/relationships/slideMaster" Target="slideMasters/slideMaster10.xml"/><Relationship Id="rId19" Type="http://schemas.openxmlformats.org/officeDocument/2006/relationships/slide" Target="slides/slide1.xml"/><Relationship Id="rId31" Type="http://schemas.openxmlformats.org/officeDocument/2006/relationships/slide" Target="slides/slide13.xml"/><Relationship Id="rId44"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Master" Target="slideMasters/slideMaster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F8381AF-414B-4BCE-81A4-0A6F75BC8A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EDCD517-567C-4648-9668-0EBA35311F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A12A7FB-C3E4-458E-9330-FFDA791D709E}" type="datetimeFigureOut">
              <a:rPr lang="en-US" smtClean="0"/>
              <a:t>11/2/2023</a:t>
            </a:fld>
            <a:endParaRPr lang="en-US"/>
          </a:p>
        </p:txBody>
      </p:sp>
      <p:sp>
        <p:nvSpPr>
          <p:cNvPr id="4" name="Footer Placeholder 3">
            <a:extLst>
              <a:ext uri="{FF2B5EF4-FFF2-40B4-BE49-F238E27FC236}">
                <a16:creationId xmlns:a16="http://schemas.microsoft.com/office/drawing/2014/main" id="{57DAF626-C698-4274-9FEF-5ECB8FF1044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428C017-EF8A-4E22-B17A-061898A4FD0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A915D19-1439-4187-8EFF-F3A149298D40}" type="slidenum">
              <a:rPr lang="en-US" smtClean="0"/>
              <a:t>‹nr.›</a:t>
            </a:fld>
            <a:endParaRPr lang="en-US"/>
          </a:p>
        </p:txBody>
      </p:sp>
    </p:spTree>
    <p:extLst>
      <p:ext uri="{BB962C8B-B14F-4D97-AF65-F5344CB8AC3E}">
        <p14:creationId xmlns:p14="http://schemas.microsoft.com/office/powerpoint/2010/main" val="35562817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89D0DD-81A8-480E-886F-2C5E662EB20D}" type="datetimeFigureOut">
              <a:rPr lang="en-US" smtClean="0"/>
              <a:t>11/2/2023</a:t>
            </a:fld>
            <a:endParaRPr lang="en-US"/>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en-US"/>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4018D2-26EA-4626-92F2-1F10E443FD0D}" type="slidenum">
              <a:rPr lang="en-US" smtClean="0"/>
              <a:t>‹nr.›</a:t>
            </a:fld>
            <a:endParaRPr lang="en-US"/>
          </a:p>
        </p:txBody>
      </p:sp>
    </p:spTree>
    <p:extLst>
      <p:ext uri="{BB962C8B-B14F-4D97-AF65-F5344CB8AC3E}">
        <p14:creationId xmlns:p14="http://schemas.microsoft.com/office/powerpoint/2010/main" val="4281352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5"/>
          </p:nvPr>
        </p:nvSpPr>
        <p:spPr/>
        <p:txBody>
          <a:bodyPr/>
          <a:lstStyle/>
          <a:p>
            <a:fld id="{6D4018D2-26EA-4626-92F2-1F10E443FD0D}" type="slidenum">
              <a:rPr lang="en-US" smtClean="0"/>
              <a:t>1</a:t>
            </a:fld>
            <a:endParaRPr lang="en-US"/>
          </a:p>
        </p:txBody>
      </p:sp>
    </p:spTree>
    <p:extLst>
      <p:ext uri="{BB962C8B-B14F-4D97-AF65-F5344CB8AC3E}">
        <p14:creationId xmlns:p14="http://schemas.microsoft.com/office/powerpoint/2010/main" val="1622196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Insert the catheter into the rectum from behind</a:t>
            </a:r>
          </a:p>
          <a:p>
            <a:r>
              <a:rPr lang="en-US" sz="1800" b="0" i="0" u="none" strike="noStrike" dirty="0">
                <a:solidFill>
                  <a:srgbClr val="000000"/>
                </a:solidFill>
                <a:effectLst/>
                <a:latin typeface="Calibri" panose="020F0502020204030204" pitchFamily="34" charset="0"/>
              </a:rPr>
              <a:t>Insert the cone into the rectum from behind</a:t>
            </a:r>
            <a:endParaRPr lang="sv-SE" sz="2800" dirty="0"/>
          </a:p>
        </p:txBody>
      </p:sp>
      <p:sp>
        <p:nvSpPr>
          <p:cNvPr id="4" name="Slide Number Placeholder 3"/>
          <p:cNvSpPr>
            <a:spLocks noGrp="1"/>
          </p:cNvSpPr>
          <p:nvPr>
            <p:ph type="sldNum" sz="quarter" idx="5"/>
          </p:nvPr>
        </p:nvSpPr>
        <p:spPr/>
        <p:txBody>
          <a:bodyPr/>
          <a:lstStyle/>
          <a:p>
            <a:fld id="{6D4018D2-26EA-4626-92F2-1F10E443FD0D}" type="slidenum">
              <a:rPr lang="en-US" smtClean="0"/>
              <a:t>10</a:t>
            </a:fld>
            <a:endParaRPr lang="en-US"/>
          </a:p>
        </p:txBody>
      </p:sp>
    </p:spTree>
    <p:extLst>
      <p:ext uri="{BB962C8B-B14F-4D97-AF65-F5344CB8AC3E}">
        <p14:creationId xmlns:p14="http://schemas.microsoft.com/office/powerpoint/2010/main" val="6297730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Insert the catheter into the rectum from the front</a:t>
            </a:r>
          </a:p>
          <a:p>
            <a:r>
              <a:rPr lang="en-US" sz="1800" b="0" i="0" u="none" strike="noStrike" dirty="0">
                <a:solidFill>
                  <a:srgbClr val="000000"/>
                </a:solidFill>
                <a:effectLst/>
                <a:latin typeface="Calibri" panose="020F0502020204030204" pitchFamily="34" charset="0"/>
              </a:rPr>
              <a:t>Insert the cone into the rectum from the front</a:t>
            </a:r>
            <a:endParaRPr lang="sv-SE" sz="2800" dirty="0"/>
          </a:p>
        </p:txBody>
      </p:sp>
      <p:sp>
        <p:nvSpPr>
          <p:cNvPr id="4" name="Slide Number Placeholder 3"/>
          <p:cNvSpPr>
            <a:spLocks noGrp="1"/>
          </p:cNvSpPr>
          <p:nvPr>
            <p:ph type="sldNum" sz="quarter" idx="5"/>
          </p:nvPr>
        </p:nvSpPr>
        <p:spPr/>
        <p:txBody>
          <a:bodyPr/>
          <a:lstStyle/>
          <a:p>
            <a:fld id="{6D4018D2-26EA-4626-92F2-1F10E443FD0D}" type="slidenum">
              <a:rPr lang="en-US" smtClean="0"/>
              <a:t>11</a:t>
            </a:fld>
            <a:endParaRPr lang="en-US"/>
          </a:p>
        </p:txBody>
      </p:sp>
    </p:spTree>
    <p:extLst>
      <p:ext uri="{BB962C8B-B14F-4D97-AF65-F5344CB8AC3E}">
        <p14:creationId xmlns:p14="http://schemas.microsoft.com/office/powerpoint/2010/main" val="11111325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Insert the catheter into the rectum from behind</a:t>
            </a:r>
          </a:p>
          <a:p>
            <a:r>
              <a:rPr lang="en-US" sz="1800" b="0" i="0" u="none" strike="noStrike" dirty="0">
                <a:solidFill>
                  <a:srgbClr val="000000"/>
                </a:solidFill>
                <a:effectLst/>
                <a:latin typeface="Calibri" panose="020F0502020204030204" pitchFamily="34" charset="0"/>
              </a:rPr>
              <a:t>Insert the cone into the rectum from behind</a:t>
            </a:r>
          </a:p>
          <a:p>
            <a:endParaRPr lang="en-US" dirty="0"/>
          </a:p>
        </p:txBody>
      </p:sp>
      <p:sp>
        <p:nvSpPr>
          <p:cNvPr id="4" name="Slide Number Placeholder 3"/>
          <p:cNvSpPr>
            <a:spLocks noGrp="1"/>
          </p:cNvSpPr>
          <p:nvPr>
            <p:ph type="sldNum" sz="quarter" idx="5"/>
          </p:nvPr>
        </p:nvSpPr>
        <p:spPr/>
        <p:txBody>
          <a:bodyPr/>
          <a:lstStyle/>
          <a:p>
            <a:fld id="{6D4018D2-26EA-4626-92F2-1F10E443FD0D}" type="slidenum">
              <a:rPr lang="en-US" smtClean="0"/>
              <a:t>12</a:t>
            </a:fld>
            <a:endParaRPr lang="en-US"/>
          </a:p>
        </p:txBody>
      </p:sp>
    </p:spTree>
    <p:extLst>
      <p:ext uri="{BB962C8B-B14F-4D97-AF65-F5344CB8AC3E}">
        <p14:creationId xmlns:p14="http://schemas.microsoft.com/office/powerpoint/2010/main" val="33898059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Fill the water container with lukewarm clean tap or bottled water</a:t>
            </a:r>
          </a:p>
          <a:p>
            <a:r>
              <a:rPr lang="en-US" sz="1800" dirty="0"/>
              <a:t>Connect the tube with dark blue connectors to the dark blue connector on the water container.</a:t>
            </a:r>
          </a:p>
          <a:p>
            <a:r>
              <a:rPr lang="en-US" sz="1800" dirty="0"/>
              <a:t>Lock the connection by turning it clockwise until it stops</a:t>
            </a:r>
            <a:endParaRPr lang="sv-SE" sz="1800" dirty="0"/>
          </a:p>
        </p:txBody>
      </p:sp>
      <p:sp>
        <p:nvSpPr>
          <p:cNvPr id="4" name="Slide Number Placeholder 3"/>
          <p:cNvSpPr>
            <a:spLocks noGrp="1"/>
          </p:cNvSpPr>
          <p:nvPr>
            <p:ph type="sldNum" sz="quarter" idx="5"/>
          </p:nvPr>
        </p:nvSpPr>
        <p:spPr/>
        <p:txBody>
          <a:bodyPr/>
          <a:lstStyle/>
          <a:p>
            <a:fld id="{6D4018D2-26EA-4626-92F2-1F10E443FD0D}" type="slidenum">
              <a:rPr lang="en-US" smtClean="0"/>
              <a:t>13</a:t>
            </a:fld>
            <a:endParaRPr lang="en-US"/>
          </a:p>
        </p:txBody>
      </p:sp>
    </p:spTree>
    <p:extLst>
      <p:ext uri="{BB962C8B-B14F-4D97-AF65-F5344CB8AC3E}">
        <p14:creationId xmlns:p14="http://schemas.microsoft.com/office/powerpoint/2010/main" val="23711325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Connect the tube with the light blue connector to the light blue connection.</a:t>
            </a:r>
          </a:p>
          <a:p>
            <a:r>
              <a:rPr lang="en-US" sz="1200" b="0" i="0" u="none" strike="noStrike" dirty="0">
                <a:solidFill>
                  <a:srgbClr val="000000"/>
                </a:solidFill>
                <a:effectLst/>
                <a:latin typeface="Calibri" panose="020F0502020204030204" pitchFamily="34" charset="0"/>
              </a:rPr>
              <a:t>Lock the connection by turning clockwise until it stops.</a:t>
            </a:r>
          </a:p>
          <a:p>
            <a:r>
              <a:rPr lang="en-US" sz="1200" b="0" i="0" u="none" strike="noStrike" dirty="0">
                <a:solidFill>
                  <a:srgbClr val="000000"/>
                </a:solidFill>
                <a:effectLst/>
                <a:latin typeface="Calibri" panose="020F0502020204030204" pitchFamily="34" charset="0"/>
              </a:rPr>
              <a:t>Connect the tube with the white connector to the catheter/cone. </a:t>
            </a:r>
          </a:p>
          <a:p>
            <a:r>
              <a:rPr lang="en-US" sz="1800" dirty="0"/>
              <a:t>Lock the connection by turning it clockwise until it stops.</a:t>
            </a:r>
            <a:endParaRPr lang="en-US" sz="1200" dirty="0"/>
          </a:p>
        </p:txBody>
      </p:sp>
      <p:sp>
        <p:nvSpPr>
          <p:cNvPr id="4" name="Slide Number Placeholder 3"/>
          <p:cNvSpPr>
            <a:spLocks noGrp="1"/>
          </p:cNvSpPr>
          <p:nvPr>
            <p:ph type="sldNum" sz="quarter" idx="5"/>
          </p:nvPr>
        </p:nvSpPr>
        <p:spPr/>
        <p:txBody>
          <a:bodyPr/>
          <a:lstStyle/>
          <a:p>
            <a:fld id="{6D4018D2-26EA-4626-92F2-1F10E443FD0D}" type="slidenum">
              <a:rPr lang="en-US" smtClean="0"/>
              <a:t>14</a:t>
            </a:fld>
            <a:endParaRPr lang="en-US"/>
          </a:p>
        </p:txBody>
      </p:sp>
    </p:spTree>
    <p:extLst>
      <p:ext uri="{BB962C8B-B14F-4D97-AF65-F5344CB8AC3E}">
        <p14:creationId xmlns:p14="http://schemas.microsoft.com/office/powerpoint/2010/main" val="3295985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Open the water flow and use the dark blue pump to start the water flow</a:t>
            </a:r>
          </a:p>
          <a:p>
            <a:r>
              <a:rPr lang="en-US" sz="1800" b="0" i="0" u="none" strike="noStrike" dirty="0">
                <a:solidFill>
                  <a:srgbClr val="000000"/>
                </a:solidFill>
                <a:effectLst/>
                <a:latin typeface="Calibri" panose="020F0502020204030204" pitchFamily="34" charset="0"/>
              </a:rPr>
              <a:t>Water to activate the hydrophilic surface of the cone</a:t>
            </a:r>
          </a:p>
          <a:p>
            <a:r>
              <a:rPr lang="en-US" sz="1800" b="0" i="0" u="none" strike="noStrike" dirty="0">
                <a:solidFill>
                  <a:srgbClr val="000000"/>
                </a:solidFill>
                <a:effectLst/>
                <a:latin typeface="Calibri" panose="020F0502020204030204" pitchFamily="34" charset="0"/>
              </a:rPr>
              <a:t>Water to activate the hydrophilic surface of the catheter</a:t>
            </a:r>
            <a:endParaRPr lang="en-US" dirty="0"/>
          </a:p>
        </p:txBody>
      </p:sp>
      <p:sp>
        <p:nvSpPr>
          <p:cNvPr id="4" name="Slide Number Placeholder 3"/>
          <p:cNvSpPr>
            <a:spLocks noGrp="1"/>
          </p:cNvSpPr>
          <p:nvPr>
            <p:ph type="sldNum" sz="quarter" idx="5"/>
          </p:nvPr>
        </p:nvSpPr>
        <p:spPr/>
        <p:txBody>
          <a:bodyPr/>
          <a:lstStyle/>
          <a:p>
            <a:fld id="{6D4018D2-26EA-4626-92F2-1F10E443FD0D}" type="slidenum">
              <a:rPr lang="en-US" smtClean="0"/>
              <a:t>15</a:t>
            </a:fld>
            <a:endParaRPr lang="en-US"/>
          </a:p>
        </p:txBody>
      </p:sp>
    </p:spTree>
    <p:extLst>
      <p:ext uri="{BB962C8B-B14F-4D97-AF65-F5344CB8AC3E}">
        <p14:creationId xmlns:p14="http://schemas.microsoft.com/office/powerpoint/2010/main" val="10463175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Use the grey pump to inflate the balloon</a:t>
            </a:r>
          </a:p>
          <a:p>
            <a:r>
              <a:rPr lang="en-US" sz="1800" b="0" i="0" u="none" strike="noStrike" dirty="0">
                <a:solidFill>
                  <a:srgbClr val="000000"/>
                </a:solidFill>
                <a:effectLst/>
                <a:latin typeface="Calibri" panose="020F0502020204030204" pitchFamily="34" charset="0"/>
              </a:rPr>
              <a:t>Pump water into the bowels with the blue pump</a:t>
            </a:r>
          </a:p>
          <a:p>
            <a:r>
              <a:rPr lang="en-US" sz="1800" b="0" i="0" u="none" strike="noStrike" dirty="0">
                <a:solidFill>
                  <a:srgbClr val="000000"/>
                </a:solidFill>
                <a:effectLst/>
                <a:latin typeface="Calibri" panose="020F0502020204030204" pitchFamily="34" charset="0"/>
              </a:rPr>
              <a:t>Pump water into the bowels</a:t>
            </a:r>
            <a:endParaRPr lang="sv-SE" sz="2800" dirty="0"/>
          </a:p>
        </p:txBody>
      </p:sp>
      <p:sp>
        <p:nvSpPr>
          <p:cNvPr id="4" name="Slide Number Placeholder 3"/>
          <p:cNvSpPr>
            <a:spLocks noGrp="1"/>
          </p:cNvSpPr>
          <p:nvPr>
            <p:ph type="sldNum" sz="quarter" idx="5"/>
          </p:nvPr>
        </p:nvSpPr>
        <p:spPr/>
        <p:txBody>
          <a:bodyPr/>
          <a:lstStyle/>
          <a:p>
            <a:fld id="{6D4018D2-26EA-4626-92F2-1F10E443FD0D}" type="slidenum">
              <a:rPr lang="en-US" smtClean="0"/>
              <a:t>16</a:t>
            </a:fld>
            <a:endParaRPr lang="en-US"/>
          </a:p>
        </p:txBody>
      </p:sp>
    </p:spTree>
    <p:extLst>
      <p:ext uri="{BB962C8B-B14F-4D97-AF65-F5344CB8AC3E}">
        <p14:creationId xmlns:p14="http://schemas.microsoft.com/office/powerpoint/2010/main" val="34388019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800" b="0" i="0" u="none" strike="noStrike" dirty="0">
                <a:solidFill>
                  <a:srgbClr val="000000"/>
                </a:solidFill>
                <a:effectLst/>
                <a:latin typeface="Calibri" panose="020F0502020204030204" pitchFamily="34" charset="0"/>
              </a:rPr>
              <a:t>Empty the </a:t>
            </a:r>
            <a:r>
              <a:rPr lang="en-US" sz="1800" b="0" i="0" u="none" strike="noStrike" noProof="0" dirty="0">
                <a:solidFill>
                  <a:srgbClr val="000000"/>
                </a:solidFill>
                <a:effectLst/>
                <a:latin typeface="Calibri" panose="020F0502020204030204" pitchFamily="34" charset="0"/>
              </a:rPr>
              <a:t>balloon</a:t>
            </a:r>
            <a:endParaRPr lang="en-US" sz="2800" noProof="0" dirty="0"/>
          </a:p>
        </p:txBody>
      </p:sp>
      <p:sp>
        <p:nvSpPr>
          <p:cNvPr id="4" name="Slide Number Placeholder 3"/>
          <p:cNvSpPr>
            <a:spLocks noGrp="1"/>
          </p:cNvSpPr>
          <p:nvPr>
            <p:ph type="sldNum" sz="quarter" idx="5"/>
          </p:nvPr>
        </p:nvSpPr>
        <p:spPr/>
        <p:txBody>
          <a:bodyPr/>
          <a:lstStyle/>
          <a:p>
            <a:fld id="{6D4018D2-26EA-4626-92F2-1F10E443FD0D}" type="slidenum">
              <a:rPr lang="en-US" smtClean="0"/>
              <a:t>17</a:t>
            </a:fld>
            <a:endParaRPr lang="en-US"/>
          </a:p>
        </p:txBody>
      </p:sp>
    </p:spTree>
    <p:extLst>
      <p:ext uri="{BB962C8B-B14F-4D97-AF65-F5344CB8AC3E}">
        <p14:creationId xmlns:p14="http://schemas.microsoft.com/office/powerpoint/2010/main" val="19898980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Calibri" panose="020F0502020204030204" pitchFamily="34" charset="0"/>
              </a:rPr>
              <a:t>Wait to poop, play games</a:t>
            </a:r>
            <a:endParaRPr lang="sv-SE" sz="2800" dirty="0"/>
          </a:p>
          <a:p>
            <a:r>
              <a:rPr lang="en-US" sz="1800" b="0" i="0" u="none" strike="noStrike" dirty="0">
                <a:solidFill>
                  <a:srgbClr val="000000"/>
                </a:solidFill>
                <a:effectLst/>
                <a:latin typeface="Calibri" panose="020F0502020204030204" pitchFamily="34" charset="0"/>
              </a:rPr>
              <a:t>Empty the bowels</a:t>
            </a:r>
          </a:p>
          <a:p>
            <a:r>
              <a:rPr lang="en-US" sz="1800" b="0" i="0" u="none" strike="noStrike" dirty="0">
                <a:solidFill>
                  <a:srgbClr val="000000"/>
                </a:solidFill>
                <a:effectLst/>
                <a:latin typeface="Calibri" panose="020F0502020204030204" pitchFamily="34" charset="0"/>
              </a:rPr>
              <a:t>Empty the bowels</a:t>
            </a:r>
            <a:endParaRPr lang="sv-SE" sz="2800" dirty="0"/>
          </a:p>
        </p:txBody>
      </p:sp>
      <p:sp>
        <p:nvSpPr>
          <p:cNvPr id="4" name="Slide Number Placeholder 3"/>
          <p:cNvSpPr>
            <a:spLocks noGrp="1"/>
          </p:cNvSpPr>
          <p:nvPr>
            <p:ph type="sldNum" sz="quarter" idx="5"/>
          </p:nvPr>
        </p:nvSpPr>
        <p:spPr/>
        <p:txBody>
          <a:bodyPr/>
          <a:lstStyle/>
          <a:p>
            <a:fld id="{6D4018D2-26EA-4626-92F2-1F10E443FD0D}" type="slidenum">
              <a:rPr lang="en-US" smtClean="0"/>
              <a:t>18</a:t>
            </a:fld>
            <a:endParaRPr lang="en-US"/>
          </a:p>
        </p:txBody>
      </p:sp>
    </p:spTree>
    <p:extLst>
      <p:ext uri="{BB962C8B-B14F-4D97-AF65-F5344CB8AC3E}">
        <p14:creationId xmlns:p14="http://schemas.microsoft.com/office/powerpoint/2010/main" val="19174016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Wipe the butt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Calibri" panose="020F0502020204030204" pitchFamily="34" charset="0"/>
              </a:rPr>
              <a:t>Insert incontinence protection</a:t>
            </a:r>
          </a:p>
          <a:p>
            <a:r>
              <a:rPr lang="en-US" sz="1800" b="0" i="0" u="none" strike="noStrike" dirty="0">
                <a:solidFill>
                  <a:srgbClr val="000000"/>
                </a:solidFill>
                <a:effectLst/>
                <a:latin typeface="Calibri" panose="020F0502020204030204" pitchFamily="34" charset="0"/>
              </a:rPr>
              <a:t>Insert incontinence protection</a:t>
            </a:r>
          </a:p>
        </p:txBody>
      </p:sp>
      <p:sp>
        <p:nvSpPr>
          <p:cNvPr id="4" name="Slide Number Placeholder 3"/>
          <p:cNvSpPr>
            <a:spLocks noGrp="1"/>
          </p:cNvSpPr>
          <p:nvPr>
            <p:ph type="sldNum" sz="quarter" idx="5"/>
          </p:nvPr>
        </p:nvSpPr>
        <p:spPr/>
        <p:txBody>
          <a:bodyPr/>
          <a:lstStyle/>
          <a:p>
            <a:fld id="{6D4018D2-26EA-4626-92F2-1F10E443FD0D}" type="slidenum">
              <a:rPr lang="en-US" smtClean="0"/>
              <a:t>19</a:t>
            </a:fld>
            <a:endParaRPr lang="en-US"/>
          </a:p>
        </p:txBody>
      </p:sp>
    </p:spTree>
    <p:extLst>
      <p:ext uri="{BB962C8B-B14F-4D97-AF65-F5344CB8AC3E}">
        <p14:creationId xmlns:p14="http://schemas.microsoft.com/office/powerpoint/2010/main" val="1059544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noProof="0" dirty="0">
                <a:solidFill>
                  <a:srgbClr val="000000"/>
                </a:solidFill>
                <a:effectLst/>
                <a:latin typeface="Calibri" panose="020F0502020204030204" pitchFamily="34" charset="0"/>
              </a:rPr>
              <a:t>How the bowel works</a:t>
            </a:r>
            <a:endParaRPr lang="en-US" noProof="0" dirty="0"/>
          </a:p>
          <a:p>
            <a:r>
              <a:rPr lang="en-US" sz="1800" b="0" i="0" u="none" strike="noStrike" noProof="0" dirty="0">
                <a:solidFill>
                  <a:srgbClr val="000000"/>
                </a:solidFill>
                <a:effectLst/>
                <a:latin typeface="Calibri" panose="020F0502020204030204" pitchFamily="34" charset="0"/>
              </a:rPr>
              <a:t>Navina Smart</a:t>
            </a:r>
            <a:endParaRPr lang="en-US" noProof="0" dirty="0"/>
          </a:p>
          <a:p>
            <a:r>
              <a:rPr lang="en-US" sz="1800" b="0" i="0" u="none" strike="noStrike" noProof="0" dirty="0">
                <a:solidFill>
                  <a:srgbClr val="000000"/>
                </a:solidFill>
                <a:effectLst/>
                <a:latin typeface="Calibri" panose="020F0502020204030204" pitchFamily="34" charset="0"/>
              </a:rPr>
              <a:t>Navina Classic</a:t>
            </a:r>
            <a:endParaRPr lang="en-US" noProof="0" dirty="0"/>
          </a:p>
        </p:txBody>
      </p:sp>
      <p:sp>
        <p:nvSpPr>
          <p:cNvPr id="4" name="Slide Number Placeholder 3"/>
          <p:cNvSpPr>
            <a:spLocks noGrp="1"/>
          </p:cNvSpPr>
          <p:nvPr>
            <p:ph type="sldNum" sz="quarter" idx="5"/>
          </p:nvPr>
        </p:nvSpPr>
        <p:spPr/>
        <p:txBody>
          <a:bodyPr/>
          <a:lstStyle/>
          <a:p>
            <a:fld id="{6D4018D2-26EA-4626-92F2-1F10E443FD0D}" type="slidenum">
              <a:rPr lang="en-US" smtClean="0"/>
              <a:t>2</a:t>
            </a:fld>
            <a:endParaRPr lang="en-US"/>
          </a:p>
        </p:txBody>
      </p:sp>
    </p:spTree>
    <p:extLst>
      <p:ext uri="{BB962C8B-B14F-4D97-AF65-F5344CB8AC3E}">
        <p14:creationId xmlns:p14="http://schemas.microsoft.com/office/powerpoint/2010/main" val="6132492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noProof="0" dirty="0">
                <a:solidFill>
                  <a:srgbClr val="000000"/>
                </a:solidFill>
                <a:effectLst/>
                <a:latin typeface="Calibri" panose="020F0502020204030204" pitchFamily="34" charset="0"/>
              </a:rPr>
              <a:t>Move to the wheelchair</a:t>
            </a:r>
          </a:p>
          <a:p>
            <a:r>
              <a:rPr lang="en-US" sz="1800" b="0" i="0" u="none" strike="noStrike" noProof="0" dirty="0">
                <a:solidFill>
                  <a:srgbClr val="000000"/>
                </a:solidFill>
                <a:effectLst/>
                <a:latin typeface="Calibri" panose="020F0502020204030204" pitchFamily="34" charset="0"/>
              </a:rPr>
              <a:t>Move to the wheelchair</a:t>
            </a:r>
            <a:endParaRPr lang="en-US" sz="2800" noProof="0" dirty="0"/>
          </a:p>
        </p:txBody>
      </p:sp>
      <p:sp>
        <p:nvSpPr>
          <p:cNvPr id="4" name="Slide Number Placeholder 3"/>
          <p:cNvSpPr>
            <a:spLocks noGrp="1"/>
          </p:cNvSpPr>
          <p:nvPr>
            <p:ph type="sldNum" sz="quarter" idx="5"/>
          </p:nvPr>
        </p:nvSpPr>
        <p:spPr/>
        <p:txBody>
          <a:bodyPr/>
          <a:lstStyle/>
          <a:p>
            <a:fld id="{6D4018D2-26EA-4626-92F2-1F10E443FD0D}" type="slidenum">
              <a:rPr lang="en-US" smtClean="0"/>
              <a:t>20</a:t>
            </a:fld>
            <a:endParaRPr lang="en-US"/>
          </a:p>
        </p:txBody>
      </p:sp>
    </p:spTree>
    <p:extLst>
      <p:ext uri="{BB962C8B-B14F-4D97-AF65-F5344CB8AC3E}">
        <p14:creationId xmlns:p14="http://schemas.microsoft.com/office/powerpoint/2010/main" val="17083563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noProof="0" dirty="0">
                <a:solidFill>
                  <a:srgbClr val="000000"/>
                </a:solidFill>
                <a:effectLst/>
                <a:latin typeface="Calibri" panose="020F0502020204030204" pitchFamily="34" charset="0"/>
              </a:rPr>
              <a:t>Flush the toilet</a:t>
            </a:r>
            <a:endParaRPr lang="en-US" sz="2800" noProof="0" dirty="0"/>
          </a:p>
          <a:p>
            <a:r>
              <a:rPr lang="en-US" sz="1800" b="0" i="0" u="none" strike="noStrike" noProof="0" dirty="0">
                <a:solidFill>
                  <a:srgbClr val="000000"/>
                </a:solidFill>
                <a:effectLst/>
                <a:latin typeface="Calibri" panose="020F0502020204030204" pitchFamily="34" charset="0"/>
              </a:rPr>
              <a:t>Wash hands</a:t>
            </a:r>
            <a:endParaRPr lang="en-US" sz="2800" noProof="0" dirty="0"/>
          </a:p>
        </p:txBody>
      </p:sp>
      <p:sp>
        <p:nvSpPr>
          <p:cNvPr id="4" name="Slide Number Placeholder 3"/>
          <p:cNvSpPr>
            <a:spLocks noGrp="1"/>
          </p:cNvSpPr>
          <p:nvPr>
            <p:ph type="sldNum" sz="quarter" idx="5"/>
          </p:nvPr>
        </p:nvSpPr>
        <p:spPr/>
        <p:txBody>
          <a:bodyPr/>
          <a:lstStyle/>
          <a:p>
            <a:fld id="{6D4018D2-26EA-4626-92F2-1F10E443FD0D}" type="slidenum">
              <a:rPr lang="en-US" smtClean="0"/>
              <a:t>21</a:t>
            </a:fld>
            <a:endParaRPr lang="en-US"/>
          </a:p>
        </p:txBody>
      </p:sp>
    </p:spTree>
    <p:extLst>
      <p:ext uri="{BB962C8B-B14F-4D97-AF65-F5344CB8AC3E}">
        <p14:creationId xmlns:p14="http://schemas.microsoft.com/office/powerpoint/2010/main" val="26036914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5400" dirty="0"/>
              <a:t>Disconnect tubes from control unit</a:t>
            </a:r>
            <a:endParaRPr lang="en-US" sz="2800" dirty="0"/>
          </a:p>
          <a:p>
            <a:r>
              <a:rPr lang="en-US" sz="4000" dirty="0"/>
              <a:t>Disconnect tubes from control un</a:t>
            </a:r>
            <a:r>
              <a:rPr lang="en-US" sz="2800" dirty="0"/>
              <a:t>it</a:t>
            </a:r>
          </a:p>
          <a:p>
            <a:r>
              <a:rPr lang="en-US" sz="2800" dirty="0"/>
              <a:t>Disconnect the catheter/cone and dispose in household waste</a:t>
            </a:r>
            <a:endParaRPr lang="sv-SE" sz="2800" dirty="0"/>
          </a:p>
        </p:txBody>
      </p:sp>
      <p:sp>
        <p:nvSpPr>
          <p:cNvPr id="4" name="Slide Number Placeholder 3"/>
          <p:cNvSpPr>
            <a:spLocks noGrp="1"/>
          </p:cNvSpPr>
          <p:nvPr>
            <p:ph type="sldNum" sz="quarter" idx="5"/>
          </p:nvPr>
        </p:nvSpPr>
        <p:spPr/>
        <p:txBody>
          <a:bodyPr/>
          <a:lstStyle/>
          <a:p>
            <a:fld id="{6D4018D2-26EA-4626-92F2-1F10E443FD0D}" type="slidenum">
              <a:rPr lang="en-US" smtClean="0"/>
              <a:t>22</a:t>
            </a:fld>
            <a:endParaRPr lang="en-US" dirty="0"/>
          </a:p>
        </p:txBody>
      </p:sp>
    </p:spTree>
    <p:extLst>
      <p:ext uri="{BB962C8B-B14F-4D97-AF65-F5344CB8AC3E}">
        <p14:creationId xmlns:p14="http://schemas.microsoft.com/office/powerpoint/2010/main" val="5012146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800" b="0" i="0" u="none" strike="noStrike" dirty="0">
                <a:solidFill>
                  <a:srgbClr val="000000"/>
                </a:solidFill>
                <a:effectLst/>
                <a:latin typeface="Calibri" panose="020F0502020204030204" pitchFamily="34" charset="0"/>
              </a:rPr>
              <a:t>Extra</a:t>
            </a:r>
          </a:p>
          <a:p>
            <a:r>
              <a:rPr lang="en-US" sz="1800" dirty="0">
                <a:effectLst/>
                <a:latin typeface="Segoe UI" panose="020B0502040204020203" pitchFamily="34" charset="0"/>
              </a:rPr>
              <a:t>Schedule irrigation regularly at a time during the day that suits the child's schedule.</a:t>
            </a:r>
            <a:endParaRPr lang="en-US" sz="1800" dirty="0">
              <a:effectLst/>
              <a:latin typeface="Arial" panose="020B0604020202020204" pitchFamily="34" charset="0"/>
            </a:endParaRPr>
          </a:p>
          <a:p>
            <a:endParaRPr lang="sv-SE" sz="2800" dirty="0"/>
          </a:p>
        </p:txBody>
      </p:sp>
      <p:sp>
        <p:nvSpPr>
          <p:cNvPr id="4" name="Slide Number Placeholder 3"/>
          <p:cNvSpPr>
            <a:spLocks noGrp="1"/>
          </p:cNvSpPr>
          <p:nvPr>
            <p:ph type="sldNum" sz="quarter" idx="5"/>
          </p:nvPr>
        </p:nvSpPr>
        <p:spPr/>
        <p:txBody>
          <a:bodyPr/>
          <a:lstStyle/>
          <a:p>
            <a:fld id="{6D4018D2-26EA-4626-92F2-1F10E443FD0D}" type="slidenum">
              <a:rPr lang="en-US" smtClean="0"/>
              <a:t>23</a:t>
            </a:fld>
            <a:endParaRPr lang="en-US"/>
          </a:p>
        </p:txBody>
      </p:sp>
    </p:spTree>
    <p:extLst>
      <p:ext uri="{BB962C8B-B14F-4D97-AF65-F5344CB8AC3E}">
        <p14:creationId xmlns:p14="http://schemas.microsoft.com/office/powerpoint/2010/main" val="2965126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noProof="0" dirty="0">
                <a:solidFill>
                  <a:srgbClr val="000000"/>
                </a:solidFill>
                <a:effectLst/>
                <a:latin typeface="Calibri" panose="020F0502020204030204" pitchFamily="34" charset="0"/>
              </a:rPr>
              <a:t>Open door</a:t>
            </a:r>
            <a:endParaRPr lang="en-US" noProof="0" dirty="0"/>
          </a:p>
          <a:p>
            <a:r>
              <a:rPr lang="en-US" sz="1800" b="0" i="0" u="none" strike="noStrike" noProof="0" dirty="0">
                <a:solidFill>
                  <a:srgbClr val="000000"/>
                </a:solidFill>
                <a:effectLst/>
                <a:latin typeface="Calibri" panose="020F0502020204030204" pitchFamily="34" charset="0"/>
              </a:rPr>
              <a:t>Turn on the lights</a:t>
            </a:r>
            <a:r>
              <a:rPr lang="en-US" noProof="0" dirty="0"/>
              <a:t> </a:t>
            </a:r>
          </a:p>
          <a:p>
            <a:r>
              <a:rPr lang="en-US" sz="1800" b="0" i="0" u="none" strike="noStrike" noProof="0" dirty="0">
                <a:solidFill>
                  <a:srgbClr val="000000"/>
                </a:solidFill>
                <a:effectLst/>
                <a:latin typeface="Calibri" panose="020F0502020204030204" pitchFamily="34" charset="0"/>
              </a:rPr>
              <a:t>Wash hands</a:t>
            </a:r>
            <a:endParaRPr lang="en-US" noProof="0" dirty="0"/>
          </a:p>
        </p:txBody>
      </p:sp>
      <p:sp>
        <p:nvSpPr>
          <p:cNvPr id="4" name="Slide Number Placeholder 3"/>
          <p:cNvSpPr>
            <a:spLocks noGrp="1"/>
          </p:cNvSpPr>
          <p:nvPr>
            <p:ph type="sldNum" sz="quarter" idx="5"/>
          </p:nvPr>
        </p:nvSpPr>
        <p:spPr/>
        <p:txBody>
          <a:bodyPr/>
          <a:lstStyle/>
          <a:p>
            <a:fld id="{6D4018D2-26EA-4626-92F2-1F10E443FD0D}" type="slidenum">
              <a:rPr lang="en-US" smtClean="0"/>
              <a:t>3</a:t>
            </a:fld>
            <a:endParaRPr lang="en-US"/>
          </a:p>
        </p:txBody>
      </p:sp>
    </p:spTree>
    <p:extLst>
      <p:ext uri="{BB962C8B-B14F-4D97-AF65-F5344CB8AC3E}">
        <p14:creationId xmlns:p14="http://schemas.microsoft.com/office/powerpoint/2010/main" val="3171573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noProof="0" dirty="0">
                <a:solidFill>
                  <a:srgbClr val="000000"/>
                </a:solidFill>
                <a:effectLst/>
                <a:latin typeface="Calibri" panose="020F0502020204030204" pitchFamily="34" charset="0"/>
              </a:rPr>
              <a:t>Take of the pants, toilet</a:t>
            </a:r>
            <a:r>
              <a:rPr lang="en-US" sz="2800" noProof="0" dirty="0"/>
              <a:t> </a:t>
            </a:r>
          </a:p>
          <a:p>
            <a:r>
              <a:rPr lang="en-US" sz="1800" b="0" i="0" u="none" strike="noStrike" noProof="0" dirty="0">
                <a:solidFill>
                  <a:srgbClr val="000000"/>
                </a:solidFill>
                <a:effectLst/>
                <a:latin typeface="Calibri" panose="020F0502020204030204" pitchFamily="34" charset="0"/>
              </a:rPr>
              <a:t>Take of the pants, wheelchair</a:t>
            </a:r>
            <a:r>
              <a:rPr lang="en-US" sz="2800" noProof="0" dirty="0"/>
              <a:t> </a:t>
            </a:r>
          </a:p>
          <a:p>
            <a:endParaRPr lang="en-US" sz="1800" b="0" i="0" u="none" strike="noStrike" noProof="0" dirty="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6D4018D2-26EA-4626-92F2-1F10E443FD0D}" type="slidenum">
              <a:rPr lang="en-US" smtClean="0"/>
              <a:t>4</a:t>
            </a:fld>
            <a:endParaRPr lang="en-US"/>
          </a:p>
        </p:txBody>
      </p:sp>
    </p:spTree>
    <p:extLst>
      <p:ext uri="{BB962C8B-B14F-4D97-AF65-F5344CB8AC3E}">
        <p14:creationId xmlns:p14="http://schemas.microsoft.com/office/powerpoint/2010/main" val="4248978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noProof="0" dirty="0">
                <a:solidFill>
                  <a:srgbClr val="000000"/>
                </a:solidFill>
                <a:effectLst/>
                <a:latin typeface="Calibri" panose="020F0502020204030204" pitchFamily="34" charset="0"/>
              </a:rPr>
              <a:t>Take of the pants, toilet</a:t>
            </a:r>
            <a:r>
              <a:rPr lang="en-US" sz="2800" noProof="0" dirty="0"/>
              <a:t> </a:t>
            </a:r>
          </a:p>
          <a:p>
            <a:r>
              <a:rPr lang="en-US" sz="1800" b="0" i="0" u="none" strike="noStrike" noProof="0" dirty="0">
                <a:solidFill>
                  <a:srgbClr val="000000"/>
                </a:solidFill>
                <a:effectLst/>
                <a:latin typeface="Calibri" panose="020F0502020204030204" pitchFamily="34" charset="0"/>
              </a:rPr>
              <a:t>Take of the pants, wheelchair</a:t>
            </a:r>
            <a:r>
              <a:rPr lang="en-US" sz="2800" noProof="0" dirty="0"/>
              <a:t> </a:t>
            </a:r>
          </a:p>
        </p:txBody>
      </p:sp>
      <p:sp>
        <p:nvSpPr>
          <p:cNvPr id="4" name="Slide Number Placeholder 3"/>
          <p:cNvSpPr>
            <a:spLocks noGrp="1"/>
          </p:cNvSpPr>
          <p:nvPr>
            <p:ph type="sldNum" sz="quarter" idx="5"/>
          </p:nvPr>
        </p:nvSpPr>
        <p:spPr/>
        <p:txBody>
          <a:bodyPr/>
          <a:lstStyle/>
          <a:p>
            <a:fld id="{6D4018D2-26EA-4626-92F2-1F10E443FD0D}" type="slidenum">
              <a:rPr lang="en-US" smtClean="0"/>
              <a:t>5</a:t>
            </a:fld>
            <a:endParaRPr lang="en-US"/>
          </a:p>
        </p:txBody>
      </p:sp>
    </p:spTree>
    <p:extLst>
      <p:ext uri="{BB962C8B-B14F-4D97-AF65-F5344CB8AC3E}">
        <p14:creationId xmlns:p14="http://schemas.microsoft.com/office/powerpoint/2010/main" val="2818516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noProof="0" dirty="0">
                <a:solidFill>
                  <a:srgbClr val="000000"/>
                </a:solidFill>
                <a:effectLst/>
                <a:latin typeface="Calibri" panose="020F0502020204030204" pitchFamily="34" charset="0"/>
              </a:rPr>
              <a:t>Take away incontinence protection</a:t>
            </a:r>
            <a:endParaRPr lang="en-US" noProof="0" dirty="0"/>
          </a:p>
          <a:p>
            <a:r>
              <a:rPr lang="en-US" sz="1800" b="0" i="0" u="none" strike="noStrike" noProof="0" dirty="0">
                <a:solidFill>
                  <a:srgbClr val="000000"/>
                </a:solidFill>
                <a:effectLst/>
                <a:latin typeface="Calibri" panose="020F0502020204030204" pitchFamily="34" charset="0"/>
              </a:rPr>
              <a:t>Bag</a:t>
            </a:r>
            <a:endParaRPr lang="en-US" noProof="0" dirty="0"/>
          </a:p>
        </p:txBody>
      </p:sp>
      <p:sp>
        <p:nvSpPr>
          <p:cNvPr id="4" name="Slide Number Placeholder 3"/>
          <p:cNvSpPr>
            <a:spLocks noGrp="1"/>
          </p:cNvSpPr>
          <p:nvPr>
            <p:ph type="sldNum" sz="quarter" idx="5"/>
          </p:nvPr>
        </p:nvSpPr>
        <p:spPr/>
        <p:txBody>
          <a:bodyPr/>
          <a:lstStyle/>
          <a:p>
            <a:fld id="{6D4018D2-26EA-4626-92F2-1F10E443FD0D}" type="slidenum">
              <a:rPr lang="en-US" smtClean="0"/>
              <a:t>6</a:t>
            </a:fld>
            <a:endParaRPr lang="en-US"/>
          </a:p>
        </p:txBody>
      </p:sp>
    </p:spTree>
    <p:extLst>
      <p:ext uri="{BB962C8B-B14F-4D97-AF65-F5344CB8AC3E}">
        <p14:creationId xmlns:p14="http://schemas.microsoft.com/office/powerpoint/2010/main" val="2993069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noProof="0" dirty="0">
                <a:solidFill>
                  <a:srgbClr val="000000"/>
                </a:solidFill>
                <a:effectLst/>
                <a:latin typeface="Calibri" panose="020F0502020204030204" pitchFamily="34" charset="0"/>
              </a:rPr>
              <a:t>Lock the wheelchair</a:t>
            </a:r>
            <a:endParaRPr lang="en-US" noProof="0" dirty="0"/>
          </a:p>
          <a:p>
            <a:r>
              <a:rPr lang="en-US" sz="1800" b="0" i="0" u="none" strike="noStrike" noProof="0" dirty="0">
                <a:solidFill>
                  <a:srgbClr val="000000"/>
                </a:solidFill>
                <a:effectLst/>
                <a:latin typeface="Calibri" panose="020F0502020204030204" pitchFamily="34" charset="0"/>
              </a:rPr>
              <a:t>Move to the toilet</a:t>
            </a:r>
            <a:endParaRPr lang="en-US" noProof="0" dirty="0"/>
          </a:p>
          <a:p>
            <a:r>
              <a:rPr lang="en-US" sz="1800" b="0" i="0" u="none" strike="noStrike" noProof="0" dirty="0">
                <a:solidFill>
                  <a:srgbClr val="000000"/>
                </a:solidFill>
                <a:effectLst/>
                <a:latin typeface="Calibri" panose="020F0502020204030204" pitchFamily="34" charset="0"/>
              </a:rPr>
              <a:t>Move to the wheelchair</a:t>
            </a:r>
            <a:endParaRPr lang="en-US" noProof="0" dirty="0"/>
          </a:p>
        </p:txBody>
      </p:sp>
      <p:sp>
        <p:nvSpPr>
          <p:cNvPr id="4" name="Slide Number Placeholder 3"/>
          <p:cNvSpPr>
            <a:spLocks noGrp="1"/>
          </p:cNvSpPr>
          <p:nvPr>
            <p:ph type="sldNum" sz="quarter" idx="5"/>
          </p:nvPr>
        </p:nvSpPr>
        <p:spPr/>
        <p:txBody>
          <a:bodyPr/>
          <a:lstStyle/>
          <a:p>
            <a:fld id="{6D4018D2-26EA-4626-92F2-1F10E443FD0D}" type="slidenum">
              <a:rPr lang="en-US" smtClean="0"/>
              <a:t>7</a:t>
            </a:fld>
            <a:endParaRPr lang="en-US"/>
          </a:p>
        </p:txBody>
      </p:sp>
    </p:spTree>
    <p:extLst>
      <p:ext uri="{BB962C8B-B14F-4D97-AF65-F5344CB8AC3E}">
        <p14:creationId xmlns:p14="http://schemas.microsoft.com/office/powerpoint/2010/main" val="3154595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noProof="0" dirty="0">
                <a:solidFill>
                  <a:srgbClr val="000000"/>
                </a:solidFill>
                <a:effectLst/>
                <a:latin typeface="Calibri" panose="020F0502020204030204" pitchFamily="34" charset="0"/>
              </a:rPr>
              <a:t>Lock the wheelchair</a:t>
            </a:r>
            <a:endParaRPr lang="en-US" sz="1800" noProof="0" dirty="0"/>
          </a:p>
          <a:p>
            <a:r>
              <a:rPr lang="en-US" sz="1800" b="0" i="0" u="none" strike="noStrike" noProof="0" dirty="0">
                <a:solidFill>
                  <a:srgbClr val="000000"/>
                </a:solidFill>
                <a:effectLst/>
                <a:latin typeface="Calibri" panose="020F0502020204030204" pitchFamily="34" charset="0"/>
              </a:rPr>
              <a:t>Move to the toilet</a:t>
            </a:r>
            <a:endParaRPr lang="en-US" sz="1800" noProof="0" dirty="0"/>
          </a:p>
          <a:p>
            <a:r>
              <a:rPr lang="en-US" sz="1800" b="0" i="0" u="none" strike="noStrike" noProof="0" dirty="0">
                <a:solidFill>
                  <a:srgbClr val="000000"/>
                </a:solidFill>
                <a:effectLst/>
                <a:latin typeface="Calibri" panose="020F0502020204030204" pitchFamily="34" charset="0"/>
              </a:rPr>
              <a:t>Move to the wheelchair</a:t>
            </a:r>
            <a:endParaRPr lang="en-US" sz="1800" noProof="0" dirty="0"/>
          </a:p>
        </p:txBody>
      </p:sp>
      <p:sp>
        <p:nvSpPr>
          <p:cNvPr id="4" name="Slide Number Placeholder 3"/>
          <p:cNvSpPr>
            <a:spLocks noGrp="1"/>
          </p:cNvSpPr>
          <p:nvPr>
            <p:ph type="sldNum" sz="quarter" idx="5"/>
          </p:nvPr>
        </p:nvSpPr>
        <p:spPr/>
        <p:txBody>
          <a:bodyPr/>
          <a:lstStyle/>
          <a:p>
            <a:fld id="{6D4018D2-26EA-4626-92F2-1F10E443FD0D}" type="slidenum">
              <a:rPr lang="en-US" smtClean="0"/>
              <a:t>8</a:t>
            </a:fld>
            <a:endParaRPr lang="en-US"/>
          </a:p>
        </p:txBody>
      </p:sp>
    </p:spTree>
    <p:extLst>
      <p:ext uri="{BB962C8B-B14F-4D97-AF65-F5344CB8AC3E}">
        <p14:creationId xmlns:p14="http://schemas.microsoft.com/office/powerpoint/2010/main" val="16569913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Insert the catheter into the rectum from the front</a:t>
            </a:r>
          </a:p>
          <a:p>
            <a:r>
              <a:rPr lang="en-US" sz="1800" b="0" i="0" u="none" strike="noStrike" dirty="0">
                <a:solidFill>
                  <a:srgbClr val="000000"/>
                </a:solidFill>
                <a:effectLst/>
                <a:latin typeface="Calibri" panose="020F0502020204030204" pitchFamily="34" charset="0"/>
              </a:rPr>
              <a:t>Insert the cone into the rectum from the front</a:t>
            </a:r>
            <a:endParaRPr lang="sv-SE" sz="2800" dirty="0"/>
          </a:p>
        </p:txBody>
      </p:sp>
      <p:sp>
        <p:nvSpPr>
          <p:cNvPr id="4" name="Slide Number Placeholder 3"/>
          <p:cNvSpPr>
            <a:spLocks noGrp="1"/>
          </p:cNvSpPr>
          <p:nvPr>
            <p:ph type="sldNum" sz="quarter" idx="5"/>
          </p:nvPr>
        </p:nvSpPr>
        <p:spPr/>
        <p:txBody>
          <a:bodyPr/>
          <a:lstStyle/>
          <a:p>
            <a:fld id="{6D4018D2-26EA-4626-92F2-1F10E443FD0D}" type="slidenum">
              <a:rPr lang="en-US" smtClean="0"/>
              <a:t>9</a:t>
            </a:fld>
            <a:endParaRPr lang="en-US"/>
          </a:p>
        </p:txBody>
      </p:sp>
    </p:spTree>
    <p:extLst>
      <p:ext uri="{BB962C8B-B14F-4D97-AF65-F5344CB8AC3E}">
        <p14:creationId xmlns:p14="http://schemas.microsoft.com/office/powerpoint/2010/main" val="1870952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hasCustomPrompt="1"/>
          </p:nvPr>
        </p:nvSpPr>
        <p:spPr>
          <a:xfrm>
            <a:off x="1524000" y="3602038"/>
            <a:ext cx="9144000" cy="1655762"/>
          </a:xfrm>
        </p:spPr>
        <p:txBody>
          <a:bodyPr/>
          <a:lstStyle>
            <a:lvl1pPr marL="0" indent="0" algn="ctr">
              <a:buNone/>
              <a:defRPr sz="24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a:t>
            </a:r>
            <a:r>
              <a:rPr lang="en-US" dirty="0" err="1"/>
              <a:t>styleS</a:t>
            </a:r>
            <a:endParaRPr lang="en-US" dirty="0"/>
          </a:p>
        </p:txBody>
      </p:sp>
    </p:spTree>
    <p:extLst>
      <p:ext uri="{BB962C8B-B14F-4D97-AF65-F5344CB8AC3E}">
        <p14:creationId xmlns:p14="http://schemas.microsoft.com/office/powerpoint/2010/main" val="3699854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040313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3040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6719359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282404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978627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3040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0595369"/>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0215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3239678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3040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08049510"/>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769364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79477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073600"/>
            <a:ext cx="10515600" cy="423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982927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434">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3040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10000592"/>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563067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9605653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3040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10611655"/>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990141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solidFill>
                  <a:schemeClr val="accent6"/>
                </a:solidFill>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0803749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3040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3282149"/>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18250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8238089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3040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98500405"/>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073600"/>
            <a:ext cx="5181600" cy="423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tent 2">
            <a:extLst>
              <a:ext uri="{FF2B5EF4-FFF2-40B4-BE49-F238E27FC236}">
                <a16:creationId xmlns:a16="http://schemas.microsoft.com/office/drawing/2014/main" id="{62BC5A6B-23F7-4B64-ADA5-9567EC832B59}"/>
              </a:ext>
            </a:extLst>
          </p:cNvPr>
          <p:cNvSpPr>
            <a:spLocks noGrp="1"/>
          </p:cNvSpPr>
          <p:nvPr>
            <p:ph sz="half" idx="2"/>
          </p:nvPr>
        </p:nvSpPr>
        <p:spPr>
          <a:xfrm>
            <a:off x="6172200" y="2073600"/>
            <a:ext cx="5181600" cy="423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389393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537956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0513412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0736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97746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434">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073600"/>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073600"/>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562012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483661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3040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19614392"/>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3734755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76261682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3040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53419215"/>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26294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3" name="Smooth Curve">
            <a:extLst>
              <a:ext uri="{FF2B5EF4-FFF2-40B4-BE49-F238E27FC236}">
                <a16:creationId xmlns:a16="http://schemas.microsoft.com/office/drawing/2014/main" id="{0F74EA8F-19F8-4911-9230-0385C8FCB8E5}"/>
              </a:ext>
            </a:extLst>
          </p:cNvPr>
          <p:cNvSpPr>
            <a:spLocks/>
          </p:cNvSpPr>
          <p:nvPr userDrawn="1"/>
        </p:nvSpPr>
        <p:spPr bwMode="auto">
          <a:xfrm>
            <a:off x="214801" y="216000"/>
            <a:ext cx="11760266" cy="336550"/>
          </a:xfrm>
          <a:custGeom>
            <a:avLst/>
            <a:gdLst>
              <a:gd name="T0" fmla="*/ 2152 w 2152"/>
              <a:gd name="T1" fmla="*/ 0 h 104"/>
              <a:gd name="T2" fmla="*/ 104 w 2152"/>
              <a:gd name="T3" fmla="*/ 0 h 104"/>
              <a:gd name="T4" fmla="*/ 0 w 2152"/>
              <a:gd name="T5" fmla="*/ 104 h 104"/>
              <a:gd name="connsiteX0" fmla="*/ 17224 w 17224"/>
              <a:gd name="connsiteY0" fmla="*/ 0 h 10000"/>
              <a:gd name="connsiteX1" fmla="*/ 483 w 17224"/>
              <a:gd name="connsiteY1" fmla="*/ 0 h 10000"/>
              <a:gd name="connsiteX2" fmla="*/ 0 w 17224"/>
              <a:gd name="connsiteY2" fmla="*/ 10000 h 10000"/>
            </a:gdLst>
            <a:ahLst/>
            <a:cxnLst>
              <a:cxn ang="0">
                <a:pos x="connsiteX0" y="connsiteY0"/>
              </a:cxn>
              <a:cxn ang="0">
                <a:pos x="connsiteX1" y="connsiteY1"/>
              </a:cxn>
              <a:cxn ang="0">
                <a:pos x="connsiteX2" y="connsiteY2"/>
              </a:cxn>
            </a:cxnLst>
            <a:rect l="l" t="t" r="r" b="b"/>
            <a:pathLst>
              <a:path w="17224" h="10000">
                <a:moveTo>
                  <a:pt x="17224" y="0"/>
                </a:moveTo>
                <a:lnTo>
                  <a:pt x="483" y="0"/>
                </a:lnTo>
                <a:cubicBezTo>
                  <a:pt x="483" y="0"/>
                  <a:pt x="0" y="0"/>
                  <a:pt x="0" y="10000"/>
                </a:cubicBezTo>
              </a:path>
            </a:pathLst>
          </a:custGeom>
          <a:noFill/>
          <a:ln w="19050" cap="rnd">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Wellspect">
            <a:extLst>
              <a:ext uri="{FF2B5EF4-FFF2-40B4-BE49-F238E27FC236}">
                <a16:creationId xmlns:a16="http://schemas.microsoft.com/office/drawing/2014/main" id="{C6467ED7-B491-4B3F-96CD-AEC6100E0035}"/>
              </a:ext>
            </a:extLst>
          </p:cNvPr>
          <p:cNvSpPr>
            <a:spLocks noEditPoints="1"/>
          </p:cNvSpPr>
          <p:nvPr userDrawn="1"/>
        </p:nvSpPr>
        <p:spPr bwMode="auto">
          <a:xfrm>
            <a:off x="10528300" y="34808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43283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321784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3040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0153303"/>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4977365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40454048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3040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26500996"/>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0616473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79181513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3040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65484664"/>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2089968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859291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82203995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3040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16068618"/>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219902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60551410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3040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76881334"/>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82657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52493979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3040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67943724"/>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94877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1524000" y="1122363"/>
            <a:ext cx="9144000" cy="2387600"/>
          </a:xfrm>
        </p:spPr>
        <p:txBody>
          <a:bodyPr anchor="b">
            <a:normAutofit/>
          </a:bodyPr>
          <a:lstStyle>
            <a:lvl1pPr algn="ctr">
              <a:defRPr sz="5400"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932096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dirty="0"/>
              <a:t>Click to edit Master title style</a:t>
            </a:r>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838200" y="2304000"/>
            <a:ext cx="10515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03616664"/>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838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6172200" y="2305317"/>
            <a:ext cx="5181600" cy="423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00863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7835767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3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image" Target="../media/image3.svg"/><Relationship Id="rId5" Type="http://schemas.openxmlformats.org/officeDocument/2006/relationships/image" Target="../media/image1.png"/><Relationship Id="rId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39.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image" Target="../media/image3.svg"/><Relationship Id="rId5" Type="http://schemas.openxmlformats.org/officeDocument/2006/relationships/image" Target="../media/image1.png"/><Relationship Id="rId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42.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image" Target="../media/image3.svg"/><Relationship Id="rId5" Type="http://schemas.openxmlformats.org/officeDocument/2006/relationships/image" Target="../media/image1.png"/><Relationship Id="rId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45.xml"/><Relationship Id="rId7" Type="http://schemas.openxmlformats.org/officeDocument/2006/relationships/image" Target="../media/image3.svg"/><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image" Target="../media/image1.png"/><Relationship Id="rId5" Type="http://schemas.openxmlformats.org/officeDocument/2006/relationships/image" Target="../media/image4.jpeg"/><Relationship Id="rId4"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48.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image" Target="../media/image3.svg"/><Relationship Id="rId5" Type="http://schemas.openxmlformats.org/officeDocument/2006/relationships/image" Target="../media/image1.png"/><Relationship Id="rId4"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3" Type="http://schemas.openxmlformats.org/officeDocument/2006/relationships/slideLayout" Target="../slideLayouts/slideLayout51.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image" Target="../media/image3.svg"/><Relationship Id="rId5" Type="http://schemas.openxmlformats.org/officeDocument/2006/relationships/image" Target="../media/image1.png"/><Relationship Id="rId4" Type="http://schemas.openxmlformats.org/officeDocument/2006/relationships/theme" Target="../theme/theme16.xml"/></Relationships>
</file>

<file path=ppt/slideMasters/_rels/slideMaster17.xml.rels><?xml version="1.0" encoding="UTF-8" standalone="yes"?>
<Relationships xmlns="http://schemas.openxmlformats.org/package/2006/relationships"><Relationship Id="rId3" Type="http://schemas.openxmlformats.org/officeDocument/2006/relationships/slideLayout" Target="../slideLayouts/slideLayout54.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image" Target="../media/image3.svg"/><Relationship Id="rId5" Type="http://schemas.openxmlformats.org/officeDocument/2006/relationships/image" Target="../media/image1.png"/><Relationship Id="rId4"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3" Type="http://schemas.openxmlformats.org/officeDocument/2006/relationships/slideLayout" Target="../slideLayouts/slideLayout57.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image" Target="../media/image3.svg"/><Relationship Id="rId5" Type="http://schemas.openxmlformats.org/officeDocument/2006/relationships/image" Target="../media/image1.png"/><Relationship Id="rId4" Type="http://schemas.openxmlformats.org/officeDocument/2006/relationships/theme" Target="../theme/theme18.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2.sv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072535"/>
            <a:ext cx="10515600" cy="422523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746971"/>
            <a:ext cx="10515600" cy="122349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7" name="Smooth Curve">
            <a:extLst>
              <a:ext uri="{FF2B5EF4-FFF2-40B4-BE49-F238E27FC236}">
                <a16:creationId xmlns:a16="http://schemas.microsoft.com/office/drawing/2014/main" id="{94AD8C86-734D-4CC3-8AFE-EFA75A733E27}"/>
              </a:ext>
            </a:extLst>
          </p:cNvPr>
          <p:cNvSpPr>
            <a:spLocks/>
          </p:cNvSpPr>
          <p:nvPr userDrawn="1"/>
        </p:nvSpPr>
        <p:spPr bwMode="auto">
          <a:xfrm>
            <a:off x="214801" y="216000"/>
            <a:ext cx="11760266" cy="336550"/>
          </a:xfrm>
          <a:custGeom>
            <a:avLst/>
            <a:gdLst>
              <a:gd name="T0" fmla="*/ 2152 w 2152"/>
              <a:gd name="T1" fmla="*/ 0 h 104"/>
              <a:gd name="T2" fmla="*/ 104 w 2152"/>
              <a:gd name="T3" fmla="*/ 0 h 104"/>
              <a:gd name="T4" fmla="*/ 0 w 2152"/>
              <a:gd name="T5" fmla="*/ 104 h 104"/>
              <a:gd name="connsiteX0" fmla="*/ 17224 w 17224"/>
              <a:gd name="connsiteY0" fmla="*/ 0 h 10000"/>
              <a:gd name="connsiteX1" fmla="*/ 483 w 17224"/>
              <a:gd name="connsiteY1" fmla="*/ 0 h 10000"/>
              <a:gd name="connsiteX2" fmla="*/ 0 w 17224"/>
              <a:gd name="connsiteY2" fmla="*/ 10000 h 10000"/>
            </a:gdLst>
            <a:ahLst/>
            <a:cxnLst>
              <a:cxn ang="0">
                <a:pos x="connsiteX0" y="connsiteY0"/>
              </a:cxn>
              <a:cxn ang="0">
                <a:pos x="connsiteX1" y="connsiteY1"/>
              </a:cxn>
              <a:cxn ang="0">
                <a:pos x="connsiteX2" y="connsiteY2"/>
              </a:cxn>
            </a:cxnLst>
            <a:rect l="l" t="t" r="r" b="b"/>
            <a:pathLst>
              <a:path w="17224" h="10000">
                <a:moveTo>
                  <a:pt x="17224" y="0"/>
                </a:moveTo>
                <a:lnTo>
                  <a:pt x="483" y="0"/>
                </a:lnTo>
                <a:cubicBezTo>
                  <a:pt x="483" y="0"/>
                  <a:pt x="0" y="0"/>
                  <a:pt x="0" y="10000"/>
                </a:cubicBezTo>
              </a:path>
            </a:pathLst>
          </a:custGeom>
          <a:noFill/>
          <a:ln w="19050" cap="rnd">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Wellspect">
            <a:extLst>
              <a:ext uri="{FF2B5EF4-FFF2-40B4-BE49-F238E27FC236}">
                <a16:creationId xmlns:a16="http://schemas.microsoft.com/office/drawing/2014/main" id="{9D44FDAC-07C9-4888-8618-7FDEFF1ADA78}"/>
              </a:ext>
            </a:extLst>
          </p:cNvPr>
          <p:cNvSpPr>
            <a:spLocks noEditPoints="1"/>
          </p:cNvSpPr>
          <p:nvPr userDrawn="1"/>
        </p:nvSpPr>
        <p:spPr bwMode="auto">
          <a:xfrm>
            <a:off x="10528300" y="34808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92959529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725" r:id="rId4"/>
    <p:sldLayoutId id="2147483751" r:id="rId5"/>
  </p:sldLayoutIdLst>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Light" panose="020F03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Calibri Light" panose="020F03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072535"/>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746971"/>
            <a:ext cx="10515600" cy="1223493"/>
          </a:xfrm>
          <a:prstGeom prst="rect">
            <a:avLst/>
          </a:prstGeom>
        </p:spPr>
        <p:txBody>
          <a:bodyPr vert="horz" lIns="91440" tIns="45720" rIns="91440" bIns="45720" rtlCol="0" anchor="ctr">
            <a:normAutofit/>
          </a:bodyPr>
          <a:lstStyle/>
          <a:p>
            <a:r>
              <a:rPr lang="en-US" dirty="0"/>
              <a:t>Click to edit Master title style</a:t>
            </a:r>
          </a:p>
        </p:txBody>
      </p:sp>
      <p:sp>
        <p:nvSpPr>
          <p:cNvPr id="7" name="Smooth Curve">
            <a:extLst>
              <a:ext uri="{FF2B5EF4-FFF2-40B4-BE49-F238E27FC236}">
                <a16:creationId xmlns:a16="http://schemas.microsoft.com/office/drawing/2014/main" id="{94AD8C86-734D-4CC3-8AFE-EFA75A733E27}"/>
              </a:ext>
            </a:extLst>
          </p:cNvPr>
          <p:cNvSpPr>
            <a:spLocks/>
          </p:cNvSpPr>
          <p:nvPr userDrawn="1"/>
        </p:nvSpPr>
        <p:spPr bwMode="auto">
          <a:xfrm>
            <a:off x="214801" y="216000"/>
            <a:ext cx="11760266" cy="336550"/>
          </a:xfrm>
          <a:custGeom>
            <a:avLst/>
            <a:gdLst>
              <a:gd name="T0" fmla="*/ 2152 w 2152"/>
              <a:gd name="T1" fmla="*/ 0 h 104"/>
              <a:gd name="T2" fmla="*/ 104 w 2152"/>
              <a:gd name="T3" fmla="*/ 0 h 104"/>
              <a:gd name="T4" fmla="*/ 0 w 2152"/>
              <a:gd name="T5" fmla="*/ 104 h 104"/>
              <a:gd name="connsiteX0" fmla="*/ 17224 w 17224"/>
              <a:gd name="connsiteY0" fmla="*/ 0 h 10000"/>
              <a:gd name="connsiteX1" fmla="*/ 483 w 17224"/>
              <a:gd name="connsiteY1" fmla="*/ 0 h 10000"/>
              <a:gd name="connsiteX2" fmla="*/ 0 w 17224"/>
              <a:gd name="connsiteY2" fmla="*/ 10000 h 10000"/>
            </a:gdLst>
            <a:ahLst/>
            <a:cxnLst>
              <a:cxn ang="0">
                <a:pos x="connsiteX0" y="connsiteY0"/>
              </a:cxn>
              <a:cxn ang="0">
                <a:pos x="connsiteX1" y="connsiteY1"/>
              </a:cxn>
              <a:cxn ang="0">
                <a:pos x="connsiteX2" y="connsiteY2"/>
              </a:cxn>
            </a:cxnLst>
            <a:rect l="l" t="t" r="r" b="b"/>
            <a:pathLst>
              <a:path w="17224" h="10000">
                <a:moveTo>
                  <a:pt x="17224" y="0"/>
                </a:moveTo>
                <a:lnTo>
                  <a:pt x="483" y="0"/>
                </a:lnTo>
                <a:cubicBezTo>
                  <a:pt x="483" y="0"/>
                  <a:pt x="0" y="0"/>
                  <a:pt x="0" y="10000"/>
                </a:cubicBezTo>
              </a:path>
            </a:pathLst>
          </a:custGeom>
          <a:noFill/>
          <a:ln w="19050" cap="rnd">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Wellspect">
            <a:extLst>
              <a:ext uri="{FF2B5EF4-FFF2-40B4-BE49-F238E27FC236}">
                <a16:creationId xmlns:a16="http://schemas.microsoft.com/office/drawing/2014/main" id="{7713221E-6E72-488C-A20B-C6CF1C88823B}"/>
              </a:ext>
            </a:extLst>
          </p:cNvPr>
          <p:cNvSpPr>
            <a:spLocks noEditPoints="1"/>
          </p:cNvSpPr>
          <p:nvPr userDrawn="1"/>
        </p:nvSpPr>
        <p:spPr bwMode="auto">
          <a:xfrm>
            <a:off x="10528300" y="34808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609444315"/>
      </p:ext>
    </p:extLst>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Lst>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304357"/>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978793"/>
            <a:ext cx="10515600" cy="1223493"/>
          </a:xfrm>
          <a:prstGeom prst="rect">
            <a:avLst/>
          </a:prstGeom>
        </p:spPr>
        <p:txBody>
          <a:bodyPr vert="horz" lIns="91440" tIns="45720" rIns="91440" bIns="45720" rtlCol="0" anchor="ctr">
            <a:normAutofit/>
          </a:bodyPr>
          <a:lstStyle/>
          <a:p>
            <a:r>
              <a:rPr lang="en-US" dirty="0"/>
              <a:t>Click to edit Master title style</a:t>
            </a:r>
          </a:p>
        </p:txBody>
      </p:sp>
      <p:pic>
        <p:nvPicPr>
          <p:cNvPr id="8" name="White Frame">
            <a:extLst>
              <a:ext uri="{FF2B5EF4-FFF2-40B4-BE49-F238E27FC236}">
                <a16:creationId xmlns:a16="http://schemas.microsoft.com/office/drawing/2014/main" id="{65426893-7305-4ED1-A165-914E33223E3E}"/>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0" y="2291"/>
            <a:ext cx="12196074" cy="6855709"/>
          </a:xfrm>
          <a:prstGeom prst="rect">
            <a:avLst/>
          </a:prstGeom>
        </p:spPr>
      </p:pic>
      <p:sp>
        <p:nvSpPr>
          <p:cNvPr id="19" name="Lofric">
            <a:extLst>
              <a:ext uri="{FF2B5EF4-FFF2-40B4-BE49-F238E27FC236}">
                <a16:creationId xmlns:a16="http://schemas.microsoft.com/office/drawing/2014/main" id="{A710B2A7-FB73-4E4D-A0CB-815636CD8F3B}"/>
              </a:ext>
            </a:extLst>
          </p:cNvPr>
          <p:cNvSpPr>
            <a:spLocks noEditPoints="1"/>
          </p:cNvSpPr>
          <p:nvPr userDrawn="1"/>
        </p:nvSpPr>
        <p:spPr bwMode="auto">
          <a:xfrm>
            <a:off x="10587039" y="6144614"/>
            <a:ext cx="1279525"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Wellspect">
            <a:extLst>
              <a:ext uri="{FF2B5EF4-FFF2-40B4-BE49-F238E27FC236}">
                <a16:creationId xmlns:a16="http://schemas.microsoft.com/office/drawing/2014/main" id="{48988171-71BD-490C-815F-659FD4D8FE6C}"/>
              </a:ext>
            </a:extLst>
          </p:cNvPr>
          <p:cNvSpPr>
            <a:spLocks noEditPoints="1"/>
          </p:cNvSpPr>
          <p:nvPr userDrawn="1"/>
        </p:nvSpPr>
        <p:spPr bwMode="auto">
          <a:xfrm>
            <a:off x="10528300" y="21929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148233104"/>
      </p:ext>
    </p:extLst>
  </p:cSld>
  <p:clrMap bg1="dk1" tx1="lt1" bg2="dk2" tx2="lt2" accent1="accent1" accent2="accent2" accent3="accent3" accent4="accent4" accent5="accent5" accent6="accent6" hlink="hlink" folHlink="folHlink"/>
  <p:sldLayoutIdLst>
    <p:sldLayoutId id="2147483698" r:id="rId1"/>
    <p:sldLayoutId id="2147483699" r:id="rId2"/>
    <p:sldLayoutId id="2147483700" r:id="rId3"/>
  </p:sldLayoutIdLst>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304357"/>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978793"/>
            <a:ext cx="10515600" cy="1223493"/>
          </a:xfrm>
          <a:prstGeom prst="rect">
            <a:avLst/>
          </a:prstGeom>
        </p:spPr>
        <p:txBody>
          <a:bodyPr vert="horz" lIns="91440" tIns="45720" rIns="91440" bIns="45720" rtlCol="0" anchor="ctr">
            <a:normAutofit/>
          </a:bodyPr>
          <a:lstStyle/>
          <a:p>
            <a:r>
              <a:rPr lang="en-US" dirty="0"/>
              <a:t>Click to edit Master title style</a:t>
            </a:r>
          </a:p>
        </p:txBody>
      </p:sp>
      <p:grpSp>
        <p:nvGrpSpPr>
          <p:cNvPr id="17" name="LoFric Origo">
            <a:extLst>
              <a:ext uri="{FF2B5EF4-FFF2-40B4-BE49-F238E27FC236}">
                <a16:creationId xmlns:a16="http://schemas.microsoft.com/office/drawing/2014/main" id="{1B11690B-0DFD-4A97-BE64-EAA45D0FB22F}"/>
              </a:ext>
            </a:extLst>
          </p:cNvPr>
          <p:cNvGrpSpPr/>
          <p:nvPr userDrawn="1"/>
        </p:nvGrpSpPr>
        <p:grpSpPr>
          <a:xfrm>
            <a:off x="9715502" y="6146800"/>
            <a:ext cx="2151062" cy="384175"/>
            <a:chOff x="3941763" y="-757238"/>
            <a:chExt cx="2151062" cy="384175"/>
          </a:xfrm>
        </p:grpSpPr>
        <p:sp>
          <p:nvSpPr>
            <p:cNvPr id="14" name="Freeform 5">
              <a:extLst>
                <a:ext uri="{FF2B5EF4-FFF2-40B4-BE49-F238E27FC236}">
                  <a16:creationId xmlns:a16="http://schemas.microsoft.com/office/drawing/2014/main" id="{ADCE294F-FAD1-43C7-8EF6-B13B3B0B50DA}"/>
                </a:ext>
              </a:extLst>
            </p:cNvPr>
            <p:cNvSpPr>
              <a:spLocks noEditPoints="1"/>
            </p:cNvSpPr>
            <p:nvPr userDrawn="1"/>
          </p:nvSpPr>
          <p:spPr bwMode="auto">
            <a:xfrm>
              <a:off x="5243513" y="-669926"/>
              <a:ext cx="849312" cy="296863"/>
            </a:xfrm>
            <a:custGeom>
              <a:avLst/>
              <a:gdLst>
                <a:gd name="T0" fmla="*/ 252 w 267"/>
                <a:gd name="T1" fmla="*/ 6 h 91"/>
                <a:gd name="T2" fmla="*/ 240 w 267"/>
                <a:gd name="T3" fmla="*/ 4 h 91"/>
                <a:gd name="T4" fmla="*/ 245 w 267"/>
                <a:gd name="T5" fmla="*/ 6 h 91"/>
                <a:gd name="T6" fmla="*/ 247 w 267"/>
                <a:gd name="T7" fmla="*/ 18 h 91"/>
                <a:gd name="T8" fmla="*/ 267 w 267"/>
                <a:gd name="T9" fmla="*/ 4 h 91"/>
                <a:gd name="T10" fmla="*/ 260 w 267"/>
                <a:gd name="T11" fmla="*/ 15 h 91"/>
                <a:gd name="T12" fmla="*/ 253 w 267"/>
                <a:gd name="T13" fmla="*/ 4 h 91"/>
                <a:gd name="T14" fmla="*/ 255 w 267"/>
                <a:gd name="T15" fmla="*/ 18 h 91"/>
                <a:gd name="T16" fmla="*/ 255 w 267"/>
                <a:gd name="T17" fmla="*/ 6 h 91"/>
                <a:gd name="T18" fmla="*/ 259 w 267"/>
                <a:gd name="T19" fmla="*/ 18 h 91"/>
                <a:gd name="T20" fmla="*/ 264 w 267"/>
                <a:gd name="T21" fmla="*/ 9 h 91"/>
                <a:gd name="T22" fmla="*/ 265 w 267"/>
                <a:gd name="T23" fmla="*/ 9 h 91"/>
                <a:gd name="T24" fmla="*/ 267 w 267"/>
                <a:gd name="T25" fmla="*/ 18 h 91"/>
                <a:gd name="T26" fmla="*/ 215 w 267"/>
                <a:gd name="T27" fmla="*/ 66 h 91"/>
                <a:gd name="T28" fmla="*/ 200 w 267"/>
                <a:gd name="T29" fmla="*/ 47 h 91"/>
                <a:gd name="T30" fmla="*/ 215 w 267"/>
                <a:gd name="T31" fmla="*/ 27 h 91"/>
                <a:gd name="T32" fmla="*/ 227 w 267"/>
                <a:gd name="T33" fmla="*/ 61 h 91"/>
                <a:gd name="T34" fmla="*/ 241 w 267"/>
                <a:gd name="T35" fmla="*/ 46 h 91"/>
                <a:gd name="T36" fmla="*/ 197 w 267"/>
                <a:gd name="T37" fmla="*/ 27 h 91"/>
                <a:gd name="T38" fmla="*/ 197 w 267"/>
                <a:gd name="T39" fmla="*/ 67 h 91"/>
                <a:gd name="T40" fmla="*/ 234 w 267"/>
                <a:gd name="T41" fmla="*/ 66 h 91"/>
                <a:gd name="T42" fmla="*/ 171 w 267"/>
                <a:gd name="T43" fmla="*/ 44 h 91"/>
                <a:gd name="T44" fmla="*/ 157 w 267"/>
                <a:gd name="T45" fmla="*/ 63 h 91"/>
                <a:gd name="T46" fmla="*/ 144 w 267"/>
                <a:gd name="T47" fmla="*/ 45 h 91"/>
                <a:gd name="T48" fmla="*/ 158 w 267"/>
                <a:gd name="T49" fmla="*/ 27 h 91"/>
                <a:gd name="T50" fmla="*/ 180 w 267"/>
                <a:gd name="T51" fmla="*/ 23 h 91"/>
                <a:gd name="T52" fmla="*/ 172 w 267"/>
                <a:gd name="T53" fmla="*/ 21 h 91"/>
                <a:gd name="T54" fmla="*/ 165 w 267"/>
                <a:gd name="T55" fmla="*/ 21 h 91"/>
                <a:gd name="T56" fmla="*/ 135 w 267"/>
                <a:gd name="T57" fmla="*/ 35 h 91"/>
                <a:gd name="T58" fmla="*/ 156 w 267"/>
                <a:gd name="T59" fmla="*/ 71 h 91"/>
                <a:gd name="T60" fmla="*/ 171 w 267"/>
                <a:gd name="T61" fmla="*/ 69 h 91"/>
                <a:gd name="T62" fmla="*/ 149 w 267"/>
                <a:gd name="T63" fmla="*/ 81 h 91"/>
                <a:gd name="T64" fmla="*/ 142 w 267"/>
                <a:gd name="T65" fmla="*/ 73 h 91"/>
                <a:gd name="T66" fmla="*/ 143 w 267"/>
                <a:gd name="T67" fmla="*/ 87 h 91"/>
                <a:gd name="T68" fmla="*/ 174 w 267"/>
                <a:gd name="T69" fmla="*/ 86 h 91"/>
                <a:gd name="T70" fmla="*/ 180 w 267"/>
                <a:gd name="T71" fmla="*/ 23 h 91"/>
                <a:gd name="T72" fmla="*/ 119 w 267"/>
                <a:gd name="T73" fmla="*/ 12 h 91"/>
                <a:gd name="T74" fmla="*/ 119 w 267"/>
                <a:gd name="T75" fmla="*/ 0 h 91"/>
                <a:gd name="T76" fmla="*/ 123 w 267"/>
                <a:gd name="T77" fmla="*/ 24 h 91"/>
                <a:gd name="T78" fmla="*/ 114 w 267"/>
                <a:gd name="T79" fmla="*/ 24 h 91"/>
                <a:gd name="T80" fmla="*/ 119 w 267"/>
                <a:gd name="T81" fmla="*/ 73 h 91"/>
                <a:gd name="T82" fmla="*/ 123 w 267"/>
                <a:gd name="T83" fmla="*/ 69 h 91"/>
                <a:gd name="T84" fmla="*/ 88 w 267"/>
                <a:gd name="T85" fmla="*/ 24 h 91"/>
                <a:gd name="T86" fmla="*/ 79 w 267"/>
                <a:gd name="T87" fmla="*/ 24 h 91"/>
                <a:gd name="T88" fmla="*/ 84 w 267"/>
                <a:gd name="T89" fmla="*/ 73 h 91"/>
                <a:gd name="T90" fmla="*/ 88 w 267"/>
                <a:gd name="T91" fmla="*/ 49 h 91"/>
                <a:gd name="T92" fmla="*/ 103 w 267"/>
                <a:gd name="T93" fmla="*/ 28 h 91"/>
                <a:gd name="T94" fmla="*/ 102 w 267"/>
                <a:gd name="T95" fmla="*/ 19 h 91"/>
                <a:gd name="T96" fmla="*/ 88 w 267"/>
                <a:gd name="T97" fmla="*/ 24 h 91"/>
                <a:gd name="T98" fmla="*/ 34 w 267"/>
                <a:gd name="T99" fmla="*/ 65 h 91"/>
                <a:gd name="T100" fmla="*/ 34 w 267"/>
                <a:gd name="T101" fmla="*/ 8 h 91"/>
                <a:gd name="T102" fmla="*/ 34 w 267"/>
                <a:gd name="T103" fmla="*/ 0 h 91"/>
                <a:gd name="T104" fmla="*/ 34 w 267"/>
                <a:gd name="T105" fmla="*/ 74 h 91"/>
                <a:gd name="T106" fmla="*/ 68 w 267"/>
                <a:gd name="T107" fmla="*/ 36 h 91"/>
                <a:gd name="T108" fmla="*/ 34 w 267"/>
                <a:gd name="T10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7" h="91">
                  <a:moveTo>
                    <a:pt x="247" y="6"/>
                  </a:moveTo>
                  <a:cubicBezTo>
                    <a:pt x="252" y="6"/>
                    <a:pt x="252" y="6"/>
                    <a:pt x="252" y="6"/>
                  </a:cubicBezTo>
                  <a:cubicBezTo>
                    <a:pt x="252" y="4"/>
                    <a:pt x="252" y="4"/>
                    <a:pt x="252" y="4"/>
                  </a:cubicBezTo>
                  <a:cubicBezTo>
                    <a:pt x="240" y="4"/>
                    <a:pt x="240" y="4"/>
                    <a:pt x="240" y="4"/>
                  </a:cubicBezTo>
                  <a:cubicBezTo>
                    <a:pt x="240" y="6"/>
                    <a:pt x="240" y="6"/>
                    <a:pt x="240" y="6"/>
                  </a:cubicBezTo>
                  <a:cubicBezTo>
                    <a:pt x="245" y="6"/>
                    <a:pt x="245" y="6"/>
                    <a:pt x="245" y="6"/>
                  </a:cubicBezTo>
                  <a:cubicBezTo>
                    <a:pt x="245" y="18"/>
                    <a:pt x="245" y="18"/>
                    <a:pt x="245" y="18"/>
                  </a:cubicBezTo>
                  <a:cubicBezTo>
                    <a:pt x="247" y="18"/>
                    <a:pt x="247" y="18"/>
                    <a:pt x="247" y="18"/>
                  </a:cubicBezTo>
                  <a:lnTo>
                    <a:pt x="247" y="6"/>
                  </a:lnTo>
                  <a:close/>
                  <a:moveTo>
                    <a:pt x="267" y="4"/>
                  </a:moveTo>
                  <a:cubicBezTo>
                    <a:pt x="264" y="4"/>
                    <a:pt x="264" y="4"/>
                    <a:pt x="264" y="4"/>
                  </a:cubicBezTo>
                  <a:cubicBezTo>
                    <a:pt x="260" y="15"/>
                    <a:pt x="260" y="15"/>
                    <a:pt x="260" y="15"/>
                  </a:cubicBezTo>
                  <a:cubicBezTo>
                    <a:pt x="256" y="4"/>
                    <a:pt x="256" y="4"/>
                    <a:pt x="256" y="4"/>
                  </a:cubicBezTo>
                  <a:cubicBezTo>
                    <a:pt x="253" y="4"/>
                    <a:pt x="253" y="4"/>
                    <a:pt x="253" y="4"/>
                  </a:cubicBezTo>
                  <a:cubicBezTo>
                    <a:pt x="253" y="18"/>
                    <a:pt x="253" y="18"/>
                    <a:pt x="253" y="18"/>
                  </a:cubicBezTo>
                  <a:cubicBezTo>
                    <a:pt x="255" y="18"/>
                    <a:pt x="255" y="18"/>
                    <a:pt x="255" y="18"/>
                  </a:cubicBezTo>
                  <a:cubicBezTo>
                    <a:pt x="255" y="9"/>
                    <a:pt x="255" y="9"/>
                    <a:pt x="255" y="9"/>
                  </a:cubicBezTo>
                  <a:cubicBezTo>
                    <a:pt x="255" y="9"/>
                    <a:pt x="255" y="7"/>
                    <a:pt x="255" y="6"/>
                  </a:cubicBezTo>
                  <a:cubicBezTo>
                    <a:pt x="256" y="8"/>
                    <a:pt x="256" y="8"/>
                    <a:pt x="256" y="9"/>
                  </a:cubicBezTo>
                  <a:cubicBezTo>
                    <a:pt x="259" y="18"/>
                    <a:pt x="259" y="18"/>
                    <a:pt x="259" y="18"/>
                  </a:cubicBezTo>
                  <a:cubicBezTo>
                    <a:pt x="261" y="18"/>
                    <a:pt x="261" y="18"/>
                    <a:pt x="261" y="18"/>
                  </a:cubicBezTo>
                  <a:cubicBezTo>
                    <a:pt x="264" y="9"/>
                    <a:pt x="264" y="9"/>
                    <a:pt x="264" y="9"/>
                  </a:cubicBezTo>
                  <a:cubicBezTo>
                    <a:pt x="265" y="7"/>
                    <a:pt x="265" y="7"/>
                    <a:pt x="265" y="6"/>
                  </a:cubicBezTo>
                  <a:cubicBezTo>
                    <a:pt x="265" y="7"/>
                    <a:pt x="265" y="8"/>
                    <a:pt x="265" y="9"/>
                  </a:cubicBezTo>
                  <a:cubicBezTo>
                    <a:pt x="265" y="18"/>
                    <a:pt x="265" y="18"/>
                    <a:pt x="265" y="18"/>
                  </a:cubicBezTo>
                  <a:cubicBezTo>
                    <a:pt x="267" y="18"/>
                    <a:pt x="267" y="18"/>
                    <a:pt x="267" y="18"/>
                  </a:cubicBezTo>
                  <a:lnTo>
                    <a:pt x="267" y="4"/>
                  </a:lnTo>
                  <a:close/>
                  <a:moveTo>
                    <a:pt x="215" y="66"/>
                  </a:moveTo>
                  <a:cubicBezTo>
                    <a:pt x="210" y="66"/>
                    <a:pt x="206" y="64"/>
                    <a:pt x="204" y="61"/>
                  </a:cubicBezTo>
                  <a:cubicBezTo>
                    <a:pt x="201" y="57"/>
                    <a:pt x="200" y="52"/>
                    <a:pt x="200" y="47"/>
                  </a:cubicBezTo>
                  <a:cubicBezTo>
                    <a:pt x="200" y="42"/>
                    <a:pt x="201" y="36"/>
                    <a:pt x="203" y="33"/>
                  </a:cubicBezTo>
                  <a:cubicBezTo>
                    <a:pt x="207" y="27"/>
                    <a:pt x="213" y="27"/>
                    <a:pt x="215" y="27"/>
                  </a:cubicBezTo>
                  <a:cubicBezTo>
                    <a:pt x="228" y="27"/>
                    <a:pt x="231" y="37"/>
                    <a:pt x="231" y="47"/>
                  </a:cubicBezTo>
                  <a:cubicBezTo>
                    <a:pt x="231" y="50"/>
                    <a:pt x="231" y="56"/>
                    <a:pt x="227" y="61"/>
                  </a:cubicBezTo>
                  <a:cubicBezTo>
                    <a:pt x="225" y="65"/>
                    <a:pt x="220" y="66"/>
                    <a:pt x="215" y="66"/>
                  </a:cubicBezTo>
                  <a:moveTo>
                    <a:pt x="241" y="46"/>
                  </a:moveTo>
                  <a:cubicBezTo>
                    <a:pt x="241" y="29"/>
                    <a:pt x="231" y="19"/>
                    <a:pt x="216" y="19"/>
                  </a:cubicBezTo>
                  <a:cubicBezTo>
                    <a:pt x="211" y="19"/>
                    <a:pt x="203" y="20"/>
                    <a:pt x="197" y="27"/>
                  </a:cubicBezTo>
                  <a:cubicBezTo>
                    <a:pt x="191" y="33"/>
                    <a:pt x="190" y="42"/>
                    <a:pt x="190" y="47"/>
                  </a:cubicBezTo>
                  <a:cubicBezTo>
                    <a:pt x="190" y="50"/>
                    <a:pt x="190" y="60"/>
                    <a:pt x="197" y="67"/>
                  </a:cubicBezTo>
                  <a:cubicBezTo>
                    <a:pt x="203" y="73"/>
                    <a:pt x="210" y="74"/>
                    <a:pt x="215" y="74"/>
                  </a:cubicBezTo>
                  <a:cubicBezTo>
                    <a:pt x="220" y="74"/>
                    <a:pt x="228" y="73"/>
                    <a:pt x="234" y="66"/>
                  </a:cubicBezTo>
                  <a:cubicBezTo>
                    <a:pt x="240" y="60"/>
                    <a:pt x="241" y="51"/>
                    <a:pt x="241" y="46"/>
                  </a:cubicBezTo>
                  <a:moveTo>
                    <a:pt x="171" y="44"/>
                  </a:moveTo>
                  <a:cubicBezTo>
                    <a:pt x="171" y="47"/>
                    <a:pt x="171" y="53"/>
                    <a:pt x="168" y="57"/>
                  </a:cubicBezTo>
                  <a:cubicBezTo>
                    <a:pt x="166" y="61"/>
                    <a:pt x="162" y="63"/>
                    <a:pt x="157" y="63"/>
                  </a:cubicBezTo>
                  <a:cubicBezTo>
                    <a:pt x="152" y="63"/>
                    <a:pt x="149" y="61"/>
                    <a:pt x="147" y="58"/>
                  </a:cubicBezTo>
                  <a:cubicBezTo>
                    <a:pt x="144" y="55"/>
                    <a:pt x="144" y="50"/>
                    <a:pt x="144" y="45"/>
                  </a:cubicBezTo>
                  <a:cubicBezTo>
                    <a:pt x="144" y="41"/>
                    <a:pt x="144" y="36"/>
                    <a:pt x="147" y="33"/>
                  </a:cubicBezTo>
                  <a:cubicBezTo>
                    <a:pt x="150" y="28"/>
                    <a:pt x="154" y="27"/>
                    <a:pt x="158" y="27"/>
                  </a:cubicBezTo>
                  <a:cubicBezTo>
                    <a:pt x="171" y="27"/>
                    <a:pt x="171" y="42"/>
                    <a:pt x="171" y="44"/>
                  </a:cubicBezTo>
                  <a:moveTo>
                    <a:pt x="180" y="23"/>
                  </a:moveTo>
                  <a:cubicBezTo>
                    <a:pt x="180" y="22"/>
                    <a:pt x="179" y="20"/>
                    <a:pt x="176" y="20"/>
                  </a:cubicBezTo>
                  <a:cubicBezTo>
                    <a:pt x="173" y="20"/>
                    <a:pt x="172" y="21"/>
                    <a:pt x="172" y="21"/>
                  </a:cubicBezTo>
                  <a:cubicBezTo>
                    <a:pt x="172" y="22"/>
                    <a:pt x="172" y="23"/>
                    <a:pt x="172" y="26"/>
                  </a:cubicBezTo>
                  <a:cubicBezTo>
                    <a:pt x="170" y="24"/>
                    <a:pt x="169" y="22"/>
                    <a:pt x="165" y="21"/>
                  </a:cubicBezTo>
                  <a:cubicBezTo>
                    <a:pt x="163" y="20"/>
                    <a:pt x="161" y="19"/>
                    <a:pt x="157" y="19"/>
                  </a:cubicBezTo>
                  <a:cubicBezTo>
                    <a:pt x="146" y="19"/>
                    <a:pt x="138" y="25"/>
                    <a:pt x="135" y="35"/>
                  </a:cubicBezTo>
                  <a:cubicBezTo>
                    <a:pt x="134" y="39"/>
                    <a:pt x="134" y="42"/>
                    <a:pt x="134" y="46"/>
                  </a:cubicBezTo>
                  <a:cubicBezTo>
                    <a:pt x="134" y="59"/>
                    <a:pt x="140" y="71"/>
                    <a:pt x="156" y="71"/>
                  </a:cubicBezTo>
                  <a:cubicBezTo>
                    <a:pt x="165" y="71"/>
                    <a:pt x="169" y="67"/>
                    <a:pt x="171" y="64"/>
                  </a:cubicBezTo>
                  <a:cubicBezTo>
                    <a:pt x="171" y="69"/>
                    <a:pt x="171" y="69"/>
                    <a:pt x="171" y="69"/>
                  </a:cubicBezTo>
                  <a:cubicBezTo>
                    <a:pt x="171" y="76"/>
                    <a:pt x="170" y="83"/>
                    <a:pt x="158" y="83"/>
                  </a:cubicBezTo>
                  <a:cubicBezTo>
                    <a:pt x="156" y="83"/>
                    <a:pt x="151" y="83"/>
                    <a:pt x="149" y="81"/>
                  </a:cubicBezTo>
                  <a:cubicBezTo>
                    <a:pt x="148" y="80"/>
                    <a:pt x="147" y="79"/>
                    <a:pt x="147" y="77"/>
                  </a:cubicBezTo>
                  <a:cubicBezTo>
                    <a:pt x="146" y="75"/>
                    <a:pt x="145" y="73"/>
                    <a:pt x="142" y="73"/>
                  </a:cubicBezTo>
                  <a:cubicBezTo>
                    <a:pt x="139" y="73"/>
                    <a:pt x="137" y="75"/>
                    <a:pt x="137" y="78"/>
                  </a:cubicBezTo>
                  <a:cubicBezTo>
                    <a:pt x="137" y="80"/>
                    <a:pt x="139" y="85"/>
                    <a:pt x="143" y="87"/>
                  </a:cubicBezTo>
                  <a:cubicBezTo>
                    <a:pt x="146" y="90"/>
                    <a:pt x="152" y="91"/>
                    <a:pt x="158" y="91"/>
                  </a:cubicBezTo>
                  <a:cubicBezTo>
                    <a:pt x="165" y="91"/>
                    <a:pt x="171" y="90"/>
                    <a:pt x="174" y="86"/>
                  </a:cubicBezTo>
                  <a:cubicBezTo>
                    <a:pt x="178" y="82"/>
                    <a:pt x="180" y="77"/>
                    <a:pt x="180" y="66"/>
                  </a:cubicBezTo>
                  <a:lnTo>
                    <a:pt x="180" y="23"/>
                  </a:lnTo>
                  <a:close/>
                  <a:moveTo>
                    <a:pt x="113" y="6"/>
                  </a:moveTo>
                  <a:cubicBezTo>
                    <a:pt x="113" y="9"/>
                    <a:pt x="115" y="12"/>
                    <a:pt x="119" y="12"/>
                  </a:cubicBezTo>
                  <a:cubicBezTo>
                    <a:pt x="122" y="12"/>
                    <a:pt x="124" y="10"/>
                    <a:pt x="124" y="6"/>
                  </a:cubicBezTo>
                  <a:cubicBezTo>
                    <a:pt x="124" y="2"/>
                    <a:pt x="122" y="0"/>
                    <a:pt x="119" y="0"/>
                  </a:cubicBezTo>
                  <a:cubicBezTo>
                    <a:pt x="116" y="0"/>
                    <a:pt x="113" y="2"/>
                    <a:pt x="113" y="6"/>
                  </a:cubicBezTo>
                  <a:moveTo>
                    <a:pt x="123" y="24"/>
                  </a:moveTo>
                  <a:cubicBezTo>
                    <a:pt x="123" y="23"/>
                    <a:pt x="123" y="19"/>
                    <a:pt x="119" y="19"/>
                  </a:cubicBezTo>
                  <a:cubicBezTo>
                    <a:pt x="115" y="19"/>
                    <a:pt x="114" y="23"/>
                    <a:pt x="114" y="24"/>
                  </a:cubicBezTo>
                  <a:cubicBezTo>
                    <a:pt x="114" y="69"/>
                    <a:pt x="114" y="69"/>
                    <a:pt x="114" y="69"/>
                  </a:cubicBezTo>
                  <a:cubicBezTo>
                    <a:pt x="114" y="72"/>
                    <a:pt x="116" y="73"/>
                    <a:pt x="119" y="73"/>
                  </a:cubicBezTo>
                  <a:cubicBezTo>
                    <a:pt x="121" y="73"/>
                    <a:pt x="123" y="72"/>
                    <a:pt x="123" y="71"/>
                  </a:cubicBezTo>
                  <a:cubicBezTo>
                    <a:pt x="123" y="71"/>
                    <a:pt x="123" y="70"/>
                    <a:pt x="123" y="69"/>
                  </a:cubicBezTo>
                  <a:lnTo>
                    <a:pt x="123" y="24"/>
                  </a:lnTo>
                  <a:close/>
                  <a:moveTo>
                    <a:pt x="88" y="24"/>
                  </a:moveTo>
                  <a:cubicBezTo>
                    <a:pt x="88" y="22"/>
                    <a:pt x="88" y="19"/>
                    <a:pt x="84" y="19"/>
                  </a:cubicBezTo>
                  <a:cubicBezTo>
                    <a:pt x="80" y="19"/>
                    <a:pt x="79" y="22"/>
                    <a:pt x="79" y="24"/>
                  </a:cubicBezTo>
                  <a:cubicBezTo>
                    <a:pt x="79" y="69"/>
                    <a:pt x="79" y="69"/>
                    <a:pt x="79" y="69"/>
                  </a:cubicBezTo>
                  <a:cubicBezTo>
                    <a:pt x="79" y="71"/>
                    <a:pt x="80" y="73"/>
                    <a:pt x="84" y="73"/>
                  </a:cubicBezTo>
                  <a:cubicBezTo>
                    <a:pt x="88" y="73"/>
                    <a:pt x="88" y="71"/>
                    <a:pt x="88" y="69"/>
                  </a:cubicBezTo>
                  <a:cubicBezTo>
                    <a:pt x="88" y="49"/>
                    <a:pt x="88" y="49"/>
                    <a:pt x="88" y="49"/>
                  </a:cubicBezTo>
                  <a:cubicBezTo>
                    <a:pt x="88" y="43"/>
                    <a:pt x="88" y="36"/>
                    <a:pt x="95" y="31"/>
                  </a:cubicBezTo>
                  <a:cubicBezTo>
                    <a:pt x="98" y="29"/>
                    <a:pt x="101" y="29"/>
                    <a:pt x="103" y="28"/>
                  </a:cubicBezTo>
                  <a:cubicBezTo>
                    <a:pt x="105" y="28"/>
                    <a:pt x="107" y="28"/>
                    <a:pt x="107" y="24"/>
                  </a:cubicBezTo>
                  <a:cubicBezTo>
                    <a:pt x="107" y="19"/>
                    <a:pt x="103" y="19"/>
                    <a:pt x="102" y="19"/>
                  </a:cubicBezTo>
                  <a:cubicBezTo>
                    <a:pt x="96" y="19"/>
                    <a:pt x="90" y="23"/>
                    <a:pt x="88" y="29"/>
                  </a:cubicBezTo>
                  <a:lnTo>
                    <a:pt x="88" y="24"/>
                  </a:lnTo>
                  <a:close/>
                  <a:moveTo>
                    <a:pt x="58" y="36"/>
                  </a:moveTo>
                  <a:cubicBezTo>
                    <a:pt x="58" y="49"/>
                    <a:pt x="52" y="65"/>
                    <a:pt x="34" y="65"/>
                  </a:cubicBezTo>
                  <a:cubicBezTo>
                    <a:pt x="20" y="65"/>
                    <a:pt x="10" y="55"/>
                    <a:pt x="10" y="36"/>
                  </a:cubicBezTo>
                  <a:cubicBezTo>
                    <a:pt x="10" y="19"/>
                    <a:pt x="20" y="8"/>
                    <a:pt x="34" y="8"/>
                  </a:cubicBezTo>
                  <a:cubicBezTo>
                    <a:pt x="47" y="8"/>
                    <a:pt x="58" y="18"/>
                    <a:pt x="58" y="36"/>
                  </a:cubicBezTo>
                  <a:moveTo>
                    <a:pt x="34" y="0"/>
                  </a:moveTo>
                  <a:cubicBezTo>
                    <a:pt x="15" y="0"/>
                    <a:pt x="0" y="13"/>
                    <a:pt x="0" y="37"/>
                  </a:cubicBezTo>
                  <a:cubicBezTo>
                    <a:pt x="0" y="61"/>
                    <a:pt x="15" y="74"/>
                    <a:pt x="34" y="74"/>
                  </a:cubicBezTo>
                  <a:cubicBezTo>
                    <a:pt x="52" y="74"/>
                    <a:pt x="64" y="62"/>
                    <a:pt x="67" y="47"/>
                  </a:cubicBezTo>
                  <a:cubicBezTo>
                    <a:pt x="68" y="43"/>
                    <a:pt x="68" y="40"/>
                    <a:pt x="68" y="36"/>
                  </a:cubicBezTo>
                  <a:cubicBezTo>
                    <a:pt x="68" y="30"/>
                    <a:pt x="67" y="13"/>
                    <a:pt x="52" y="4"/>
                  </a:cubicBezTo>
                  <a:cubicBezTo>
                    <a:pt x="45" y="0"/>
                    <a:pt x="38" y="0"/>
                    <a:pt x="34" y="0"/>
                  </a:cubicBezTo>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
              <a:extLst>
                <a:ext uri="{FF2B5EF4-FFF2-40B4-BE49-F238E27FC236}">
                  <a16:creationId xmlns:a16="http://schemas.microsoft.com/office/drawing/2014/main" id="{8E2F5420-23EB-4F36-9BE5-3417CCB0F947}"/>
                </a:ext>
              </a:extLst>
            </p:cNvPr>
            <p:cNvSpPr>
              <a:spLocks noEditPoints="1"/>
            </p:cNvSpPr>
            <p:nvPr userDrawn="1"/>
          </p:nvSpPr>
          <p:spPr bwMode="auto">
            <a:xfrm>
              <a:off x="3941763" y="-757238"/>
              <a:ext cx="1276350"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pic>
        <p:nvPicPr>
          <p:cNvPr id="9" name="White Frame">
            <a:extLst>
              <a:ext uri="{FF2B5EF4-FFF2-40B4-BE49-F238E27FC236}">
                <a16:creationId xmlns:a16="http://schemas.microsoft.com/office/drawing/2014/main" id="{EED54FE4-2EBD-47AD-B328-3C5CC8444C7E}"/>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0" y="2291"/>
            <a:ext cx="12196074" cy="6855709"/>
          </a:xfrm>
          <a:prstGeom prst="rect">
            <a:avLst/>
          </a:prstGeom>
        </p:spPr>
      </p:pic>
      <p:sp>
        <p:nvSpPr>
          <p:cNvPr id="10" name="Wellspect">
            <a:extLst>
              <a:ext uri="{FF2B5EF4-FFF2-40B4-BE49-F238E27FC236}">
                <a16:creationId xmlns:a16="http://schemas.microsoft.com/office/drawing/2014/main" id="{48988171-71BD-490C-815F-659FD4D8FE6C}"/>
              </a:ext>
            </a:extLst>
          </p:cNvPr>
          <p:cNvSpPr>
            <a:spLocks noEditPoints="1"/>
          </p:cNvSpPr>
          <p:nvPr userDrawn="1"/>
        </p:nvSpPr>
        <p:spPr bwMode="auto">
          <a:xfrm>
            <a:off x="10528300" y="21929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906886064"/>
      </p:ext>
    </p:extLst>
  </p:cSld>
  <p:clrMap bg1="dk1" tx1="lt1" bg2="dk2" tx2="lt2" accent1="accent1" accent2="accent2" accent3="accent3" accent4="accent4" accent5="accent5" accent6="accent6" hlink="hlink" folHlink="folHlink"/>
  <p:sldLayoutIdLst>
    <p:sldLayoutId id="2147483702" r:id="rId1"/>
    <p:sldLayoutId id="2147483703" r:id="rId2"/>
    <p:sldLayoutId id="2147483704" r:id="rId3"/>
  </p:sldLayoutIdLst>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304357"/>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978793"/>
            <a:ext cx="10515600" cy="1223493"/>
          </a:xfrm>
          <a:prstGeom prst="rect">
            <a:avLst/>
          </a:prstGeom>
        </p:spPr>
        <p:txBody>
          <a:bodyPr vert="horz" lIns="91440" tIns="45720" rIns="91440" bIns="45720" rtlCol="0" anchor="ctr">
            <a:normAutofit/>
          </a:bodyPr>
          <a:lstStyle/>
          <a:p>
            <a:r>
              <a:rPr lang="en-US" dirty="0"/>
              <a:t>Click to edit Master title style</a:t>
            </a:r>
          </a:p>
        </p:txBody>
      </p:sp>
      <p:grpSp>
        <p:nvGrpSpPr>
          <p:cNvPr id="17" name="Lofric Sense">
            <a:extLst>
              <a:ext uri="{FF2B5EF4-FFF2-40B4-BE49-F238E27FC236}">
                <a16:creationId xmlns:a16="http://schemas.microsoft.com/office/drawing/2014/main" id="{E1FC1425-0736-4208-AB0C-56C66B325D3D}"/>
              </a:ext>
            </a:extLst>
          </p:cNvPr>
          <p:cNvGrpSpPr/>
          <p:nvPr userDrawn="1"/>
        </p:nvGrpSpPr>
        <p:grpSpPr>
          <a:xfrm>
            <a:off x="9620252" y="6146006"/>
            <a:ext cx="2246312" cy="331788"/>
            <a:chOff x="4335631" y="-809425"/>
            <a:chExt cx="2246312" cy="331788"/>
          </a:xfrm>
        </p:grpSpPr>
        <p:sp>
          <p:nvSpPr>
            <p:cNvPr id="14" name="Freeform 5">
              <a:extLst>
                <a:ext uri="{FF2B5EF4-FFF2-40B4-BE49-F238E27FC236}">
                  <a16:creationId xmlns:a16="http://schemas.microsoft.com/office/drawing/2014/main" id="{9F951B65-DD54-4472-B291-6D7E477946FB}"/>
                </a:ext>
              </a:extLst>
            </p:cNvPr>
            <p:cNvSpPr>
              <a:spLocks noEditPoints="1"/>
            </p:cNvSpPr>
            <p:nvPr userDrawn="1"/>
          </p:nvSpPr>
          <p:spPr bwMode="auto">
            <a:xfrm>
              <a:off x="5631031" y="-722112"/>
              <a:ext cx="950912" cy="241300"/>
            </a:xfrm>
            <a:custGeom>
              <a:avLst/>
              <a:gdLst>
                <a:gd name="T0" fmla="*/ 283 w 299"/>
                <a:gd name="T1" fmla="*/ 4 h 74"/>
                <a:gd name="T2" fmla="*/ 276 w 299"/>
                <a:gd name="T3" fmla="*/ 6 h 74"/>
                <a:gd name="T4" fmla="*/ 279 w 299"/>
                <a:gd name="T5" fmla="*/ 6 h 74"/>
                <a:gd name="T6" fmla="*/ 292 w 299"/>
                <a:gd name="T7" fmla="*/ 15 h 74"/>
                <a:gd name="T8" fmla="*/ 285 w 299"/>
                <a:gd name="T9" fmla="*/ 18 h 74"/>
                <a:gd name="T10" fmla="*/ 287 w 299"/>
                <a:gd name="T11" fmla="*/ 6 h 74"/>
                <a:gd name="T12" fmla="*/ 293 w 299"/>
                <a:gd name="T13" fmla="*/ 18 h 74"/>
                <a:gd name="T14" fmla="*/ 296 w 299"/>
                <a:gd name="T15" fmla="*/ 9 h 74"/>
                <a:gd name="T16" fmla="*/ 299 w 299"/>
                <a:gd name="T17" fmla="*/ 4 h 74"/>
                <a:gd name="T18" fmla="*/ 249 w 299"/>
                <a:gd name="T19" fmla="*/ 27 h 74"/>
                <a:gd name="T20" fmla="*/ 268 w 299"/>
                <a:gd name="T21" fmla="*/ 49 h 74"/>
                <a:gd name="T22" fmla="*/ 256 w 299"/>
                <a:gd name="T23" fmla="*/ 20 h 74"/>
                <a:gd name="T24" fmla="*/ 231 w 299"/>
                <a:gd name="T25" fmla="*/ 67 h 74"/>
                <a:gd name="T26" fmla="*/ 272 w 299"/>
                <a:gd name="T27" fmla="*/ 61 h 74"/>
                <a:gd name="T28" fmla="*/ 262 w 299"/>
                <a:gd name="T29" fmla="*/ 59 h 74"/>
                <a:gd name="T30" fmla="*/ 234 w 299"/>
                <a:gd name="T31" fmla="*/ 49 h 74"/>
                <a:gd name="T32" fmla="*/ 187 w 299"/>
                <a:gd name="T33" fmla="*/ 33 h 74"/>
                <a:gd name="T34" fmla="*/ 207 w 299"/>
                <a:gd name="T35" fmla="*/ 33 h 74"/>
                <a:gd name="T36" fmla="*/ 196 w 299"/>
                <a:gd name="T37" fmla="*/ 19 h 74"/>
                <a:gd name="T38" fmla="*/ 197 w 299"/>
                <a:gd name="T39" fmla="*/ 50 h 74"/>
                <a:gd name="T40" fmla="*/ 186 w 299"/>
                <a:gd name="T41" fmla="*/ 62 h 74"/>
                <a:gd name="T42" fmla="*/ 175 w 299"/>
                <a:gd name="T43" fmla="*/ 58 h 74"/>
                <a:gd name="T44" fmla="*/ 210 w 299"/>
                <a:gd name="T45" fmla="*/ 70 h 74"/>
                <a:gd name="T46" fmla="*/ 195 w 299"/>
                <a:gd name="T47" fmla="*/ 40 h 74"/>
                <a:gd name="T48" fmla="*/ 127 w 299"/>
                <a:gd name="T49" fmla="*/ 73 h 74"/>
                <a:gd name="T50" fmla="*/ 132 w 299"/>
                <a:gd name="T51" fmla="*/ 39 h 74"/>
                <a:gd name="T52" fmla="*/ 156 w 299"/>
                <a:gd name="T53" fmla="*/ 45 h 74"/>
                <a:gd name="T54" fmla="*/ 161 w 299"/>
                <a:gd name="T55" fmla="*/ 73 h 74"/>
                <a:gd name="T56" fmla="*/ 162 w 299"/>
                <a:gd name="T57" fmla="*/ 25 h 74"/>
                <a:gd name="T58" fmla="*/ 129 w 299"/>
                <a:gd name="T59" fmla="*/ 20 h 74"/>
                <a:gd name="T60" fmla="*/ 123 w 299"/>
                <a:gd name="T61" fmla="*/ 69 h 74"/>
                <a:gd name="T62" fmla="*/ 89 w 299"/>
                <a:gd name="T63" fmla="*/ 27 h 74"/>
                <a:gd name="T64" fmla="*/ 108 w 299"/>
                <a:gd name="T65" fmla="*/ 49 h 74"/>
                <a:gd name="T66" fmla="*/ 95 w 299"/>
                <a:gd name="T67" fmla="*/ 20 h 74"/>
                <a:gd name="T68" fmla="*/ 70 w 299"/>
                <a:gd name="T69" fmla="*/ 67 h 74"/>
                <a:gd name="T70" fmla="*/ 111 w 299"/>
                <a:gd name="T71" fmla="*/ 61 h 74"/>
                <a:gd name="T72" fmla="*/ 102 w 299"/>
                <a:gd name="T73" fmla="*/ 59 h 74"/>
                <a:gd name="T74" fmla="*/ 73 w 299"/>
                <a:gd name="T75" fmla="*/ 49 h 74"/>
                <a:gd name="T76" fmla="*/ 16 w 299"/>
                <a:gd name="T77" fmla="*/ 25 h 74"/>
                <a:gd name="T78" fmla="*/ 27 w 299"/>
                <a:gd name="T79" fmla="*/ 8 h 74"/>
                <a:gd name="T80" fmla="*/ 48 w 299"/>
                <a:gd name="T81" fmla="*/ 22 h 74"/>
                <a:gd name="T82" fmla="*/ 28 w 299"/>
                <a:gd name="T83" fmla="*/ 0 h 74"/>
                <a:gd name="T84" fmla="*/ 20 w 299"/>
                <a:gd name="T85" fmla="*/ 38 h 74"/>
                <a:gd name="T86" fmla="*/ 45 w 299"/>
                <a:gd name="T87" fmla="*/ 54 h 74"/>
                <a:gd name="T88" fmla="*/ 16 w 299"/>
                <a:gd name="T89" fmla="*/ 62 h 74"/>
                <a:gd name="T90" fmla="*/ 0 w 299"/>
                <a:gd name="T91" fmla="*/ 54 h 74"/>
                <a:gd name="T92" fmla="*/ 54 w 299"/>
                <a:gd name="T93" fmla="*/ 5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9" h="74">
                  <a:moveTo>
                    <a:pt x="279" y="6"/>
                  </a:moveTo>
                  <a:cubicBezTo>
                    <a:pt x="283" y="6"/>
                    <a:pt x="283" y="6"/>
                    <a:pt x="283" y="6"/>
                  </a:cubicBezTo>
                  <a:cubicBezTo>
                    <a:pt x="283" y="4"/>
                    <a:pt x="283" y="4"/>
                    <a:pt x="283" y="4"/>
                  </a:cubicBezTo>
                  <a:cubicBezTo>
                    <a:pt x="272" y="4"/>
                    <a:pt x="272" y="4"/>
                    <a:pt x="272" y="4"/>
                  </a:cubicBezTo>
                  <a:cubicBezTo>
                    <a:pt x="272" y="6"/>
                    <a:pt x="272" y="6"/>
                    <a:pt x="272" y="6"/>
                  </a:cubicBezTo>
                  <a:cubicBezTo>
                    <a:pt x="276" y="6"/>
                    <a:pt x="276" y="6"/>
                    <a:pt x="276" y="6"/>
                  </a:cubicBezTo>
                  <a:cubicBezTo>
                    <a:pt x="276" y="18"/>
                    <a:pt x="276" y="18"/>
                    <a:pt x="276" y="18"/>
                  </a:cubicBezTo>
                  <a:cubicBezTo>
                    <a:pt x="279" y="18"/>
                    <a:pt x="279" y="18"/>
                    <a:pt x="279" y="18"/>
                  </a:cubicBezTo>
                  <a:lnTo>
                    <a:pt x="279" y="6"/>
                  </a:lnTo>
                  <a:close/>
                  <a:moveTo>
                    <a:pt x="299" y="4"/>
                  </a:moveTo>
                  <a:cubicBezTo>
                    <a:pt x="295" y="4"/>
                    <a:pt x="295" y="4"/>
                    <a:pt x="295" y="4"/>
                  </a:cubicBezTo>
                  <a:cubicBezTo>
                    <a:pt x="292" y="15"/>
                    <a:pt x="292" y="15"/>
                    <a:pt x="292" y="15"/>
                  </a:cubicBezTo>
                  <a:cubicBezTo>
                    <a:pt x="288" y="4"/>
                    <a:pt x="288" y="4"/>
                    <a:pt x="288" y="4"/>
                  </a:cubicBezTo>
                  <a:cubicBezTo>
                    <a:pt x="285" y="4"/>
                    <a:pt x="285" y="4"/>
                    <a:pt x="285" y="4"/>
                  </a:cubicBezTo>
                  <a:cubicBezTo>
                    <a:pt x="285" y="18"/>
                    <a:pt x="285" y="18"/>
                    <a:pt x="285" y="18"/>
                  </a:cubicBezTo>
                  <a:cubicBezTo>
                    <a:pt x="287" y="18"/>
                    <a:pt x="287" y="18"/>
                    <a:pt x="287" y="18"/>
                  </a:cubicBezTo>
                  <a:cubicBezTo>
                    <a:pt x="287" y="9"/>
                    <a:pt x="287" y="9"/>
                    <a:pt x="287" y="9"/>
                  </a:cubicBezTo>
                  <a:cubicBezTo>
                    <a:pt x="287" y="9"/>
                    <a:pt x="287" y="7"/>
                    <a:pt x="287" y="6"/>
                  </a:cubicBezTo>
                  <a:cubicBezTo>
                    <a:pt x="287" y="8"/>
                    <a:pt x="287" y="8"/>
                    <a:pt x="288" y="9"/>
                  </a:cubicBezTo>
                  <a:cubicBezTo>
                    <a:pt x="291" y="18"/>
                    <a:pt x="291" y="18"/>
                    <a:pt x="291" y="18"/>
                  </a:cubicBezTo>
                  <a:cubicBezTo>
                    <a:pt x="293" y="18"/>
                    <a:pt x="293" y="18"/>
                    <a:pt x="293" y="18"/>
                  </a:cubicBezTo>
                  <a:cubicBezTo>
                    <a:pt x="296" y="9"/>
                    <a:pt x="296" y="9"/>
                    <a:pt x="296" y="9"/>
                  </a:cubicBezTo>
                  <a:cubicBezTo>
                    <a:pt x="296" y="7"/>
                    <a:pt x="296" y="7"/>
                    <a:pt x="297" y="6"/>
                  </a:cubicBezTo>
                  <a:cubicBezTo>
                    <a:pt x="296" y="7"/>
                    <a:pt x="296" y="8"/>
                    <a:pt x="296" y="9"/>
                  </a:cubicBezTo>
                  <a:cubicBezTo>
                    <a:pt x="296" y="18"/>
                    <a:pt x="296" y="18"/>
                    <a:pt x="296" y="18"/>
                  </a:cubicBezTo>
                  <a:cubicBezTo>
                    <a:pt x="299" y="18"/>
                    <a:pt x="299" y="18"/>
                    <a:pt x="299" y="18"/>
                  </a:cubicBezTo>
                  <a:lnTo>
                    <a:pt x="299" y="4"/>
                  </a:lnTo>
                  <a:close/>
                  <a:moveTo>
                    <a:pt x="234" y="41"/>
                  </a:moveTo>
                  <a:cubicBezTo>
                    <a:pt x="234" y="39"/>
                    <a:pt x="235" y="34"/>
                    <a:pt x="239" y="31"/>
                  </a:cubicBezTo>
                  <a:cubicBezTo>
                    <a:pt x="243" y="27"/>
                    <a:pt x="247" y="27"/>
                    <a:pt x="249" y="27"/>
                  </a:cubicBezTo>
                  <a:cubicBezTo>
                    <a:pt x="259" y="27"/>
                    <a:pt x="263" y="35"/>
                    <a:pt x="263" y="41"/>
                  </a:cubicBezTo>
                  <a:lnTo>
                    <a:pt x="234" y="41"/>
                  </a:lnTo>
                  <a:close/>
                  <a:moveTo>
                    <a:pt x="268" y="49"/>
                  </a:moveTo>
                  <a:cubicBezTo>
                    <a:pt x="269" y="49"/>
                    <a:pt x="273" y="49"/>
                    <a:pt x="273" y="44"/>
                  </a:cubicBezTo>
                  <a:cubicBezTo>
                    <a:pt x="273" y="39"/>
                    <a:pt x="271" y="32"/>
                    <a:pt x="267" y="27"/>
                  </a:cubicBezTo>
                  <a:cubicBezTo>
                    <a:pt x="264" y="23"/>
                    <a:pt x="260" y="21"/>
                    <a:pt x="256" y="20"/>
                  </a:cubicBezTo>
                  <a:cubicBezTo>
                    <a:pt x="254" y="19"/>
                    <a:pt x="251" y="19"/>
                    <a:pt x="249" y="19"/>
                  </a:cubicBezTo>
                  <a:cubicBezTo>
                    <a:pt x="231" y="19"/>
                    <a:pt x="224" y="34"/>
                    <a:pt x="224" y="47"/>
                  </a:cubicBezTo>
                  <a:cubicBezTo>
                    <a:pt x="224" y="54"/>
                    <a:pt x="226" y="62"/>
                    <a:pt x="231" y="67"/>
                  </a:cubicBezTo>
                  <a:cubicBezTo>
                    <a:pt x="236" y="73"/>
                    <a:pt x="243" y="74"/>
                    <a:pt x="249" y="74"/>
                  </a:cubicBezTo>
                  <a:cubicBezTo>
                    <a:pt x="252" y="74"/>
                    <a:pt x="261" y="74"/>
                    <a:pt x="268" y="66"/>
                  </a:cubicBezTo>
                  <a:cubicBezTo>
                    <a:pt x="270" y="65"/>
                    <a:pt x="271" y="62"/>
                    <a:pt x="272" y="61"/>
                  </a:cubicBezTo>
                  <a:cubicBezTo>
                    <a:pt x="272" y="60"/>
                    <a:pt x="272" y="60"/>
                    <a:pt x="272" y="60"/>
                  </a:cubicBezTo>
                  <a:cubicBezTo>
                    <a:pt x="272" y="57"/>
                    <a:pt x="269" y="55"/>
                    <a:pt x="267" y="55"/>
                  </a:cubicBezTo>
                  <a:cubicBezTo>
                    <a:pt x="264" y="55"/>
                    <a:pt x="264" y="56"/>
                    <a:pt x="262" y="59"/>
                  </a:cubicBezTo>
                  <a:cubicBezTo>
                    <a:pt x="260" y="62"/>
                    <a:pt x="257" y="66"/>
                    <a:pt x="249" y="66"/>
                  </a:cubicBezTo>
                  <a:cubicBezTo>
                    <a:pt x="245" y="66"/>
                    <a:pt x="241" y="65"/>
                    <a:pt x="238" y="61"/>
                  </a:cubicBezTo>
                  <a:cubicBezTo>
                    <a:pt x="235" y="58"/>
                    <a:pt x="234" y="54"/>
                    <a:pt x="234" y="49"/>
                  </a:cubicBezTo>
                  <a:lnTo>
                    <a:pt x="268" y="49"/>
                  </a:lnTo>
                  <a:close/>
                  <a:moveTo>
                    <a:pt x="195" y="40"/>
                  </a:moveTo>
                  <a:cubicBezTo>
                    <a:pt x="191" y="39"/>
                    <a:pt x="187" y="38"/>
                    <a:pt x="187" y="33"/>
                  </a:cubicBezTo>
                  <a:cubicBezTo>
                    <a:pt x="187" y="31"/>
                    <a:pt x="188" y="29"/>
                    <a:pt x="190" y="28"/>
                  </a:cubicBezTo>
                  <a:cubicBezTo>
                    <a:pt x="191" y="26"/>
                    <a:pt x="194" y="26"/>
                    <a:pt x="195" y="26"/>
                  </a:cubicBezTo>
                  <a:cubicBezTo>
                    <a:pt x="204" y="26"/>
                    <a:pt x="206" y="31"/>
                    <a:pt x="207" y="33"/>
                  </a:cubicBezTo>
                  <a:cubicBezTo>
                    <a:pt x="209" y="36"/>
                    <a:pt x="209" y="37"/>
                    <a:pt x="212" y="37"/>
                  </a:cubicBezTo>
                  <a:cubicBezTo>
                    <a:pt x="213" y="37"/>
                    <a:pt x="216" y="36"/>
                    <a:pt x="216" y="33"/>
                  </a:cubicBezTo>
                  <a:cubicBezTo>
                    <a:pt x="216" y="31"/>
                    <a:pt x="213" y="19"/>
                    <a:pt x="196" y="19"/>
                  </a:cubicBezTo>
                  <a:cubicBezTo>
                    <a:pt x="178" y="19"/>
                    <a:pt x="177" y="32"/>
                    <a:pt x="177" y="34"/>
                  </a:cubicBezTo>
                  <a:cubicBezTo>
                    <a:pt x="177" y="44"/>
                    <a:pt x="186" y="47"/>
                    <a:pt x="192" y="49"/>
                  </a:cubicBezTo>
                  <a:cubicBezTo>
                    <a:pt x="197" y="50"/>
                    <a:pt x="197" y="50"/>
                    <a:pt x="197" y="50"/>
                  </a:cubicBezTo>
                  <a:cubicBezTo>
                    <a:pt x="203" y="52"/>
                    <a:pt x="207" y="53"/>
                    <a:pt x="207" y="59"/>
                  </a:cubicBezTo>
                  <a:cubicBezTo>
                    <a:pt x="207" y="63"/>
                    <a:pt x="203" y="67"/>
                    <a:pt x="197" y="67"/>
                  </a:cubicBezTo>
                  <a:cubicBezTo>
                    <a:pt x="193" y="67"/>
                    <a:pt x="188" y="65"/>
                    <a:pt x="186" y="62"/>
                  </a:cubicBezTo>
                  <a:cubicBezTo>
                    <a:pt x="185" y="60"/>
                    <a:pt x="185" y="60"/>
                    <a:pt x="184" y="56"/>
                  </a:cubicBezTo>
                  <a:cubicBezTo>
                    <a:pt x="183" y="55"/>
                    <a:pt x="183" y="54"/>
                    <a:pt x="180" y="54"/>
                  </a:cubicBezTo>
                  <a:cubicBezTo>
                    <a:pt x="179" y="54"/>
                    <a:pt x="175" y="55"/>
                    <a:pt x="175" y="58"/>
                  </a:cubicBezTo>
                  <a:cubicBezTo>
                    <a:pt x="175" y="60"/>
                    <a:pt x="176" y="65"/>
                    <a:pt x="181" y="69"/>
                  </a:cubicBezTo>
                  <a:cubicBezTo>
                    <a:pt x="186" y="74"/>
                    <a:pt x="193" y="74"/>
                    <a:pt x="196" y="74"/>
                  </a:cubicBezTo>
                  <a:cubicBezTo>
                    <a:pt x="201" y="74"/>
                    <a:pt x="206" y="73"/>
                    <a:pt x="210" y="70"/>
                  </a:cubicBezTo>
                  <a:cubicBezTo>
                    <a:pt x="213" y="68"/>
                    <a:pt x="217" y="64"/>
                    <a:pt x="217" y="58"/>
                  </a:cubicBezTo>
                  <a:cubicBezTo>
                    <a:pt x="217" y="47"/>
                    <a:pt x="207" y="44"/>
                    <a:pt x="201" y="42"/>
                  </a:cubicBezTo>
                  <a:lnTo>
                    <a:pt x="195" y="40"/>
                  </a:lnTo>
                  <a:close/>
                  <a:moveTo>
                    <a:pt x="123" y="69"/>
                  </a:moveTo>
                  <a:cubicBezTo>
                    <a:pt x="123" y="70"/>
                    <a:pt x="123" y="72"/>
                    <a:pt x="125" y="73"/>
                  </a:cubicBezTo>
                  <a:cubicBezTo>
                    <a:pt x="126" y="73"/>
                    <a:pt x="126" y="73"/>
                    <a:pt x="127" y="73"/>
                  </a:cubicBezTo>
                  <a:cubicBezTo>
                    <a:pt x="131" y="73"/>
                    <a:pt x="132" y="70"/>
                    <a:pt x="132" y="69"/>
                  </a:cubicBezTo>
                  <a:cubicBezTo>
                    <a:pt x="132" y="47"/>
                    <a:pt x="132" y="47"/>
                    <a:pt x="132" y="47"/>
                  </a:cubicBezTo>
                  <a:cubicBezTo>
                    <a:pt x="132" y="44"/>
                    <a:pt x="132" y="41"/>
                    <a:pt x="132" y="39"/>
                  </a:cubicBezTo>
                  <a:cubicBezTo>
                    <a:pt x="133" y="34"/>
                    <a:pt x="137" y="27"/>
                    <a:pt x="146" y="27"/>
                  </a:cubicBezTo>
                  <a:cubicBezTo>
                    <a:pt x="156" y="27"/>
                    <a:pt x="156" y="35"/>
                    <a:pt x="156" y="37"/>
                  </a:cubicBezTo>
                  <a:cubicBezTo>
                    <a:pt x="156" y="38"/>
                    <a:pt x="156" y="39"/>
                    <a:pt x="156" y="45"/>
                  </a:cubicBezTo>
                  <a:cubicBezTo>
                    <a:pt x="156" y="69"/>
                    <a:pt x="156" y="69"/>
                    <a:pt x="156" y="69"/>
                  </a:cubicBezTo>
                  <a:cubicBezTo>
                    <a:pt x="156" y="70"/>
                    <a:pt x="157" y="72"/>
                    <a:pt x="159" y="73"/>
                  </a:cubicBezTo>
                  <a:cubicBezTo>
                    <a:pt x="159" y="73"/>
                    <a:pt x="160" y="73"/>
                    <a:pt x="161" y="73"/>
                  </a:cubicBezTo>
                  <a:cubicBezTo>
                    <a:pt x="165" y="73"/>
                    <a:pt x="166" y="70"/>
                    <a:pt x="166" y="69"/>
                  </a:cubicBezTo>
                  <a:cubicBezTo>
                    <a:pt x="166" y="40"/>
                    <a:pt x="166" y="40"/>
                    <a:pt x="166" y="40"/>
                  </a:cubicBezTo>
                  <a:cubicBezTo>
                    <a:pt x="166" y="35"/>
                    <a:pt x="166" y="29"/>
                    <a:pt x="162" y="25"/>
                  </a:cubicBezTo>
                  <a:cubicBezTo>
                    <a:pt x="159" y="21"/>
                    <a:pt x="154" y="19"/>
                    <a:pt x="148" y="19"/>
                  </a:cubicBezTo>
                  <a:cubicBezTo>
                    <a:pt x="141" y="19"/>
                    <a:pt x="136" y="21"/>
                    <a:pt x="132" y="27"/>
                  </a:cubicBezTo>
                  <a:cubicBezTo>
                    <a:pt x="132" y="23"/>
                    <a:pt x="132" y="21"/>
                    <a:pt x="129" y="20"/>
                  </a:cubicBezTo>
                  <a:cubicBezTo>
                    <a:pt x="128" y="19"/>
                    <a:pt x="126" y="19"/>
                    <a:pt x="125" y="20"/>
                  </a:cubicBezTo>
                  <a:cubicBezTo>
                    <a:pt x="123" y="21"/>
                    <a:pt x="123" y="22"/>
                    <a:pt x="123" y="24"/>
                  </a:cubicBezTo>
                  <a:lnTo>
                    <a:pt x="123" y="69"/>
                  </a:lnTo>
                  <a:close/>
                  <a:moveTo>
                    <a:pt x="73" y="41"/>
                  </a:moveTo>
                  <a:cubicBezTo>
                    <a:pt x="74" y="39"/>
                    <a:pt x="75" y="34"/>
                    <a:pt x="79" y="31"/>
                  </a:cubicBezTo>
                  <a:cubicBezTo>
                    <a:pt x="82" y="27"/>
                    <a:pt x="87" y="27"/>
                    <a:pt x="89" y="27"/>
                  </a:cubicBezTo>
                  <a:cubicBezTo>
                    <a:pt x="98" y="27"/>
                    <a:pt x="102" y="35"/>
                    <a:pt x="103" y="41"/>
                  </a:cubicBezTo>
                  <a:lnTo>
                    <a:pt x="73" y="41"/>
                  </a:lnTo>
                  <a:close/>
                  <a:moveTo>
                    <a:pt x="108" y="49"/>
                  </a:moveTo>
                  <a:cubicBezTo>
                    <a:pt x="109" y="49"/>
                    <a:pt x="112" y="49"/>
                    <a:pt x="112" y="44"/>
                  </a:cubicBezTo>
                  <a:cubicBezTo>
                    <a:pt x="112" y="39"/>
                    <a:pt x="110" y="32"/>
                    <a:pt x="107" y="27"/>
                  </a:cubicBezTo>
                  <a:cubicBezTo>
                    <a:pt x="104" y="23"/>
                    <a:pt x="100" y="21"/>
                    <a:pt x="95" y="20"/>
                  </a:cubicBezTo>
                  <a:cubicBezTo>
                    <a:pt x="93" y="19"/>
                    <a:pt x="91" y="19"/>
                    <a:pt x="89" y="19"/>
                  </a:cubicBezTo>
                  <a:cubicBezTo>
                    <a:pt x="71" y="19"/>
                    <a:pt x="64" y="34"/>
                    <a:pt x="64" y="47"/>
                  </a:cubicBezTo>
                  <a:cubicBezTo>
                    <a:pt x="64" y="54"/>
                    <a:pt x="66" y="62"/>
                    <a:pt x="70" y="67"/>
                  </a:cubicBezTo>
                  <a:cubicBezTo>
                    <a:pt x="76" y="73"/>
                    <a:pt x="82" y="74"/>
                    <a:pt x="89" y="74"/>
                  </a:cubicBezTo>
                  <a:cubicBezTo>
                    <a:pt x="92" y="74"/>
                    <a:pt x="101" y="74"/>
                    <a:pt x="108" y="66"/>
                  </a:cubicBezTo>
                  <a:cubicBezTo>
                    <a:pt x="109" y="65"/>
                    <a:pt x="111" y="62"/>
                    <a:pt x="111" y="61"/>
                  </a:cubicBezTo>
                  <a:cubicBezTo>
                    <a:pt x="111" y="60"/>
                    <a:pt x="111" y="60"/>
                    <a:pt x="111" y="60"/>
                  </a:cubicBezTo>
                  <a:cubicBezTo>
                    <a:pt x="111" y="57"/>
                    <a:pt x="108" y="55"/>
                    <a:pt x="106" y="55"/>
                  </a:cubicBezTo>
                  <a:cubicBezTo>
                    <a:pt x="104" y="55"/>
                    <a:pt x="103" y="56"/>
                    <a:pt x="102" y="59"/>
                  </a:cubicBezTo>
                  <a:cubicBezTo>
                    <a:pt x="100" y="62"/>
                    <a:pt x="97" y="66"/>
                    <a:pt x="89" y="66"/>
                  </a:cubicBezTo>
                  <a:cubicBezTo>
                    <a:pt x="85" y="66"/>
                    <a:pt x="81" y="65"/>
                    <a:pt x="77" y="61"/>
                  </a:cubicBezTo>
                  <a:cubicBezTo>
                    <a:pt x="74" y="58"/>
                    <a:pt x="73" y="54"/>
                    <a:pt x="73" y="49"/>
                  </a:cubicBezTo>
                  <a:lnTo>
                    <a:pt x="108" y="49"/>
                  </a:lnTo>
                  <a:close/>
                  <a:moveTo>
                    <a:pt x="25" y="29"/>
                  </a:moveTo>
                  <a:cubicBezTo>
                    <a:pt x="22" y="28"/>
                    <a:pt x="18" y="27"/>
                    <a:pt x="16" y="25"/>
                  </a:cubicBezTo>
                  <a:cubicBezTo>
                    <a:pt x="15" y="25"/>
                    <a:pt x="13" y="23"/>
                    <a:pt x="13" y="19"/>
                  </a:cubicBezTo>
                  <a:cubicBezTo>
                    <a:pt x="13" y="15"/>
                    <a:pt x="15" y="12"/>
                    <a:pt x="17" y="10"/>
                  </a:cubicBezTo>
                  <a:cubicBezTo>
                    <a:pt x="20" y="9"/>
                    <a:pt x="23" y="8"/>
                    <a:pt x="27" y="8"/>
                  </a:cubicBezTo>
                  <a:cubicBezTo>
                    <a:pt x="39" y="8"/>
                    <a:pt x="42" y="14"/>
                    <a:pt x="43" y="17"/>
                  </a:cubicBezTo>
                  <a:cubicBezTo>
                    <a:pt x="43" y="18"/>
                    <a:pt x="44" y="20"/>
                    <a:pt x="45" y="20"/>
                  </a:cubicBezTo>
                  <a:cubicBezTo>
                    <a:pt x="46" y="22"/>
                    <a:pt x="47" y="22"/>
                    <a:pt x="48" y="22"/>
                  </a:cubicBezTo>
                  <a:cubicBezTo>
                    <a:pt x="51" y="22"/>
                    <a:pt x="53" y="20"/>
                    <a:pt x="53" y="17"/>
                  </a:cubicBezTo>
                  <a:cubicBezTo>
                    <a:pt x="53" y="15"/>
                    <a:pt x="50" y="9"/>
                    <a:pt x="46" y="5"/>
                  </a:cubicBezTo>
                  <a:cubicBezTo>
                    <a:pt x="40" y="0"/>
                    <a:pt x="32" y="0"/>
                    <a:pt x="28" y="0"/>
                  </a:cubicBezTo>
                  <a:cubicBezTo>
                    <a:pt x="11" y="0"/>
                    <a:pt x="3" y="8"/>
                    <a:pt x="3" y="20"/>
                  </a:cubicBezTo>
                  <a:cubicBezTo>
                    <a:pt x="3" y="31"/>
                    <a:pt x="10" y="34"/>
                    <a:pt x="12" y="35"/>
                  </a:cubicBezTo>
                  <a:cubicBezTo>
                    <a:pt x="14" y="36"/>
                    <a:pt x="18" y="37"/>
                    <a:pt x="20" y="38"/>
                  </a:cubicBezTo>
                  <a:cubicBezTo>
                    <a:pt x="28" y="40"/>
                    <a:pt x="28" y="40"/>
                    <a:pt x="28" y="40"/>
                  </a:cubicBezTo>
                  <a:cubicBezTo>
                    <a:pt x="33" y="42"/>
                    <a:pt x="38" y="43"/>
                    <a:pt x="41" y="46"/>
                  </a:cubicBezTo>
                  <a:cubicBezTo>
                    <a:pt x="42" y="47"/>
                    <a:pt x="45" y="50"/>
                    <a:pt x="45" y="54"/>
                  </a:cubicBezTo>
                  <a:cubicBezTo>
                    <a:pt x="45" y="57"/>
                    <a:pt x="43" y="60"/>
                    <a:pt x="40" y="62"/>
                  </a:cubicBezTo>
                  <a:cubicBezTo>
                    <a:pt x="36" y="65"/>
                    <a:pt x="31" y="65"/>
                    <a:pt x="29" y="65"/>
                  </a:cubicBezTo>
                  <a:cubicBezTo>
                    <a:pt x="26" y="65"/>
                    <a:pt x="20" y="65"/>
                    <a:pt x="16" y="62"/>
                  </a:cubicBezTo>
                  <a:cubicBezTo>
                    <a:pt x="12" y="59"/>
                    <a:pt x="11" y="55"/>
                    <a:pt x="10" y="52"/>
                  </a:cubicBezTo>
                  <a:cubicBezTo>
                    <a:pt x="10" y="50"/>
                    <a:pt x="9" y="49"/>
                    <a:pt x="6" y="49"/>
                  </a:cubicBezTo>
                  <a:cubicBezTo>
                    <a:pt x="4" y="49"/>
                    <a:pt x="0" y="50"/>
                    <a:pt x="0" y="54"/>
                  </a:cubicBezTo>
                  <a:cubicBezTo>
                    <a:pt x="0" y="55"/>
                    <a:pt x="2" y="63"/>
                    <a:pt x="8" y="68"/>
                  </a:cubicBezTo>
                  <a:cubicBezTo>
                    <a:pt x="13" y="72"/>
                    <a:pt x="21" y="74"/>
                    <a:pt x="28" y="74"/>
                  </a:cubicBezTo>
                  <a:cubicBezTo>
                    <a:pt x="40" y="74"/>
                    <a:pt x="54" y="69"/>
                    <a:pt x="54" y="53"/>
                  </a:cubicBezTo>
                  <a:cubicBezTo>
                    <a:pt x="54" y="37"/>
                    <a:pt x="42" y="34"/>
                    <a:pt x="34" y="32"/>
                  </a:cubicBezTo>
                  <a:lnTo>
                    <a:pt x="25" y="29"/>
                  </a:ln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6">
              <a:extLst>
                <a:ext uri="{FF2B5EF4-FFF2-40B4-BE49-F238E27FC236}">
                  <a16:creationId xmlns:a16="http://schemas.microsoft.com/office/drawing/2014/main" id="{A54BBDF3-25F0-476F-BAF0-1FAA2903CFE3}"/>
                </a:ext>
              </a:extLst>
            </p:cNvPr>
            <p:cNvSpPr>
              <a:spLocks noEditPoints="1"/>
            </p:cNvSpPr>
            <p:nvPr userDrawn="1"/>
          </p:nvSpPr>
          <p:spPr bwMode="auto">
            <a:xfrm>
              <a:off x="4335631" y="-809425"/>
              <a:ext cx="1276350"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pic>
        <p:nvPicPr>
          <p:cNvPr id="11" name="White Frame">
            <a:extLst>
              <a:ext uri="{FF2B5EF4-FFF2-40B4-BE49-F238E27FC236}">
                <a16:creationId xmlns:a16="http://schemas.microsoft.com/office/drawing/2014/main" id="{5E0290FB-9A2F-474A-BBF0-C13E21638AF5}"/>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0" y="2291"/>
            <a:ext cx="12196074" cy="6855709"/>
          </a:xfrm>
          <a:prstGeom prst="rect">
            <a:avLst/>
          </a:prstGeom>
        </p:spPr>
      </p:pic>
      <p:sp>
        <p:nvSpPr>
          <p:cNvPr id="10" name="Wellspect">
            <a:extLst>
              <a:ext uri="{FF2B5EF4-FFF2-40B4-BE49-F238E27FC236}">
                <a16:creationId xmlns:a16="http://schemas.microsoft.com/office/drawing/2014/main" id="{48988171-71BD-490C-815F-659FD4D8FE6C}"/>
              </a:ext>
            </a:extLst>
          </p:cNvPr>
          <p:cNvSpPr>
            <a:spLocks noEditPoints="1"/>
          </p:cNvSpPr>
          <p:nvPr userDrawn="1"/>
        </p:nvSpPr>
        <p:spPr bwMode="auto">
          <a:xfrm>
            <a:off x="10528300" y="21929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620347675"/>
      </p:ext>
    </p:extLst>
  </p:cSld>
  <p:clrMap bg1="dk1" tx1="lt1" bg2="dk2" tx2="lt2" accent1="accent1" accent2="accent2" accent3="accent3" accent4="accent4" accent5="accent5" accent6="accent6" hlink="hlink" folHlink="folHlink"/>
  <p:sldLayoutIdLst>
    <p:sldLayoutId id="2147483706" r:id="rId1"/>
    <p:sldLayoutId id="2147483707" r:id="rId2"/>
    <p:sldLayoutId id="2147483708" r:id="rId3"/>
  </p:sldLayoutIdLst>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6" name="Violet gradient">
            <a:extLst>
              <a:ext uri="{FF2B5EF4-FFF2-40B4-BE49-F238E27FC236}">
                <a16:creationId xmlns:a16="http://schemas.microsoft.com/office/drawing/2014/main" id="{A888669E-0EE7-4815-9CBE-4AA30F72769F}"/>
              </a:ext>
            </a:extLst>
          </p:cNvPr>
          <p:cNvSpPr/>
          <p:nvPr userDrawn="1"/>
        </p:nvSpPr>
        <p:spPr>
          <a:xfrm>
            <a:off x="134112" y="565948"/>
            <a:ext cx="11972544" cy="6164035"/>
          </a:xfrm>
          <a:prstGeom prst="snipRoundRect">
            <a:avLst>
              <a:gd name="adj1" fmla="val 0"/>
              <a:gd name="adj2" fmla="val 0"/>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 name="LoFric Elle">
            <a:extLst>
              <a:ext uri="{FF2B5EF4-FFF2-40B4-BE49-F238E27FC236}">
                <a16:creationId xmlns:a16="http://schemas.microsoft.com/office/drawing/2014/main" id="{15A31792-893F-474B-8DE6-261F4ABE26C8}"/>
              </a:ext>
            </a:extLst>
          </p:cNvPr>
          <p:cNvGrpSpPr>
            <a:grpSpLocks noChangeAspect="1"/>
          </p:cNvGrpSpPr>
          <p:nvPr userDrawn="1"/>
        </p:nvGrpSpPr>
        <p:grpSpPr bwMode="auto">
          <a:xfrm>
            <a:off x="9975811" y="6146006"/>
            <a:ext cx="1890753" cy="336424"/>
            <a:chOff x="3477" y="2095"/>
            <a:chExt cx="725" cy="129"/>
          </a:xfrm>
        </p:grpSpPr>
        <p:sp>
          <p:nvSpPr>
            <p:cNvPr id="23" name="AutoShape 3">
              <a:extLst>
                <a:ext uri="{FF2B5EF4-FFF2-40B4-BE49-F238E27FC236}">
                  <a16:creationId xmlns:a16="http://schemas.microsoft.com/office/drawing/2014/main" id="{E0276B6C-DA72-4483-BE14-E9320E9EA692}"/>
                </a:ext>
              </a:extLst>
            </p:cNvPr>
            <p:cNvSpPr>
              <a:spLocks noChangeAspect="1" noChangeArrowheads="1" noTextEdit="1"/>
            </p:cNvSpPr>
            <p:nvPr userDrawn="1"/>
          </p:nvSpPr>
          <p:spPr bwMode="auto">
            <a:xfrm>
              <a:off x="3479" y="2096"/>
              <a:ext cx="722" cy="1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24" name="Freeform 5">
              <a:extLst>
                <a:ext uri="{FF2B5EF4-FFF2-40B4-BE49-F238E27FC236}">
                  <a16:creationId xmlns:a16="http://schemas.microsoft.com/office/drawing/2014/main" id="{B41C9196-829D-4E4F-88C9-1A1EED072974}"/>
                </a:ext>
              </a:extLst>
            </p:cNvPr>
            <p:cNvSpPr>
              <a:spLocks/>
            </p:cNvSpPr>
            <p:nvPr userDrawn="1"/>
          </p:nvSpPr>
          <p:spPr bwMode="auto">
            <a:xfrm>
              <a:off x="3976" y="2129"/>
              <a:ext cx="63" cy="91"/>
            </a:xfrm>
            <a:custGeom>
              <a:avLst/>
              <a:gdLst>
                <a:gd name="T0" fmla="*/ 10 w 51"/>
                <a:gd name="T1" fmla="*/ 9 h 73"/>
                <a:gd name="T2" fmla="*/ 10 w 51"/>
                <a:gd name="T3" fmla="*/ 31 h 73"/>
                <a:gd name="T4" fmla="*/ 43 w 51"/>
                <a:gd name="T5" fmla="*/ 31 h 73"/>
                <a:gd name="T6" fmla="*/ 47 w 51"/>
                <a:gd name="T7" fmla="*/ 36 h 73"/>
                <a:gd name="T8" fmla="*/ 43 w 51"/>
                <a:gd name="T9" fmla="*/ 40 h 73"/>
                <a:gd name="T10" fmla="*/ 10 w 51"/>
                <a:gd name="T11" fmla="*/ 40 h 73"/>
                <a:gd name="T12" fmla="*/ 10 w 51"/>
                <a:gd name="T13" fmla="*/ 64 h 73"/>
                <a:gd name="T14" fmla="*/ 47 w 51"/>
                <a:gd name="T15" fmla="*/ 64 h 73"/>
                <a:gd name="T16" fmla="*/ 51 w 51"/>
                <a:gd name="T17" fmla="*/ 69 h 73"/>
                <a:gd name="T18" fmla="*/ 47 w 51"/>
                <a:gd name="T19" fmla="*/ 73 h 73"/>
                <a:gd name="T20" fmla="*/ 5 w 51"/>
                <a:gd name="T21" fmla="*/ 73 h 73"/>
                <a:gd name="T22" fmla="*/ 0 w 51"/>
                <a:gd name="T23" fmla="*/ 68 h 73"/>
                <a:gd name="T24" fmla="*/ 0 w 51"/>
                <a:gd name="T25" fmla="*/ 5 h 73"/>
                <a:gd name="T26" fmla="*/ 5 w 51"/>
                <a:gd name="T27" fmla="*/ 0 h 73"/>
                <a:gd name="T28" fmla="*/ 45 w 51"/>
                <a:gd name="T29" fmla="*/ 0 h 73"/>
                <a:gd name="T30" fmla="*/ 49 w 51"/>
                <a:gd name="T31" fmla="*/ 5 h 73"/>
                <a:gd name="T32" fmla="*/ 45 w 51"/>
                <a:gd name="T33" fmla="*/ 9 h 73"/>
                <a:gd name="T34" fmla="*/ 10 w 51"/>
                <a:gd name="T35"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73">
                  <a:moveTo>
                    <a:pt x="10" y="9"/>
                  </a:moveTo>
                  <a:cubicBezTo>
                    <a:pt x="10" y="31"/>
                    <a:pt x="10" y="31"/>
                    <a:pt x="10" y="31"/>
                  </a:cubicBezTo>
                  <a:cubicBezTo>
                    <a:pt x="43" y="31"/>
                    <a:pt x="43" y="31"/>
                    <a:pt x="43" y="31"/>
                  </a:cubicBezTo>
                  <a:cubicBezTo>
                    <a:pt x="44" y="31"/>
                    <a:pt x="47" y="32"/>
                    <a:pt x="47" y="36"/>
                  </a:cubicBezTo>
                  <a:cubicBezTo>
                    <a:pt x="47" y="40"/>
                    <a:pt x="44" y="40"/>
                    <a:pt x="43" y="40"/>
                  </a:cubicBezTo>
                  <a:cubicBezTo>
                    <a:pt x="10" y="40"/>
                    <a:pt x="10" y="40"/>
                    <a:pt x="10" y="40"/>
                  </a:cubicBezTo>
                  <a:cubicBezTo>
                    <a:pt x="10" y="64"/>
                    <a:pt x="10" y="64"/>
                    <a:pt x="10" y="64"/>
                  </a:cubicBezTo>
                  <a:cubicBezTo>
                    <a:pt x="47" y="64"/>
                    <a:pt x="47" y="64"/>
                    <a:pt x="47" y="64"/>
                  </a:cubicBezTo>
                  <a:cubicBezTo>
                    <a:pt x="48" y="64"/>
                    <a:pt x="51" y="65"/>
                    <a:pt x="51" y="69"/>
                  </a:cubicBezTo>
                  <a:cubicBezTo>
                    <a:pt x="51" y="73"/>
                    <a:pt x="48" y="73"/>
                    <a:pt x="47" y="73"/>
                  </a:cubicBezTo>
                  <a:cubicBezTo>
                    <a:pt x="5" y="73"/>
                    <a:pt x="5" y="73"/>
                    <a:pt x="5" y="73"/>
                  </a:cubicBezTo>
                  <a:cubicBezTo>
                    <a:pt x="1" y="73"/>
                    <a:pt x="0" y="71"/>
                    <a:pt x="0" y="68"/>
                  </a:cubicBezTo>
                  <a:cubicBezTo>
                    <a:pt x="0" y="5"/>
                    <a:pt x="0" y="5"/>
                    <a:pt x="0" y="5"/>
                  </a:cubicBezTo>
                  <a:cubicBezTo>
                    <a:pt x="0" y="2"/>
                    <a:pt x="1" y="0"/>
                    <a:pt x="5" y="0"/>
                  </a:cubicBezTo>
                  <a:cubicBezTo>
                    <a:pt x="45" y="0"/>
                    <a:pt x="45" y="0"/>
                    <a:pt x="45" y="0"/>
                  </a:cubicBezTo>
                  <a:cubicBezTo>
                    <a:pt x="46" y="0"/>
                    <a:pt x="49" y="1"/>
                    <a:pt x="49" y="5"/>
                  </a:cubicBezTo>
                  <a:cubicBezTo>
                    <a:pt x="49" y="9"/>
                    <a:pt x="46" y="9"/>
                    <a:pt x="45" y="9"/>
                  </a:cubicBezTo>
                  <a:lnTo>
                    <a:pt x="10" y="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CCE3BA81-8F5B-4AEF-9040-16D5853FDC7C}"/>
                </a:ext>
              </a:extLst>
            </p:cNvPr>
            <p:cNvSpPr>
              <a:spLocks/>
            </p:cNvSpPr>
            <p:nvPr userDrawn="1"/>
          </p:nvSpPr>
          <p:spPr bwMode="auto">
            <a:xfrm>
              <a:off x="4051" y="2127"/>
              <a:ext cx="12" cy="94"/>
            </a:xfrm>
            <a:custGeom>
              <a:avLst/>
              <a:gdLst>
                <a:gd name="T0" fmla="*/ 10 w 10"/>
                <a:gd name="T1" fmla="*/ 70 h 75"/>
                <a:gd name="T2" fmla="*/ 5 w 10"/>
                <a:gd name="T3" fmla="*/ 75 h 75"/>
                <a:gd name="T4" fmla="*/ 0 w 10"/>
                <a:gd name="T5" fmla="*/ 70 h 75"/>
                <a:gd name="T6" fmla="*/ 0 w 10"/>
                <a:gd name="T7" fmla="*/ 5 h 75"/>
                <a:gd name="T8" fmla="*/ 5 w 10"/>
                <a:gd name="T9" fmla="*/ 0 h 75"/>
                <a:gd name="T10" fmla="*/ 10 w 10"/>
                <a:gd name="T11" fmla="*/ 5 h 75"/>
                <a:gd name="T12" fmla="*/ 10 w 10"/>
                <a:gd name="T13" fmla="*/ 70 h 75"/>
              </a:gdLst>
              <a:ahLst/>
              <a:cxnLst>
                <a:cxn ang="0">
                  <a:pos x="T0" y="T1"/>
                </a:cxn>
                <a:cxn ang="0">
                  <a:pos x="T2" y="T3"/>
                </a:cxn>
                <a:cxn ang="0">
                  <a:pos x="T4" y="T5"/>
                </a:cxn>
                <a:cxn ang="0">
                  <a:pos x="T6" y="T7"/>
                </a:cxn>
                <a:cxn ang="0">
                  <a:pos x="T8" y="T9"/>
                </a:cxn>
                <a:cxn ang="0">
                  <a:pos x="T10" y="T11"/>
                </a:cxn>
                <a:cxn ang="0">
                  <a:pos x="T12" y="T13"/>
                </a:cxn>
              </a:cxnLst>
              <a:rect l="0" t="0" r="r" b="b"/>
              <a:pathLst>
                <a:path w="10" h="75">
                  <a:moveTo>
                    <a:pt x="10" y="70"/>
                  </a:moveTo>
                  <a:cubicBezTo>
                    <a:pt x="10" y="71"/>
                    <a:pt x="9" y="75"/>
                    <a:pt x="5" y="75"/>
                  </a:cubicBezTo>
                  <a:cubicBezTo>
                    <a:pt x="2" y="75"/>
                    <a:pt x="0" y="73"/>
                    <a:pt x="0" y="70"/>
                  </a:cubicBezTo>
                  <a:cubicBezTo>
                    <a:pt x="0" y="5"/>
                    <a:pt x="0" y="5"/>
                    <a:pt x="0" y="5"/>
                  </a:cubicBezTo>
                  <a:cubicBezTo>
                    <a:pt x="0" y="4"/>
                    <a:pt x="1" y="0"/>
                    <a:pt x="5" y="0"/>
                  </a:cubicBezTo>
                  <a:cubicBezTo>
                    <a:pt x="9" y="0"/>
                    <a:pt x="10" y="4"/>
                    <a:pt x="10" y="5"/>
                  </a:cubicBezTo>
                  <a:lnTo>
                    <a:pt x="10" y="7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7">
              <a:extLst>
                <a:ext uri="{FF2B5EF4-FFF2-40B4-BE49-F238E27FC236}">
                  <a16:creationId xmlns:a16="http://schemas.microsoft.com/office/drawing/2014/main" id="{FF0D9846-175D-4A4D-85A9-8F7993176E1A}"/>
                </a:ext>
              </a:extLst>
            </p:cNvPr>
            <p:cNvSpPr>
              <a:spLocks/>
            </p:cNvSpPr>
            <p:nvPr userDrawn="1"/>
          </p:nvSpPr>
          <p:spPr bwMode="auto">
            <a:xfrm>
              <a:off x="4080" y="2127"/>
              <a:ext cx="12" cy="94"/>
            </a:xfrm>
            <a:custGeom>
              <a:avLst/>
              <a:gdLst>
                <a:gd name="T0" fmla="*/ 10 w 10"/>
                <a:gd name="T1" fmla="*/ 70 h 75"/>
                <a:gd name="T2" fmla="*/ 5 w 10"/>
                <a:gd name="T3" fmla="*/ 75 h 75"/>
                <a:gd name="T4" fmla="*/ 0 w 10"/>
                <a:gd name="T5" fmla="*/ 70 h 75"/>
                <a:gd name="T6" fmla="*/ 0 w 10"/>
                <a:gd name="T7" fmla="*/ 5 h 75"/>
                <a:gd name="T8" fmla="*/ 5 w 10"/>
                <a:gd name="T9" fmla="*/ 0 h 75"/>
                <a:gd name="T10" fmla="*/ 10 w 10"/>
                <a:gd name="T11" fmla="*/ 5 h 75"/>
                <a:gd name="T12" fmla="*/ 10 w 10"/>
                <a:gd name="T13" fmla="*/ 70 h 75"/>
              </a:gdLst>
              <a:ahLst/>
              <a:cxnLst>
                <a:cxn ang="0">
                  <a:pos x="T0" y="T1"/>
                </a:cxn>
                <a:cxn ang="0">
                  <a:pos x="T2" y="T3"/>
                </a:cxn>
                <a:cxn ang="0">
                  <a:pos x="T4" y="T5"/>
                </a:cxn>
                <a:cxn ang="0">
                  <a:pos x="T6" y="T7"/>
                </a:cxn>
                <a:cxn ang="0">
                  <a:pos x="T8" y="T9"/>
                </a:cxn>
                <a:cxn ang="0">
                  <a:pos x="T10" y="T11"/>
                </a:cxn>
                <a:cxn ang="0">
                  <a:pos x="T12" y="T13"/>
                </a:cxn>
              </a:cxnLst>
              <a:rect l="0" t="0" r="r" b="b"/>
              <a:pathLst>
                <a:path w="10" h="75">
                  <a:moveTo>
                    <a:pt x="10" y="70"/>
                  </a:moveTo>
                  <a:cubicBezTo>
                    <a:pt x="10" y="71"/>
                    <a:pt x="9" y="75"/>
                    <a:pt x="5" y="75"/>
                  </a:cubicBezTo>
                  <a:cubicBezTo>
                    <a:pt x="2" y="75"/>
                    <a:pt x="0" y="73"/>
                    <a:pt x="0" y="70"/>
                  </a:cubicBezTo>
                  <a:cubicBezTo>
                    <a:pt x="0" y="5"/>
                    <a:pt x="0" y="5"/>
                    <a:pt x="0" y="5"/>
                  </a:cubicBezTo>
                  <a:cubicBezTo>
                    <a:pt x="0" y="4"/>
                    <a:pt x="1" y="0"/>
                    <a:pt x="5" y="0"/>
                  </a:cubicBezTo>
                  <a:cubicBezTo>
                    <a:pt x="9" y="0"/>
                    <a:pt x="10" y="4"/>
                    <a:pt x="10" y="5"/>
                  </a:cubicBezTo>
                  <a:lnTo>
                    <a:pt x="10" y="7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8">
              <a:extLst>
                <a:ext uri="{FF2B5EF4-FFF2-40B4-BE49-F238E27FC236}">
                  <a16:creationId xmlns:a16="http://schemas.microsoft.com/office/drawing/2014/main" id="{45F5983D-24CD-4A9E-B47D-89B55E62575B}"/>
                </a:ext>
              </a:extLst>
            </p:cNvPr>
            <p:cNvSpPr>
              <a:spLocks noEditPoints="1"/>
            </p:cNvSpPr>
            <p:nvPr userDrawn="1"/>
          </p:nvSpPr>
          <p:spPr bwMode="auto">
            <a:xfrm>
              <a:off x="4106" y="2152"/>
              <a:ext cx="60" cy="69"/>
            </a:xfrm>
            <a:custGeom>
              <a:avLst/>
              <a:gdLst>
                <a:gd name="T0" fmla="*/ 10 w 49"/>
                <a:gd name="T1" fmla="*/ 30 h 55"/>
                <a:gd name="T2" fmla="*/ 14 w 49"/>
                <a:gd name="T3" fmla="*/ 42 h 55"/>
                <a:gd name="T4" fmla="*/ 26 w 49"/>
                <a:gd name="T5" fmla="*/ 47 h 55"/>
                <a:gd name="T6" fmla="*/ 39 w 49"/>
                <a:gd name="T7" fmla="*/ 40 h 55"/>
                <a:gd name="T8" fmla="*/ 43 w 49"/>
                <a:gd name="T9" fmla="*/ 36 h 55"/>
                <a:gd name="T10" fmla="*/ 49 w 49"/>
                <a:gd name="T11" fmla="*/ 41 h 55"/>
                <a:gd name="T12" fmla="*/ 49 w 49"/>
                <a:gd name="T13" fmla="*/ 42 h 55"/>
                <a:gd name="T14" fmla="*/ 45 w 49"/>
                <a:gd name="T15" fmla="*/ 47 h 55"/>
                <a:gd name="T16" fmla="*/ 26 w 49"/>
                <a:gd name="T17" fmla="*/ 55 h 55"/>
                <a:gd name="T18" fmla="*/ 7 w 49"/>
                <a:gd name="T19" fmla="*/ 48 h 55"/>
                <a:gd name="T20" fmla="*/ 0 w 49"/>
                <a:gd name="T21" fmla="*/ 28 h 55"/>
                <a:gd name="T22" fmla="*/ 26 w 49"/>
                <a:gd name="T23" fmla="*/ 0 h 55"/>
                <a:gd name="T24" fmla="*/ 32 w 49"/>
                <a:gd name="T25" fmla="*/ 0 h 55"/>
                <a:gd name="T26" fmla="*/ 44 w 49"/>
                <a:gd name="T27" fmla="*/ 8 h 55"/>
                <a:gd name="T28" fmla="*/ 49 w 49"/>
                <a:gd name="T29" fmla="*/ 25 h 55"/>
                <a:gd name="T30" fmla="*/ 45 w 49"/>
                <a:gd name="T31" fmla="*/ 30 h 55"/>
                <a:gd name="T32" fmla="*/ 10 w 49"/>
                <a:gd name="T33" fmla="*/ 30 h 55"/>
                <a:gd name="T34" fmla="*/ 40 w 49"/>
                <a:gd name="T35" fmla="*/ 22 h 55"/>
                <a:gd name="T36" fmla="*/ 26 w 49"/>
                <a:gd name="T37" fmla="*/ 8 h 55"/>
                <a:gd name="T38" fmla="*/ 16 w 49"/>
                <a:gd name="T39" fmla="*/ 11 h 55"/>
                <a:gd name="T40" fmla="*/ 10 w 49"/>
                <a:gd name="T41" fmla="*/ 22 h 55"/>
                <a:gd name="T42" fmla="*/ 40 w 49"/>
                <a:gd name="T43" fmla="*/ 2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 h="55">
                  <a:moveTo>
                    <a:pt x="10" y="30"/>
                  </a:moveTo>
                  <a:cubicBezTo>
                    <a:pt x="10" y="35"/>
                    <a:pt x="11" y="39"/>
                    <a:pt x="14" y="42"/>
                  </a:cubicBezTo>
                  <a:cubicBezTo>
                    <a:pt x="18" y="46"/>
                    <a:pt x="22" y="47"/>
                    <a:pt x="26" y="47"/>
                  </a:cubicBezTo>
                  <a:cubicBezTo>
                    <a:pt x="34" y="47"/>
                    <a:pt x="37" y="43"/>
                    <a:pt x="39" y="40"/>
                  </a:cubicBezTo>
                  <a:cubicBezTo>
                    <a:pt x="40" y="37"/>
                    <a:pt x="41" y="36"/>
                    <a:pt x="43" y="36"/>
                  </a:cubicBezTo>
                  <a:cubicBezTo>
                    <a:pt x="46" y="36"/>
                    <a:pt x="49" y="38"/>
                    <a:pt x="49" y="41"/>
                  </a:cubicBezTo>
                  <a:cubicBezTo>
                    <a:pt x="49" y="41"/>
                    <a:pt x="49" y="41"/>
                    <a:pt x="49" y="42"/>
                  </a:cubicBezTo>
                  <a:cubicBezTo>
                    <a:pt x="48" y="44"/>
                    <a:pt x="46" y="46"/>
                    <a:pt x="45" y="47"/>
                  </a:cubicBezTo>
                  <a:cubicBezTo>
                    <a:pt x="38" y="55"/>
                    <a:pt x="29" y="55"/>
                    <a:pt x="26" y="55"/>
                  </a:cubicBezTo>
                  <a:cubicBezTo>
                    <a:pt x="19" y="55"/>
                    <a:pt x="12" y="54"/>
                    <a:pt x="7" y="48"/>
                  </a:cubicBezTo>
                  <a:cubicBezTo>
                    <a:pt x="2" y="43"/>
                    <a:pt x="0" y="35"/>
                    <a:pt x="0" y="28"/>
                  </a:cubicBezTo>
                  <a:cubicBezTo>
                    <a:pt x="0" y="15"/>
                    <a:pt x="7" y="0"/>
                    <a:pt x="26" y="0"/>
                  </a:cubicBezTo>
                  <a:cubicBezTo>
                    <a:pt x="28" y="0"/>
                    <a:pt x="30" y="0"/>
                    <a:pt x="32" y="0"/>
                  </a:cubicBezTo>
                  <a:cubicBezTo>
                    <a:pt x="37" y="1"/>
                    <a:pt x="41" y="4"/>
                    <a:pt x="44" y="8"/>
                  </a:cubicBezTo>
                  <a:cubicBezTo>
                    <a:pt x="48" y="13"/>
                    <a:pt x="49" y="19"/>
                    <a:pt x="49" y="25"/>
                  </a:cubicBezTo>
                  <a:cubicBezTo>
                    <a:pt x="49" y="30"/>
                    <a:pt x="46" y="30"/>
                    <a:pt x="45" y="30"/>
                  </a:cubicBezTo>
                  <a:lnTo>
                    <a:pt x="10" y="30"/>
                  </a:lnTo>
                  <a:close/>
                  <a:moveTo>
                    <a:pt x="40" y="22"/>
                  </a:moveTo>
                  <a:cubicBezTo>
                    <a:pt x="39" y="15"/>
                    <a:pt x="36" y="8"/>
                    <a:pt x="26" y="8"/>
                  </a:cubicBezTo>
                  <a:cubicBezTo>
                    <a:pt x="24" y="8"/>
                    <a:pt x="19" y="8"/>
                    <a:pt x="16" y="11"/>
                  </a:cubicBezTo>
                  <a:cubicBezTo>
                    <a:pt x="12" y="15"/>
                    <a:pt x="11" y="20"/>
                    <a:pt x="10" y="22"/>
                  </a:cubicBezTo>
                  <a:lnTo>
                    <a:pt x="40" y="2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9">
              <a:extLst>
                <a:ext uri="{FF2B5EF4-FFF2-40B4-BE49-F238E27FC236}">
                  <a16:creationId xmlns:a16="http://schemas.microsoft.com/office/drawing/2014/main" id="{E17AB772-0331-434A-ADE5-0AF65FA1DF6B}"/>
                </a:ext>
              </a:extLst>
            </p:cNvPr>
            <p:cNvSpPr>
              <a:spLocks noEditPoints="1"/>
            </p:cNvSpPr>
            <p:nvPr userDrawn="1"/>
          </p:nvSpPr>
          <p:spPr bwMode="auto">
            <a:xfrm>
              <a:off x="4169" y="2134"/>
              <a:ext cx="33" cy="17"/>
            </a:xfrm>
            <a:custGeom>
              <a:avLst/>
              <a:gdLst>
                <a:gd name="T0" fmla="*/ 11 w 27"/>
                <a:gd name="T1" fmla="*/ 0 h 14"/>
                <a:gd name="T2" fmla="*/ 0 w 27"/>
                <a:gd name="T3" fmla="*/ 0 h 14"/>
                <a:gd name="T4" fmla="*/ 0 w 27"/>
                <a:gd name="T5" fmla="*/ 2 h 14"/>
                <a:gd name="T6" fmla="*/ 4 w 27"/>
                <a:gd name="T7" fmla="*/ 2 h 14"/>
                <a:gd name="T8" fmla="*/ 4 w 27"/>
                <a:gd name="T9" fmla="*/ 14 h 14"/>
                <a:gd name="T10" fmla="*/ 7 w 27"/>
                <a:gd name="T11" fmla="*/ 14 h 14"/>
                <a:gd name="T12" fmla="*/ 7 w 27"/>
                <a:gd name="T13" fmla="*/ 2 h 14"/>
                <a:gd name="T14" fmla="*/ 11 w 27"/>
                <a:gd name="T15" fmla="*/ 2 h 14"/>
                <a:gd name="T16" fmla="*/ 11 w 27"/>
                <a:gd name="T17" fmla="*/ 0 h 14"/>
                <a:gd name="T18" fmla="*/ 27 w 27"/>
                <a:gd name="T19" fmla="*/ 0 h 14"/>
                <a:gd name="T20" fmla="*/ 23 w 27"/>
                <a:gd name="T21" fmla="*/ 0 h 14"/>
                <a:gd name="T22" fmla="*/ 20 w 27"/>
                <a:gd name="T23" fmla="*/ 11 h 14"/>
                <a:gd name="T24" fmla="*/ 16 w 27"/>
                <a:gd name="T25" fmla="*/ 0 h 14"/>
                <a:gd name="T26" fmla="*/ 13 w 27"/>
                <a:gd name="T27" fmla="*/ 0 h 14"/>
                <a:gd name="T28" fmla="*/ 13 w 27"/>
                <a:gd name="T29" fmla="*/ 14 h 14"/>
                <a:gd name="T30" fmla="*/ 15 w 27"/>
                <a:gd name="T31" fmla="*/ 14 h 14"/>
                <a:gd name="T32" fmla="*/ 15 w 27"/>
                <a:gd name="T33" fmla="*/ 5 h 14"/>
                <a:gd name="T34" fmla="*/ 15 w 27"/>
                <a:gd name="T35" fmla="*/ 2 h 14"/>
                <a:gd name="T36" fmla="*/ 16 w 27"/>
                <a:gd name="T37" fmla="*/ 5 h 14"/>
                <a:gd name="T38" fmla="*/ 19 w 27"/>
                <a:gd name="T39" fmla="*/ 14 h 14"/>
                <a:gd name="T40" fmla="*/ 21 w 27"/>
                <a:gd name="T41" fmla="*/ 14 h 14"/>
                <a:gd name="T42" fmla="*/ 24 w 27"/>
                <a:gd name="T43" fmla="*/ 5 h 14"/>
                <a:gd name="T44" fmla="*/ 25 w 27"/>
                <a:gd name="T45" fmla="*/ 2 h 14"/>
                <a:gd name="T46" fmla="*/ 24 w 27"/>
                <a:gd name="T47" fmla="*/ 5 h 14"/>
                <a:gd name="T48" fmla="*/ 24 w 27"/>
                <a:gd name="T49" fmla="*/ 14 h 14"/>
                <a:gd name="T50" fmla="*/ 27 w 27"/>
                <a:gd name="T51" fmla="*/ 14 h 14"/>
                <a:gd name="T52" fmla="*/ 27 w 27"/>
                <a:gd name="T5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 h="14">
                  <a:moveTo>
                    <a:pt x="11" y="0"/>
                  </a:moveTo>
                  <a:cubicBezTo>
                    <a:pt x="0" y="0"/>
                    <a:pt x="0" y="0"/>
                    <a:pt x="0" y="0"/>
                  </a:cubicBezTo>
                  <a:cubicBezTo>
                    <a:pt x="0" y="2"/>
                    <a:pt x="0" y="2"/>
                    <a:pt x="0" y="2"/>
                  </a:cubicBezTo>
                  <a:cubicBezTo>
                    <a:pt x="4" y="2"/>
                    <a:pt x="4" y="2"/>
                    <a:pt x="4" y="2"/>
                  </a:cubicBezTo>
                  <a:cubicBezTo>
                    <a:pt x="4" y="14"/>
                    <a:pt x="4" y="14"/>
                    <a:pt x="4" y="14"/>
                  </a:cubicBezTo>
                  <a:cubicBezTo>
                    <a:pt x="7" y="14"/>
                    <a:pt x="7" y="14"/>
                    <a:pt x="7" y="14"/>
                  </a:cubicBezTo>
                  <a:cubicBezTo>
                    <a:pt x="7" y="2"/>
                    <a:pt x="7" y="2"/>
                    <a:pt x="7" y="2"/>
                  </a:cubicBezTo>
                  <a:cubicBezTo>
                    <a:pt x="11" y="2"/>
                    <a:pt x="11" y="2"/>
                    <a:pt x="11" y="2"/>
                  </a:cubicBezTo>
                  <a:cubicBezTo>
                    <a:pt x="11" y="0"/>
                    <a:pt x="11" y="0"/>
                    <a:pt x="11" y="0"/>
                  </a:cubicBezTo>
                  <a:moveTo>
                    <a:pt x="27" y="0"/>
                  </a:moveTo>
                  <a:cubicBezTo>
                    <a:pt x="23" y="0"/>
                    <a:pt x="23" y="0"/>
                    <a:pt x="23" y="0"/>
                  </a:cubicBezTo>
                  <a:cubicBezTo>
                    <a:pt x="20" y="11"/>
                    <a:pt x="20" y="11"/>
                    <a:pt x="20" y="11"/>
                  </a:cubicBezTo>
                  <a:cubicBezTo>
                    <a:pt x="16" y="0"/>
                    <a:pt x="16" y="0"/>
                    <a:pt x="16" y="0"/>
                  </a:cubicBezTo>
                  <a:cubicBezTo>
                    <a:pt x="13" y="0"/>
                    <a:pt x="13" y="0"/>
                    <a:pt x="13" y="0"/>
                  </a:cubicBezTo>
                  <a:cubicBezTo>
                    <a:pt x="13" y="14"/>
                    <a:pt x="13" y="14"/>
                    <a:pt x="13" y="14"/>
                  </a:cubicBezTo>
                  <a:cubicBezTo>
                    <a:pt x="15" y="14"/>
                    <a:pt x="15" y="14"/>
                    <a:pt x="15" y="14"/>
                  </a:cubicBezTo>
                  <a:cubicBezTo>
                    <a:pt x="15" y="5"/>
                    <a:pt x="15" y="5"/>
                    <a:pt x="15" y="5"/>
                  </a:cubicBezTo>
                  <a:cubicBezTo>
                    <a:pt x="15" y="5"/>
                    <a:pt x="15" y="3"/>
                    <a:pt x="15" y="2"/>
                  </a:cubicBezTo>
                  <a:cubicBezTo>
                    <a:pt x="15" y="4"/>
                    <a:pt x="15" y="4"/>
                    <a:pt x="16" y="5"/>
                  </a:cubicBezTo>
                  <a:cubicBezTo>
                    <a:pt x="19" y="14"/>
                    <a:pt x="19" y="14"/>
                    <a:pt x="19" y="14"/>
                  </a:cubicBezTo>
                  <a:cubicBezTo>
                    <a:pt x="21" y="14"/>
                    <a:pt x="21" y="14"/>
                    <a:pt x="21" y="14"/>
                  </a:cubicBezTo>
                  <a:cubicBezTo>
                    <a:pt x="24" y="5"/>
                    <a:pt x="24" y="5"/>
                    <a:pt x="24" y="5"/>
                  </a:cubicBezTo>
                  <a:cubicBezTo>
                    <a:pt x="24" y="3"/>
                    <a:pt x="24" y="3"/>
                    <a:pt x="25" y="2"/>
                  </a:cubicBezTo>
                  <a:cubicBezTo>
                    <a:pt x="24" y="3"/>
                    <a:pt x="24" y="4"/>
                    <a:pt x="24" y="5"/>
                  </a:cubicBezTo>
                  <a:cubicBezTo>
                    <a:pt x="24" y="14"/>
                    <a:pt x="24" y="14"/>
                    <a:pt x="24" y="14"/>
                  </a:cubicBezTo>
                  <a:cubicBezTo>
                    <a:pt x="27" y="14"/>
                    <a:pt x="27" y="14"/>
                    <a:pt x="27" y="14"/>
                  </a:cubicBezTo>
                  <a:cubicBezTo>
                    <a:pt x="27" y="0"/>
                    <a:pt x="27" y="0"/>
                    <a:pt x="2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0">
              <a:extLst>
                <a:ext uri="{FF2B5EF4-FFF2-40B4-BE49-F238E27FC236}">
                  <a16:creationId xmlns:a16="http://schemas.microsoft.com/office/drawing/2014/main" id="{8328FA0F-1ACA-4DEA-9DF9-EAF52B7D07F6}"/>
                </a:ext>
              </a:extLst>
            </p:cNvPr>
            <p:cNvSpPr>
              <a:spLocks noEditPoints="1"/>
            </p:cNvSpPr>
            <p:nvPr userDrawn="1"/>
          </p:nvSpPr>
          <p:spPr bwMode="auto">
            <a:xfrm>
              <a:off x="3477" y="2095"/>
              <a:ext cx="489" cy="12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304357"/>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978793"/>
            <a:ext cx="10515600" cy="1223493"/>
          </a:xfrm>
          <a:prstGeom prst="rect">
            <a:avLst/>
          </a:prstGeom>
        </p:spPr>
        <p:txBody>
          <a:bodyPr vert="horz" lIns="91440" tIns="45720" rIns="91440" bIns="45720" rtlCol="0" anchor="ctr">
            <a:normAutofit/>
          </a:bodyPr>
          <a:lstStyle/>
          <a:p>
            <a:r>
              <a:rPr lang="en-US" dirty="0"/>
              <a:t>Click to edit Master title style</a:t>
            </a:r>
          </a:p>
        </p:txBody>
      </p:sp>
      <p:pic>
        <p:nvPicPr>
          <p:cNvPr id="11" name="White Frame">
            <a:extLst>
              <a:ext uri="{FF2B5EF4-FFF2-40B4-BE49-F238E27FC236}">
                <a16:creationId xmlns:a16="http://schemas.microsoft.com/office/drawing/2014/main" id="{5E0290FB-9A2F-474A-BBF0-C13E21638AF5}"/>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0" y="2291"/>
            <a:ext cx="12196074" cy="6855709"/>
          </a:xfrm>
          <a:prstGeom prst="rect">
            <a:avLst/>
          </a:prstGeom>
        </p:spPr>
      </p:pic>
      <p:sp>
        <p:nvSpPr>
          <p:cNvPr id="10" name="Wellspect">
            <a:extLst>
              <a:ext uri="{FF2B5EF4-FFF2-40B4-BE49-F238E27FC236}">
                <a16:creationId xmlns:a16="http://schemas.microsoft.com/office/drawing/2014/main" id="{48988171-71BD-490C-815F-659FD4D8FE6C}"/>
              </a:ext>
            </a:extLst>
          </p:cNvPr>
          <p:cNvSpPr>
            <a:spLocks noEditPoints="1"/>
          </p:cNvSpPr>
          <p:nvPr userDrawn="1"/>
        </p:nvSpPr>
        <p:spPr bwMode="auto">
          <a:xfrm>
            <a:off x="10528300" y="21929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4134362254"/>
      </p:ext>
    </p:extLst>
  </p:cSld>
  <p:clrMap bg1="dk1" tx1="lt1" bg2="dk2" tx2="lt2" accent1="accent1" accent2="accent2" accent3="accent3" accent4="accent4" accent5="accent5" accent6="accent6" hlink="hlink" folHlink="folHlink"/>
  <p:sldLayoutIdLst>
    <p:sldLayoutId id="2147483747" r:id="rId1"/>
    <p:sldLayoutId id="2147483748" r:id="rId2"/>
    <p:sldLayoutId id="2147483749" r:id="rId3"/>
  </p:sldLayoutIdLst>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304357"/>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978793"/>
            <a:ext cx="10515600" cy="1223493"/>
          </a:xfrm>
          <a:prstGeom prst="rect">
            <a:avLst/>
          </a:prstGeom>
        </p:spPr>
        <p:txBody>
          <a:bodyPr vert="horz" lIns="91440" tIns="45720" rIns="91440" bIns="45720" rtlCol="0" anchor="ctr">
            <a:normAutofit/>
          </a:bodyPr>
          <a:lstStyle/>
          <a:p>
            <a:r>
              <a:rPr lang="en-US" dirty="0"/>
              <a:t>Click to edit Master title style</a:t>
            </a:r>
          </a:p>
        </p:txBody>
      </p:sp>
      <p:grpSp>
        <p:nvGrpSpPr>
          <p:cNvPr id="4" name="LoFric Hydro-kit">
            <a:extLst>
              <a:ext uri="{FF2B5EF4-FFF2-40B4-BE49-F238E27FC236}">
                <a16:creationId xmlns:a16="http://schemas.microsoft.com/office/drawing/2014/main" id="{97ACD038-ED65-4FF3-9676-7E849B9718F2}"/>
              </a:ext>
            </a:extLst>
          </p:cNvPr>
          <p:cNvGrpSpPr/>
          <p:nvPr userDrawn="1"/>
        </p:nvGrpSpPr>
        <p:grpSpPr>
          <a:xfrm>
            <a:off x="9193213" y="6146800"/>
            <a:ext cx="2673351" cy="382588"/>
            <a:chOff x="9193213" y="6146800"/>
            <a:chExt cx="2673351" cy="382588"/>
          </a:xfrm>
        </p:grpSpPr>
        <p:sp>
          <p:nvSpPr>
            <p:cNvPr id="12" name="Freeform 13">
              <a:extLst>
                <a:ext uri="{FF2B5EF4-FFF2-40B4-BE49-F238E27FC236}">
                  <a16:creationId xmlns:a16="http://schemas.microsoft.com/office/drawing/2014/main" id="{74EEED3C-0BB7-44AB-BC83-C30974A65DE3}"/>
                </a:ext>
              </a:extLst>
            </p:cNvPr>
            <p:cNvSpPr>
              <a:spLocks noEditPoints="1"/>
            </p:cNvSpPr>
            <p:nvPr/>
          </p:nvSpPr>
          <p:spPr bwMode="auto">
            <a:xfrm>
              <a:off x="10499726" y="6234113"/>
              <a:ext cx="1366838" cy="295275"/>
            </a:xfrm>
            <a:custGeom>
              <a:avLst/>
              <a:gdLst>
                <a:gd name="T0" fmla="*/ 414 w 430"/>
                <a:gd name="T1" fmla="*/ 4 h 91"/>
                <a:gd name="T2" fmla="*/ 407 w 430"/>
                <a:gd name="T3" fmla="*/ 6 h 91"/>
                <a:gd name="T4" fmla="*/ 410 w 430"/>
                <a:gd name="T5" fmla="*/ 6 h 91"/>
                <a:gd name="T6" fmla="*/ 423 w 430"/>
                <a:gd name="T7" fmla="*/ 15 h 91"/>
                <a:gd name="T8" fmla="*/ 416 w 430"/>
                <a:gd name="T9" fmla="*/ 18 h 91"/>
                <a:gd name="T10" fmla="*/ 418 w 430"/>
                <a:gd name="T11" fmla="*/ 6 h 91"/>
                <a:gd name="T12" fmla="*/ 424 w 430"/>
                <a:gd name="T13" fmla="*/ 18 h 91"/>
                <a:gd name="T14" fmla="*/ 427 w 430"/>
                <a:gd name="T15" fmla="*/ 9 h 91"/>
                <a:gd name="T16" fmla="*/ 430 w 430"/>
                <a:gd name="T17" fmla="*/ 4 h 91"/>
                <a:gd name="T18" fmla="*/ 401 w 430"/>
                <a:gd name="T19" fmla="*/ 70 h 91"/>
                <a:gd name="T20" fmla="*/ 390 w 430"/>
                <a:gd name="T21" fmla="*/ 54 h 91"/>
                <a:gd name="T22" fmla="*/ 400 w 430"/>
                <a:gd name="T23" fmla="*/ 24 h 91"/>
                <a:gd name="T24" fmla="*/ 390 w 430"/>
                <a:gd name="T25" fmla="*/ 8 h 91"/>
                <a:gd name="T26" fmla="*/ 381 w 430"/>
                <a:gd name="T27" fmla="*/ 20 h 91"/>
                <a:gd name="T28" fmla="*/ 375 w 430"/>
                <a:gd name="T29" fmla="*/ 28 h 91"/>
                <a:gd name="T30" fmla="*/ 357 w 430"/>
                <a:gd name="T31" fmla="*/ 6 h 91"/>
                <a:gd name="T32" fmla="*/ 362 w 430"/>
                <a:gd name="T33" fmla="*/ 0 h 91"/>
                <a:gd name="T34" fmla="*/ 362 w 430"/>
                <a:gd name="T35" fmla="*/ 19 h 91"/>
                <a:gd name="T36" fmla="*/ 363 w 430"/>
                <a:gd name="T37" fmla="*/ 73 h 91"/>
                <a:gd name="T38" fmla="*/ 367 w 430"/>
                <a:gd name="T39" fmla="*/ 24 h 91"/>
                <a:gd name="T40" fmla="*/ 296 w 430"/>
                <a:gd name="T41" fmla="*/ 5 h 91"/>
                <a:gd name="T42" fmla="*/ 306 w 430"/>
                <a:gd name="T43" fmla="*/ 69 h 91"/>
                <a:gd name="T44" fmla="*/ 343 w 430"/>
                <a:gd name="T45" fmla="*/ 71 h 91"/>
                <a:gd name="T46" fmla="*/ 352 w 430"/>
                <a:gd name="T47" fmla="*/ 66 h 91"/>
                <a:gd name="T48" fmla="*/ 349 w 430"/>
                <a:gd name="T49" fmla="*/ 5 h 91"/>
                <a:gd name="T50" fmla="*/ 306 w 430"/>
                <a:gd name="T51" fmla="*/ 37 h 91"/>
                <a:gd name="T52" fmla="*/ 260 w 430"/>
                <a:gd name="T53" fmla="*/ 39 h 91"/>
                <a:gd name="T54" fmla="*/ 286 w 430"/>
                <a:gd name="T55" fmla="*/ 39 h 91"/>
                <a:gd name="T56" fmla="*/ 228 w 430"/>
                <a:gd name="T57" fmla="*/ 66 h 91"/>
                <a:gd name="T58" fmla="*/ 216 w 430"/>
                <a:gd name="T59" fmla="*/ 33 h 91"/>
                <a:gd name="T60" fmla="*/ 240 w 430"/>
                <a:gd name="T61" fmla="*/ 61 h 91"/>
                <a:gd name="T62" fmla="*/ 229 w 430"/>
                <a:gd name="T63" fmla="*/ 19 h 91"/>
                <a:gd name="T64" fmla="*/ 210 w 430"/>
                <a:gd name="T65" fmla="*/ 67 h 91"/>
                <a:gd name="T66" fmla="*/ 254 w 430"/>
                <a:gd name="T67" fmla="*/ 46 h 91"/>
                <a:gd name="T68" fmla="*/ 173 w 430"/>
                <a:gd name="T69" fmla="*/ 24 h 91"/>
                <a:gd name="T70" fmla="*/ 182 w 430"/>
                <a:gd name="T71" fmla="*/ 69 h 91"/>
                <a:gd name="T72" fmla="*/ 197 w 430"/>
                <a:gd name="T73" fmla="*/ 28 h 91"/>
                <a:gd name="T74" fmla="*/ 182 w 430"/>
                <a:gd name="T75" fmla="*/ 29 h 91"/>
                <a:gd name="T76" fmla="*/ 142 w 430"/>
                <a:gd name="T77" fmla="*/ 65 h 91"/>
                <a:gd name="T78" fmla="*/ 122 w 430"/>
                <a:gd name="T79" fmla="*/ 40 h 91"/>
                <a:gd name="T80" fmla="*/ 151 w 430"/>
                <a:gd name="T81" fmla="*/ 47 h 91"/>
                <a:gd name="T82" fmla="*/ 155 w 430"/>
                <a:gd name="T83" fmla="*/ 0 h 91"/>
                <a:gd name="T84" fmla="*/ 151 w 430"/>
                <a:gd name="T85" fmla="*/ 27 h 91"/>
                <a:gd name="T86" fmla="*/ 134 w 430"/>
                <a:gd name="T87" fmla="*/ 74 h 91"/>
                <a:gd name="T88" fmla="*/ 151 w 430"/>
                <a:gd name="T89" fmla="*/ 71 h 91"/>
                <a:gd name="T90" fmla="*/ 160 w 430"/>
                <a:gd name="T91" fmla="*/ 5 h 91"/>
                <a:gd name="T92" fmla="*/ 64 w 430"/>
                <a:gd name="T93" fmla="*/ 24 h 91"/>
                <a:gd name="T94" fmla="*/ 79 w 430"/>
                <a:gd name="T95" fmla="*/ 80 h 91"/>
                <a:gd name="T96" fmla="*/ 67 w 430"/>
                <a:gd name="T97" fmla="*/ 83 h 91"/>
                <a:gd name="T98" fmla="*/ 91 w 430"/>
                <a:gd name="T99" fmla="*/ 74 h 91"/>
                <a:gd name="T100" fmla="*/ 103 w 430"/>
                <a:gd name="T101" fmla="*/ 19 h 91"/>
                <a:gd name="T102" fmla="*/ 89 w 430"/>
                <a:gd name="T103" fmla="*/ 54 h 91"/>
                <a:gd name="T104" fmla="*/ 73 w 430"/>
                <a:gd name="T105" fmla="*/ 22 h 91"/>
                <a:gd name="T106" fmla="*/ 56 w 430"/>
                <a:gd name="T107" fmla="*/ 71 h 91"/>
                <a:gd name="T108" fmla="*/ 52 w 430"/>
                <a:gd name="T109" fmla="*/ 0 h 91"/>
                <a:gd name="T110" fmla="*/ 47 w 430"/>
                <a:gd name="T111" fmla="*/ 32 h 91"/>
                <a:gd name="T112" fmla="*/ 8 w 430"/>
                <a:gd name="T113" fmla="*/ 1 h 91"/>
                <a:gd name="T114" fmla="*/ 0 w 430"/>
                <a:gd name="T115" fmla="*/ 69 h 91"/>
                <a:gd name="T116" fmla="*/ 10 w 430"/>
                <a:gd name="T117" fmla="*/ 69 h 91"/>
                <a:gd name="T118" fmla="*/ 47 w 430"/>
                <a:gd name="T119" fmla="*/ 6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0" h="91">
                  <a:moveTo>
                    <a:pt x="410" y="6"/>
                  </a:moveTo>
                  <a:cubicBezTo>
                    <a:pt x="414" y="6"/>
                    <a:pt x="414" y="6"/>
                    <a:pt x="414" y="6"/>
                  </a:cubicBezTo>
                  <a:cubicBezTo>
                    <a:pt x="414" y="4"/>
                    <a:pt x="414" y="4"/>
                    <a:pt x="414" y="4"/>
                  </a:cubicBezTo>
                  <a:cubicBezTo>
                    <a:pt x="403" y="4"/>
                    <a:pt x="403" y="4"/>
                    <a:pt x="403" y="4"/>
                  </a:cubicBezTo>
                  <a:cubicBezTo>
                    <a:pt x="403" y="6"/>
                    <a:pt x="403" y="6"/>
                    <a:pt x="403" y="6"/>
                  </a:cubicBezTo>
                  <a:cubicBezTo>
                    <a:pt x="407" y="6"/>
                    <a:pt x="407" y="6"/>
                    <a:pt x="407" y="6"/>
                  </a:cubicBezTo>
                  <a:cubicBezTo>
                    <a:pt x="407" y="18"/>
                    <a:pt x="407" y="18"/>
                    <a:pt x="407" y="18"/>
                  </a:cubicBezTo>
                  <a:cubicBezTo>
                    <a:pt x="410" y="18"/>
                    <a:pt x="410" y="18"/>
                    <a:pt x="410" y="18"/>
                  </a:cubicBezTo>
                  <a:lnTo>
                    <a:pt x="410" y="6"/>
                  </a:lnTo>
                  <a:close/>
                  <a:moveTo>
                    <a:pt x="430" y="4"/>
                  </a:moveTo>
                  <a:cubicBezTo>
                    <a:pt x="426" y="4"/>
                    <a:pt x="426" y="4"/>
                    <a:pt x="426" y="4"/>
                  </a:cubicBezTo>
                  <a:cubicBezTo>
                    <a:pt x="423" y="15"/>
                    <a:pt x="423" y="15"/>
                    <a:pt x="423" y="15"/>
                  </a:cubicBezTo>
                  <a:cubicBezTo>
                    <a:pt x="419" y="4"/>
                    <a:pt x="419" y="4"/>
                    <a:pt x="419" y="4"/>
                  </a:cubicBezTo>
                  <a:cubicBezTo>
                    <a:pt x="416" y="4"/>
                    <a:pt x="416" y="4"/>
                    <a:pt x="416" y="4"/>
                  </a:cubicBezTo>
                  <a:cubicBezTo>
                    <a:pt x="416" y="18"/>
                    <a:pt x="416" y="18"/>
                    <a:pt x="416" y="18"/>
                  </a:cubicBezTo>
                  <a:cubicBezTo>
                    <a:pt x="418" y="18"/>
                    <a:pt x="418" y="18"/>
                    <a:pt x="418" y="18"/>
                  </a:cubicBezTo>
                  <a:cubicBezTo>
                    <a:pt x="418" y="9"/>
                    <a:pt x="418" y="9"/>
                    <a:pt x="418" y="9"/>
                  </a:cubicBezTo>
                  <a:cubicBezTo>
                    <a:pt x="418" y="9"/>
                    <a:pt x="418" y="7"/>
                    <a:pt x="418" y="6"/>
                  </a:cubicBezTo>
                  <a:cubicBezTo>
                    <a:pt x="418" y="8"/>
                    <a:pt x="419" y="8"/>
                    <a:pt x="419" y="9"/>
                  </a:cubicBezTo>
                  <a:cubicBezTo>
                    <a:pt x="422" y="18"/>
                    <a:pt x="422" y="18"/>
                    <a:pt x="422" y="18"/>
                  </a:cubicBezTo>
                  <a:cubicBezTo>
                    <a:pt x="424" y="18"/>
                    <a:pt x="424" y="18"/>
                    <a:pt x="424" y="18"/>
                  </a:cubicBezTo>
                  <a:cubicBezTo>
                    <a:pt x="427" y="9"/>
                    <a:pt x="427" y="9"/>
                    <a:pt x="427" y="9"/>
                  </a:cubicBezTo>
                  <a:cubicBezTo>
                    <a:pt x="427" y="7"/>
                    <a:pt x="427" y="7"/>
                    <a:pt x="428" y="6"/>
                  </a:cubicBezTo>
                  <a:cubicBezTo>
                    <a:pt x="428" y="7"/>
                    <a:pt x="427" y="8"/>
                    <a:pt x="427" y="9"/>
                  </a:cubicBezTo>
                  <a:cubicBezTo>
                    <a:pt x="427" y="18"/>
                    <a:pt x="427" y="18"/>
                    <a:pt x="427" y="18"/>
                  </a:cubicBezTo>
                  <a:cubicBezTo>
                    <a:pt x="430" y="18"/>
                    <a:pt x="430" y="18"/>
                    <a:pt x="430" y="18"/>
                  </a:cubicBezTo>
                  <a:lnTo>
                    <a:pt x="430" y="4"/>
                  </a:lnTo>
                  <a:close/>
                  <a:moveTo>
                    <a:pt x="381" y="58"/>
                  </a:moveTo>
                  <a:cubicBezTo>
                    <a:pt x="381" y="66"/>
                    <a:pt x="381" y="73"/>
                    <a:pt x="395" y="73"/>
                  </a:cubicBezTo>
                  <a:cubicBezTo>
                    <a:pt x="398" y="73"/>
                    <a:pt x="401" y="73"/>
                    <a:pt x="401" y="70"/>
                  </a:cubicBezTo>
                  <a:cubicBezTo>
                    <a:pt x="401" y="66"/>
                    <a:pt x="399" y="66"/>
                    <a:pt x="396" y="66"/>
                  </a:cubicBezTo>
                  <a:cubicBezTo>
                    <a:pt x="393" y="65"/>
                    <a:pt x="391" y="65"/>
                    <a:pt x="391" y="62"/>
                  </a:cubicBezTo>
                  <a:cubicBezTo>
                    <a:pt x="390" y="61"/>
                    <a:pt x="390" y="60"/>
                    <a:pt x="390" y="54"/>
                  </a:cubicBezTo>
                  <a:cubicBezTo>
                    <a:pt x="390" y="28"/>
                    <a:pt x="390" y="28"/>
                    <a:pt x="390" y="28"/>
                  </a:cubicBezTo>
                  <a:cubicBezTo>
                    <a:pt x="397" y="28"/>
                    <a:pt x="397" y="28"/>
                    <a:pt x="397" y="28"/>
                  </a:cubicBezTo>
                  <a:cubicBezTo>
                    <a:pt x="398" y="28"/>
                    <a:pt x="400" y="28"/>
                    <a:pt x="400" y="24"/>
                  </a:cubicBezTo>
                  <a:cubicBezTo>
                    <a:pt x="400" y="20"/>
                    <a:pt x="398" y="20"/>
                    <a:pt x="397" y="20"/>
                  </a:cubicBezTo>
                  <a:cubicBezTo>
                    <a:pt x="390" y="20"/>
                    <a:pt x="390" y="20"/>
                    <a:pt x="390" y="20"/>
                  </a:cubicBezTo>
                  <a:cubicBezTo>
                    <a:pt x="390" y="8"/>
                    <a:pt x="390" y="8"/>
                    <a:pt x="390" y="8"/>
                  </a:cubicBezTo>
                  <a:cubicBezTo>
                    <a:pt x="390" y="7"/>
                    <a:pt x="390" y="4"/>
                    <a:pt x="386" y="4"/>
                  </a:cubicBezTo>
                  <a:cubicBezTo>
                    <a:pt x="381" y="4"/>
                    <a:pt x="381" y="7"/>
                    <a:pt x="381" y="8"/>
                  </a:cubicBezTo>
                  <a:cubicBezTo>
                    <a:pt x="381" y="20"/>
                    <a:pt x="381" y="20"/>
                    <a:pt x="381" y="20"/>
                  </a:cubicBezTo>
                  <a:cubicBezTo>
                    <a:pt x="375" y="20"/>
                    <a:pt x="375" y="20"/>
                    <a:pt x="375" y="20"/>
                  </a:cubicBezTo>
                  <a:cubicBezTo>
                    <a:pt x="374" y="20"/>
                    <a:pt x="372" y="20"/>
                    <a:pt x="372" y="24"/>
                  </a:cubicBezTo>
                  <a:cubicBezTo>
                    <a:pt x="372" y="28"/>
                    <a:pt x="374" y="28"/>
                    <a:pt x="375" y="28"/>
                  </a:cubicBezTo>
                  <a:cubicBezTo>
                    <a:pt x="381" y="28"/>
                    <a:pt x="381" y="28"/>
                    <a:pt x="381" y="28"/>
                  </a:cubicBezTo>
                  <a:lnTo>
                    <a:pt x="381" y="58"/>
                  </a:lnTo>
                  <a:close/>
                  <a:moveTo>
                    <a:pt x="357" y="6"/>
                  </a:moveTo>
                  <a:cubicBezTo>
                    <a:pt x="357" y="9"/>
                    <a:pt x="359" y="12"/>
                    <a:pt x="362" y="12"/>
                  </a:cubicBezTo>
                  <a:cubicBezTo>
                    <a:pt x="366" y="12"/>
                    <a:pt x="368" y="10"/>
                    <a:pt x="368" y="6"/>
                  </a:cubicBezTo>
                  <a:cubicBezTo>
                    <a:pt x="368" y="2"/>
                    <a:pt x="365" y="0"/>
                    <a:pt x="362" y="0"/>
                  </a:cubicBezTo>
                  <a:cubicBezTo>
                    <a:pt x="359" y="0"/>
                    <a:pt x="357" y="2"/>
                    <a:pt x="357" y="6"/>
                  </a:cubicBezTo>
                  <a:moveTo>
                    <a:pt x="367" y="24"/>
                  </a:moveTo>
                  <a:cubicBezTo>
                    <a:pt x="367" y="23"/>
                    <a:pt x="367" y="19"/>
                    <a:pt x="362" y="19"/>
                  </a:cubicBezTo>
                  <a:cubicBezTo>
                    <a:pt x="358" y="19"/>
                    <a:pt x="358" y="23"/>
                    <a:pt x="358" y="24"/>
                  </a:cubicBezTo>
                  <a:cubicBezTo>
                    <a:pt x="358" y="69"/>
                    <a:pt x="358" y="69"/>
                    <a:pt x="358" y="69"/>
                  </a:cubicBezTo>
                  <a:cubicBezTo>
                    <a:pt x="358" y="72"/>
                    <a:pt x="360" y="73"/>
                    <a:pt x="363" y="73"/>
                  </a:cubicBezTo>
                  <a:cubicBezTo>
                    <a:pt x="365" y="73"/>
                    <a:pt x="366" y="72"/>
                    <a:pt x="367" y="71"/>
                  </a:cubicBezTo>
                  <a:cubicBezTo>
                    <a:pt x="367" y="71"/>
                    <a:pt x="367" y="70"/>
                    <a:pt x="367" y="69"/>
                  </a:cubicBezTo>
                  <a:lnTo>
                    <a:pt x="367" y="24"/>
                  </a:lnTo>
                  <a:close/>
                  <a:moveTo>
                    <a:pt x="306" y="5"/>
                  </a:moveTo>
                  <a:cubicBezTo>
                    <a:pt x="306" y="3"/>
                    <a:pt x="305" y="0"/>
                    <a:pt x="301" y="0"/>
                  </a:cubicBezTo>
                  <a:cubicBezTo>
                    <a:pt x="296" y="0"/>
                    <a:pt x="296" y="4"/>
                    <a:pt x="296" y="5"/>
                  </a:cubicBezTo>
                  <a:cubicBezTo>
                    <a:pt x="296" y="69"/>
                    <a:pt x="296" y="69"/>
                    <a:pt x="296" y="69"/>
                  </a:cubicBezTo>
                  <a:cubicBezTo>
                    <a:pt x="296" y="70"/>
                    <a:pt x="297" y="73"/>
                    <a:pt x="301" y="73"/>
                  </a:cubicBezTo>
                  <a:cubicBezTo>
                    <a:pt x="305" y="73"/>
                    <a:pt x="306" y="70"/>
                    <a:pt x="306" y="69"/>
                  </a:cubicBezTo>
                  <a:cubicBezTo>
                    <a:pt x="306" y="49"/>
                    <a:pt x="306" y="49"/>
                    <a:pt x="306" y="49"/>
                  </a:cubicBezTo>
                  <a:cubicBezTo>
                    <a:pt x="317" y="37"/>
                    <a:pt x="317" y="37"/>
                    <a:pt x="317" y="37"/>
                  </a:cubicBezTo>
                  <a:cubicBezTo>
                    <a:pt x="343" y="71"/>
                    <a:pt x="343" y="71"/>
                    <a:pt x="343" y="71"/>
                  </a:cubicBezTo>
                  <a:cubicBezTo>
                    <a:pt x="344" y="72"/>
                    <a:pt x="345" y="73"/>
                    <a:pt x="348" y="73"/>
                  </a:cubicBezTo>
                  <a:cubicBezTo>
                    <a:pt x="351" y="73"/>
                    <a:pt x="353" y="71"/>
                    <a:pt x="353" y="68"/>
                  </a:cubicBezTo>
                  <a:cubicBezTo>
                    <a:pt x="353" y="67"/>
                    <a:pt x="353" y="67"/>
                    <a:pt x="352" y="66"/>
                  </a:cubicBezTo>
                  <a:cubicBezTo>
                    <a:pt x="324" y="31"/>
                    <a:pt x="324" y="31"/>
                    <a:pt x="324" y="31"/>
                  </a:cubicBezTo>
                  <a:cubicBezTo>
                    <a:pt x="347" y="8"/>
                    <a:pt x="347" y="8"/>
                    <a:pt x="347" y="8"/>
                  </a:cubicBezTo>
                  <a:cubicBezTo>
                    <a:pt x="348" y="7"/>
                    <a:pt x="349" y="6"/>
                    <a:pt x="349" y="5"/>
                  </a:cubicBezTo>
                  <a:cubicBezTo>
                    <a:pt x="349" y="3"/>
                    <a:pt x="347" y="0"/>
                    <a:pt x="344" y="0"/>
                  </a:cubicBezTo>
                  <a:cubicBezTo>
                    <a:pt x="342" y="0"/>
                    <a:pt x="341" y="1"/>
                    <a:pt x="341" y="2"/>
                  </a:cubicBezTo>
                  <a:cubicBezTo>
                    <a:pt x="306" y="37"/>
                    <a:pt x="306" y="37"/>
                    <a:pt x="306" y="37"/>
                  </a:cubicBezTo>
                  <a:lnTo>
                    <a:pt x="306" y="5"/>
                  </a:lnTo>
                  <a:close/>
                  <a:moveTo>
                    <a:pt x="264" y="35"/>
                  </a:moveTo>
                  <a:cubicBezTo>
                    <a:pt x="263" y="35"/>
                    <a:pt x="260" y="35"/>
                    <a:pt x="260" y="39"/>
                  </a:cubicBezTo>
                  <a:cubicBezTo>
                    <a:pt x="260" y="43"/>
                    <a:pt x="263" y="43"/>
                    <a:pt x="264" y="43"/>
                  </a:cubicBezTo>
                  <a:cubicBezTo>
                    <a:pt x="282" y="43"/>
                    <a:pt x="282" y="43"/>
                    <a:pt x="282" y="43"/>
                  </a:cubicBezTo>
                  <a:cubicBezTo>
                    <a:pt x="285" y="43"/>
                    <a:pt x="286" y="42"/>
                    <a:pt x="286" y="39"/>
                  </a:cubicBezTo>
                  <a:cubicBezTo>
                    <a:pt x="286" y="35"/>
                    <a:pt x="283" y="35"/>
                    <a:pt x="282" y="35"/>
                  </a:cubicBezTo>
                  <a:lnTo>
                    <a:pt x="264" y="35"/>
                  </a:lnTo>
                  <a:close/>
                  <a:moveTo>
                    <a:pt x="228" y="66"/>
                  </a:moveTo>
                  <a:cubicBezTo>
                    <a:pt x="223" y="66"/>
                    <a:pt x="219" y="64"/>
                    <a:pt x="217" y="61"/>
                  </a:cubicBezTo>
                  <a:cubicBezTo>
                    <a:pt x="214" y="57"/>
                    <a:pt x="213" y="52"/>
                    <a:pt x="213" y="47"/>
                  </a:cubicBezTo>
                  <a:cubicBezTo>
                    <a:pt x="213" y="42"/>
                    <a:pt x="214" y="36"/>
                    <a:pt x="216" y="33"/>
                  </a:cubicBezTo>
                  <a:cubicBezTo>
                    <a:pt x="220" y="27"/>
                    <a:pt x="226" y="27"/>
                    <a:pt x="228" y="27"/>
                  </a:cubicBezTo>
                  <a:cubicBezTo>
                    <a:pt x="241" y="27"/>
                    <a:pt x="244" y="37"/>
                    <a:pt x="244" y="47"/>
                  </a:cubicBezTo>
                  <a:cubicBezTo>
                    <a:pt x="244" y="50"/>
                    <a:pt x="244" y="56"/>
                    <a:pt x="240" y="61"/>
                  </a:cubicBezTo>
                  <a:cubicBezTo>
                    <a:pt x="237" y="65"/>
                    <a:pt x="233" y="66"/>
                    <a:pt x="228" y="66"/>
                  </a:cubicBezTo>
                  <a:moveTo>
                    <a:pt x="254" y="46"/>
                  </a:moveTo>
                  <a:cubicBezTo>
                    <a:pt x="254" y="29"/>
                    <a:pt x="244" y="19"/>
                    <a:pt x="229" y="19"/>
                  </a:cubicBezTo>
                  <a:cubicBezTo>
                    <a:pt x="224" y="19"/>
                    <a:pt x="216" y="20"/>
                    <a:pt x="210" y="27"/>
                  </a:cubicBezTo>
                  <a:cubicBezTo>
                    <a:pt x="204" y="33"/>
                    <a:pt x="203" y="42"/>
                    <a:pt x="203" y="47"/>
                  </a:cubicBezTo>
                  <a:cubicBezTo>
                    <a:pt x="203" y="50"/>
                    <a:pt x="203" y="60"/>
                    <a:pt x="210" y="67"/>
                  </a:cubicBezTo>
                  <a:cubicBezTo>
                    <a:pt x="216" y="73"/>
                    <a:pt x="223" y="74"/>
                    <a:pt x="228" y="74"/>
                  </a:cubicBezTo>
                  <a:cubicBezTo>
                    <a:pt x="233" y="74"/>
                    <a:pt x="241" y="73"/>
                    <a:pt x="247" y="66"/>
                  </a:cubicBezTo>
                  <a:cubicBezTo>
                    <a:pt x="253" y="60"/>
                    <a:pt x="254" y="51"/>
                    <a:pt x="254" y="46"/>
                  </a:cubicBezTo>
                  <a:moveTo>
                    <a:pt x="182" y="24"/>
                  </a:moveTo>
                  <a:cubicBezTo>
                    <a:pt x="182" y="22"/>
                    <a:pt x="181" y="19"/>
                    <a:pt x="177" y="19"/>
                  </a:cubicBezTo>
                  <a:cubicBezTo>
                    <a:pt x="173" y="19"/>
                    <a:pt x="173" y="22"/>
                    <a:pt x="173" y="24"/>
                  </a:cubicBezTo>
                  <a:cubicBezTo>
                    <a:pt x="173" y="69"/>
                    <a:pt x="173" y="69"/>
                    <a:pt x="173" y="69"/>
                  </a:cubicBezTo>
                  <a:cubicBezTo>
                    <a:pt x="173" y="71"/>
                    <a:pt x="173" y="73"/>
                    <a:pt x="177" y="73"/>
                  </a:cubicBezTo>
                  <a:cubicBezTo>
                    <a:pt x="182" y="73"/>
                    <a:pt x="182" y="71"/>
                    <a:pt x="182" y="69"/>
                  </a:cubicBezTo>
                  <a:cubicBezTo>
                    <a:pt x="182" y="49"/>
                    <a:pt x="182" y="49"/>
                    <a:pt x="182" y="49"/>
                  </a:cubicBezTo>
                  <a:cubicBezTo>
                    <a:pt x="182" y="43"/>
                    <a:pt x="182" y="36"/>
                    <a:pt x="189" y="31"/>
                  </a:cubicBezTo>
                  <a:cubicBezTo>
                    <a:pt x="191" y="29"/>
                    <a:pt x="194" y="29"/>
                    <a:pt x="197" y="28"/>
                  </a:cubicBezTo>
                  <a:cubicBezTo>
                    <a:pt x="198" y="28"/>
                    <a:pt x="201" y="28"/>
                    <a:pt x="201" y="24"/>
                  </a:cubicBezTo>
                  <a:cubicBezTo>
                    <a:pt x="201" y="19"/>
                    <a:pt x="196" y="19"/>
                    <a:pt x="195" y="19"/>
                  </a:cubicBezTo>
                  <a:cubicBezTo>
                    <a:pt x="189" y="19"/>
                    <a:pt x="183" y="23"/>
                    <a:pt x="182" y="29"/>
                  </a:cubicBezTo>
                  <a:lnTo>
                    <a:pt x="182" y="24"/>
                  </a:lnTo>
                  <a:close/>
                  <a:moveTo>
                    <a:pt x="151" y="47"/>
                  </a:moveTo>
                  <a:cubicBezTo>
                    <a:pt x="151" y="49"/>
                    <a:pt x="151" y="60"/>
                    <a:pt x="142" y="65"/>
                  </a:cubicBezTo>
                  <a:cubicBezTo>
                    <a:pt x="140" y="66"/>
                    <a:pt x="138" y="66"/>
                    <a:pt x="136" y="66"/>
                  </a:cubicBezTo>
                  <a:cubicBezTo>
                    <a:pt x="124" y="66"/>
                    <a:pt x="121" y="55"/>
                    <a:pt x="121" y="47"/>
                  </a:cubicBezTo>
                  <a:cubicBezTo>
                    <a:pt x="121" y="44"/>
                    <a:pt x="122" y="42"/>
                    <a:pt x="122" y="40"/>
                  </a:cubicBezTo>
                  <a:cubicBezTo>
                    <a:pt x="123" y="32"/>
                    <a:pt x="127" y="27"/>
                    <a:pt x="135" y="27"/>
                  </a:cubicBezTo>
                  <a:cubicBezTo>
                    <a:pt x="139" y="27"/>
                    <a:pt x="144" y="28"/>
                    <a:pt x="148" y="33"/>
                  </a:cubicBezTo>
                  <a:cubicBezTo>
                    <a:pt x="150" y="37"/>
                    <a:pt x="151" y="42"/>
                    <a:pt x="151" y="47"/>
                  </a:cubicBezTo>
                  <a:moveTo>
                    <a:pt x="160" y="5"/>
                  </a:moveTo>
                  <a:cubicBezTo>
                    <a:pt x="160" y="3"/>
                    <a:pt x="159" y="2"/>
                    <a:pt x="157" y="1"/>
                  </a:cubicBezTo>
                  <a:cubicBezTo>
                    <a:pt x="156" y="0"/>
                    <a:pt x="155" y="0"/>
                    <a:pt x="155" y="0"/>
                  </a:cubicBezTo>
                  <a:cubicBezTo>
                    <a:pt x="153" y="0"/>
                    <a:pt x="152" y="1"/>
                    <a:pt x="151" y="3"/>
                  </a:cubicBezTo>
                  <a:cubicBezTo>
                    <a:pt x="151" y="3"/>
                    <a:pt x="151" y="4"/>
                    <a:pt x="151" y="5"/>
                  </a:cubicBezTo>
                  <a:cubicBezTo>
                    <a:pt x="151" y="27"/>
                    <a:pt x="151" y="27"/>
                    <a:pt x="151" y="27"/>
                  </a:cubicBezTo>
                  <a:cubicBezTo>
                    <a:pt x="149" y="25"/>
                    <a:pt x="145" y="19"/>
                    <a:pt x="134" y="19"/>
                  </a:cubicBezTo>
                  <a:cubicBezTo>
                    <a:pt x="117" y="19"/>
                    <a:pt x="112" y="33"/>
                    <a:pt x="112" y="46"/>
                  </a:cubicBezTo>
                  <a:cubicBezTo>
                    <a:pt x="112" y="61"/>
                    <a:pt x="118" y="74"/>
                    <a:pt x="134" y="74"/>
                  </a:cubicBezTo>
                  <a:cubicBezTo>
                    <a:pt x="139" y="74"/>
                    <a:pt x="143" y="73"/>
                    <a:pt x="146" y="71"/>
                  </a:cubicBezTo>
                  <a:cubicBezTo>
                    <a:pt x="149" y="69"/>
                    <a:pt x="150" y="68"/>
                    <a:pt x="151" y="67"/>
                  </a:cubicBezTo>
                  <a:cubicBezTo>
                    <a:pt x="151" y="69"/>
                    <a:pt x="151" y="70"/>
                    <a:pt x="151" y="71"/>
                  </a:cubicBezTo>
                  <a:cubicBezTo>
                    <a:pt x="151" y="72"/>
                    <a:pt x="153" y="73"/>
                    <a:pt x="155" y="73"/>
                  </a:cubicBezTo>
                  <a:cubicBezTo>
                    <a:pt x="159" y="73"/>
                    <a:pt x="160" y="70"/>
                    <a:pt x="160" y="69"/>
                  </a:cubicBezTo>
                  <a:lnTo>
                    <a:pt x="160" y="5"/>
                  </a:lnTo>
                  <a:close/>
                  <a:moveTo>
                    <a:pt x="73" y="22"/>
                  </a:moveTo>
                  <a:cubicBezTo>
                    <a:pt x="73" y="21"/>
                    <a:pt x="72" y="19"/>
                    <a:pt x="69" y="19"/>
                  </a:cubicBezTo>
                  <a:cubicBezTo>
                    <a:pt x="66" y="19"/>
                    <a:pt x="64" y="21"/>
                    <a:pt x="64" y="24"/>
                  </a:cubicBezTo>
                  <a:cubicBezTo>
                    <a:pt x="64" y="25"/>
                    <a:pt x="64" y="25"/>
                    <a:pt x="64" y="26"/>
                  </a:cubicBezTo>
                  <a:cubicBezTo>
                    <a:pt x="83" y="73"/>
                    <a:pt x="83" y="73"/>
                    <a:pt x="83" y="73"/>
                  </a:cubicBezTo>
                  <a:cubicBezTo>
                    <a:pt x="81" y="77"/>
                    <a:pt x="81" y="78"/>
                    <a:pt x="79" y="80"/>
                  </a:cubicBezTo>
                  <a:cubicBezTo>
                    <a:pt x="78" y="82"/>
                    <a:pt x="75" y="83"/>
                    <a:pt x="73" y="83"/>
                  </a:cubicBezTo>
                  <a:cubicBezTo>
                    <a:pt x="72" y="83"/>
                    <a:pt x="69" y="82"/>
                    <a:pt x="69" y="82"/>
                  </a:cubicBezTo>
                  <a:cubicBezTo>
                    <a:pt x="68" y="82"/>
                    <a:pt x="67" y="82"/>
                    <a:pt x="67" y="83"/>
                  </a:cubicBezTo>
                  <a:cubicBezTo>
                    <a:pt x="66" y="83"/>
                    <a:pt x="66" y="85"/>
                    <a:pt x="66" y="86"/>
                  </a:cubicBezTo>
                  <a:cubicBezTo>
                    <a:pt x="66" y="90"/>
                    <a:pt x="68" y="91"/>
                    <a:pt x="73" y="91"/>
                  </a:cubicBezTo>
                  <a:cubicBezTo>
                    <a:pt x="85" y="91"/>
                    <a:pt x="88" y="84"/>
                    <a:pt x="91" y="74"/>
                  </a:cubicBezTo>
                  <a:cubicBezTo>
                    <a:pt x="108" y="25"/>
                    <a:pt x="108" y="25"/>
                    <a:pt x="108" y="25"/>
                  </a:cubicBezTo>
                  <a:cubicBezTo>
                    <a:pt x="108" y="25"/>
                    <a:pt x="108" y="24"/>
                    <a:pt x="108" y="24"/>
                  </a:cubicBezTo>
                  <a:cubicBezTo>
                    <a:pt x="108" y="21"/>
                    <a:pt x="106" y="19"/>
                    <a:pt x="103" y="19"/>
                  </a:cubicBezTo>
                  <a:cubicBezTo>
                    <a:pt x="100" y="19"/>
                    <a:pt x="99" y="21"/>
                    <a:pt x="99" y="22"/>
                  </a:cubicBezTo>
                  <a:cubicBezTo>
                    <a:pt x="91" y="47"/>
                    <a:pt x="91" y="47"/>
                    <a:pt x="91" y="47"/>
                  </a:cubicBezTo>
                  <a:cubicBezTo>
                    <a:pt x="91" y="48"/>
                    <a:pt x="89" y="53"/>
                    <a:pt x="89" y="54"/>
                  </a:cubicBezTo>
                  <a:cubicBezTo>
                    <a:pt x="88" y="57"/>
                    <a:pt x="87" y="59"/>
                    <a:pt x="87" y="62"/>
                  </a:cubicBezTo>
                  <a:cubicBezTo>
                    <a:pt x="86" y="60"/>
                    <a:pt x="86" y="58"/>
                    <a:pt x="85" y="54"/>
                  </a:cubicBezTo>
                  <a:lnTo>
                    <a:pt x="73" y="22"/>
                  </a:lnTo>
                  <a:close/>
                  <a:moveTo>
                    <a:pt x="47" y="69"/>
                  </a:moveTo>
                  <a:cubicBezTo>
                    <a:pt x="47" y="70"/>
                    <a:pt x="48" y="73"/>
                    <a:pt x="52" y="73"/>
                  </a:cubicBezTo>
                  <a:cubicBezTo>
                    <a:pt x="54" y="73"/>
                    <a:pt x="56" y="72"/>
                    <a:pt x="56" y="71"/>
                  </a:cubicBezTo>
                  <a:cubicBezTo>
                    <a:pt x="57" y="70"/>
                    <a:pt x="57" y="70"/>
                    <a:pt x="57" y="69"/>
                  </a:cubicBezTo>
                  <a:cubicBezTo>
                    <a:pt x="57" y="5"/>
                    <a:pt x="57" y="5"/>
                    <a:pt x="57" y="5"/>
                  </a:cubicBezTo>
                  <a:cubicBezTo>
                    <a:pt x="57" y="4"/>
                    <a:pt x="56" y="0"/>
                    <a:pt x="52" y="0"/>
                  </a:cubicBezTo>
                  <a:cubicBezTo>
                    <a:pt x="49" y="0"/>
                    <a:pt x="48" y="2"/>
                    <a:pt x="48" y="3"/>
                  </a:cubicBezTo>
                  <a:cubicBezTo>
                    <a:pt x="47" y="3"/>
                    <a:pt x="47" y="4"/>
                    <a:pt x="47" y="5"/>
                  </a:cubicBezTo>
                  <a:cubicBezTo>
                    <a:pt x="47" y="32"/>
                    <a:pt x="47" y="32"/>
                    <a:pt x="47" y="32"/>
                  </a:cubicBezTo>
                  <a:cubicBezTo>
                    <a:pt x="10" y="32"/>
                    <a:pt x="10" y="32"/>
                    <a:pt x="10" y="32"/>
                  </a:cubicBezTo>
                  <a:cubicBezTo>
                    <a:pt x="10" y="5"/>
                    <a:pt x="10" y="5"/>
                    <a:pt x="10" y="5"/>
                  </a:cubicBezTo>
                  <a:cubicBezTo>
                    <a:pt x="10" y="3"/>
                    <a:pt x="10" y="2"/>
                    <a:pt x="8" y="1"/>
                  </a:cubicBezTo>
                  <a:cubicBezTo>
                    <a:pt x="7" y="0"/>
                    <a:pt x="6" y="0"/>
                    <a:pt x="5" y="0"/>
                  </a:cubicBezTo>
                  <a:cubicBezTo>
                    <a:pt x="1" y="0"/>
                    <a:pt x="0" y="4"/>
                    <a:pt x="0" y="5"/>
                  </a:cubicBezTo>
                  <a:cubicBezTo>
                    <a:pt x="0" y="69"/>
                    <a:pt x="0" y="69"/>
                    <a:pt x="0" y="69"/>
                  </a:cubicBezTo>
                  <a:cubicBezTo>
                    <a:pt x="0" y="70"/>
                    <a:pt x="1" y="72"/>
                    <a:pt x="3" y="73"/>
                  </a:cubicBezTo>
                  <a:cubicBezTo>
                    <a:pt x="3" y="73"/>
                    <a:pt x="4" y="73"/>
                    <a:pt x="5" y="73"/>
                  </a:cubicBezTo>
                  <a:cubicBezTo>
                    <a:pt x="9" y="73"/>
                    <a:pt x="10" y="70"/>
                    <a:pt x="10" y="69"/>
                  </a:cubicBezTo>
                  <a:cubicBezTo>
                    <a:pt x="10" y="40"/>
                    <a:pt x="10" y="40"/>
                    <a:pt x="10" y="40"/>
                  </a:cubicBezTo>
                  <a:cubicBezTo>
                    <a:pt x="47" y="40"/>
                    <a:pt x="47" y="40"/>
                    <a:pt x="47" y="40"/>
                  </a:cubicBezTo>
                  <a:lnTo>
                    <a:pt x="47" y="69"/>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4">
              <a:extLst>
                <a:ext uri="{FF2B5EF4-FFF2-40B4-BE49-F238E27FC236}">
                  <a16:creationId xmlns:a16="http://schemas.microsoft.com/office/drawing/2014/main" id="{428B5FFB-98B0-4849-9E8F-1CE8E38839B6}"/>
                </a:ext>
              </a:extLst>
            </p:cNvPr>
            <p:cNvSpPr>
              <a:spLocks noEditPoints="1"/>
            </p:cNvSpPr>
            <p:nvPr/>
          </p:nvSpPr>
          <p:spPr bwMode="auto">
            <a:xfrm>
              <a:off x="9193213" y="6146800"/>
              <a:ext cx="1274763" cy="330200"/>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pic>
        <p:nvPicPr>
          <p:cNvPr id="11" name="White Frame">
            <a:extLst>
              <a:ext uri="{FF2B5EF4-FFF2-40B4-BE49-F238E27FC236}">
                <a16:creationId xmlns:a16="http://schemas.microsoft.com/office/drawing/2014/main" id="{7843285F-0DD3-4191-B086-35A68CA43A4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0" y="2291"/>
            <a:ext cx="12196074" cy="6855709"/>
          </a:xfrm>
          <a:prstGeom prst="rect">
            <a:avLst/>
          </a:prstGeom>
        </p:spPr>
      </p:pic>
      <p:sp>
        <p:nvSpPr>
          <p:cNvPr id="10" name="Wellspect">
            <a:extLst>
              <a:ext uri="{FF2B5EF4-FFF2-40B4-BE49-F238E27FC236}">
                <a16:creationId xmlns:a16="http://schemas.microsoft.com/office/drawing/2014/main" id="{48988171-71BD-490C-815F-659FD4D8FE6C}"/>
              </a:ext>
            </a:extLst>
          </p:cNvPr>
          <p:cNvSpPr>
            <a:spLocks noEditPoints="1"/>
          </p:cNvSpPr>
          <p:nvPr userDrawn="1"/>
        </p:nvSpPr>
        <p:spPr bwMode="auto">
          <a:xfrm>
            <a:off x="10528300" y="21929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151013374"/>
      </p:ext>
    </p:extLst>
  </p:cSld>
  <p:clrMap bg1="dk1" tx1="lt1" bg2="dk2" tx2="lt2" accent1="accent1" accent2="accent2" accent3="accent3" accent4="accent4" accent5="accent5" accent6="accent6" hlink="hlink" folHlink="folHlink"/>
  <p:sldLayoutIdLst>
    <p:sldLayoutId id="2147483710" r:id="rId1"/>
    <p:sldLayoutId id="2147483711" r:id="rId2"/>
    <p:sldLayoutId id="2147483712" r:id="rId3"/>
  </p:sldLayoutIdLst>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304357"/>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978793"/>
            <a:ext cx="10515600" cy="1223493"/>
          </a:xfrm>
          <a:prstGeom prst="rect">
            <a:avLst/>
          </a:prstGeom>
        </p:spPr>
        <p:txBody>
          <a:bodyPr vert="horz" lIns="91440" tIns="45720" rIns="91440" bIns="45720" rtlCol="0" anchor="ctr">
            <a:normAutofit/>
          </a:bodyPr>
          <a:lstStyle/>
          <a:p>
            <a:r>
              <a:rPr lang="en-US" dirty="0"/>
              <a:t>Click to edit Master title style</a:t>
            </a:r>
          </a:p>
        </p:txBody>
      </p:sp>
      <p:sp>
        <p:nvSpPr>
          <p:cNvPr id="14" name="Navina">
            <a:extLst>
              <a:ext uri="{FF2B5EF4-FFF2-40B4-BE49-F238E27FC236}">
                <a16:creationId xmlns:a16="http://schemas.microsoft.com/office/drawing/2014/main" id="{88703749-B591-4C0F-BD0A-30AE1D4E5357}"/>
              </a:ext>
            </a:extLst>
          </p:cNvPr>
          <p:cNvSpPr>
            <a:spLocks noEditPoints="1"/>
          </p:cNvSpPr>
          <p:nvPr userDrawn="1"/>
        </p:nvSpPr>
        <p:spPr bwMode="auto">
          <a:xfrm>
            <a:off x="10445752" y="6146800"/>
            <a:ext cx="1420812" cy="331787"/>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pic>
        <p:nvPicPr>
          <p:cNvPr id="8" name="White Frame">
            <a:extLst>
              <a:ext uri="{FF2B5EF4-FFF2-40B4-BE49-F238E27FC236}">
                <a16:creationId xmlns:a16="http://schemas.microsoft.com/office/drawing/2014/main" id="{BA472455-EDD4-4D89-A8BA-B172FD7D984D}"/>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0" y="2291"/>
            <a:ext cx="12196074" cy="6855709"/>
          </a:xfrm>
          <a:prstGeom prst="rect">
            <a:avLst/>
          </a:prstGeom>
        </p:spPr>
      </p:pic>
      <p:sp>
        <p:nvSpPr>
          <p:cNvPr id="10" name="Wellspect">
            <a:extLst>
              <a:ext uri="{FF2B5EF4-FFF2-40B4-BE49-F238E27FC236}">
                <a16:creationId xmlns:a16="http://schemas.microsoft.com/office/drawing/2014/main" id="{48988171-71BD-490C-815F-659FD4D8FE6C}"/>
              </a:ext>
            </a:extLst>
          </p:cNvPr>
          <p:cNvSpPr>
            <a:spLocks noEditPoints="1"/>
          </p:cNvSpPr>
          <p:nvPr userDrawn="1"/>
        </p:nvSpPr>
        <p:spPr bwMode="auto">
          <a:xfrm>
            <a:off x="10528300" y="21929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923116092"/>
      </p:ext>
    </p:extLst>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Lst>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304357"/>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978793"/>
            <a:ext cx="10515600" cy="1223493"/>
          </a:xfrm>
          <a:prstGeom prst="rect">
            <a:avLst/>
          </a:prstGeom>
        </p:spPr>
        <p:txBody>
          <a:bodyPr vert="horz" lIns="91440" tIns="45720" rIns="91440" bIns="45720" rtlCol="0" anchor="ctr">
            <a:normAutofit/>
          </a:bodyPr>
          <a:lstStyle/>
          <a:p>
            <a:r>
              <a:rPr lang="en-US" dirty="0"/>
              <a:t>Click to edit Master title style</a:t>
            </a:r>
          </a:p>
        </p:txBody>
      </p:sp>
      <p:grpSp>
        <p:nvGrpSpPr>
          <p:cNvPr id="16" name="Navina Smart">
            <a:extLst>
              <a:ext uri="{FF2B5EF4-FFF2-40B4-BE49-F238E27FC236}">
                <a16:creationId xmlns:a16="http://schemas.microsoft.com/office/drawing/2014/main" id="{66AD731D-9266-42ED-A6C6-62419BA18C38}"/>
              </a:ext>
            </a:extLst>
          </p:cNvPr>
          <p:cNvGrpSpPr/>
          <p:nvPr userDrawn="1"/>
        </p:nvGrpSpPr>
        <p:grpSpPr>
          <a:xfrm>
            <a:off x="9503866" y="6146799"/>
            <a:ext cx="2271712" cy="331787"/>
            <a:chOff x="3827463" y="-796925"/>
            <a:chExt cx="2271712" cy="331787"/>
          </a:xfrm>
        </p:grpSpPr>
        <p:sp>
          <p:nvSpPr>
            <p:cNvPr id="17" name="Freeform 5">
              <a:extLst>
                <a:ext uri="{FF2B5EF4-FFF2-40B4-BE49-F238E27FC236}">
                  <a16:creationId xmlns:a16="http://schemas.microsoft.com/office/drawing/2014/main" id="{3CB882FA-7146-4310-93AD-3EFC83B6E634}"/>
                </a:ext>
              </a:extLst>
            </p:cNvPr>
            <p:cNvSpPr>
              <a:spLocks noEditPoints="1"/>
            </p:cNvSpPr>
            <p:nvPr userDrawn="1"/>
          </p:nvSpPr>
          <p:spPr bwMode="auto">
            <a:xfrm>
              <a:off x="5262563" y="-709613"/>
              <a:ext cx="836612" cy="241300"/>
            </a:xfrm>
            <a:custGeom>
              <a:avLst/>
              <a:gdLst>
                <a:gd name="T0" fmla="*/ 257 w 263"/>
                <a:gd name="T1" fmla="*/ 73 h 74"/>
                <a:gd name="T2" fmla="*/ 258 w 263"/>
                <a:gd name="T3" fmla="*/ 66 h 74"/>
                <a:gd name="T4" fmla="*/ 252 w 263"/>
                <a:gd name="T5" fmla="*/ 54 h 74"/>
                <a:gd name="T6" fmla="*/ 258 w 263"/>
                <a:gd name="T7" fmla="*/ 28 h 74"/>
                <a:gd name="T8" fmla="*/ 258 w 263"/>
                <a:gd name="T9" fmla="*/ 20 h 74"/>
                <a:gd name="T10" fmla="*/ 252 w 263"/>
                <a:gd name="T11" fmla="*/ 8 h 74"/>
                <a:gd name="T12" fmla="*/ 243 w 263"/>
                <a:gd name="T13" fmla="*/ 8 h 74"/>
                <a:gd name="T14" fmla="*/ 237 w 263"/>
                <a:gd name="T15" fmla="*/ 20 h 74"/>
                <a:gd name="T16" fmla="*/ 237 w 263"/>
                <a:gd name="T17" fmla="*/ 28 h 74"/>
                <a:gd name="T18" fmla="*/ 243 w 263"/>
                <a:gd name="T19" fmla="*/ 58 h 74"/>
                <a:gd name="T20" fmla="*/ 209 w 263"/>
                <a:gd name="T21" fmla="*/ 19 h 74"/>
                <a:gd name="T22" fmla="*/ 205 w 263"/>
                <a:gd name="T23" fmla="*/ 69 h 74"/>
                <a:gd name="T24" fmla="*/ 214 w 263"/>
                <a:gd name="T25" fmla="*/ 69 h 74"/>
                <a:gd name="T26" fmla="*/ 221 w 263"/>
                <a:gd name="T27" fmla="*/ 31 h 74"/>
                <a:gd name="T28" fmla="*/ 233 w 263"/>
                <a:gd name="T29" fmla="*/ 24 h 74"/>
                <a:gd name="T30" fmla="*/ 214 w 263"/>
                <a:gd name="T31" fmla="*/ 29 h 74"/>
                <a:gd name="T32" fmla="*/ 176 w 263"/>
                <a:gd name="T33" fmla="*/ 47 h 74"/>
                <a:gd name="T34" fmla="*/ 180 w 263"/>
                <a:gd name="T35" fmla="*/ 61 h 74"/>
                <a:gd name="T36" fmla="*/ 159 w 263"/>
                <a:gd name="T37" fmla="*/ 58 h 74"/>
                <a:gd name="T38" fmla="*/ 171 w 263"/>
                <a:gd name="T39" fmla="*/ 49 h 74"/>
                <a:gd name="T40" fmla="*/ 192 w 263"/>
                <a:gd name="T41" fmla="*/ 39 h 74"/>
                <a:gd name="T42" fmla="*/ 172 w 263"/>
                <a:gd name="T43" fmla="*/ 19 h 74"/>
                <a:gd name="T44" fmla="*/ 152 w 263"/>
                <a:gd name="T45" fmla="*/ 33 h 74"/>
                <a:gd name="T46" fmla="*/ 161 w 263"/>
                <a:gd name="T47" fmla="*/ 34 h 74"/>
                <a:gd name="T48" fmla="*/ 183 w 263"/>
                <a:gd name="T49" fmla="*/ 35 h 74"/>
                <a:gd name="T50" fmla="*/ 174 w 263"/>
                <a:gd name="T51" fmla="*/ 41 h 74"/>
                <a:gd name="T52" fmla="*/ 150 w 263"/>
                <a:gd name="T53" fmla="*/ 58 h 74"/>
                <a:gd name="T54" fmla="*/ 183 w 263"/>
                <a:gd name="T55" fmla="*/ 66 h 74"/>
                <a:gd name="T56" fmla="*/ 188 w 263"/>
                <a:gd name="T57" fmla="*/ 73 h 74"/>
                <a:gd name="T58" fmla="*/ 192 w 263"/>
                <a:gd name="T59" fmla="*/ 39 h 74"/>
                <a:gd name="T60" fmla="*/ 71 w 263"/>
                <a:gd name="T61" fmla="*/ 73 h 74"/>
                <a:gd name="T62" fmla="*/ 76 w 263"/>
                <a:gd name="T63" fmla="*/ 69 h 74"/>
                <a:gd name="T64" fmla="*/ 79 w 263"/>
                <a:gd name="T65" fmla="*/ 33 h 74"/>
                <a:gd name="T66" fmla="*/ 98 w 263"/>
                <a:gd name="T67" fmla="*/ 36 h 74"/>
                <a:gd name="T68" fmla="*/ 98 w 263"/>
                <a:gd name="T69" fmla="*/ 69 h 74"/>
                <a:gd name="T70" fmla="*/ 103 w 263"/>
                <a:gd name="T71" fmla="*/ 73 h 74"/>
                <a:gd name="T72" fmla="*/ 108 w 263"/>
                <a:gd name="T73" fmla="*/ 69 h 74"/>
                <a:gd name="T74" fmla="*/ 110 w 263"/>
                <a:gd name="T75" fmla="*/ 33 h 74"/>
                <a:gd name="T76" fmla="*/ 130 w 263"/>
                <a:gd name="T77" fmla="*/ 38 h 74"/>
                <a:gd name="T78" fmla="*/ 130 w 263"/>
                <a:gd name="T79" fmla="*/ 69 h 74"/>
                <a:gd name="T80" fmla="*/ 135 w 263"/>
                <a:gd name="T81" fmla="*/ 73 h 74"/>
                <a:gd name="T82" fmla="*/ 140 w 263"/>
                <a:gd name="T83" fmla="*/ 38 h 74"/>
                <a:gd name="T84" fmla="*/ 122 w 263"/>
                <a:gd name="T85" fmla="*/ 19 h 74"/>
                <a:gd name="T86" fmla="*/ 100 w 263"/>
                <a:gd name="T87" fmla="*/ 21 h 74"/>
                <a:gd name="T88" fmla="*/ 76 w 263"/>
                <a:gd name="T89" fmla="*/ 26 h 74"/>
                <a:gd name="T90" fmla="*/ 69 w 263"/>
                <a:gd name="T91" fmla="*/ 20 h 74"/>
                <a:gd name="T92" fmla="*/ 67 w 263"/>
                <a:gd name="T93" fmla="*/ 69 h 74"/>
                <a:gd name="T94" fmla="*/ 16 w 263"/>
                <a:gd name="T95" fmla="*/ 25 h 74"/>
                <a:gd name="T96" fmla="*/ 18 w 263"/>
                <a:gd name="T97" fmla="*/ 10 h 74"/>
                <a:gd name="T98" fmla="*/ 43 w 263"/>
                <a:gd name="T99" fmla="*/ 17 h 74"/>
                <a:gd name="T100" fmla="*/ 48 w 263"/>
                <a:gd name="T101" fmla="*/ 22 h 74"/>
                <a:gd name="T102" fmla="*/ 47 w 263"/>
                <a:gd name="T103" fmla="*/ 5 h 74"/>
                <a:gd name="T104" fmla="*/ 4 w 263"/>
                <a:gd name="T105" fmla="*/ 20 h 74"/>
                <a:gd name="T106" fmla="*/ 21 w 263"/>
                <a:gd name="T107" fmla="*/ 38 h 74"/>
                <a:gd name="T108" fmla="*/ 41 w 263"/>
                <a:gd name="T109" fmla="*/ 46 h 74"/>
                <a:gd name="T110" fmla="*/ 41 w 263"/>
                <a:gd name="T111" fmla="*/ 62 h 74"/>
                <a:gd name="T112" fmla="*/ 16 w 263"/>
                <a:gd name="T113" fmla="*/ 62 h 74"/>
                <a:gd name="T114" fmla="*/ 6 w 263"/>
                <a:gd name="T115" fmla="*/ 49 h 74"/>
                <a:gd name="T116" fmla="*/ 9 w 263"/>
                <a:gd name="T117" fmla="*/ 68 h 74"/>
                <a:gd name="T118" fmla="*/ 55 w 263"/>
                <a:gd name="T119" fmla="*/ 53 h 74"/>
                <a:gd name="T120" fmla="*/ 26 w 263"/>
                <a:gd name="T121"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 h="74">
                  <a:moveTo>
                    <a:pt x="243" y="58"/>
                  </a:moveTo>
                  <a:cubicBezTo>
                    <a:pt x="243" y="66"/>
                    <a:pt x="243" y="73"/>
                    <a:pt x="257" y="73"/>
                  </a:cubicBezTo>
                  <a:cubicBezTo>
                    <a:pt x="260" y="73"/>
                    <a:pt x="263" y="73"/>
                    <a:pt x="263" y="70"/>
                  </a:cubicBezTo>
                  <a:cubicBezTo>
                    <a:pt x="263" y="66"/>
                    <a:pt x="260" y="66"/>
                    <a:pt x="258" y="66"/>
                  </a:cubicBezTo>
                  <a:cubicBezTo>
                    <a:pt x="255" y="65"/>
                    <a:pt x="253" y="65"/>
                    <a:pt x="253" y="62"/>
                  </a:cubicBezTo>
                  <a:cubicBezTo>
                    <a:pt x="252" y="61"/>
                    <a:pt x="252" y="60"/>
                    <a:pt x="252" y="54"/>
                  </a:cubicBezTo>
                  <a:cubicBezTo>
                    <a:pt x="252" y="28"/>
                    <a:pt x="252" y="28"/>
                    <a:pt x="252" y="28"/>
                  </a:cubicBezTo>
                  <a:cubicBezTo>
                    <a:pt x="258" y="28"/>
                    <a:pt x="258" y="28"/>
                    <a:pt x="258" y="28"/>
                  </a:cubicBezTo>
                  <a:cubicBezTo>
                    <a:pt x="260" y="28"/>
                    <a:pt x="262" y="28"/>
                    <a:pt x="262" y="24"/>
                  </a:cubicBezTo>
                  <a:cubicBezTo>
                    <a:pt x="262" y="20"/>
                    <a:pt x="260" y="20"/>
                    <a:pt x="258" y="20"/>
                  </a:cubicBezTo>
                  <a:cubicBezTo>
                    <a:pt x="252" y="20"/>
                    <a:pt x="252" y="20"/>
                    <a:pt x="252" y="20"/>
                  </a:cubicBezTo>
                  <a:cubicBezTo>
                    <a:pt x="252" y="8"/>
                    <a:pt x="252" y="8"/>
                    <a:pt x="252" y="8"/>
                  </a:cubicBezTo>
                  <a:cubicBezTo>
                    <a:pt x="252" y="7"/>
                    <a:pt x="252" y="4"/>
                    <a:pt x="247" y="4"/>
                  </a:cubicBezTo>
                  <a:cubicBezTo>
                    <a:pt x="243" y="4"/>
                    <a:pt x="243" y="7"/>
                    <a:pt x="243" y="8"/>
                  </a:cubicBezTo>
                  <a:cubicBezTo>
                    <a:pt x="243" y="20"/>
                    <a:pt x="243" y="20"/>
                    <a:pt x="243" y="20"/>
                  </a:cubicBezTo>
                  <a:cubicBezTo>
                    <a:pt x="237" y="20"/>
                    <a:pt x="237" y="20"/>
                    <a:pt x="237" y="20"/>
                  </a:cubicBezTo>
                  <a:cubicBezTo>
                    <a:pt x="236" y="20"/>
                    <a:pt x="233" y="20"/>
                    <a:pt x="233" y="24"/>
                  </a:cubicBezTo>
                  <a:cubicBezTo>
                    <a:pt x="233" y="28"/>
                    <a:pt x="236" y="28"/>
                    <a:pt x="237" y="28"/>
                  </a:cubicBezTo>
                  <a:cubicBezTo>
                    <a:pt x="243" y="28"/>
                    <a:pt x="243" y="28"/>
                    <a:pt x="243" y="28"/>
                  </a:cubicBezTo>
                  <a:lnTo>
                    <a:pt x="243" y="58"/>
                  </a:lnTo>
                  <a:close/>
                  <a:moveTo>
                    <a:pt x="214" y="24"/>
                  </a:moveTo>
                  <a:cubicBezTo>
                    <a:pt x="214" y="22"/>
                    <a:pt x="213" y="19"/>
                    <a:pt x="209" y="19"/>
                  </a:cubicBezTo>
                  <a:cubicBezTo>
                    <a:pt x="205" y="19"/>
                    <a:pt x="205" y="22"/>
                    <a:pt x="205" y="24"/>
                  </a:cubicBezTo>
                  <a:cubicBezTo>
                    <a:pt x="205" y="69"/>
                    <a:pt x="205" y="69"/>
                    <a:pt x="205" y="69"/>
                  </a:cubicBezTo>
                  <a:cubicBezTo>
                    <a:pt x="205" y="71"/>
                    <a:pt x="205" y="73"/>
                    <a:pt x="209" y="73"/>
                  </a:cubicBezTo>
                  <a:cubicBezTo>
                    <a:pt x="214" y="73"/>
                    <a:pt x="214" y="71"/>
                    <a:pt x="214" y="69"/>
                  </a:cubicBezTo>
                  <a:cubicBezTo>
                    <a:pt x="214" y="49"/>
                    <a:pt x="214" y="49"/>
                    <a:pt x="214" y="49"/>
                  </a:cubicBezTo>
                  <a:cubicBezTo>
                    <a:pt x="214" y="43"/>
                    <a:pt x="214" y="36"/>
                    <a:pt x="221" y="31"/>
                  </a:cubicBezTo>
                  <a:cubicBezTo>
                    <a:pt x="224" y="29"/>
                    <a:pt x="226" y="29"/>
                    <a:pt x="229" y="28"/>
                  </a:cubicBezTo>
                  <a:cubicBezTo>
                    <a:pt x="230" y="28"/>
                    <a:pt x="233" y="28"/>
                    <a:pt x="233" y="24"/>
                  </a:cubicBezTo>
                  <a:cubicBezTo>
                    <a:pt x="233" y="19"/>
                    <a:pt x="229" y="19"/>
                    <a:pt x="227" y="19"/>
                  </a:cubicBezTo>
                  <a:cubicBezTo>
                    <a:pt x="221" y="19"/>
                    <a:pt x="216" y="23"/>
                    <a:pt x="214" y="29"/>
                  </a:cubicBezTo>
                  <a:lnTo>
                    <a:pt x="214" y="24"/>
                  </a:lnTo>
                  <a:close/>
                  <a:moveTo>
                    <a:pt x="176" y="47"/>
                  </a:moveTo>
                  <a:cubicBezTo>
                    <a:pt x="180" y="47"/>
                    <a:pt x="181" y="46"/>
                    <a:pt x="183" y="46"/>
                  </a:cubicBezTo>
                  <a:cubicBezTo>
                    <a:pt x="183" y="52"/>
                    <a:pt x="183" y="57"/>
                    <a:pt x="180" y="61"/>
                  </a:cubicBezTo>
                  <a:cubicBezTo>
                    <a:pt x="179" y="63"/>
                    <a:pt x="175" y="66"/>
                    <a:pt x="169" y="66"/>
                  </a:cubicBezTo>
                  <a:cubicBezTo>
                    <a:pt x="164" y="66"/>
                    <a:pt x="159" y="63"/>
                    <a:pt x="159" y="58"/>
                  </a:cubicBezTo>
                  <a:cubicBezTo>
                    <a:pt x="159" y="52"/>
                    <a:pt x="164" y="51"/>
                    <a:pt x="166" y="50"/>
                  </a:cubicBezTo>
                  <a:cubicBezTo>
                    <a:pt x="167" y="50"/>
                    <a:pt x="169" y="49"/>
                    <a:pt x="171" y="49"/>
                  </a:cubicBezTo>
                  <a:lnTo>
                    <a:pt x="176" y="47"/>
                  </a:lnTo>
                  <a:close/>
                  <a:moveTo>
                    <a:pt x="192" y="39"/>
                  </a:moveTo>
                  <a:cubicBezTo>
                    <a:pt x="192" y="34"/>
                    <a:pt x="192" y="29"/>
                    <a:pt x="188" y="25"/>
                  </a:cubicBezTo>
                  <a:cubicBezTo>
                    <a:pt x="184" y="20"/>
                    <a:pt x="178" y="19"/>
                    <a:pt x="172" y="19"/>
                  </a:cubicBezTo>
                  <a:cubicBezTo>
                    <a:pt x="165" y="19"/>
                    <a:pt x="158" y="21"/>
                    <a:pt x="154" y="27"/>
                  </a:cubicBezTo>
                  <a:cubicBezTo>
                    <a:pt x="153" y="28"/>
                    <a:pt x="152" y="31"/>
                    <a:pt x="152" y="33"/>
                  </a:cubicBezTo>
                  <a:cubicBezTo>
                    <a:pt x="152" y="35"/>
                    <a:pt x="153" y="37"/>
                    <a:pt x="157" y="37"/>
                  </a:cubicBezTo>
                  <a:cubicBezTo>
                    <a:pt x="160" y="37"/>
                    <a:pt x="161" y="35"/>
                    <a:pt x="161" y="34"/>
                  </a:cubicBezTo>
                  <a:cubicBezTo>
                    <a:pt x="162" y="31"/>
                    <a:pt x="164" y="27"/>
                    <a:pt x="172" y="27"/>
                  </a:cubicBezTo>
                  <a:cubicBezTo>
                    <a:pt x="174" y="27"/>
                    <a:pt x="183" y="27"/>
                    <a:pt x="183" y="35"/>
                  </a:cubicBezTo>
                  <a:cubicBezTo>
                    <a:pt x="183" y="38"/>
                    <a:pt x="182" y="39"/>
                    <a:pt x="180" y="39"/>
                  </a:cubicBezTo>
                  <a:cubicBezTo>
                    <a:pt x="179" y="40"/>
                    <a:pt x="177" y="40"/>
                    <a:pt x="174" y="41"/>
                  </a:cubicBezTo>
                  <a:cubicBezTo>
                    <a:pt x="165" y="42"/>
                    <a:pt x="165" y="42"/>
                    <a:pt x="165" y="42"/>
                  </a:cubicBezTo>
                  <a:cubicBezTo>
                    <a:pt x="160" y="44"/>
                    <a:pt x="150" y="46"/>
                    <a:pt x="150" y="58"/>
                  </a:cubicBezTo>
                  <a:cubicBezTo>
                    <a:pt x="150" y="67"/>
                    <a:pt x="156" y="74"/>
                    <a:pt x="167" y="74"/>
                  </a:cubicBezTo>
                  <a:cubicBezTo>
                    <a:pt x="171" y="74"/>
                    <a:pt x="178" y="73"/>
                    <a:pt x="183" y="66"/>
                  </a:cubicBezTo>
                  <a:cubicBezTo>
                    <a:pt x="183" y="70"/>
                    <a:pt x="183" y="70"/>
                    <a:pt x="184" y="71"/>
                  </a:cubicBezTo>
                  <a:cubicBezTo>
                    <a:pt x="184" y="73"/>
                    <a:pt x="186" y="73"/>
                    <a:pt x="188" y="73"/>
                  </a:cubicBezTo>
                  <a:cubicBezTo>
                    <a:pt x="191" y="73"/>
                    <a:pt x="192" y="71"/>
                    <a:pt x="192" y="69"/>
                  </a:cubicBezTo>
                  <a:lnTo>
                    <a:pt x="192" y="39"/>
                  </a:lnTo>
                  <a:close/>
                  <a:moveTo>
                    <a:pt x="67" y="69"/>
                  </a:moveTo>
                  <a:cubicBezTo>
                    <a:pt x="67" y="70"/>
                    <a:pt x="67" y="73"/>
                    <a:pt x="71" y="73"/>
                  </a:cubicBezTo>
                  <a:cubicBezTo>
                    <a:pt x="74" y="73"/>
                    <a:pt x="75" y="72"/>
                    <a:pt x="76" y="71"/>
                  </a:cubicBezTo>
                  <a:cubicBezTo>
                    <a:pt x="76" y="70"/>
                    <a:pt x="76" y="70"/>
                    <a:pt x="76" y="69"/>
                  </a:cubicBezTo>
                  <a:cubicBezTo>
                    <a:pt x="76" y="46"/>
                    <a:pt x="76" y="46"/>
                    <a:pt x="76" y="46"/>
                  </a:cubicBezTo>
                  <a:cubicBezTo>
                    <a:pt x="76" y="40"/>
                    <a:pt x="76" y="36"/>
                    <a:pt x="79" y="33"/>
                  </a:cubicBezTo>
                  <a:cubicBezTo>
                    <a:pt x="81" y="29"/>
                    <a:pt x="85" y="27"/>
                    <a:pt x="89" y="27"/>
                  </a:cubicBezTo>
                  <a:cubicBezTo>
                    <a:pt x="97" y="27"/>
                    <a:pt x="98" y="34"/>
                    <a:pt x="98" y="36"/>
                  </a:cubicBezTo>
                  <a:cubicBezTo>
                    <a:pt x="98" y="37"/>
                    <a:pt x="98" y="38"/>
                    <a:pt x="98" y="43"/>
                  </a:cubicBezTo>
                  <a:cubicBezTo>
                    <a:pt x="98" y="69"/>
                    <a:pt x="98" y="69"/>
                    <a:pt x="98" y="69"/>
                  </a:cubicBezTo>
                  <a:cubicBezTo>
                    <a:pt x="98" y="70"/>
                    <a:pt x="99" y="72"/>
                    <a:pt x="101" y="73"/>
                  </a:cubicBezTo>
                  <a:cubicBezTo>
                    <a:pt x="101" y="73"/>
                    <a:pt x="102" y="73"/>
                    <a:pt x="103" y="73"/>
                  </a:cubicBezTo>
                  <a:cubicBezTo>
                    <a:pt x="104" y="73"/>
                    <a:pt x="105" y="73"/>
                    <a:pt x="106" y="73"/>
                  </a:cubicBezTo>
                  <a:cubicBezTo>
                    <a:pt x="108" y="72"/>
                    <a:pt x="108" y="70"/>
                    <a:pt x="108" y="69"/>
                  </a:cubicBezTo>
                  <a:cubicBezTo>
                    <a:pt x="108" y="44"/>
                    <a:pt x="108" y="44"/>
                    <a:pt x="108" y="44"/>
                  </a:cubicBezTo>
                  <a:cubicBezTo>
                    <a:pt x="108" y="39"/>
                    <a:pt x="108" y="36"/>
                    <a:pt x="110" y="33"/>
                  </a:cubicBezTo>
                  <a:cubicBezTo>
                    <a:pt x="112" y="30"/>
                    <a:pt x="115" y="27"/>
                    <a:pt x="120" y="27"/>
                  </a:cubicBezTo>
                  <a:cubicBezTo>
                    <a:pt x="130" y="27"/>
                    <a:pt x="130" y="35"/>
                    <a:pt x="130" y="38"/>
                  </a:cubicBezTo>
                  <a:cubicBezTo>
                    <a:pt x="130" y="40"/>
                    <a:pt x="130" y="43"/>
                    <a:pt x="130" y="46"/>
                  </a:cubicBezTo>
                  <a:cubicBezTo>
                    <a:pt x="130" y="69"/>
                    <a:pt x="130" y="69"/>
                    <a:pt x="130" y="69"/>
                  </a:cubicBezTo>
                  <a:cubicBezTo>
                    <a:pt x="130" y="70"/>
                    <a:pt x="130" y="72"/>
                    <a:pt x="132" y="73"/>
                  </a:cubicBezTo>
                  <a:cubicBezTo>
                    <a:pt x="133" y="73"/>
                    <a:pt x="134" y="73"/>
                    <a:pt x="135" y="73"/>
                  </a:cubicBezTo>
                  <a:cubicBezTo>
                    <a:pt x="139" y="73"/>
                    <a:pt x="140" y="70"/>
                    <a:pt x="140" y="69"/>
                  </a:cubicBezTo>
                  <a:cubicBezTo>
                    <a:pt x="140" y="38"/>
                    <a:pt x="140" y="38"/>
                    <a:pt x="140" y="38"/>
                  </a:cubicBezTo>
                  <a:cubicBezTo>
                    <a:pt x="140" y="33"/>
                    <a:pt x="139" y="29"/>
                    <a:pt x="136" y="24"/>
                  </a:cubicBezTo>
                  <a:cubicBezTo>
                    <a:pt x="132" y="20"/>
                    <a:pt x="127" y="19"/>
                    <a:pt x="122" y="19"/>
                  </a:cubicBezTo>
                  <a:cubicBezTo>
                    <a:pt x="114" y="19"/>
                    <a:pt x="109" y="22"/>
                    <a:pt x="105" y="27"/>
                  </a:cubicBezTo>
                  <a:cubicBezTo>
                    <a:pt x="105" y="26"/>
                    <a:pt x="103" y="23"/>
                    <a:pt x="100" y="21"/>
                  </a:cubicBezTo>
                  <a:cubicBezTo>
                    <a:pt x="97" y="19"/>
                    <a:pt x="94" y="19"/>
                    <a:pt x="91" y="19"/>
                  </a:cubicBezTo>
                  <a:cubicBezTo>
                    <a:pt x="84" y="19"/>
                    <a:pt x="80" y="21"/>
                    <a:pt x="76" y="26"/>
                  </a:cubicBezTo>
                  <a:cubicBezTo>
                    <a:pt x="76" y="23"/>
                    <a:pt x="76" y="21"/>
                    <a:pt x="74" y="20"/>
                  </a:cubicBezTo>
                  <a:cubicBezTo>
                    <a:pt x="72" y="19"/>
                    <a:pt x="70" y="19"/>
                    <a:pt x="69" y="20"/>
                  </a:cubicBezTo>
                  <a:cubicBezTo>
                    <a:pt x="67" y="21"/>
                    <a:pt x="67" y="22"/>
                    <a:pt x="67" y="24"/>
                  </a:cubicBezTo>
                  <a:lnTo>
                    <a:pt x="67" y="69"/>
                  </a:lnTo>
                  <a:close/>
                  <a:moveTo>
                    <a:pt x="26" y="29"/>
                  </a:moveTo>
                  <a:cubicBezTo>
                    <a:pt x="22" y="28"/>
                    <a:pt x="18" y="27"/>
                    <a:pt x="16" y="25"/>
                  </a:cubicBezTo>
                  <a:cubicBezTo>
                    <a:pt x="16" y="25"/>
                    <a:pt x="14" y="23"/>
                    <a:pt x="14" y="19"/>
                  </a:cubicBezTo>
                  <a:cubicBezTo>
                    <a:pt x="14" y="15"/>
                    <a:pt x="15" y="12"/>
                    <a:pt x="18" y="10"/>
                  </a:cubicBezTo>
                  <a:cubicBezTo>
                    <a:pt x="20" y="9"/>
                    <a:pt x="24" y="8"/>
                    <a:pt x="28" y="8"/>
                  </a:cubicBezTo>
                  <a:cubicBezTo>
                    <a:pt x="39" y="8"/>
                    <a:pt x="42" y="14"/>
                    <a:pt x="43" y="17"/>
                  </a:cubicBezTo>
                  <a:cubicBezTo>
                    <a:pt x="44" y="18"/>
                    <a:pt x="45" y="20"/>
                    <a:pt x="45" y="20"/>
                  </a:cubicBezTo>
                  <a:cubicBezTo>
                    <a:pt x="46" y="22"/>
                    <a:pt x="47" y="22"/>
                    <a:pt x="48" y="22"/>
                  </a:cubicBezTo>
                  <a:cubicBezTo>
                    <a:pt x="51" y="22"/>
                    <a:pt x="53" y="20"/>
                    <a:pt x="53" y="17"/>
                  </a:cubicBezTo>
                  <a:cubicBezTo>
                    <a:pt x="53" y="15"/>
                    <a:pt x="51" y="9"/>
                    <a:pt x="47" y="5"/>
                  </a:cubicBezTo>
                  <a:cubicBezTo>
                    <a:pt x="41" y="0"/>
                    <a:pt x="33" y="0"/>
                    <a:pt x="28" y="0"/>
                  </a:cubicBezTo>
                  <a:cubicBezTo>
                    <a:pt x="12" y="0"/>
                    <a:pt x="4" y="8"/>
                    <a:pt x="4" y="20"/>
                  </a:cubicBezTo>
                  <a:cubicBezTo>
                    <a:pt x="4" y="31"/>
                    <a:pt x="11" y="34"/>
                    <a:pt x="13" y="35"/>
                  </a:cubicBezTo>
                  <a:cubicBezTo>
                    <a:pt x="15" y="36"/>
                    <a:pt x="18" y="37"/>
                    <a:pt x="21" y="38"/>
                  </a:cubicBezTo>
                  <a:cubicBezTo>
                    <a:pt x="28" y="40"/>
                    <a:pt x="28" y="40"/>
                    <a:pt x="28" y="40"/>
                  </a:cubicBezTo>
                  <a:cubicBezTo>
                    <a:pt x="34" y="42"/>
                    <a:pt x="38" y="43"/>
                    <a:pt x="41" y="46"/>
                  </a:cubicBezTo>
                  <a:cubicBezTo>
                    <a:pt x="43" y="47"/>
                    <a:pt x="45" y="50"/>
                    <a:pt x="45" y="54"/>
                  </a:cubicBezTo>
                  <a:cubicBezTo>
                    <a:pt x="45" y="57"/>
                    <a:pt x="43" y="60"/>
                    <a:pt x="41" y="62"/>
                  </a:cubicBezTo>
                  <a:cubicBezTo>
                    <a:pt x="37" y="65"/>
                    <a:pt x="31" y="65"/>
                    <a:pt x="29" y="65"/>
                  </a:cubicBezTo>
                  <a:cubicBezTo>
                    <a:pt x="26" y="65"/>
                    <a:pt x="21" y="65"/>
                    <a:pt x="16" y="62"/>
                  </a:cubicBezTo>
                  <a:cubicBezTo>
                    <a:pt x="12" y="59"/>
                    <a:pt x="11" y="55"/>
                    <a:pt x="10" y="52"/>
                  </a:cubicBezTo>
                  <a:cubicBezTo>
                    <a:pt x="10" y="50"/>
                    <a:pt x="9" y="49"/>
                    <a:pt x="6" y="49"/>
                  </a:cubicBezTo>
                  <a:cubicBezTo>
                    <a:pt x="4" y="49"/>
                    <a:pt x="0" y="50"/>
                    <a:pt x="0" y="54"/>
                  </a:cubicBezTo>
                  <a:cubicBezTo>
                    <a:pt x="0" y="55"/>
                    <a:pt x="2" y="63"/>
                    <a:pt x="9" y="68"/>
                  </a:cubicBezTo>
                  <a:cubicBezTo>
                    <a:pt x="14" y="72"/>
                    <a:pt x="21" y="74"/>
                    <a:pt x="28" y="74"/>
                  </a:cubicBezTo>
                  <a:cubicBezTo>
                    <a:pt x="40" y="74"/>
                    <a:pt x="55" y="69"/>
                    <a:pt x="55" y="53"/>
                  </a:cubicBezTo>
                  <a:cubicBezTo>
                    <a:pt x="55" y="37"/>
                    <a:pt x="43" y="34"/>
                    <a:pt x="35" y="32"/>
                  </a:cubicBezTo>
                  <a:lnTo>
                    <a:pt x="26" y="29"/>
                  </a:ln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
              <a:extLst>
                <a:ext uri="{FF2B5EF4-FFF2-40B4-BE49-F238E27FC236}">
                  <a16:creationId xmlns:a16="http://schemas.microsoft.com/office/drawing/2014/main" id="{4A2726D5-A080-4CA7-9639-8742730B8B20}"/>
                </a:ext>
              </a:extLst>
            </p:cNvPr>
            <p:cNvSpPr>
              <a:spLocks noEditPoints="1"/>
            </p:cNvSpPr>
            <p:nvPr userDrawn="1"/>
          </p:nvSpPr>
          <p:spPr bwMode="auto">
            <a:xfrm>
              <a:off x="3827463" y="-796925"/>
              <a:ext cx="1416050" cy="331787"/>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pic>
        <p:nvPicPr>
          <p:cNvPr id="11" name="White Frame">
            <a:extLst>
              <a:ext uri="{FF2B5EF4-FFF2-40B4-BE49-F238E27FC236}">
                <a16:creationId xmlns:a16="http://schemas.microsoft.com/office/drawing/2014/main" id="{588082D1-0FE1-41F9-A472-79CDABEB8F2C}"/>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0" y="2291"/>
            <a:ext cx="12196074" cy="6855709"/>
          </a:xfrm>
          <a:prstGeom prst="rect">
            <a:avLst/>
          </a:prstGeom>
        </p:spPr>
      </p:pic>
      <p:sp>
        <p:nvSpPr>
          <p:cNvPr id="10" name="Wellspect">
            <a:extLst>
              <a:ext uri="{FF2B5EF4-FFF2-40B4-BE49-F238E27FC236}">
                <a16:creationId xmlns:a16="http://schemas.microsoft.com/office/drawing/2014/main" id="{48988171-71BD-490C-815F-659FD4D8FE6C}"/>
              </a:ext>
            </a:extLst>
          </p:cNvPr>
          <p:cNvSpPr>
            <a:spLocks noEditPoints="1"/>
          </p:cNvSpPr>
          <p:nvPr userDrawn="1"/>
        </p:nvSpPr>
        <p:spPr bwMode="auto">
          <a:xfrm>
            <a:off x="10528300" y="21929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164339095"/>
      </p:ext>
    </p:extLst>
  </p:cSld>
  <p:clrMap bg1="dk1" tx1="lt1" bg2="dk2" tx2="lt2" accent1="accent1" accent2="accent2" accent3="accent3" accent4="accent4" accent5="accent5" accent6="accent6" hlink="hlink" folHlink="folHlink"/>
  <p:sldLayoutIdLst>
    <p:sldLayoutId id="2147483718" r:id="rId1"/>
    <p:sldLayoutId id="2147483719" r:id="rId2"/>
    <p:sldLayoutId id="2147483720" r:id="rId3"/>
  </p:sldLayoutIdLst>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978793"/>
            <a:ext cx="10515600" cy="1223493"/>
          </a:xfrm>
          <a:prstGeom prst="rect">
            <a:avLst/>
          </a:prstGeom>
        </p:spPr>
        <p:txBody>
          <a:bodyPr vert="horz" lIns="91440" tIns="45720" rIns="91440" bIns="45720" rtlCol="0" anchor="ctr">
            <a:normAutofit/>
          </a:bodyPr>
          <a:lstStyle/>
          <a:p>
            <a:r>
              <a:rPr lang="en-US" dirty="0"/>
              <a:t>Click to edit Master title style</a:t>
            </a:r>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304357"/>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3" name="Navina Classic">
            <a:extLst>
              <a:ext uri="{FF2B5EF4-FFF2-40B4-BE49-F238E27FC236}">
                <a16:creationId xmlns:a16="http://schemas.microsoft.com/office/drawing/2014/main" id="{9357385C-973E-453D-B7C0-79088BAD9CE0}"/>
              </a:ext>
            </a:extLst>
          </p:cNvPr>
          <p:cNvGrpSpPr/>
          <p:nvPr userDrawn="1"/>
        </p:nvGrpSpPr>
        <p:grpSpPr>
          <a:xfrm>
            <a:off x="9345116" y="6146799"/>
            <a:ext cx="2430462" cy="331788"/>
            <a:chOff x="4710113" y="-950913"/>
            <a:chExt cx="2430462" cy="331788"/>
          </a:xfrm>
        </p:grpSpPr>
        <p:sp>
          <p:nvSpPr>
            <p:cNvPr id="11" name="Freeform 5">
              <a:extLst>
                <a:ext uri="{FF2B5EF4-FFF2-40B4-BE49-F238E27FC236}">
                  <a16:creationId xmlns:a16="http://schemas.microsoft.com/office/drawing/2014/main" id="{E59D6842-FA9C-4BC4-99B3-062991EF052B}"/>
                </a:ext>
              </a:extLst>
            </p:cNvPr>
            <p:cNvSpPr>
              <a:spLocks noEditPoints="1"/>
            </p:cNvSpPr>
            <p:nvPr userDrawn="1"/>
          </p:nvSpPr>
          <p:spPr bwMode="auto">
            <a:xfrm>
              <a:off x="6151563" y="-863600"/>
              <a:ext cx="989012" cy="241300"/>
            </a:xfrm>
            <a:custGeom>
              <a:avLst/>
              <a:gdLst>
                <a:gd name="T0" fmla="*/ 288 w 311"/>
                <a:gd name="T1" fmla="*/ 27 h 74"/>
                <a:gd name="T2" fmla="*/ 309 w 311"/>
                <a:gd name="T3" fmla="*/ 34 h 74"/>
                <a:gd name="T4" fmla="*/ 265 w 311"/>
                <a:gd name="T5" fmla="*/ 35 h 74"/>
                <a:gd name="T6" fmla="*/ 308 w 311"/>
                <a:gd name="T7" fmla="*/ 63 h 74"/>
                <a:gd name="T8" fmla="*/ 301 w 311"/>
                <a:gd name="T9" fmla="*/ 57 h 74"/>
                <a:gd name="T10" fmla="*/ 248 w 311"/>
                <a:gd name="T11" fmla="*/ 12 h 74"/>
                <a:gd name="T12" fmla="*/ 242 w 311"/>
                <a:gd name="T13" fmla="*/ 6 h 74"/>
                <a:gd name="T14" fmla="*/ 243 w 311"/>
                <a:gd name="T15" fmla="*/ 24 h 74"/>
                <a:gd name="T16" fmla="*/ 252 w 311"/>
                <a:gd name="T17" fmla="*/ 71 h 74"/>
                <a:gd name="T18" fmla="*/ 212 w 311"/>
                <a:gd name="T19" fmla="*/ 40 h 74"/>
                <a:gd name="T20" fmla="*/ 212 w 311"/>
                <a:gd name="T21" fmla="*/ 26 h 74"/>
                <a:gd name="T22" fmla="*/ 232 w 311"/>
                <a:gd name="T23" fmla="*/ 33 h 74"/>
                <a:gd name="T24" fmla="*/ 208 w 311"/>
                <a:gd name="T25" fmla="*/ 49 h 74"/>
                <a:gd name="T26" fmla="*/ 213 w 311"/>
                <a:gd name="T27" fmla="*/ 67 h 74"/>
                <a:gd name="T28" fmla="*/ 197 w 311"/>
                <a:gd name="T29" fmla="*/ 54 h 74"/>
                <a:gd name="T30" fmla="*/ 213 w 311"/>
                <a:gd name="T31" fmla="*/ 74 h 74"/>
                <a:gd name="T32" fmla="*/ 218 w 311"/>
                <a:gd name="T33" fmla="*/ 42 h 74"/>
                <a:gd name="T34" fmla="*/ 155 w 311"/>
                <a:gd name="T35" fmla="*/ 33 h 74"/>
                <a:gd name="T36" fmla="*/ 176 w 311"/>
                <a:gd name="T37" fmla="*/ 33 h 74"/>
                <a:gd name="T38" fmla="*/ 165 w 311"/>
                <a:gd name="T39" fmla="*/ 19 h 74"/>
                <a:gd name="T40" fmla="*/ 166 w 311"/>
                <a:gd name="T41" fmla="*/ 50 h 74"/>
                <a:gd name="T42" fmla="*/ 155 w 311"/>
                <a:gd name="T43" fmla="*/ 62 h 74"/>
                <a:gd name="T44" fmla="*/ 144 w 311"/>
                <a:gd name="T45" fmla="*/ 58 h 74"/>
                <a:gd name="T46" fmla="*/ 179 w 311"/>
                <a:gd name="T47" fmla="*/ 70 h 74"/>
                <a:gd name="T48" fmla="*/ 164 w 311"/>
                <a:gd name="T49" fmla="*/ 40 h 74"/>
                <a:gd name="T50" fmla="*/ 123 w 311"/>
                <a:gd name="T51" fmla="*/ 61 h 74"/>
                <a:gd name="T52" fmla="*/ 108 w 311"/>
                <a:gd name="T53" fmla="*/ 50 h 74"/>
                <a:gd name="T54" fmla="*/ 134 w 311"/>
                <a:gd name="T55" fmla="*/ 39 h 74"/>
                <a:gd name="T56" fmla="*/ 97 w 311"/>
                <a:gd name="T57" fmla="*/ 27 h 74"/>
                <a:gd name="T58" fmla="*/ 104 w 311"/>
                <a:gd name="T59" fmla="*/ 34 h 74"/>
                <a:gd name="T60" fmla="*/ 123 w 311"/>
                <a:gd name="T61" fmla="*/ 39 h 74"/>
                <a:gd name="T62" fmla="*/ 92 w 311"/>
                <a:gd name="T63" fmla="*/ 58 h 74"/>
                <a:gd name="T64" fmla="*/ 126 w 311"/>
                <a:gd name="T65" fmla="*/ 71 h 74"/>
                <a:gd name="T66" fmla="*/ 134 w 311"/>
                <a:gd name="T67" fmla="*/ 39 h 74"/>
                <a:gd name="T68" fmla="*/ 73 w 311"/>
                <a:gd name="T69" fmla="*/ 5 h 74"/>
                <a:gd name="T70" fmla="*/ 82 w 311"/>
                <a:gd name="T71" fmla="*/ 69 h 74"/>
                <a:gd name="T72" fmla="*/ 16 w 311"/>
                <a:gd name="T73" fmla="*/ 57 h 74"/>
                <a:gd name="T74" fmla="*/ 34 w 311"/>
                <a:gd name="T75" fmla="*/ 8 h 74"/>
                <a:gd name="T76" fmla="*/ 64 w 311"/>
                <a:gd name="T77" fmla="*/ 21 h 74"/>
                <a:gd name="T78" fmla="*/ 9 w 311"/>
                <a:gd name="T79" fmla="*/ 10 h 74"/>
                <a:gd name="T80" fmla="*/ 34 w 311"/>
                <a:gd name="T81" fmla="*/ 74 h 74"/>
                <a:gd name="T82" fmla="*/ 59 w 311"/>
                <a:gd name="T83"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1" h="74">
                  <a:moveTo>
                    <a:pt x="288" y="66"/>
                  </a:moveTo>
                  <a:cubicBezTo>
                    <a:pt x="275" y="66"/>
                    <a:pt x="273" y="55"/>
                    <a:pt x="273" y="46"/>
                  </a:cubicBezTo>
                  <a:cubicBezTo>
                    <a:pt x="273" y="36"/>
                    <a:pt x="277" y="27"/>
                    <a:pt x="288" y="27"/>
                  </a:cubicBezTo>
                  <a:cubicBezTo>
                    <a:pt x="296" y="27"/>
                    <a:pt x="299" y="32"/>
                    <a:pt x="300" y="34"/>
                  </a:cubicBezTo>
                  <a:cubicBezTo>
                    <a:pt x="301" y="36"/>
                    <a:pt x="302" y="38"/>
                    <a:pt x="304" y="38"/>
                  </a:cubicBezTo>
                  <a:cubicBezTo>
                    <a:pt x="307" y="38"/>
                    <a:pt x="309" y="36"/>
                    <a:pt x="309" y="34"/>
                  </a:cubicBezTo>
                  <a:cubicBezTo>
                    <a:pt x="309" y="33"/>
                    <a:pt x="309" y="32"/>
                    <a:pt x="307" y="29"/>
                  </a:cubicBezTo>
                  <a:cubicBezTo>
                    <a:pt x="305" y="24"/>
                    <a:pt x="300" y="19"/>
                    <a:pt x="288" y="19"/>
                  </a:cubicBezTo>
                  <a:cubicBezTo>
                    <a:pt x="284" y="19"/>
                    <a:pt x="270" y="19"/>
                    <a:pt x="265" y="35"/>
                  </a:cubicBezTo>
                  <a:cubicBezTo>
                    <a:pt x="263" y="38"/>
                    <a:pt x="263" y="42"/>
                    <a:pt x="263" y="46"/>
                  </a:cubicBezTo>
                  <a:cubicBezTo>
                    <a:pt x="263" y="59"/>
                    <a:pt x="269" y="74"/>
                    <a:pt x="288" y="74"/>
                  </a:cubicBezTo>
                  <a:cubicBezTo>
                    <a:pt x="302" y="74"/>
                    <a:pt x="307" y="66"/>
                    <a:pt x="308" y="63"/>
                  </a:cubicBezTo>
                  <a:cubicBezTo>
                    <a:pt x="310" y="61"/>
                    <a:pt x="311" y="58"/>
                    <a:pt x="311" y="57"/>
                  </a:cubicBezTo>
                  <a:cubicBezTo>
                    <a:pt x="311" y="53"/>
                    <a:pt x="307" y="53"/>
                    <a:pt x="306" y="53"/>
                  </a:cubicBezTo>
                  <a:cubicBezTo>
                    <a:pt x="303" y="53"/>
                    <a:pt x="302" y="55"/>
                    <a:pt x="301" y="57"/>
                  </a:cubicBezTo>
                  <a:cubicBezTo>
                    <a:pt x="300" y="60"/>
                    <a:pt x="297" y="66"/>
                    <a:pt x="288" y="66"/>
                  </a:cubicBezTo>
                  <a:moveTo>
                    <a:pt x="242" y="6"/>
                  </a:moveTo>
                  <a:cubicBezTo>
                    <a:pt x="242" y="9"/>
                    <a:pt x="244" y="12"/>
                    <a:pt x="248" y="12"/>
                  </a:cubicBezTo>
                  <a:cubicBezTo>
                    <a:pt x="251" y="12"/>
                    <a:pt x="253" y="10"/>
                    <a:pt x="253" y="6"/>
                  </a:cubicBezTo>
                  <a:cubicBezTo>
                    <a:pt x="253" y="2"/>
                    <a:pt x="251" y="0"/>
                    <a:pt x="248" y="0"/>
                  </a:cubicBezTo>
                  <a:cubicBezTo>
                    <a:pt x="245" y="0"/>
                    <a:pt x="242" y="2"/>
                    <a:pt x="242" y="6"/>
                  </a:cubicBezTo>
                  <a:moveTo>
                    <a:pt x="252" y="24"/>
                  </a:moveTo>
                  <a:cubicBezTo>
                    <a:pt x="252" y="23"/>
                    <a:pt x="252" y="19"/>
                    <a:pt x="248" y="19"/>
                  </a:cubicBezTo>
                  <a:cubicBezTo>
                    <a:pt x="244" y="19"/>
                    <a:pt x="243" y="23"/>
                    <a:pt x="243" y="24"/>
                  </a:cubicBezTo>
                  <a:cubicBezTo>
                    <a:pt x="243" y="69"/>
                    <a:pt x="243" y="69"/>
                    <a:pt x="243" y="69"/>
                  </a:cubicBezTo>
                  <a:cubicBezTo>
                    <a:pt x="243" y="72"/>
                    <a:pt x="245" y="73"/>
                    <a:pt x="248" y="73"/>
                  </a:cubicBezTo>
                  <a:cubicBezTo>
                    <a:pt x="250" y="73"/>
                    <a:pt x="252" y="72"/>
                    <a:pt x="252" y="71"/>
                  </a:cubicBezTo>
                  <a:cubicBezTo>
                    <a:pt x="252" y="71"/>
                    <a:pt x="252" y="70"/>
                    <a:pt x="252" y="69"/>
                  </a:cubicBezTo>
                  <a:lnTo>
                    <a:pt x="252" y="24"/>
                  </a:lnTo>
                  <a:close/>
                  <a:moveTo>
                    <a:pt x="212" y="40"/>
                  </a:moveTo>
                  <a:cubicBezTo>
                    <a:pt x="207" y="39"/>
                    <a:pt x="203" y="38"/>
                    <a:pt x="203" y="33"/>
                  </a:cubicBezTo>
                  <a:cubicBezTo>
                    <a:pt x="203" y="31"/>
                    <a:pt x="204" y="29"/>
                    <a:pt x="206" y="28"/>
                  </a:cubicBezTo>
                  <a:cubicBezTo>
                    <a:pt x="208" y="26"/>
                    <a:pt x="211" y="26"/>
                    <a:pt x="212" y="26"/>
                  </a:cubicBezTo>
                  <a:cubicBezTo>
                    <a:pt x="220" y="26"/>
                    <a:pt x="223" y="31"/>
                    <a:pt x="224" y="33"/>
                  </a:cubicBezTo>
                  <a:cubicBezTo>
                    <a:pt x="225" y="36"/>
                    <a:pt x="226" y="37"/>
                    <a:pt x="228" y="37"/>
                  </a:cubicBezTo>
                  <a:cubicBezTo>
                    <a:pt x="230" y="37"/>
                    <a:pt x="232" y="36"/>
                    <a:pt x="232" y="33"/>
                  </a:cubicBezTo>
                  <a:cubicBezTo>
                    <a:pt x="232" y="31"/>
                    <a:pt x="230" y="19"/>
                    <a:pt x="212" y="19"/>
                  </a:cubicBezTo>
                  <a:cubicBezTo>
                    <a:pt x="195" y="19"/>
                    <a:pt x="194" y="32"/>
                    <a:pt x="194" y="34"/>
                  </a:cubicBezTo>
                  <a:cubicBezTo>
                    <a:pt x="194" y="44"/>
                    <a:pt x="203" y="47"/>
                    <a:pt x="208" y="49"/>
                  </a:cubicBezTo>
                  <a:cubicBezTo>
                    <a:pt x="214" y="50"/>
                    <a:pt x="214" y="50"/>
                    <a:pt x="214" y="50"/>
                  </a:cubicBezTo>
                  <a:cubicBezTo>
                    <a:pt x="219" y="52"/>
                    <a:pt x="224" y="53"/>
                    <a:pt x="224" y="59"/>
                  </a:cubicBezTo>
                  <a:cubicBezTo>
                    <a:pt x="224" y="63"/>
                    <a:pt x="219" y="67"/>
                    <a:pt x="213" y="67"/>
                  </a:cubicBezTo>
                  <a:cubicBezTo>
                    <a:pt x="209" y="67"/>
                    <a:pt x="205" y="65"/>
                    <a:pt x="203" y="62"/>
                  </a:cubicBezTo>
                  <a:cubicBezTo>
                    <a:pt x="202" y="60"/>
                    <a:pt x="202" y="60"/>
                    <a:pt x="200" y="56"/>
                  </a:cubicBezTo>
                  <a:cubicBezTo>
                    <a:pt x="200" y="55"/>
                    <a:pt x="199" y="54"/>
                    <a:pt x="197" y="54"/>
                  </a:cubicBezTo>
                  <a:cubicBezTo>
                    <a:pt x="195" y="54"/>
                    <a:pt x="192" y="55"/>
                    <a:pt x="192" y="58"/>
                  </a:cubicBezTo>
                  <a:cubicBezTo>
                    <a:pt x="192" y="60"/>
                    <a:pt x="193" y="65"/>
                    <a:pt x="197" y="69"/>
                  </a:cubicBezTo>
                  <a:cubicBezTo>
                    <a:pt x="203" y="74"/>
                    <a:pt x="210" y="74"/>
                    <a:pt x="213" y="74"/>
                  </a:cubicBezTo>
                  <a:cubicBezTo>
                    <a:pt x="217" y="74"/>
                    <a:pt x="223" y="73"/>
                    <a:pt x="227" y="70"/>
                  </a:cubicBezTo>
                  <a:cubicBezTo>
                    <a:pt x="230" y="68"/>
                    <a:pt x="233" y="64"/>
                    <a:pt x="233" y="58"/>
                  </a:cubicBezTo>
                  <a:cubicBezTo>
                    <a:pt x="233" y="47"/>
                    <a:pt x="223" y="44"/>
                    <a:pt x="218" y="42"/>
                  </a:cubicBezTo>
                  <a:lnTo>
                    <a:pt x="212" y="40"/>
                  </a:lnTo>
                  <a:close/>
                  <a:moveTo>
                    <a:pt x="164" y="40"/>
                  </a:moveTo>
                  <a:cubicBezTo>
                    <a:pt x="159" y="39"/>
                    <a:pt x="155" y="38"/>
                    <a:pt x="155" y="33"/>
                  </a:cubicBezTo>
                  <a:cubicBezTo>
                    <a:pt x="155" y="31"/>
                    <a:pt x="156" y="29"/>
                    <a:pt x="158" y="28"/>
                  </a:cubicBezTo>
                  <a:cubicBezTo>
                    <a:pt x="160" y="26"/>
                    <a:pt x="163" y="26"/>
                    <a:pt x="164" y="26"/>
                  </a:cubicBezTo>
                  <a:cubicBezTo>
                    <a:pt x="172" y="26"/>
                    <a:pt x="175" y="31"/>
                    <a:pt x="176" y="33"/>
                  </a:cubicBezTo>
                  <a:cubicBezTo>
                    <a:pt x="177" y="36"/>
                    <a:pt x="178" y="37"/>
                    <a:pt x="180" y="37"/>
                  </a:cubicBezTo>
                  <a:cubicBezTo>
                    <a:pt x="182" y="37"/>
                    <a:pt x="185" y="36"/>
                    <a:pt x="185" y="33"/>
                  </a:cubicBezTo>
                  <a:cubicBezTo>
                    <a:pt x="185" y="31"/>
                    <a:pt x="182" y="19"/>
                    <a:pt x="165" y="19"/>
                  </a:cubicBezTo>
                  <a:cubicBezTo>
                    <a:pt x="147" y="19"/>
                    <a:pt x="146" y="32"/>
                    <a:pt x="146" y="34"/>
                  </a:cubicBezTo>
                  <a:cubicBezTo>
                    <a:pt x="146" y="44"/>
                    <a:pt x="155" y="47"/>
                    <a:pt x="160" y="49"/>
                  </a:cubicBezTo>
                  <a:cubicBezTo>
                    <a:pt x="166" y="50"/>
                    <a:pt x="166" y="50"/>
                    <a:pt x="166" y="50"/>
                  </a:cubicBezTo>
                  <a:cubicBezTo>
                    <a:pt x="171" y="52"/>
                    <a:pt x="176" y="53"/>
                    <a:pt x="176" y="59"/>
                  </a:cubicBezTo>
                  <a:cubicBezTo>
                    <a:pt x="176" y="63"/>
                    <a:pt x="172" y="67"/>
                    <a:pt x="166" y="67"/>
                  </a:cubicBezTo>
                  <a:cubicBezTo>
                    <a:pt x="161" y="67"/>
                    <a:pt x="157" y="65"/>
                    <a:pt x="155" y="62"/>
                  </a:cubicBezTo>
                  <a:cubicBezTo>
                    <a:pt x="154" y="60"/>
                    <a:pt x="154" y="60"/>
                    <a:pt x="152" y="56"/>
                  </a:cubicBezTo>
                  <a:cubicBezTo>
                    <a:pt x="152" y="55"/>
                    <a:pt x="151" y="54"/>
                    <a:pt x="149" y="54"/>
                  </a:cubicBezTo>
                  <a:cubicBezTo>
                    <a:pt x="147" y="54"/>
                    <a:pt x="144" y="55"/>
                    <a:pt x="144" y="58"/>
                  </a:cubicBezTo>
                  <a:cubicBezTo>
                    <a:pt x="144" y="60"/>
                    <a:pt x="145" y="65"/>
                    <a:pt x="150" y="69"/>
                  </a:cubicBezTo>
                  <a:cubicBezTo>
                    <a:pt x="155" y="74"/>
                    <a:pt x="162" y="74"/>
                    <a:pt x="165" y="74"/>
                  </a:cubicBezTo>
                  <a:cubicBezTo>
                    <a:pt x="170" y="74"/>
                    <a:pt x="175" y="73"/>
                    <a:pt x="179" y="70"/>
                  </a:cubicBezTo>
                  <a:cubicBezTo>
                    <a:pt x="182" y="68"/>
                    <a:pt x="185" y="64"/>
                    <a:pt x="185" y="58"/>
                  </a:cubicBezTo>
                  <a:cubicBezTo>
                    <a:pt x="185" y="47"/>
                    <a:pt x="175" y="44"/>
                    <a:pt x="170" y="42"/>
                  </a:cubicBezTo>
                  <a:lnTo>
                    <a:pt x="164" y="40"/>
                  </a:lnTo>
                  <a:close/>
                  <a:moveTo>
                    <a:pt x="119" y="47"/>
                  </a:moveTo>
                  <a:cubicBezTo>
                    <a:pt x="123" y="47"/>
                    <a:pt x="124" y="46"/>
                    <a:pt x="126" y="46"/>
                  </a:cubicBezTo>
                  <a:cubicBezTo>
                    <a:pt x="126" y="52"/>
                    <a:pt x="125" y="57"/>
                    <a:pt x="123" y="61"/>
                  </a:cubicBezTo>
                  <a:cubicBezTo>
                    <a:pt x="121" y="63"/>
                    <a:pt x="117" y="66"/>
                    <a:pt x="112" y="66"/>
                  </a:cubicBezTo>
                  <a:cubicBezTo>
                    <a:pt x="107" y="66"/>
                    <a:pt x="102" y="63"/>
                    <a:pt x="102" y="58"/>
                  </a:cubicBezTo>
                  <a:cubicBezTo>
                    <a:pt x="102" y="52"/>
                    <a:pt x="107" y="51"/>
                    <a:pt x="108" y="50"/>
                  </a:cubicBezTo>
                  <a:cubicBezTo>
                    <a:pt x="110" y="50"/>
                    <a:pt x="112" y="49"/>
                    <a:pt x="113" y="49"/>
                  </a:cubicBezTo>
                  <a:lnTo>
                    <a:pt x="119" y="47"/>
                  </a:lnTo>
                  <a:close/>
                  <a:moveTo>
                    <a:pt x="134" y="39"/>
                  </a:moveTo>
                  <a:cubicBezTo>
                    <a:pt x="134" y="34"/>
                    <a:pt x="134" y="29"/>
                    <a:pt x="131" y="25"/>
                  </a:cubicBezTo>
                  <a:cubicBezTo>
                    <a:pt x="127" y="20"/>
                    <a:pt x="121" y="19"/>
                    <a:pt x="115" y="19"/>
                  </a:cubicBezTo>
                  <a:cubicBezTo>
                    <a:pt x="108" y="19"/>
                    <a:pt x="101" y="21"/>
                    <a:pt x="97" y="27"/>
                  </a:cubicBezTo>
                  <a:cubicBezTo>
                    <a:pt x="96" y="28"/>
                    <a:pt x="95" y="31"/>
                    <a:pt x="95" y="33"/>
                  </a:cubicBezTo>
                  <a:cubicBezTo>
                    <a:pt x="95" y="35"/>
                    <a:pt x="96" y="37"/>
                    <a:pt x="99" y="37"/>
                  </a:cubicBezTo>
                  <a:cubicBezTo>
                    <a:pt x="103" y="37"/>
                    <a:pt x="103" y="35"/>
                    <a:pt x="104" y="34"/>
                  </a:cubicBezTo>
                  <a:cubicBezTo>
                    <a:pt x="105" y="31"/>
                    <a:pt x="106" y="27"/>
                    <a:pt x="115" y="27"/>
                  </a:cubicBezTo>
                  <a:cubicBezTo>
                    <a:pt x="117" y="27"/>
                    <a:pt x="126" y="27"/>
                    <a:pt x="126" y="35"/>
                  </a:cubicBezTo>
                  <a:cubicBezTo>
                    <a:pt x="126" y="38"/>
                    <a:pt x="125" y="39"/>
                    <a:pt x="123" y="39"/>
                  </a:cubicBezTo>
                  <a:cubicBezTo>
                    <a:pt x="122" y="40"/>
                    <a:pt x="120" y="40"/>
                    <a:pt x="117" y="41"/>
                  </a:cubicBezTo>
                  <a:cubicBezTo>
                    <a:pt x="108" y="42"/>
                    <a:pt x="108" y="42"/>
                    <a:pt x="108" y="42"/>
                  </a:cubicBezTo>
                  <a:cubicBezTo>
                    <a:pt x="102" y="44"/>
                    <a:pt x="92" y="46"/>
                    <a:pt x="92" y="58"/>
                  </a:cubicBezTo>
                  <a:cubicBezTo>
                    <a:pt x="92" y="67"/>
                    <a:pt x="99" y="74"/>
                    <a:pt x="110" y="74"/>
                  </a:cubicBezTo>
                  <a:cubicBezTo>
                    <a:pt x="114" y="74"/>
                    <a:pt x="121" y="73"/>
                    <a:pt x="126" y="66"/>
                  </a:cubicBezTo>
                  <a:cubicBezTo>
                    <a:pt x="126" y="70"/>
                    <a:pt x="126" y="70"/>
                    <a:pt x="126" y="71"/>
                  </a:cubicBezTo>
                  <a:cubicBezTo>
                    <a:pt x="127" y="73"/>
                    <a:pt x="129" y="73"/>
                    <a:pt x="130" y="73"/>
                  </a:cubicBezTo>
                  <a:cubicBezTo>
                    <a:pt x="134" y="73"/>
                    <a:pt x="134" y="71"/>
                    <a:pt x="134" y="69"/>
                  </a:cubicBezTo>
                  <a:lnTo>
                    <a:pt x="134" y="39"/>
                  </a:lnTo>
                  <a:close/>
                  <a:moveTo>
                    <a:pt x="82" y="5"/>
                  </a:moveTo>
                  <a:cubicBezTo>
                    <a:pt x="82" y="4"/>
                    <a:pt x="82" y="0"/>
                    <a:pt x="78" y="0"/>
                  </a:cubicBezTo>
                  <a:cubicBezTo>
                    <a:pt x="73" y="0"/>
                    <a:pt x="73" y="4"/>
                    <a:pt x="73" y="5"/>
                  </a:cubicBezTo>
                  <a:cubicBezTo>
                    <a:pt x="73" y="69"/>
                    <a:pt x="73" y="69"/>
                    <a:pt x="73" y="69"/>
                  </a:cubicBezTo>
                  <a:cubicBezTo>
                    <a:pt x="73" y="72"/>
                    <a:pt x="75" y="73"/>
                    <a:pt x="78" y="73"/>
                  </a:cubicBezTo>
                  <a:cubicBezTo>
                    <a:pt x="82" y="73"/>
                    <a:pt x="82" y="70"/>
                    <a:pt x="82" y="69"/>
                  </a:cubicBezTo>
                  <a:lnTo>
                    <a:pt x="82" y="5"/>
                  </a:lnTo>
                  <a:close/>
                  <a:moveTo>
                    <a:pt x="34" y="66"/>
                  </a:moveTo>
                  <a:cubicBezTo>
                    <a:pt x="29" y="66"/>
                    <a:pt x="21" y="65"/>
                    <a:pt x="16" y="57"/>
                  </a:cubicBezTo>
                  <a:cubicBezTo>
                    <a:pt x="12" y="51"/>
                    <a:pt x="10" y="44"/>
                    <a:pt x="10" y="37"/>
                  </a:cubicBezTo>
                  <a:cubicBezTo>
                    <a:pt x="10" y="29"/>
                    <a:pt x="12" y="19"/>
                    <a:pt x="19" y="13"/>
                  </a:cubicBezTo>
                  <a:cubicBezTo>
                    <a:pt x="24" y="9"/>
                    <a:pt x="30" y="8"/>
                    <a:pt x="34" y="8"/>
                  </a:cubicBezTo>
                  <a:cubicBezTo>
                    <a:pt x="42" y="8"/>
                    <a:pt x="49" y="10"/>
                    <a:pt x="54" y="21"/>
                  </a:cubicBezTo>
                  <a:cubicBezTo>
                    <a:pt x="55" y="24"/>
                    <a:pt x="56" y="26"/>
                    <a:pt x="58" y="26"/>
                  </a:cubicBezTo>
                  <a:cubicBezTo>
                    <a:pt x="61" y="26"/>
                    <a:pt x="64" y="24"/>
                    <a:pt x="64" y="21"/>
                  </a:cubicBezTo>
                  <a:cubicBezTo>
                    <a:pt x="64" y="18"/>
                    <a:pt x="61" y="12"/>
                    <a:pt x="58" y="9"/>
                  </a:cubicBezTo>
                  <a:cubicBezTo>
                    <a:pt x="50" y="0"/>
                    <a:pt x="38" y="0"/>
                    <a:pt x="34" y="0"/>
                  </a:cubicBezTo>
                  <a:cubicBezTo>
                    <a:pt x="30" y="0"/>
                    <a:pt x="18" y="0"/>
                    <a:pt x="9" y="10"/>
                  </a:cubicBezTo>
                  <a:cubicBezTo>
                    <a:pt x="2" y="17"/>
                    <a:pt x="0" y="27"/>
                    <a:pt x="0" y="37"/>
                  </a:cubicBezTo>
                  <a:cubicBezTo>
                    <a:pt x="0" y="47"/>
                    <a:pt x="2" y="56"/>
                    <a:pt x="8" y="64"/>
                  </a:cubicBezTo>
                  <a:cubicBezTo>
                    <a:pt x="11" y="68"/>
                    <a:pt x="18" y="74"/>
                    <a:pt x="34" y="74"/>
                  </a:cubicBezTo>
                  <a:cubicBezTo>
                    <a:pt x="40" y="74"/>
                    <a:pt x="53" y="73"/>
                    <a:pt x="61" y="61"/>
                  </a:cubicBezTo>
                  <a:cubicBezTo>
                    <a:pt x="62" y="60"/>
                    <a:pt x="65" y="55"/>
                    <a:pt x="65" y="52"/>
                  </a:cubicBezTo>
                  <a:cubicBezTo>
                    <a:pt x="65" y="49"/>
                    <a:pt x="61" y="48"/>
                    <a:pt x="59" y="48"/>
                  </a:cubicBezTo>
                  <a:cubicBezTo>
                    <a:pt x="56" y="48"/>
                    <a:pt x="56" y="50"/>
                    <a:pt x="54" y="53"/>
                  </a:cubicBezTo>
                  <a:cubicBezTo>
                    <a:pt x="51" y="61"/>
                    <a:pt x="43" y="66"/>
                    <a:pt x="34" y="66"/>
                  </a:cubicBezTo>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a:extLst>
                <a:ext uri="{FF2B5EF4-FFF2-40B4-BE49-F238E27FC236}">
                  <a16:creationId xmlns:a16="http://schemas.microsoft.com/office/drawing/2014/main" id="{C4F7CDC4-77E7-4CEA-A203-C364AE44D29C}"/>
                </a:ext>
              </a:extLst>
            </p:cNvPr>
            <p:cNvSpPr>
              <a:spLocks noEditPoints="1"/>
            </p:cNvSpPr>
            <p:nvPr userDrawn="1"/>
          </p:nvSpPr>
          <p:spPr bwMode="auto">
            <a:xfrm>
              <a:off x="4710113" y="-950913"/>
              <a:ext cx="1416050" cy="331788"/>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14" name="White Frame">
            <a:extLst>
              <a:ext uri="{FF2B5EF4-FFF2-40B4-BE49-F238E27FC236}">
                <a16:creationId xmlns:a16="http://schemas.microsoft.com/office/drawing/2014/main" id="{DB162BB3-7193-4D28-9E28-412CA9AA57A0}"/>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0" y="2291"/>
            <a:ext cx="12196074" cy="6855709"/>
          </a:xfrm>
          <a:prstGeom prst="rect">
            <a:avLst/>
          </a:prstGeom>
        </p:spPr>
      </p:pic>
      <p:sp>
        <p:nvSpPr>
          <p:cNvPr id="10" name="Wellspect">
            <a:extLst>
              <a:ext uri="{FF2B5EF4-FFF2-40B4-BE49-F238E27FC236}">
                <a16:creationId xmlns:a16="http://schemas.microsoft.com/office/drawing/2014/main" id="{48988171-71BD-490C-815F-659FD4D8FE6C}"/>
              </a:ext>
            </a:extLst>
          </p:cNvPr>
          <p:cNvSpPr>
            <a:spLocks noEditPoints="1"/>
          </p:cNvSpPr>
          <p:nvPr userDrawn="1"/>
        </p:nvSpPr>
        <p:spPr bwMode="auto">
          <a:xfrm>
            <a:off x="10528300" y="21929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542999098"/>
      </p:ext>
    </p:extLst>
  </p:cSld>
  <p:clrMap bg1="dk1" tx1="lt1" bg2="dk2" tx2="lt2" accent1="accent1" accent2="accent2" accent3="accent3" accent4="accent4" accent5="accent5" accent6="accent6" hlink="hlink" folHlink="folHlink"/>
  <p:sldLayoutIdLst>
    <p:sldLayoutId id="2147483722" r:id="rId1"/>
    <p:sldLayoutId id="2147483723" r:id="rId2"/>
    <p:sldLayoutId id="2147483724" r:id="rId3"/>
  </p:sldLayoutIdLst>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304357"/>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978793"/>
            <a:ext cx="10515600" cy="1223493"/>
          </a:xfrm>
          <a:prstGeom prst="rect">
            <a:avLst/>
          </a:prstGeom>
        </p:spPr>
        <p:txBody>
          <a:bodyPr vert="horz" lIns="91440" tIns="45720" rIns="91440" bIns="45720" rtlCol="0" anchor="ctr">
            <a:normAutofit/>
          </a:bodyPr>
          <a:lstStyle/>
          <a:p>
            <a:r>
              <a:rPr lang="en-US" dirty="0"/>
              <a:t>Click to edit Master title style</a:t>
            </a:r>
          </a:p>
        </p:txBody>
      </p:sp>
      <p:pic>
        <p:nvPicPr>
          <p:cNvPr id="7" name="White Frame">
            <a:extLst>
              <a:ext uri="{FF2B5EF4-FFF2-40B4-BE49-F238E27FC236}">
                <a16:creationId xmlns:a16="http://schemas.microsoft.com/office/drawing/2014/main" id="{139FB7F4-FAF5-4AF5-B254-78188C9E1CCB}"/>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0" y="0"/>
            <a:ext cx="12196074" cy="6855709"/>
          </a:xfrm>
          <a:prstGeom prst="rect">
            <a:avLst/>
          </a:prstGeom>
        </p:spPr>
      </p:pic>
      <p:sp>
        <p:nvSpPr>
          <p:cNvPr id="10" name="Wellspect Logo">
            <a:extLst>
              <a:ext uri="{FF2B5EF4-FFF2-40B4-BE49-F238E27FC236}">
                <a16:creationId xmlns:a16="http://schemas.microsoft.com/office/drawing/2014/main" id="{48988171-71BD-490C-815F-659FD4D8FE6C}"/>
              </a:ext>
            </a:extLst>
          </p:cNvPr>
          <p:cNvSpPr>
            <a:spLocks noEditPoints="1"/>
          </p:cNvSpPr>
          <p:nvPr/>
        </p:nvSpPr>
        <p:spPr bwMode="auto">
          <a:xfrm>
            <a:off x="10528300" y="21929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 name="Navina">
            <a:extLst>
              <a:ext uri="{FF2B5EF4-FFF2-40B4-BE49-F238E27FC236}">
                <a16:creationId xmlns:a16="http://schemas.microsoft.com/office/drawing/2014/main" id="{F4277B08-8343-489A-C310-ECE3DE0D410F}"/>
              </a:ext>
            </a:extLst>
          </p:cNvPr>
          <p:cNvSpPr>
            <a:spLocks noEditPoints="1"/>
          </p:cNvSpPr>
          <p:nvPr userDrawn="1"/>
        </p:nvSpPr>
        <p:spPr bwMode="auto">
          <a:xfrm>
            <a:off x="10445752" y="6146800"/>
            <a:ext cx="1420812" cy="331787"/>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4561097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750" r:id="rId4"/>
  </p:sldLayoutIdLst>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304357"/>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978793"/>
            <a:ext cx="10515600" cy="1223493"/>
          </a:xfrm>
          <a:prstGeom prst="rect">
            <a:avLst/>
          </a:prstGeom>
        </p:spPr>
        <p:txBody>
          <a:bodyPr vert="horz" lIns="91440" tIns="45720" rIns="91440" bIns="45720" rtlCol="0" anchor="ctr">
            <a:normAutofit/>
          </a:bodyPr>
          <a:lstStyle/>
          <a:p>
            <a:r>
              <a:rPr lang="en-US" dirty="0"/>
              <a:t>Click to edit Master title style</a:t>
            </a:r>
          </a:p>
        </p:txBody>
      </p:sp>
      <p:grpSp>
        <p:nvGrpSpPr>
          <p:cNvPr id="17" name="Lofric Origo">
            <a:extLst>
              <a:ext uri="{FF2B5EF4-FFF2-40B4-BE49-F238E27FC236}">
                <a16:creationId xmlns:a16="http://schemas.microsoft.com/office/drawing/2014/main" id="{1B11690B-0DFD-4A97-BE64-EAA45D0FB22F}"/>
              </a:ext>
            </a:extLst>
          </p:cNvPr>
          <p:cNvGrpSpPr/>
          <p:nvPr userDrawn="1"/>
        </p:nvGrpSpPr>
        <p:grpSpPr>
          <a:xfrm>
            <a:off x="9715502" y="6146800"/>
            <a:ext cx="2151062" cy="384175"/>
            <a:chOff x="3941763" y="-757238"/>
            <a:chExt cx="2151062" cy="384175"/>
          </a:xfrm>
        </p:grpSpPr>
        <p:sp>
          <p:nvSpPr>
            <p:cNvPr id="14" name="Freeform 5">
              <a:extLst>
                <a:ext uri="{FF2B5EF4-FFF2-40B4-BE49-F238E27FC236}">
                  <a16:creationId xmlns:a16="http://schemas.microsoft.com/office/drawing/2014/main" id="{ADCE294F-FAD1-43C7-8EF6-B13B3B0B50DA}"/>
                </a:ext>
              </a:extLst>
            </p:cNvPr>
            <p:cNvSpPr>
              <a:spLocks noEditPoints="1"/>
            </p:cNvSpPr>
            <p:nvPr userDrawn="1"/>
          </p:nvSpPr>
          <p:spPr bwMode="auto">
            <a:xfrm>
              <a:off x="5243513" y="-669926"/>
              <a:ext cx="849312" cy="296863"/>
            </a:xfrm>
            <a:custGeom>
              <a:avLst/>
              <a:gdLst>
                <a:gd name="T0" fmla="*/ 252 w 267"/>
                <a:gd name="T1" fmla="*/ 6 h 91"/>
                <a:gd name="T2" fmla="*/ 240 w 267"/>
                <a:gd name="T3" fmla="*/ 4 h 91"/>
                <a:gd name="T4" fmla="*/ 245 w 267"/>
                <a:gd name="T5" fmla="*/ 6 h 91"/>
                <a:gd name="T6" fmla="*/ 247 w 267"/>
                <a:gd name="T7" fmla="*/ 18 h 91"/>
                <a:gd name="T8" fmla="*/ 267 w 267"/>
                <a:gd name="T9" fmla="*/ 4 h 91"/>
                <a:gd name="T10" fmla="*/ 260 w 267"/>
                <a:gd name="T11" fmla="*/ 15 h 91"/>
                <a:gd name="T12" fmla="*/ 253 w 267"/>
                <a:gd name="T13" fmla="*/ 4 h 91"/>
                <a:gd name="T14" fmla="*/ 255 w 267"/>
                <a:gd name="T15" fmla="*/ 18 h 91"/>
                <a:gd name="T16" fmla="*/ 255 w 267"/>
                <a:gd name="T17" fmla="*/ 6 h 91"/>
                <a:gd name="T18" fmla="*/ 259 w 267"/>
                <a:gd name="T19" fmla="*/ 18 h 91"/>
                <a:gd name="T20" fmla="*/ 264 w 267"/>
                <a:gd name="T21" fmla="*/ 9 h 91"/>
                <a:gd name="T22" fmla="*/ 265 w 267"/>
                <a:gd name="T23" fmla="*/ 9 h 91"/>
                <a:gd name="T24" fmla="*/ 267 w 267"/>
                <a:gd name="T25" fmla="*/ 18 h 91"/>
                <a:gd name="T26" fmla="*/ 215 w 267"/>
                <a:gd name="T27" fmla="*/ 66 h 91"/>
                <a:gd name="T28" fmla="*/ 200 w 267"/>
                <a:gd name="T29" fmla="*/ 47 h 91"/>
                <a:gd name="T30" fmla="*/ 215 w 267"/>
                <a:gd name="T31" fmla="*/ 27 h 91"/>
                <a:gd name="T32" fmla="*/ 227 w 267"/>
                <a:gd name="T33" fmla="*/ 61 h 91"/>
                <a:gd name="T34" fmla="*/ 241 w 267"/>
                <a:gd name="T35" fmla="*/ 46 h 91"/>
                <a:gd name="T36" fmla="*/ 197 w 267"/>
                <a:gd name="T37" fmla="*/ 27 h 91"/>
                <a:gd name="T38" fmla="*/ 197 w 267"/>
                <a:gd name="T39" fmla="*/ 67 h 91"/>
                <a:gd name="T40" fmla="*/ 234 w 267"/>
                <a:gd name="T41" fmla="*/ 66 h 91"/>
                <a:gd name="T42" fmla="*/ 171 w 267"/>
                <a:gd name="T43" fmla="*/ 44 h 91"/>
                <a:gd name="T44" fmla="*/ 157 w 267"/>
                <a:gd name="T45" fmla="*/ 63 h 91"/>
                <a:gd name="T46" fmla="*/ 144 w 267"/>
                <a:gd name="T47" fmla="*/ 45 h 91"/>
                <a:gd name="T48" fmla="*/ 158 w 267"/>
                <a:gd name="T49" fmla="*/ 27 h 91"/>
                <a:gd name="T50" fmla="*/ 180 w 267"/>
                <a:gd name="T51" fmla="*/ 23 h 91"/>
                <a:gd name="T52" fmla="*/ 172 w 267"/>
                <a:gd name="T53" fmla="*/ 21 h 91"/>
                <a:gd name="T54" fmla="*/ 165 w 267"/>
                <a:gd name="T55" fmla="*/ 21 h 91"/>
                <a:gd name="T56" fmla="*/ 135 w 267"/>
                <a:gd name="T57" fmla="*/ 35 h 91"/>
                <a:gd name="T58" fmla="*/ 156 w 267"/>
                <a:gd name="T59" fmla="*/ 71 h 91"/>
                <a:gd name="T60" fmla="*/ 171 w 267"/>
                <a:gd name="T61" fmla="*/ 69 h 91"/>
                <a:gd name="T62" fmla="*/ 149 w 267"/>
                <a:gd name="T63" fmla="*/ 81 h 91"/>
                <a:gd name="T64" fmla="*/ 142 w 267"/>
                <a:gd name="T65" fmla="*/ 73 h 91"/>
                <a:gd name="T66" fmla="*/ 143 w 267"/>
                <a:gd name="T67" fmla="*/ 87 h 91"/>
                <a:gd name="T68" fmla="*/ 174 w 267"/>
                <a:gd name="T69" fmla="*/ 86 h 91"/>
                <a:gd name="T70" fmla="*/ 180 w 267"/>
                <a:gd name="T71" fmla="*/ 23 h 91"/>
                <a:gd name="T72" fmla="*/ 119 w 267"/>
                <a:gd name="T73" fmla="*/ 12 h 91"/>
                <a:gd name="T74" fmla="*/ 119 w 267"/>
                <a:gd name="T75" fmla="*/ 0 h 91"/>
                <a:gd name="T76" fmla="*/ 123 w 267"/>
                <a:gd name="T77" fmla="*/ 24 h 91"/>
                <a:gd name="T78" fmla="*/ 114 w 267"/>
                <a:gd name="T79" fmla="*/ 24 h 91"/>
                <a:gd name="T80" fmla="*/ 119 w 267"/>
                <a:gd name="T81" fmla="*/ 73 h 91"/>
                <a:gd name="T82" fmla="*/ 123 w 267"/>
                <a:gd name="T83" fmla="*/ 69 h 91"/>
                <a:gd name="T84" fmla="*/ 88 w 267"/>
                <a:gd name="T85" fmla="*/ 24 h 91"/>
                <a:gd name="T86" fmla="*/ 79 w 267"/>
                <a:gd name="T87" fmla="*/ 24 h 91"/>
                <a:gd name="T88" fmla="*/ 84 w 267"/>
                <a:gd name="T89" fmla="*/ 73 h 91"/>
                <a:gd name="T90" fmla="*/ 88 w 267"/>
                <a:gd name="T91" fmla="*/ 49 h 91"/>
                <a:gd name="T92" fmla="*/ 103 w 267"/>
                <a:gd name="T93" fmla="*/ 28 h 91"/>
                <a:gd name="T94" fmla="*/ 102 w 267"/>
                <a:gd name="T95" fmla="*/ 19 h 91"/>
                <a:gd name="T96" fmla="*/ 88 w 267"/>
                <a:gd name="T97" fmla="*/ 24 h 91"/>
                <a:gd name="T98" fmla="*/ 34 w 267"/>
                <a:gd name="T99" fmla="*/ 65 h 91"/>
                <a:gd name="T100" fmla="*/ 34 w 267"/>
                <a:gd name="T101" fmla="*/ 8 h 91"/>
                <a:gd name="T102" fmla="*/ 34 w 267"/>
                <a:gd name="T103" fmla="*/ 0 h 91"/>
                <a:gd name="T104" fmla="*/ 34 w 267"/>
                <a:gd name="T105" fmla="*/ 74 h 91"/>
                <a:gd name="T106" fmla="*/ 68 w 267"/>
                <a:gd name="T107" fmla="*/ 36 h 91"/>
                <a:gd name="T108" fmla="*/ 34 w 267"/>
                <a:gd name="T10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7" h="91">
                  <a:moveTo>
                    <a:pt x="247" y="6"/>
                  </a:moveTo>
                  <a:cubicBezTo>
                    <a:pt x="252" y="6"/>
                    <a:pt x="252" y="6"/>
                    <a:pt x="252" y="6"/>
                  </a:cubicBezTo>
                  <a:cubicBezTo>
                    <a:pt x="252" y="4"/>
                    <a:pt x="252" y="4"/>
                    <a:pt x="252" y="4"/>
                  </a:cubicBezTo>
                  <a:cubicBezTo>
                    <a:pt x="240" y="4"/>
                    <a:pt x="240" y="4"/>
                    <a:pt x="240" y="4"/>
                  </a:cubicBezTo>
                  <a:cubicBezTo>
                    <a:pt x="240" y="6"/>
                    <a:pt x="240" y="6"/>
                    <a:pt x="240" y="6"/>
                  </a:cubicBezTo>
                  <a:cubicBezTo>
                    <a:pt x="245" y="6"/>
                    <a:pt x="245" y="6"/>
                    <a:pt x="245" y="6"/>
                  </a:cubicBezTo>
                  <a:cubicBezTo>
                    <a:pt x="245" y="18"/>
                    <a:pt x="245" y="18"/>
                    <a:pt x="245" y="18"/>
                  </a:cubicBezTo>
                  <a:cubicBezTo>
                    <a:pt x="247" y="18"/>
                    <a:pt x="247" y="18"/>
                    <a:pt x="247" y="18"/>
                  </a:cubicBezTo>
                  <a:lnTo>
                    <a:pt x="247" y="6"/>
                  </a:lnTo>
                  <a:close/>
                  <a:moveTo>
                    <a:pt x="267" y="4"/>
                  </a:moveTo>
                  <a:cubicBezTo>
                    <a:pt x="264" y="4"/>
                    <a:pt x="264" y="4"/>
                    <a:pt x="264" y="4"/>
                  </a:cubicBezTo>
                  <a:cubicBezTo>
                    <a:pt x="260" y="15"/>
                    <a:pt x="260" y="15"/>
                    <a:pt x="260" y="15"/>
                  </a:cubicBezTo>
                  <a:cubicBezTo>
                    <a:pt x="256" y="4"/>
                    <a:pt x="256" y="4"/>
                    <a:pt x="256" y="4"/>
                  </a:cubicBezTo>
                  <a:cubicBezTo>
                    <a:pt x="253" y="4"/>
                    <a:pt x="253" y="4"/>
                    <a:pt x="253" y="4"/>
                  </a:cubicBezTo>
                  <a:cubicBezTo>
                    <a:pt x="253" y="18"/>
                    <a:pt x="253" y="18"/>
                    <a:pt x="253" y="18"/>
                  </a:cubicBezTo>
                  <a:cubicBezTo>
                    <a:pt x="255" y="18"/>
                    <a:pt x="255" y="18"/>
                    <a:pt x="255" y="18"/>
                  </a:cubicBezTo>
                  <a:cubicBezTo>
                    <a:pt x="255" y="9"/>
                    <a:pt x="255" y="9"/>
                    <a:pt x="255" y="9"/>
                  </a:cubicBezTo>
                  <a:cubicBezTo>
                    <a:pt x="255" y="9"/>
                    <a:pt x="255" y="7"/>
                    <a:pt x="255" y="6"/>
                  </a:cubicBezTo>
                  <a:cubicBezTo>
                    <a:pt x="256" y="8"/>
                    <a:pt x="256" y="8"/>
                    <a:pt x="256" y="9"/>
                  </a:cubicBezTo>
                  <a:cubicBezTo>
                    <a:pt x="259" y="18"/>
                    <a:pt x="259" y="18"/>
                    <a:pt x="259" y="18"/>
                  </a:cubicBezTo>
                  <a:cubicBezTo>
                    <a:pt x="261" y="18"/>
                    <a:pt x="261" y="18"/>
                    <a:pt x="261" y="18"/>
                  </a:cubicBezTo>
                  <a:cubicBezTo>
                    <a:pt x="264" y="9"/>
                    <a:pt x="264" y="9"/>
                    <a:pt x="264" y="9"/>
                  </a:cubicBezTo>
                  <a:cubicBezTo>
                    <a:pt x="265" y="7"/>
                    <a:pt x="265" y="7"/>
                    <a:pt x="265" y="6"/>
                  </a:cubicBezTo>
                  <a:cubicBezTo>
                    <a:pt x="265" y="7"/>
                    <a:pt x="265" y="8"/>
                    <a:pt x="265" y="9"/>
                  </a:cubicBezTo>
                  <a:cubicBezTo>
                    <a:pt x="265" y="18"/>
                    <a:pt x="265" y="18"/>
                    <a:pt x="265" y="18"/>
                  </a:cubicBezTo>
                  <a:cubicBezTo>
                    <a:pt x="267" y="18"/>
                    <a:pt x="267" y="18"/>
                    <a:pt x="267" y="18"/>
                  </a:cubicBezTo>
                  <a:lnTo>
                    <a:pt x="267" y="4"/>
                  </a:lnTo>
                  <a:close/>
                  <a:moveTo>
                    <a:pt x="215" y="66"/>
                  </a:moveTo>
                  <a:cubicBezTo>
                    <a:pt x="210" y="66"/>
                    <a:pt x="206" y="64"/>
                    <a:pt x="204" y="61"/>
                  </a:cubicBezTo>
                  <a:cubicBezTo>
                    <a:pt x="201" y="57"/>
                    <a:pt x="200" y="52"/>
                    <a:pt x="200" y="47"/>
                  </a:cubicBezTo>
                  <a:cubicBezTo>
                    <a:pt x="200" y="42"/>
                    <a:pt x="201" y="36"/>
                    <a:pt x="203" y="33"/>
                  </a:cubicBezTo>
                  <a:cubicBezTo>
                    <a:pt x="207" y="27"/>
                    <a:pt x="213" y="27"/>
                    <a:pt x="215" y="27"/>
                  </a:cubicBezTo>
                  <a:cubicBezTo>
                    <a:pt x="228" y="27"/>
                    <a:pt x="231" y="37"/>
                    <a:pt x="231" y="47"/>
                  </a:cubicBezTo>
                  <a:cubicBezTo>
                    <a:pt x="231" y="50"/>
                    <a:pt x="231" y="56"/>
                    <a:pt x="227" y="61"/>
                  </a:cubicBezTo>
                  <a:cubicBezTo>
                    <a:pt x="225" y="65"/>
                    <a:pt x="220" y="66"/>
                    <a:pt x="215" y="66"/>
                  </a:cubicBezTo>
                  <a:moveTo>
                    <a:pt x="241" y="46"/>
                  </a:moveTo>
                  <a:cubicBezTo>
                    <a:pt x="241" y="29"/>
                    <a:pt x="231" y="19"/>
                    <a:pt x="216" y="19"/>
                  </a:cubicBezTo>
                  <a:cubicBezTo>
                    <a:pt x="211" y="19"/>
                    <a:pt x="203" y="20"/>
                    <a:pt x="197" y="27"/>
                  </a:cubicBezTo>
                  <a:cubicBezTo>
                    <a:pt x="191" y="33"/>
                    <a:pt x="190" y="42"/>
                    <a:pt x="190" y="47"/>
                  </a:cubicBezTo>
                  <a:cubicBezTo>
                    <a:pt x="190" y="50"/>
                    <a:pt x="190" y="60"/>
                    <a:pt x="197" y="67"/>
                  </a:cubicBezTo>
                  <a:cubicBezTo>
                    <a:pt x="203" y="73"/>
                    <a:pt x="210" y="74"/>
                    <a:pt x="215" y="74"/>
                  </a:cubicBezTo>
                  <a:cubicBezTo>
                    <a:pt x="220" y="74"/>
                    <a:pt x="228" y="73"/>
                    <a:pt x="234" y="66"/>
                  </a:cubicBezTo>
                  <a:cubicBezTo>
                    <a:pt x="240" y="60"/>
                    <a:pt x="241" y="51"/>
                    <a:pt x="241" y="46"/>
                  </a:cubicBezTo>
                  <a:moveTo>
                    <a:pt x="171" y="44"/>
                  </a:moveTo>
                  <a:cubicBezTo>
                    <a:pt x="171" y="47"/>
                    <a:pt x="171" y="53"/>
                    <a:pt x="168" y="57"/>
                  </a:cubicBezTo>
                  <a:cubicBezTo>
                    <a:pt x="166" y="61"/>
                    <a:pt x="162" y="63"/>
                    <a:pt x="157" y="63"/>
                  </a:cubicBezTo>
                  <a:cubicBezTo>
                    <a:pt x="152" y="63"/>
                    <a:pt x="149" y="61"/>
                    <a:pt x="147" y="58"/>
                  </a:cubicBezTo>
                  <a:cubicBezTo>
                    <a:pt x="144" y="55"/>
                    <a:pt x="144" y="50"/>
                    <a:pt x="144" y="45"/>
                  </a:cubicBezTo>
                  <a:cubicBezTo>
                    <a:pt x="144" y="41"/>
                    <a:pt x="144" y="36"/>
                    <a:pt x="147" y="33"/>
                  </a:cubicBezTo>
                  <a:cubicBezTo>
                    <a:pt x="150" y="28"/>
                    <a:pt x="154" y="27"/>
                    <a:pt x="158" y="27"/>
                  </a:cubicBezTo>
                  <a:cubicBezTo>
                    <a:pt x="171" y="27"/>
                    <a:pt x="171" y="42"/>
                    <a:pt x="171" y="44"/>
                  </a:cubicBezTo>
                  <a:moveTo>
                    <a:pt x="180" y="23"/>
                  </a:moveTo>
                  <a:cubicBezTo>
                    <a:pt x="180" y="22"/>
                    <a:pt x="179" y="20"/>
                    <a:pt x="176" y="20"/>
                  </a:cubicBezTo>
                  <a:cubicBezTo>
                    <a:pt x="173" y="20"/>
                    <a:pt x="172" y="21"/>
                    <a:pt x="172" y="21"/>
                  </a:cubicBezTo>
                  <a:cubicBezTo>
                    <a:pt x="172" y="22"/>
                    <a:pt x="172" y="23"/>
                    <a:pt x="172" y="26"/>
                  </a:cubicBezTo>
                  <a:cubicBezTo>
                    <a:pt x="170" y="24"/>
                    <a:pt x="169" y="22"/>
                    <a:pt x="165" y="21"/>
                  </a:cubicBezTo>
                  <a:cubicBezTo>
                    <a:pt x="163" y="20"/>
                    <a:pt x="161" y="19"/>
                    <a:pt x="157" y="19"/>
                  </a:cubicBezTo>
                  <a:cubicBezTo>
                    <a:pt x="146" y="19"/>
                    <a:pt x="138" y="25"/>
                    <a:pt x="135" y="35"/>
                  </a:cubicBezTo>
                  <a:cubicBezTo>
                    <a:pt x="134" y="39"/>
                    <a:pt x="134" y="42"/>
                    <a:pt x="134" y="46"/>
                  </a:cubicBezTo>
                  <a:cubicBezTo>
                    <a:pt x="134" y="59"/>
                    <a:pt x="140" y="71"/>
                    <a:pt x="156" y="71"/>
                  </a:cubicBezTo>
                  <a:cubicBezTo>
                    <a:pt x="165" y="71"/>
                    <a:pt x="169" y="67"/>
                    <a:pt x="171" y="64"/>
                  </a:cubicBezTo>
                  <a:cubicBezTo>
                    <a:pt x="171" y="69"/>
                    <a:pt x="171" y="69"/>
                    <a:pt x="171" y="69"/>
                  </a:cubicBezTo>
                  <a:cubicBezTo>
                    <a:pt x="171" y="76"/>
                    <a:pt x="170" y="83"/>
                    <a:pt x="158" y="83"/>
                  </a:cubicBezTo>
                  <a:cubicBezTo>
                    <a:pt x="156" y="83"/>
                    <a:pt x="151" y="83"/>
                    <a:pt x="149" y="81"/>
                  </a:cubicBezTo>
                  <a:cubicBezTo>
                    <a:pt x="148" y="80"/>
                    <a:pt x="147" y="79"/>
                    <a:pt x="147" y="77"/>
                  </a:cubicBezTo>
                  <a:cubicBezTo>
                    <a:pt x="146" y="75"/>
                    <a:pt x="145" y="73"/>
                    <a:pt x="142" y="73"/>
                  </a:cubicBezTo>
                  <a:cubicBezTo>
                    <a:pt x="139" y="73"/>
                    <a:pt x="137" y="75"/>
                    <a:pt x="137" y="78"/>
                  </a:cubicBezTo>
                  <a:cubicBezTo>
                    <a:pt x="137" y="80"/>
                    <a:pt x="139" y="85"/>
                    <a:pt x="143" y="87"/>
                  </a:cubicBezTo>
                  <a:cubicBezTo>
                    <a:pt x="146" y="90"/>
                    <a:pt x="152" y="91"/>
                    <a:pt x="158" y="91"/>
                  </a:cubicBezTo>
                  <a:cubicBezTo>
                    <a:pt x="165" y="91"/>
                    <a:pt x="171" y="90"/>
                    <a:pt x="174" y="86"/>
                  </a:cubicBezTo>
                  <a:cubicBezTo>
                    <a:pt x="178" y="82"/>
                    <a:pt x="180" y="77"/>
                    <a:pt x="180" y="66"/>
                  </a:cubicBezTo>
                  <a:lnTo>
                    <a:pt x="180" y="23"/>
                  </a:lnTo>
                  <a:close/>
                  <a:moveTo>
                    <a:pt x="113" y="6"/>
                  </a:moveTo>
                  <a:cubicBezTo>
                    <a:pt x="113" y="9"/>
                    <a:pt x="115" y="12"/>
                    <a:pt x="119" y="12"/>
                  </a:cubicBezTo>
                  <a:cubicBezTo>
                    <a:pt x="122" y="12"/>
                    <a:pt x="124" y="10"/>
                    <a:pt x="124" y="6"/>
                  </a:cubicBezTo>
                  <a:cubicBezTo>
                    <a:pt x="124" y="2"/>
                    <a:pt x="122" y="0"/>
                    <a:pt x="119" y="0"/>
                  </a:cubicBezTo>
                  <a:cubicBezTo>
                    <a:pt x="116" y="0"/>
                    <a:pt x="113" y="2"/>
                    <a:pt x="113" y="6"/>
                  </a:cubicBezTo>
                  <a:moveTo>
                    <a:pt x="123" y="24"/>
                  </a:moveTo>
                  <a:cubicBezTo>
                    <a:pt x="123" y="23"/>
                    <a:pt x="123" y="19"/>
                    <a:pt x="119" y="19"/>
                  </a:cubicBezTo>
                  <a:cubicBezTo>
                    <a:pt x="115" y="19"/>
                    <a:pt x="114" y="23"/>
                    <a:pt x="114" y="24"/>
                  </a:cubicBezTo>
                  <a:cubicBezTo>
                    <a:pt x="114" y="69"/>
                    <a:pt x="114" y="69"/>
                    <a:pt x="114" y="69"/>
                  </a:cubicBezTo>
                  <a:cubicBezTo>
                    <a:pt x="114" y="72"/>
                    <a:pt x="116" y="73"/>
                    <a:pt x="119" y="73"/>
                  </a:cubicBezTo>
                  <a:cubicBezTo>
                    <a:pt x="121" y="73"/>
                    <a:pt x="123" y="72"/>
                    <a:pt x="123" y="71"/>
                  </a:cubicBezTo>
                  <a:cubicBezTo>
                    <a:pt x="123" y="71"/>
                    <a:pt x="123" y="70"/>
                    <a:pt x="123" y="69"/>
                  </a:cubicBezTo>
                  <a:lnTo>
                    <a:pt x="123" y="24"/>
                  </a:lnTo>
                  <a:close/>
                  <a:moveTo>
                    <a:pt x="88" y="24"/>
                  </a:moveTo>
                  <a:cubicBezTo>
                    <a:pt x="88" y="22"/>
                    <a:pt x="88" y="19"/>
                    <a:pt x="84" y="19"/>
                  </a:cubicBezTo>
                  <a:cubicBezTo>
                    <a:pt x="80" y="19"/>
                    <a:pt x="79" y="22"/>
                    <a:pt x="79" y="24"/>
                  </a:cubicBezTo>
                  <a:cubicBezTo>
                    <a:pt x="79" y="69"/>
                    <a:pt x="79" y="69"/>
                    <a:pt x="79" y="69"/>
                  </a:cubicBezTo>
                  <a:cubicBezTo>
                    <a:pt x="79" y="71"/>
                    <a:pt x="80" y="73"/>
                    <a:pt x="84" y="73"/>
                  </a:cubicBezTo>
                  <a:cubicBezTo>
                    <a:pt x="88" y="73"/>
                    <a:pt x="88" y="71"/>
                    <a:pt x="88" y="69"/>
                  </a:cubicBezTo>
                  <a:cubicBezTo>
                    <a:pt x="88" y="49"/>
                    <a:pt x="88" y="49"/>
                    <a:pt x="88" y="49"/>
                  </a:cubicBezTo>
                  <a:cubicBezTo>
                    <a:pt x="88" y="43"/>
                    <a:pt x="88" y="36"/>
                    <a:pt x="95" y="31"/>
                  </a:cubicBezTo>
                  <a:cubicBezTo>
                    <a:pt x="98" y="29"/>
                    <a:pt x="101" y="29"/>
                    <a:pt x="103" y="28"/>
                  </a:cubicBezTo>
                  <a:cubicBezTo>
                    <a:pt x="105" y="28"/>
                    <a:pt x="107" y="28"/>
                    <a:pt x="107" y="24"/>
                  </a:cubicBezTo>
                  <a:cubicBezTo>
                    <a:pt x="107" y="19"/>
                    <a:pt x="103" y="19"/>
                    <a:pt x="102" y="19"/>
                  </a:cubicBezTo>
                  <a:cubicBezTo>
                    <a:pt x="96" y="19"/>
                    <a:pt x="90" y="23"/>
                    <a:pt x="88" y="29"/>
                  </a:cubicBezTo>
                  <a:lnTo>
                    <a:pt x="88" y="24"/>
                  </a:lnTo>
                  <a:close/>
                  <a:moveTo>
                    <a:pt x="58" y="36"/>
                  </a:moveTo>
                  <a:cubicBezTo>
                    <a:pt x="58" y="49"/>
                    <a:pt x="52" y="65"/>
                    <a:pt x="34" y="65"/>
                  </a:cubicBezTo>
                  <a:cubicBezTo>
                    <a:pt x="20" y="65"/>
                    <a:pt x="10" y="55"/>
                    <a:pt x="10" y="36"/>
                  </a:cubicBezTo>
                  <a:cubicBezTo>
                    <a:pt x="10" y="19"/>
                    <a:pt x="20" y="8"/>
                    <a:pt x="34" y="8"/>
                  </a:cubicBezTo>
                  <a:cubicBezTo>
                    <a:pt x="47" y="8"/>
                    <a:pt x="58" y="18"/>
                    <a:pt x="58" y="36"/>
                  </a:cubicBezTo>
                  <a:moveTo>
                    <a:pt x="34" y="0"/>
                  </a:moveTo>
                  <a:cubicBezTo>
                    <a:pt x="15" y="0"/>
                    <a:pt x="0" y="13"/>
                    <a:pt x="0" y="37"/>
                  </a:cubicBezTo>
                  <a:cubicBezTo>
                    <a:pt x="0" y="61"/>
                    <a:pt x="15" y="74"/>
                    <a:pt x="34" y="74"/>
                  </a:cubicBezTo>
                  <a:cubicBezTo>
                    <a:pt x="52" y="74"/>
                    <a:pt x="64" y="62"/>
                    <a:pt x="67" y="47"/>
                  </a:cubicBezTo>
                  <a:cubicBezTo>
                    <a:pt x="68" y="43"/>
                    <a:pt x="68" y="40"/>
                    <a:pt x="68" y="36"/>
                  </a:cubicBezTo>
                  <a:cubicBezTo>
                    <a:pt x="68" y="30"/>
                    <a:pt x="67" y="13"/>
                    <a:pt x="52" y="4"/>
                  </a:cubicBezTo>
                  <a:cubicBezTo>
                    <a:pt x="45" y="0"/>
                    <a:pt x="38" y="0"/>
                    <a:pt x="34" y="0"/>
                  </a:cubicBezTo>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
              <a:extLst>
                <a:ext uri="{FF2B5EF4-FFF2-40B4-BE49-F238E27FC236}">
                  <a16:creationId xmlns:a16="http://schemas.microsoft.com/office/drawing/2014/main" id="{8E2F5420-23EB-4F36-9BE5-3417CCB0F947}"/>
                </a:ext>
              </a:extLst>
            </p:cNvPr>
            <p:cNvSpPr>
              <a:spLocks noEditPoints="1"/>
            </p:cNvSpPr>
            <p:nvPr userDrawn="1"/>
          </p:nvSpPr>
          <p:spPr bwMode="auto">
            <a:xfrm>
              <a:off x="3941763" y="-757238"/>
              <a:ext cx="1276350"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pic>
        <p:nvPicPr>
          <p:cNvPr id="9" name="White Frame">
            <a:extLst>
              <a:ext uri="{FF2B5EF4-FFF2-40B4-BE49-F238E27FC236}">
                <a16:creationId xmlns:a16="http://schemas.microsoft.com/office/drawing/2014/main" id="{F5F9CE52-EEAB-4B45-A389-D9FCA735433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0" y="2291"/>
            <a:ext cx="12196074" cy="6855709"/>
          </a:xfrm>
          <a:prstGeom prst="rect">
            <a:avLst/>
          </a:prstGeom>
        </p:spPr>
      </p:pic>
      <p:sp>
        <p:nvSpPr>
          <p:cNvPr id="10" name="Wellspect Logo">
            <a:extLst>
              <a:ext uri="{FF2B5EF4-FFF2-40B4-BE49-F238E27FC236}">
                <a16:creationId xmlns:a16="http://schemas.microsoft.com/office/drawing/2014/main" id="{48988171-71BD-490C-815F-659FD4D8FE6C}"/>
              </a:ext>
            </a:extLst>
          </p:cNvPr>
          <p:cNvSpPr>
            <a:spLocks noEditPoints="1"/>
          </p:cNvSpPr>
          <p:nvPr userDrawn="1"/>
        </p:nvSpPr>
        <p:spPr bwMode="auto">
          <a:xfrm>
            <a:off x="10528300" y="21929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241503398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Lst>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304357"/>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978793"/>
            <a:ext cx="10515600" cy="1223493"/>
          </a:xfrm>
          <a:prstGeom prst="rect">
            <a:avLst/>
          </a:prstGeom>
        </p:spPr>
        <p:txBody>
          <a:bodyPr vert="horz" lIns="91440" tIns="45720" rIns="91440" bIns="45720" rtlCol="0" anchor="ctr">
            <a:normAutofit/>
          </a:bodyPr>
          <a:lstStyle/>
          <a:p>
            <a:r>
              <a:rPr lang="en-US" dirty="0"/>
              <a:t>Click to edit Master title style</a:t>
            </a:r>
          </a:p>
        </p:txBody>
      </p:sp>
      <p:pic>
        <p:nvPicPr>
          <p:cNvPr id="9" name="White Frame">
            <a:extLst>
              <a:ext uri="{FF2B5EF4-FFF2-40B4-BE49-F238E27FC236}">
                <a16:creationId xmlns:a16="http://schemas.microsoft.com/office/drawing/2014/main" id="{7E840A7A-D3CD-4D56-AD53-7CDE700FE6D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0" y="2291"/>
            <a:ext cx="12196074" cy="6855709"/>
          </a:xfrm>
          <a:prstGeom prst="rect">
            <a:avLst/>
          </a:prstGeom>
        </p:spPr>
      </p:pic>
      <p:grpSp>
        <p:nvGrpSpPr>
          <p:cNvPr id="17" name="LoFric Sense">
            <a:extLst>
              <a:ext uri="{FF2B5EF4-FFF2-40B4-BE49-F238E27FC236}">
                <a16:creationId xmlns:a16="http://schemas.microsoft.com/office/drawing/2014/main" id="{E1FC1425-0736-4208-AB0C-56C66B325D3D}"/>
              </a:ext>
            </a:extLst>
          </p:cNvPr>
          <p:cNvGrpSpPr/>
          <p:nvPr userDrawn="1"/>
        </p:nvGrpSpPr>
        <p:grpSpPr>
          <a:xfrm>
            <a:off x="9620252" y="6146006"/>
            <a:ext cx="2246312" cy="331788"/>
            <a:chOff x="4335631" y="-809425"/>
            <a:chExt cx="2246312" cy="331788"/>
          </a:xfrm>
        </p:grpSpPr>
        <p:sp>
          <p:nvSpPr>
            <p:cNvPr id="14" name="Freeform 5">
              <a:extLst>
                <a:ext uri="{FF2B5EF4-FFF2-40B4-BE49-F238E27FC236}">
                  <a16:creationId xmlns:a16="http://schemas.microsoft.com/office/drawing/2014/main" id="{9F951B65-DD54-4472-B291-6D7E477946FB}"/>
                </a:ext>
              </a:extLst>
            </p:cNvPr>
            <p:cNvSpPr>
              <a:spLocks noEditPoints="1"/>
            </p:cNvSpPr>
            <p:nvPr userDrawn="1"/>
          </p:nvSpPr>
          <p:spPr bwMode="auto">
            <a:xfrm>
              <a:off x="5631031" y="-722112"/>
              <a:ext cx="950912" cy="241300"/>
            </a:xfrm>
            <a:custGeom>
              <a:avLst/>
              <a:gdLst>
                <a:gd name="T0" fmla="*/ 283 w 299"/>
                <a:gd name="T1" fmla="*/ 4 h 74"/>
                <a:gd name="T2" fmla="*/ 276 w 299"/>
                <a:gd name="T3" fmla="*/ 6 h 74"/>
                <a:gd name="T4" fmla="*/ 279 w 299"/>
                <a:gd name="T5" fmla="*/ 6 h 74"/>
                <a:gd name="T6" fmla="*/ 292 w 299"/>
                <a:gd name="T7" fmla="*/ 15 h 74"/>
                <a:gd name="T8" fmla="*/ 285 w 299"/>
                <a:gd name="T9" fmla="*/ 18 h 74"/>
                <a:gd name="T10" fmla="*/ 287 w 299"/>
                <a:gd name="T11" fmla="*/ 6 h 74"/>
                <a:gd name="T12" fmla="*/ 293 w 299"/>
                <a:gd name="T13" fmla="*/ 18 h 74"/>
                <a:gd name="T14" fmla="*/ 296 w 299"/>
                <a:gd name="T15" fmla="*/ 9 h 74"/>
                <a:gd name="T16" fmla="*/ 299 w 299"/>
                <a:gd name="T17" fmla="*/ 4 h 74"/>
                <a:gd name="T18" fmla="*/ 249 w 299"/>
                <a:gd name="T19" fmla="*/ 27 h 74"/>
                <a:gd name="T20" fmla="*/ 268 w 299"/>
                <a:gd name="T21" fmla="*/ 49 h 74"/>
                <a:gd name="T22" fmla="*/ 256 w 299"/>
                <a:gd name="T23" fmla="*/ 20 h 74"/>
                <a:gd name="T24" fmla="*/ 231 w 299"/>
                <a:gd name="T25" fmla="*/ 67 h 74"/>
                <a:gd name="T26" fmla="*/ 272 w 299"/>
                <a:gd name="T27" fmla="*/ 61 h 74"/>
                <a:gd name="T28" fmla="*/ 262 w 299"/>
                <a:gd name="T29" fmla="*/ 59 h 74"/>
                <a:gd name="T30" fmla="*/ 234 w 299"/>
                <a:gd name="T31" fmla="*/ 49 h 74"/>
                <a:gd name="T32" fmla="*/ 187 w 299"/>
                <a:gd name="T33" fmla="*/ 33 h 74"/>
                <a:gd name="T34" fmla="*/ 207 w 299"/>
                <a:gd name="T35" fmla="*/ 33 h 74"/>
                <a:gd name="T36" fmla="*/ 196 w 299"/>
                <a:gd name="T37" fmla="*/ 19 h 74"/>
                <a:gd name="T38" fmla="*/ 197 w 299"/>
                <a:gd name="T39" fmla="*/ 50 h 74"/>
                <a:gd name="T40" fmla="*/ 186 w 299"/>
                <a:gd name="T41" fmla="*/ 62 h 74"/>
                <a:gd name="T42" fmla="*/ 175 w 299"/>
                <a:gd name="T43" fmla="*/ 58 h 74"/>
                <a:gd name="T44" fmla="*/ 210 w 299"/>
                <a:gd name="T45" fmla="*/ 70 h 74"/>
                <a:gd name="T46" fmla="*/ 195 w 299"/>
                <a:gd name="T47" fmla="*/ 40 h 74"/>
                <a:gd name="T48" fmla="*/ 127 w 299"/>
                <a:gd name="T49" fmla="*/ 73 h 74"/>
                <a:gd name="T50" fmla="*/ 132 w 299"/>
                <a:gd name="T51" fmla="*/ 39 h 74"/>
                <a:gd name="T52" fmla="*/ 156 w 299"/>
                <a:gd name="T53" fmla="*/ 45 h 74"/>
                <a:gd name="T54" fmla="*/ 161 w 299"/>
                <a:gd name="T55" fmla="*/ 73 h 74"/>
                <a:gd name="T56" fmla="*/ 162 w 299"/>
                <a:gd name="T57" fmla="*/ 25 h 74"/>
                <a:gd name="T58" fmla="*/ 129 w 299"/>
                <a:gd name="T59" fmla="*/ 20 h 74"/>
                <a:gd name="T60" fmla="*/ 123 w 299"/>
                <a:gd name="T61" fmla="*/ 69 h 74"/>
                <a:gd name="T62" fmla="*/ 89 w 299"/>
                <a:gd name="T63" fmla="*/ 27 h 74"/>
                <a:gd name="T64" fmla="*/ 108 w 299"/>
                <a:gd name="T65" fmla="*/ 49 h 74"/>
                <a:gd name="T66" fmla="*/ 95 w 299"/>
                <a:gd name="T67" fmla="*/ 20 h 74"/>
                <a:gd name="T68" fmla="*/ 70 w 299"/>
                <a:gd name="T69" fmla="*/ 67 h 74"/>
                <a:gd name="T70" fmla="*/ 111 w 299"/>
                <a:gd name="T71" fmla="*/ 61 h 74"/>
                <a:gd name="T72" fmla="*/ 102 w 299"/>
                <a:gd name="T73" fmla="*/ 59 h 74"/>
                <a:gd name="T74" fmla="*/ 73 w 299"/>
                <a:gd name="T75" fmla="*/ 49 h 74"/>
                <a:gd name="T76" fmla="*/ 16 w 299"/>
                <a:gd name="T77" fmla="*/ 25 h 74"/>
                <a:gd name="T78" fmla="*/ 27 w 299"/>
                <a:gd name="T79" fmla="*/ 8 h 74"/>
                <a:gd name="T80" fmla="*/ 48 w 299"/>
                <a:gd name="T81" fmla="*/ 22 h 74"/>
                <a:gd name="T82" fmla="*/ 28 w 299"/>
                <a:gd name="T83" fmla="*/ 0 h 74"/>
                <a:gd name="T84" fmla="*/ 20 w 299"/>
                <a:gd name="T85" fmla="*/ 38 h 74"/>
                <a:gd name="T86" fmla="*/ 45 w 299"/>
                <a:gd name="T87" fmla="*/ 54 h 74"/>
                <a:gd name="T88" fmla="*/ 16 w 299"/>
                <a:gd name="T89" fmla="*/ 62 h 74"/>
                <a:gd name="T90" fmla="*/ 0 w 299"/>
                <a:gd name="T91" fmla="*/ 54 h 74"/>
                <a:gd name="T92" fmla="*/ 54 w 299"/>
                <a:gd name="T93" fmla="*/ 5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9" h="74">
                  <a:moveTo>
                    <a:pt x="279" y="6"/>
                  </a:moveTo>
                  <a:cubicBezTo>
                    <a:pt x="283" y="6"/>
                    <a:pt x="283" y="6"/>
                    <a:pt x="283" y="6"/>
                  </a:cubicBezTo>
                  <a:cubicBezTo>
                    <a:pt x="283" y="4"/>
                    <a:pt x="283" y="4"/>
                    <a:pt x="283" y="4"/>
                  </a:cubicBezTo>
                  <a:cubicBezTo>
                    <a:pt x="272" y="4"/>
                    <a:pt x="272" y="4"/>
                    <a:pt x="272" y="4"/>
                  </a:cubicBezTo>
                  <a:cubicBezTo>
                    <a:pt x="272" y="6"/>
                    <a:pt x="272" y="6"/>
                    <a:pt x="272" y="6"/>
                  </a:cubicBezTo>
                  <a:cubicBezTo>
                    <a:pt x="276" y="6"/>
                    <a:pt x="276" y="6"/>
                    <a:pt x="276" y="6"/>
                  </a:cubicBezTo>
                  <a:cubicBezTo>
                    <a:pt x="276" y="18"/>
                    <a:pt x="276" y="18"/>
                    <a:pt x="276" y="18"/>
                  </a:cubicBezTo>
                  <a:cubicBezTo>
                    <a:pt x="279" y="18"/>
                    <a:pt x="279" y="18"/>
                    <a:pt x="279" y="18"/>
                  </a:cubicBezTo>
                  <a:lnTo>
                    <a:pt x="279" y="6"/>
                  </a:lnTo>
                  <a:close/>
                  <a:moveTo>
                    <a:pt x="299" y="4"/>
                  </a:moveTo>
                  <a:cubicBezTo>
                    <a:pt x="295" y="4"/>
                    <a:pt x="295" y="4"/>
                    <a:pt x="295" y="4"/>
                  </a:cubicBezTo>
                  <a:cubicBezTo>
                    <a:pt x="292" y="15"/>
                    <a:pt x="292" y="15"/>
                    <a:pt x="292" y="15"/>
                  </a:cubicBezTo>
                  <a:cubicBezTo>
                    <a:pt x="288" y="4"/>
                    <a:pt x="288" y="4"/>
                    <a:pt x="288" y="4"/>
                  </a:cubicBezTo>
                  <a:cubicBezTo>
                    <a:pt x="285" y="4"/>
                    <a:pt x="285" y="4"/>
                    <a:pt x="285" y="4"/>
                  </a:cubicBezTo>
                  <a:cubicBezTo>
                    <a:pt x="285" y="18"/>
                    <a:pt x="285" y="18"/>
                    <a:pt x="285" y="18"/>
                  </a:cubicBezTo>
                  <a:cubicBezTo>
                    <a:pt x="287" y="18"/>
                    <a:pt x="287" y="18"/>
                    <a:pt x="287" y="18"/>
                  </a:cubicBezTo>
                  <a:cubicBezTo>
                    <a:pt x="287" y="9"/>
                    <a:pt x="287" y="9"/>
                    <a:pt x="287" y="9"/>
                  </a:cubicBezTo>
                  <a:cubicBezTo>
                    <a:pt x="287" y="9"/>
                    <a:pt x="287" y="7"/>
                    <a:pt x="287" y="6"/>
                  </a:cubicBezTo>
                  <a:cubicBezTo>
                    <a:pt x="287" y="8"/>
                    <a:pt x="287" y="8"/>
                    <a:pt x="288" y="9"/>
                  </a:cubicBezTo>
                  <a:cubicBezTo>
                    <a:pt x="291" y="18"/>
                    <a:pt x="291" y="18"/>
                    <a:pt x="291" y="18"/>
                  </a:cubicBezTo>
                  <a:cubicBezTo>
                    <a:pt x="293" y="18"/>
                    <a:pt x="293" y="18"/>
                    <a:pt x="293" y="18"/>
                  </a:cubicBezTo>
                  <a:cubicBezTo>
                    <a:pt x="296" y="9"/>
                    <a:pt x="296" y="9"/>
                    <a:pt x="296" y="9"/>
                  </a:cubicBezTo>
                  <a:cubicBezTo>
                    <a:pt x="296" y="7"/>
                    <a:pt x="296" y="7"/>
                    <a:pt x="297" y="6"/>
                  </a:cubicBezTo>
                  <a:cubicBezTo>
                    <a:pt x="296" y="7"/>
                    <a:pt x="296" y="8"/>
                    <a:pt x="296" y="9"/>
                  </a:cubicBezTo>
                  <a:cubicBezTo>
                    <a:pt x="296" y="18"/>
                    <a:pt x="296" y="18"/>
                    <a:pt x="296" y="18"/>
                  </a:cubicBezTo>
                  <a:cubicBezTo>
                    <a:pt x="299" y="18"/>
                    <a:pt x="299" y="18"/>
                    <a:pt x="299" y="18"/>
                  </a:cubicBezTo>
                  <a:lnTo>
                    <a:pt x="299" y="4"/>
                  </a:lnTo>
                  <a:close/>
                  <a:moveTo>
                    <a:pt x="234" y="41"/>
                  </a:moveTo>
                  <a:cubicBezTo>
                    <a:pt x="234" y="39"/>
                    <a:pt x="235" y="34"/>
                    <a:pt x="239" y="31"/>
                  </a:cubicBezTo>
                  <a:cubicBezTo>
                    <a:pt x="243" y="27"/>
                    <a:pt x="247" y="27"/>
                    <a:pt x="249" y="27"/>
                  </a:cubicBezTo>
                  <a:cubicBezTo>
                    <a:pt x="259" y="27"/>
                    <a:pt x="263" y="35"/>
                    <a:pt x="263" y="41"/>
                  </a:cubicBezTo>
                  <a:lnTo>
                    <a:pt x="234" y="41"/>
                  </a:lnTo>
                  <a:close/>
                  <a:moveTo>
                    <a:pt x="268" y="49"/>
                  </a:moveTo>
                  <a:cubicBezTo>
                    <a:pt x="269" y="49"/>
                    <a:pt x="273" y="49"/>
                    <a:pt x="273" y="44"/>
                  </a:cubicBezTo>
                  <a:cubicBezTo>
                    <a:pt x="273" y="39"/>
                    <a:pt x="271" y="32"/>
                    <a:pt x="267" y="27"/>
                  </a:cubicBezTo>
                  <a:cubicBezTo>
                    <a:pt x="264" y="23"/>
                    <a:pt x="260" y="21"/>
                    <a:pt x="256" y="20"/>
                  </a:cubicBezTo>
                  <a:cubicBezTo>
                    <a:pt x="254" y="19"/>
                    <a:pt x="251" y="19"/>
                    <a:pt x="249" y="19"/>
                  </a:cubicBezTo>
                  <a:cubicBezTo>
                    <a:pt x="231" y="19"/>
                    <a:pt x="224" y="34"/>
                    <a:pt x="224" y="47"/>
                  </a:cubicBezTo>
                  <a:cubicBezTo>
                    <a:pt x="224" y="54"/>
                    <a:pt x="226" y="62"/>
                    <a:pt x="231" y="67"/>
                  </a:cubicBezTo>
                  <a:cubicBezTo>
                    <a:pt x="236" y="73"/>
                    <a:pt x="243" y="74"/>
                    <a:pt x="249" y="74"/>
                  </a:cubicBezTo>
                  <a:cubicBezTo>
                    <a:pt x="252" y="74"/>
                    <a:pt x="261" y="74"/>
                    <a:pt x="268" y="66"/>
                  </a:cubicBezTo>
                  <a:cubicBezTo>
                    <a:pt x="270" y="65"/>
                    <a:pt x="271" y="62"/>
                    <a:pt x="272" y="61"/>
                  </a:cubicBezTo>
                  <a:cubicBezTo>
                    <a:pt x="272" y="60"/>
                    <a:pt x="272" y="60"/>
                    <a:pt x="272" y="60"/>
                  </a:cubicBezTo>
                  <a:cubicBezTo>
                    <a:pt x="272" y="57"/>
                    <a:pt x="269" y="55"/>
                    <a:pt x="267" y="55"/>
                  </a:cubicBezTo>
                  <a:cubicBezTo>
                    <a:pt x="264" y="55"/>
                    <a:pt x="264" y="56"/>
                    <a:pt x="262" y="59"/>
                  </a:cubicBezTo>
                  <a:cubicBezTo>
                    <a:pt x="260" y="62"/>
                    <a:pt x="257" y="66"/>
                    <a:pt x="249" y="66"/>
                  </a:cubicBezTo>
                  <a:cubicBezTo>
                    <a:pt x="245" y="66"/>
                    <a:pt x="241" y="65"/>
                    <a:pt x="238" y="61"/>
                  </a:cubicBezTo>
                  <a:cubicBezTo>
                    <a:pt x="235" y="58"/>
                    <a:pt x="234" y="54"/>
                    <a:pt x="234" y="49"/>
                  </a:cubicBezTo>
                  <a:lnTo>
                    <a:pt x="268" y="49"/>
                  </a:lnTo>
                  <a:close/>
                  <a:moveTo>
                    <a:pt x="195" y="40"/>
                  </a:moveTo>
                  <a:cubicBezTo>
                    <a:pt x="191" y="39"/>
                    <a:pt x="187" y="38"/>
                    <a:pt x="187" y="33"/>
                  </a:cubicBezTo>
                  <a:cubicBezTo>
                    <a:pt x="187" y="31"/>
                    <a:pt x="188" y="29"/>
                    <a:pt x="190" y="28"/>
                  </a:cubicBezTo>
                  <a:cubicBezTo>
                    <a:pt x="191" y="26"/>
                    <a:pt x="194" y="26"/>
                    <a:pt x="195" y="26"/>
                  </a:cubicBezTo>
                  <a:cubicBezTo>
                    <a:pt x="204" y="26"/>
                    <a:pt x="206" y="31"/>
                    <a:pt x="207" y="33"/>
                  </a:cubicBezTo>
                  <a:cubicBezTo>
                    <a:pt x="209" y="36"/>
                    <a:pt x="209" y="37"/>
                    <a:pt x="212" y="37"/>
                  </a:cubicBezTo>
                  <a:cubicBezTo>
                    <a:pt x="213" y="37"/>
                    <a:pt x="216" y="36"/>
                    <a:pt x="216" y="33"/>
                  </a:cubicBezTo>
                  <a:cubicBezTo>
                    <a:pt x="216" y="31"/>
                    <a:pt x="213" y="19"/>
                    <a:pt x="196" y="19"/>
                  </a:cubicBezTo>
                  <a:cubicBezTo>
                    <a:pt x="178" y="19"/>
                    <a:pt x="177" y="32"/>
                    <a:pt x="177" y="34"/>
                  </a:cubicBezTo>
                  <a:cubicBezTo>
                    <a:pt x="177" y="44"/>
                    <a:pt x="186" y="47"/>
                    <a:pt x="192" y="49"/>
                  </a:cubicBezTo>
                  <a:cubicBezTo>
                    <a:pt x="197" y="50"/>
                    <a:pt x="197" y="50"/>
                    <a:pt x="197" y="50"/>
                  </a:cubicBezTo>
                  <a:cubicBezTo>
                    <a:pt x="203" y="52"/>
                    <a:pt x="207" y="53"/>
                    <a:pt x="207" y="59"/>
                  </a:cubicBezTo>
                  <a:cubicBezTo>
                    <a:pt x="207" y="63"/>
                    <a:pt x="203" y="67"/>
                    <a:pt x="197" y="67"/>
                  </a:cubicBezTo>
                  <a:cubicBezTo>
                    <a:pt x="193" y="67"/>
                    <a:pt x="188" y="65"/>
                    <a:pt x="186" y="62"/>
                  </a:cubicBezTo>
                  <a:cubicBezTo>
                    <a:pt x="185" y="60"/>
                    <a:pt x="185" y="60"/>
                    <a:pt x="184" y="56"/>
                  </a:cubicBezTo>
                  <a:cubicBezTo>
                    <a:pt x="183" y="55"/>
                    <a:pt x="183" y="54"/>
                    <a:pt x="180" y="54"/>
                  </a:cubicBezTo>
                  <a:cubicBezTo>
                    <a:pt x="179" y="54"/>
                    <a:pt x="175" y="55"/>
                    <a:pt x="175" y="58"/>
                  </a:cubicBezTo>
                  <a:cubicBezTo>
                    <a:pt x="175" y="60"/>
                    <a:pt x="176" y="65"/>
                    <a:pt x="181" y="69"/>
                  </a:cubicBezTo>
                  <a:cubicBezTo>
                    <a:pt x="186" y="74"/>
                    <a:pt x="193" y="74"/>
                    <a:pt x="196" y="74"/>
                  </a:cubicBezTo>
                  <a:cubicBezTo>
                    <a:pt x="201" y="74"/>
                    <a:pt x="206" y="73"/>
                    <a:pt x="210" y="70"/>
                  </a:cubicBezTo>
                  <a:cubicBezTo>
                    <a:pt x="213" y="68"/>
                    <a:pt x="217" y="64"/>
                    <a:pt x="217" y="58"/>
                  </a:cubicBezTo>
                  <a:cubicBezTo>
                    <a:pt x="217" y="47"/>
                    <a:pt x="207" y="44"/>
                    <a:pt x="201" y="42"/>
                  </a:cubicBezTo>
                  <a:lnTo>
                    <a:pt x="195" y="40"/>
                  </a:lnTo>
                  <a:close/>
                  <a:moveTo>
                    <a:pt x="123" y="69"/>
                  </a:moveTo>
                  <a:cubicBezTo>
                    <a:pt x="123" y="70"/>
                    <a:pt x="123" y="72"/>
                    <a:pt x="125" y="73"/>
                  </a:cubicBezTo>
                  <a:cubicBezTo>
                    <a:pt x="126" y="73"/>
                    <a:pt x="126" y="73"/>
                    <a:pt x="127" y="73"/>
                  </a:cubicBezTo>
                  <a:cubicBezTo>
                    <a:pt x="131" y="73"/>
                    <a:pt x="132" y="70"/>
                    <a:pt x="132" y="69"/>
                  </a:cubicBezTo>
                  <a:cubicBezTo>
                    <a:pt x="132" y="47"/>
                    <a:pt x="132" y="47"/>
                    <a:pt x="132" y="47"/>
                  </a:cubicBezTo>
                  <a:cubicBezTo>
                    <a:pt x="132" y="44"/>
                    <a:pt x="132" y="41"/>
                    <a:pt x="132" y="39"/>
                  </a:cubicBezTo>
                  <a:cubicBezTo>
                    <a:pt x="133" y="34"/>
                    <a:pt x="137" y="27"/>
                    <a:pt x="146" y="27"/>
                  </a:cubicBezTo>
                  <a:cubicBezTo>
                    <a:pt x="156" y="27"/>
                    <a:pt x="156" y="35"/>
                    <a:pt x="156" y="37"/>
                  </a:cubicBezTo>
                  <a:cubicBezTo>
                    <a:pt x="156" y="38"/>
                    <a:pt x="156" y="39"/>
                    <a:pt x="156" y="45"/>
                  </a:cubicBezTo>
                  <a:cubicBezTo>
                    <a:pt x="156" y="69"/>
                    <a:pt x="156" y="69"/>
                    <a:pt x="156" y="69"/>
                  </a:cubicBezTo>
                  <a:cubicBezTo>
                    <a:pt x="156" y="70"/>
                    <a:pt x="157" y="72"/>
                    <a:pt x="159" y="73"/>
                  </a:cubicBezTo>
                  <a:cubicBezTo>
                    <a:pt x="159" y="73"/>
                    <a:pt x="160" y="73"/>
                    <a:pt x="161" y="73"/>
                  </a:cubicBezTo>
                  <a:cubicBezTo>
                    <a:pt x="165" y="73"/>
                    <a:pt x="166" y="70"/>
                    <a:pt x="166" y="69"/>
                  </a:cubicBezTo>
                  <a:cubicBezTo>
                    <a:pt x="166" y="40"/>
                    <a:pt x="166" y="40"/>
                    <a:pt x="166" y="40"/>
                  </a:cubicBezTo>
                  <a:cubicBezTo>
                    <a:pt x="166" y="35"/>
                    <a:pt x="166" y="29"/>
                    <a:pt x="162" y="25"/>
                  </a:cubicBezTo>
                  <a:cubicBezTo>
                    <a:pt x="159" y="21"/>
                    <a:pt x="154" y="19"/>
                    <a:pt x="148" y="19"/>
                  </a:cubicBezTo>
                  <a:cubicBezTo>
                    <a:pt x="141" y="19"/>
                    <a:pt x="136" y="21"/>
                    <a:pt x="132" y="27"/>
                  </a:cubicBezTo>
                  <a:cubicBezTo>
                    <a:pt x="132" y="23"/>
                    <a:pt x="132" y="21"/>
                    <a:pt x="129" y="20"/>
                  </a:cubicBezTo>
                  <a:cubicBezTo>
                    <a:pt x="128" y="19"/>
                    <a:pt x="126" y="19"/>
                    <a:pt x="125" y="20"/>
                  </a:cubicBezTo>
                  <a:cubicBezTo>
                    <a:pt x="123" y="21"/>
                    <a:pt x="123" y="22"/>
                    <a:pt x="123" y="24"/>
                  </a:cubicBezTo>
                  <a:lnTo>
                    <a:pt x="123" y="69"/>
                  </a:lnTo>
                  <a:close/>
                  <a:moveTo>
                    <a:pt x="73" y="41"/>
                  </a:moveTo>
                  <a:cubicBezTo>
                    <a:pt x="74" y="39"/>
                    <a:pt x="75" y="34"/>
                    <a:pt x="79" y="31"/>
                  </a:cubicBezTo>
                  <a:cubicBezTo>
                    <a:pt x="82" y="27"/>
                    <a:pt x="87" y="27"/>
                    <a:pt x="89" y="27"/>
                  </a:cubicBezTo>
                  <a:cubicBezTo>
                    <a:pt x="98" y="27"/>
                    <a:pt x="102" y="35"/>
                    <a:pt x="103" y="41"/>
                  </a:cubicBezTo>
                  <a:lnTo>
                    <a:pt x="73" y="41"/>
                  </a:lnTo>
                  <a:close/>
                  <a:moveTo>
                    <a:pt x="108" y="49"/>
                  </a:moveTo>
                  <a:cubicBezTo>
                    <a:pt x="109" y="49"/>
                    <a:pt x="112" y="49"/>
                    <a:pt x="112" y="44"/>
                  </a:cubicBezTo>
                  <a:cubicBezTo>
                    <a:pt x="112" y="39"/>
                    <a:pt x="110" y="32"/>
                    <a:pt x="107" y="27"/>
                  </a:cubicBezTo>
                  <a:cubicBezTo>
                    <a:pt x="104" y="23"/>
                    <a:pt x="100" y="21"/>
                    <a:pt x="95" y="20"/>
                  </a:cubicBezTo>
                  <a:cubicBezTo>
                    <a:pt x="93" y="19"/>
                    <a:pt x="91" y="19"/>
                    <a:pt x="89" y="19"/>
                  </a:cubicBezTo>
                  <a:cubicBezTo>
                    <a:pt x="71" y="19"/>
                    <a:pt x="64" y="34"/>
                    <a:pt x="64" y="47"/>
                  </a:cubicBezTo>
                  <a:cubicBezTo>
                    <a:pt x="64" y="54"/>
                    <a:pt x="66" y="62"/>
                    <a:pt x="70" y="67"/>
                  </a:cubicBezTo>
                  <a:cubicBezTo>
                    <a:pt x="76" y="73"/>
                    <a:pt x="82" y="74"/>
                    <a:pt x="89" y="74"/>
                  </a:cubicBezTo>
                  <a:cubicBezTo>
                    <a:pt x="92" y="74"/>
                    <a:pt x="101" y="74"/>
                    <a:pt x="108" y="66"/>
                  </a:cubicBezTo>
                  <a:cubicBezTo>
                    <a:pt x="109" y="65"/>
                    <a:pt x="111" y="62"/>
                    <a:pt x="111" y="61"/>
                  </a:cubicBezTo>
                  <a:cubicBezTo>
                    <a:pt x="111" y="60"/>
                    <a:pt x="111" y="60"/>
                    <a:pt x="111" y="60"/>
                  </a:cubicBezTo>
                  <a:cubicBezTo>
                    <a:pt x="111" y="57"/>
                    <a:pt x="108" y="55"/>
                    <a:pt x="106" y="55"/>
                  </a:cubicBezTo>
                  <a:cubicBezTo>
                    <a:pt x="104" y="55"/>
                    <a:pt x="103" y="56"/>
                    <a:pt x="102" y="59"/>
                  </a:cubicBezTo>
                  <a:cubicBezTo>
                    <a:pt x="100" y="62"/>
                    <a:pt x="97" y="66"/>
                    <a:pt x="89" y="66"/>
                  </a:cubicBezTo>
                  <a:cubicBezTo>
                    <a:pt x="85" y="66"/>
                    <a:pt x="81" y="65"/>
                    <a:pt x="77" y="61"/>
                  </a:cubicBezTo>
                  <a:cubicBezTo>
                    <a:pt x="74" y="58"/>
                    <a:pt x="73" y="54"/>
                    <a:pt x="73" y="49"/>
                  </a:cubicBezTo>
                  <a:lnTo>
                    <a:pt x="108" y="49"/>
                  </a:lnTo>
                  <a:close/>
                  <a:moveTo>
                    <a:pt x="25" y="29"/>
                  </a:moveTo>
                  <a:cubicBezTo>
                    <a:pt x="22" y="28"/>
                    <a:pt x="18" y="27"/>
                    <a:pt x="16" y="25"/>
                  </a:cubicBezTo>
                  <a:cubicBezTo>
                    <a:pt x="15" y="25"/>
                    <a:pt x="13" y="23"/>
                    <a:pt x="13" y="19"/>
                  </a:cubicBezTo>
                  <a:cubicBezTo>
                    <a:pt x="13" y="15"/>
                    <a:pt x="15" y="12"/>
                    <a:pt x="17" y="10"/>
                  </a:cubicBezTo>
                  <a:cubicBezTo>
                    <a:pt x="20" y="9"/>
                    <a:pt x="23" y="8"/>
                    <a:pt x="27" y="8"/>
                  </a:cubicBezTo>
                  <a:cubicBezTo>
                    <a:pt x="39" y="8"/>
                    <a:pt x="42" y="14"/>
                    <a:pt x="43" y="17"/>
                  </a:cubicBezTo>
                  <a:cubicBezTo>
                    <a:pt x="43" y="18"/>
                    <a:pt x="44" y="20"/>
                    <a:pt x="45" y="20"/>
                  </a:cubicBezTo>
                  <a:cubicBezTo>
                    <a:pt x="46" y="22"/>
                    <a:pt x="47" y="22"/>
                    <a:pt x="48" y="22"/>
                  </a:cubicBezTo>
                  <a:cubicBezTo>
                    <a:pt x="51" y="22"/>
                    <a:pt x="53" y="20"/>
                    <a:pt x="53" y="17"/>
                  </a:cubicBezTo>
                  <a:cubicBezTo>
                    <a:pt x="53" y="15"/>
                    <a:pt x="50" y="9"/>
                    <a:pt x="46" y="5"/>
                  </a:cubicBezTo>
                  <a:cubicBezTo>
                    <a:pt x="40" y="0"/>
                    <a:pt x="32" y="0"/>
                    <a:pt x="28" y="0"/>
                  </a:cubicBezTo>
                  <a:cubicBezTo>
                    <a:pt x="11" y="0"/>
                    <a:pt x="3" y="8"/>
                    <a:pt x="3" y="20"/>
                  </a:cubicBezTo>
                  <a:cubicBezTo>
                    <a:pt x="3" y="31"/>
                    <a:pt x="10" y="34"/>
                    <a:pt x="12" y="35"/>
                  </a:cubicBezTo>
                  <a:cubicBezTo>
                    <a:pt x="14" y="36"/>
                    <a:pt x="18" y="37"/>
                    <a:pt x="20" y="38"/>
                  </a:cubicBezTo>
                  <a:cubicBezTo>
                    <a:pt x="28" y="40"/>
                    <a:pt x="28" y="40"/>
                    <a:pt x="28" y="40"/>
                  </a:cubicBezTo>
                  <a:cubicBezTo>
                    <a:pt x="33" y="42"/>
                    <a:pt x="38" y="43"/>
                    <a:pt x="41" y="46"/>
                  </a:cubicBezTo>
                  <a:cubicBezTo>
                    <a:pt x="42" y="47"/>
                    <a:pt x="45" y="50"/>
                    <a:pt x="45" y="54"/>
                  </a:cubicBezTo>
                  <a:cubicBezTo>
                    <a:pt x="45" y="57"/>
                    <a:pt x="43" y="60"/>
                    <a:pt x="40" y="62"/>
                  </a:cubicBezTo>
                  <a:cubicBezTo>
                    <a:pt x="36" y="65"/>
                    <a:pt x="31" y="65"/>
                    <a:pt x="29" y="65"/>
                  </a:cubicBezTo>
                  <a:cubicBezTo>
                    <a:pt x="26" y="65"/>
                    <a:pt x="20" y="65"/>
                    <a:pt x="16" y="62"/>
                  </a:cubicBezTo>
                  <a:cubicBezTo>
                    <a:pt x="12" y="59"/>
                    <a:pt x="11" y="55"/>
                    <a:pt x="10" y="52"/>
                  </a:cubicBezTo>
                  <a:cubicBezTo>
                    <a:pt x="10" y="50"/>
                    <a:pt x="9" y="49"/>
                    <a:pt x="6" y="49"/>
                  </a:cubicBezTo>
                  <a:cubicBezTo>
                    <a:pt x="4" y="49"/>
                    <a:pt x="0" y="50"/>
                    <a:pt x="0" y="54"/>
                  </a:cubicBezTo>
                  <a:cubicBezTo>
                    <a:pt x="0" y="55"/>
                    <a:pt x="2" y="63"/>
                    <a:pt x="8" y="68"/>
                  </a:cubicBezTo>
                  <a:cubicBezTo>
                    <a:pt x="13" y="72"/>
                    <a:pt x="21" y="74"/>
                    <a:pt x="28" y="74"/>
                  </a:cubicBezTo>
                  <a:cubicBezTo>
                    <a:pt x="40" y="74"/>
                    <a:pt x="54" y="69"/>
                    <a:pt x="54" y="53"/>
                  </a:cubicBezTo>
                  <a:cubicBezTo>
                    <a:pt x="54" y="37"/>
                    <a:pt x="42" y="34"/>
                    <a:pt x="34" y="32"/>
                  </a:cubicBezTo>
                  <a:lnTo>
                    <a:pt x="25" y="29"/>
                  </a:ln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6">
              <a:extLst>
                <a:ext uri="{FF2B5EF4-FFF2-40B4-BE49-F238E27FC236}">
                  <a16:creationId xmlns:a16="http://schemas.microsoft.com/office/drawing/2014/main" id="{A54BBDF3-25F0-476F-BAF0-1FAA2903CFE3}"/>
                </a:ext>
              </a:extLst>
            </p:cNvPr>
            <p:cNvSpPr>
              <a:spLocks noEditPoints="1"/>
            </p:cNvSpPr>
            <p:nvPr userDrawn="1"/>
          </p:nvSpPr>
          <p:spPr bwMode="auto">
            <a:xfrm>
              <a:off x="4335631" y="-809425"/>
              <a:ext cx="1276350"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0" name="Wellspect">
            <a:extLst>
              <a:ext uri="{FF2B5EF4-FFF2-40B4-BE49-F238E27FC236}">
                <a16:creationId xmlns:a16="http://schemas.microsoft.com/office/drawing/2014/main" id="{48988171-71BD-490C-815F-659FD4D8FE6C}"/>
              </a:ext>
            </a:extLst>
          </p:cNvPr>
          <p:cNvSpPr>
            <a:spLocks noEditPoints="1"/>
          </p:cNvSpPr>
          <p:nvPr userDrawn="1"/>
        </p:nvSpPr>
        <p:spPr bwMode="auto">
          <a:xfrm>
            <a:off x="10528300" y="21929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11488138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Lst>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304357"/>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978793"/>
            <a:ext cx="10515600" cy="1223493"/>
          </a:xfrm>
          <a:prstGeom prst="rect">
            <a:avLst/>
          </a:prstGeom>
        </p:spPr>
        <p:txBody>
          <a:bodyPr vert="horz" lIns="91440" tIns="45720" rIns="91440" bIns="45720" rtlCol="0" anchor="ctr">
            <a:normAutofit/>
          </a:bodyPr>
          <a:lstStyle/>
          <a:p>
            <a:r>
              <a:rPr lang="en-US" dirty="0"/>
              <a:t>Click to edit Master title style</a:t>
            </a:r>
          </a:p>
        </p:txBody>
      </p:sp>
      <p:pic>
        <p:nvPicPr>
          <p:cNvPr id="9" name="White Frame">
            <a:extLst>
              <a:ext uri="{FF2B5EF4-FFF2-40B4-BE49-F238E27FC236}">
                <a16:creationId xmlns:a16="http://schemas.microsoft.com/office/drawing/2014/main" id="{7E840A7A-D3CD-4D56-AD53-7CDE700FE6D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0" y="2291"/>
            <a:ext cx="12196074" cy="6855709"/>
          </a:xfrm>
          <a:prstGeom prst="rect">
            <a:avLst/>
          </a:prstGeom>
        </p:spPr>
      </p:pic>
      <p:sp>
        <p:nvSpPr>
          <p:cNvPr id="10" name="Wellspect">
            <a:extLst>
              <a:ext uri="{FF2B5EF4-FFF2-40B4-BE49-F238E27FC236}">
                <a16:creationId xmlns:a16="http://schemas.microsoft.com/office/drawing/2014/main" id="{48988171-71BD-490C-815F-659FD4D8FE6C}"/>
              </a:ext>
            </a:extLst>
          </p:cNvPr>
          <p:cNvSpPr>
            <a:spLocks noEditPoints="1"/>
          </p:cNvSpPr>
          <p:nvPr userDrawn="1"/>
        </p:nvSpPr>
        <p:spPr bwMode="auto">
          <a:xfrm>
            <a:off x="10528300" y="21929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6" name="Group 4">
            <a:extLst>
              <a:ext uri="{FF2B5EF4-FFF2-40B4-BE49-F238E27FC236}">
                <a16:creationId xmlns:a16="http://schemas.microsoft.com/office/drawing/2014/main" id="{FE9882A9-B06A-4F63-BB9D-527537944B49}"/>
              </a:ext>
            </a:extLst>
          </p:cNvPr>
          <p:cNvGrpSpPr>
            <a:grpSpLocks noChangeAspect="1"/>
          </p:cNvGrpSpPr>
          <p:nvPr userDrawn="1"/>
        </p:nvGrpSpPr>
        <p:grpSpPr bwMode="auto">
          <a:xfrm>
            <a:off x="9975811" y="6146006"/>
            <a:ext cx="1890753" cy="336424"/>
            <a:chOff x="3477" y="2095"/>
            <a:chExt cx="725" cy="129"/>
          </a:xfrm>
        </p:grpSpPr>
        <p:sp>
          <p:nvSpPr>
            <p:cNvPr id="7" name="AutoShape 3">
              <a:extLst>
                <a:ext uri="{FF2B5EF4-FFF2-40B4-BE49-F238E27FC236}">
                  <a16:creationId xmlns:a16="http://schemas.microsoft.com/office/drawing/2014/main" id="{38DA5D97-5891-4D80-972E-38C7F4B21FD1}"/>
                </a:ext>
              </a:extLst>
            </p:cNvPr>
            <p:cNvSpPr>
              <a:spLocks noChangeAspect="1" noChangeArrowheads="1" noTextEdit="1"/>
            </p:cNvSpPr>
            <p:nvPr userDrawn="1"/>
          </p:nvSpPr>
          <p:spPr bwMode="auto">
            <a:xfrm>
              <a:off x="3479" y="2096"/>
              <a:ext cx="722" cy="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5">
              <a:extLst>
                <a:ext uri="{FF2B5EF4-FFF2-40B4-BE49-F238E27FC236}">
                  <a16:creationId xmlns:a16="http://schemas.microsoft.com/office/drawing/2014/main" id="{0AEE7640-E1CB-4DB7-95A2-A8B106364755}"/>
                </a:ext>
              </a:extLst>
            </p:cNvPr>
            <p:cNvSpPr>
              <a:spLocks/>
            </p:cNvSpPr>
            <p:nvPr userDrawn="1"/>
          </p:nvSpPr>
          <p:spPr bwMode="auto">
            <a:xfrm>
              <a:off x="3976" y="2129"/>
              <a:ext cx="63" cy="91"/>
            </a:xfrm>
            <a:custGeom>
              <a:avLst/>
              <a:gdLst>
                <a:gd name="T0" fmla="*/ 10 w 51"/>
                <a:gd name="T1" fmla="*/ 9 h 73"/>
                <a:gd name="T2" fmla="*/ 10 w 51"/>
                <a:gd name="T3" fmla="*/ 31 h 73"/>
                <a:gd name="T4" fmla="*/ 43 w 51"/>
                <a:gd name="T5" fmla="*/ 31 h 73"/>
                <a:gd name="T6" fmla="*/ 47 w 51"/>
                <a:gd name="T7" fmla="*/ 36 h 73"/>
                <a:gd name="T8" fmla="*/ 43 w 51"/>
                <a:gd name="T9" fmla="*/ 40 h 73"/>
                <a:gd name="T10" fmla="*/ 10 w 51"/>
                <a:gd name="T11" fmla="*/ 40 h 73"/>
                <a:gd name="T12" fmla="*/ 10 w 51"/>
                <a:gd name="T13" fmla="*/ 64 h 73"/>
                <a:gd name="T14" fmla="*/ 47 w 51"/>
                <a:gd name="T15" fmla="*/ 64 h 73"/>
                <a:gd name="T16" fmla="*/ 51 w 51"/>
                <a:gd name="T17" fmla="*/ 69 h 73"/>
                <a:gd name="T18" fmla="*/ 47 w 51"/>
                <a:gd name="T19" fmla="*/ 73 h 73"/>
                <a:gd name="T20" fmla="*/ 5 w 51"/>
                <a:gd name="T21" fmla="*/ 73 h 73"/>
                <a:gd name="T22" fmla="*/ 0 w 51"/>
                <a:gd name="T23" fmla="*/ 68 h 73"/>
                <a:gd name="T24" fmla="*/ 0 w 51"/>
                <a:gd name="T25" fmla="*/ 5 h 73"/>
                <a:gd name="T26" fmla="*/ 5 w 51"/>
                <a:gd name="T27" fmla="*/ 0 h 73"/>
                <a:gd name="T28" fmla="*/ 45 w 51"/>
                <a:gd name="T29" fmla="*/ 0 h 73"/>
                <a:gd name="T30" fmla="*/ 49 w 51"/>
                <a:gd name="T31" fmla="*/ 5 h 73"/>
                <a:gd name="T32" fmla="*/ 45 w 51"/>
                <a:gd name="T33" fmla="*/ 9 h 73"/>
                <a:gd name="T34" fmla="*/ 10 w 51"/>
                <a:gd name="T35"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73">
                  <a:moveTo>
                    <a:pt x="10" y="9"/>
                  </a:moveTo>
                  <a:cubicBezTo>
                    <a:pt x="10" y="31"/>
                    <a:pt x="10" y="31"/>
                    <a:pt x="10" y="31"/>
                  </a:cubicBezTo>
                  <a:cubicBezTo>
                    <a:pt x="43" y="31"/>
                    <a:pt x="43" y="31"/>
                    <a:pt x="43" y="31"/>
                  </a:cubicBezTo>
                  <a:cubicBezTo>
                    <a:pt x="44" y="31"/>
                    <a:pt x="47" y="32"/>
                    <a:pt x="47" y="36"/>
                  </a:cubicBezTo>
                  <a:cubicBezTo>
                    <a:pt x="47" y="40"/>
                    <a:pt x="44" y="40"/>
                    <a:pt x="43" y="40"/>
                  </a:cubicBezTo>
                  <a:cubicBezTo>
                    <a:pt x="10" y="40"/>
                    <a:pt x="10" y="40"/>
                    <a:pt x="10" y="40"/>
                  </a:cubicBezTo>
                  <a:cubicBezTo>
                    <a:pt x="10" y="64"/>
                    <a:pt x="10" y="64"/>
                    <a:pt x="10" y="64"/>
                  </a:cubicBezTo>
                  <a:cubicBezTo>
                    <a:pt x="47" y="64"/>
                    <a:pt x="47" y="64"/>
                    <a:pt x="47" y="64"/>
                  </a:cubicBezTo>
                  <a:cubicBezTo>
                    <a:pt x="48" y="64"/>
                    <a:pt x="51" y="65"/>
                    <a:pt x="51" y="69"/>
                  </a:cubicBezTo>
                  <a:cubicBezTo>
                    <a:pt x="51" y="73"/>
                    <a:pt x="48" y="73"/>
                    <a:pt x="47" y="73"/>
                  </a:cubicBezTo>
                  <a:cubicBezTo>
                    <a:pt x="5" y="73"/>
                    <a:pt x="5" y="73"/>
                    <a:pt x="5" y="73"/>
                  </a:cubicBezTo>
                  <a:cubicBezTo>
                    <a:pt x="1" y="73"/>
                    <a:pt x="0" y="71"/>
                    <a:pt x="0" y="68"/>
                  </a:cubicBezTo>
                  <a:cubicBezTo>
                    <a:pt x="0" y="5"/>
                    <a:pt x="0" y="5"/>
                    <a:pt x="0" y="5"/>
                  </a:cubicBezTo>
                  <a:cubicBezTo>
                    <a:pt x="0" y="2"/>
                    <a:pt x="1" y="0"/>
                    <a:pt x="5" y="0"/>
                  </a:cubicBezTo>
                  <a:cubicBezTo>
                    <a:pt x="45" y="0"/>
                    <a:pt x="45" y="0"/>
                    <a:pt x="45" y="0"/>
                  </a:cubicBezTo>
                  <a:cubicBezTo>
                    <a:pt x="46" y="0"/>
                    <a:pt x="49" y="1"/>
                    <a:pt x="49" y="5"/>
                  </a:cubicBezTo>
                  <a:cubicBezTo>
                    <a:pt x="49" y="9"/>
                    <a:pt x="46" y="9"/>
                    <a:pt x="45" y="9"/>
                  </a:cubicBezTo>
                  <a:lnTo>
                    <a:pt x="10" y="9"/>
                  </a:lnTo>
                  <a:close/>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6">
              <a:extLst>
                <a:ext uri="{FF2B5EF4-FFF2-40B4-BE49-F238E27FC236}">
                  <a16:creationId xmlns:a16="http://schemas.microsoft.com/office/drawing/2014/main" id="{AB29E576-21F9-4975-B766-5C9F335ADF9F}"/>
                </a:ext>
              </a:extLst>
            </p:cNvPr>
            <p:cNvSpPr>
              <a:spLocks/>
            </p:cNvSpPr>
            <p:nvPr userDrawn="1"/>
          </p:nvSpPr>
          <p:spPr bwMode="auto">
            <a:xfrm>
              <a:off x="4051" y="2127"/>
              <a:ext cx="12" cy="94"/>
            </a:xfrm>
            <a:custGeom>
              <a:avLst/>
              <a:gdLst>
                <a:gd name="T0" fmla="*/ 10 w 10"/>
                <a:gd name="T1" fmla="*/ 70 h 75"/>
                <a:gd name="T2" fmla="*/ 5 w 10"/>
                <a:gd name="T3" fmla="*/ 75 h 75"/>
                <a:gd name="T4" fmla="*/ 0 w 10"/>
                <a:gd name="T5" fmla="*/ 70 h 75"/>
                <a:gd name="T6" fmla="*/ 0 w 10"/>
                <a:gd name="T7" fmla="*/ 5 h 75"/>
                <a:gd name="T8" fmla="*/ 5 w 10"/>
                <a:gd name="T9" fmla="*/ 0 h 75"/>
                <a:gd name="T10" fmla="*/ 10 w 10"/>
                <a:gd name="T11" fmla="*/ 5 h 75"/>
                <a:gd name="T12" fmla="*/ 10 w 10"/>
                <a:gd name="T13" fmla="*/ 70 h 75"/>
              </a:gdLst>
              <a:ahLst/>
              <a:cxnLst>
                <a:cxn ang="0">
                  <a:pos x="T0" y="T1"/>
                </a:cxn>
                <a:cxn ang="0">
                  <a:pos x="T2" y="T3"/>
                </a:cxn>
                <a:cxn ang="0">
                  <a:pos x="T4" y="T5"/>
                </a:cxn>
                <a:cxn ang="0">
                  <a:pos x="T6" y="T7"/>
                </a:cxn>
                <a:cxn ang="0">
                  <a:pos x="T8" y="T9"/>
                </a:cxn>
                <a:cxn ang="0">
                  <a:pos x="T10" y="T11"/>
                </a:cxn>
                <a:cxn ang="0">
                  <a:pos x="T12" y="T13"/>
                </a:cxn>
              </a:cxnLst>
              <a:rect l="0" t="0" r="r" b="b"/>
              <a:pathLst>
                <a:path w="10" h="75">
                  <a:moveTo>
                    <a:pt x="10" y="70"/>
                  </a:moveTo>
                  <a:cubicBezTo>
                    <a:pt x="10" y="71"/>
                    <a:pt x="9" y="75"/>
                    <a:pt x="5" y="75"/>
                  </a:cubicBezTo>
                  <a:cubicBezTo>
                    <a:pt x="2" y="75"/>
                    <a:pt x="0" y="73"/>
                    <a:pt x="0" y="70"/>
                  </a:cubicBezTo>
                  <a:cubicBezTo>
                    <a:pt x="0" y="5"/>
                    <a:pt x="0" y="5"/>
                    <a:pt x="0" y="5"/>
                  </a:cubicBezTo>
                  <a:cubicBezTo>
                    <a:pt x="0" y="4"/>
                    <a:pt x="1" y="0"/>
                    <a:pt x="5" y="0"/>
                  </a:cubicBezTo>
                  <a:cubicBezTo>
                    <a:pt x="9" y="0"/>
                    <a:pt x="10" y="4"/>
                    <a:pt x="10" y="5"/>
                  </a:cubicBezTo>
                  <a:lnTo>
                    <a:pt x="10" y="70"/>
                  </a:lnTo>
                  <a:close/>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98625D53-A40F-4BB4-882E-4FC30E85D027}"/>
                </a:ext>
              </a:extLst>
            </p:cNvPr>
            <p:cNvSpPr>
              <a:spLocks/>
            </p:cNvSpPr>
            <p:nvPr userDrawn="1"/>
          </p:nvSpPr>
          <p:spPr bwMode="auto">
            <a:xfrm>
              <a:off x="4080" y="2127"/>
              <a:ext cx="12" cy="94"/>
            </a:xfrm>
            <a:custGeom>
              <a:avLst/>
              <a:gdLst>
                <a:gd name="T0" fmla="*/ 10 w 10"/>
                <a:gd name="T1" fmla="*/ 70 h 75"/>
                <a:gd name="T2" fmla="*/ 5 w 10"/>
                <a:gd name="T3" fmla="*/ 75 h 75"/>
                <a:gd name="T4" fmla="*/ 0 w 10"/>
                <a:gd name="T5" fmla="*/ 70 h 75"/>
                <a:gd name="T6" fmla="*/ 0 w 10"/>
                <a:gd name="T7" fmla="*/ 5 h 75"/>
                <a:gd name="T8" fmla="*/ 5 w 10"/>
                <a:gd name="T9" fmla="*/ 0 h 75"/>
                <a:gd name="T10" fmla="*/ 10 w 10"/>
                <a:gd name="T11" fmla="*/ 5 h 75"/>
                <a:gd name="T12" fmla="*/ 10 w 10"/>
                <a:gd name="T13" fmla="*/ 70 h 75"/>
              </a:gdLst>
              <a:ahLst/>
              <a:cxnLst>
                <a:cxn ang="0">
                  <a:pos x="T0" y="T1"/>
                </a:cxn>
                <a:cxn ang="0">
                  <a:pos x="T2" y="T3"/>
                </a:cxn>
                <a:cxn ang="0">
                  <a:pos x="T4" y="T5"/>
                </a:cxn>
                <a:cxn ang="0">
                  <a:pos x="T6" y="T7"/>
                </a:cxn>
                <a:cxn ang="0">
                  <a:pos x="T8" y="T9"/>
                </a:cxn>
                <a:cxn ang="0">
                  <a:pos x="T10" y="T11"/>
                </a:cxn>
                <a:cxn ang="0">
                  <a:pos x="T12" y="T13"/>
                </a:cxn>
              </a:cxnLst>
              <a:rect l="0" t="0" r="r" b="b"/>
              <a:pathLst>
                <a:path w="10" h="75">
                  <a:moveTo>
                    <a:pt x="10" y="70"/>
                  </a:moveTo>
                  <a:cubicBezTo>
                    <a:pt x="10" y="71"/>
                    <a:pt x="9" y="75"/>
                    <a:pt x="5" y="75"/>
                  </a:cubicBezTo>
                  <a:cubicBezTo>
                    <a:pt x="2" y="75"/>
                    <a:pt x="0" y="73"/>
                    <a:pt x="0" y="70"/>
                  </a:cubicBezTo>
                  <a:cubicBezTo>
                    <a:pt x="0" y="5"/>
                    <a:pt x="0" y="5"/>
                    <a:pt x="0" y="5"/>
                  </a:cubicBezTo>
                  <a:cubicBezTo>
                    <a:pt x="0" y="4"/>
                    <a:pt x="1" y="0"/>
                    <a:pt x="5" y="0"/>
                  </a:cubicBezTo>
                  <a:cubicBezTo>
                    <a:pt x="9" y="0"/>
                    <a:pt x="10" y="4"/>
                    <a:pt x="10" y="5"/>
                  </a:cubicBezTo>
                  <a:lnTo>
                    <a:pt x="10" y="70"/>
                  </a:lnTo>
                  <a:close/>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a:extLst>
                <a:ext uri="{FF2B5EF4-FFF2-40B4-BE49-F238E27FC236}">
                  <a16:creationId xmlns:a16="http://schemas.microsoft.com/office/drawing/2014/main" id="{2DA55325-8ADD-44EB-BA52-B6504290417B}"/>
                </a:ext>
              </a:extLst>
            </p:cNvPr>
            <p:cNvSpPr>
              <a:spLocks noEditPoints="1"/>
            </p:cNvSpPr>
            <p:nvPr userDrawn="1"/>
          </p:nvSpPr>
          <p:spPr bwMode="auto">
            <a:xfrm>
              <a:off x="4106" y="2152"/>
              <a:ext cx="60" cy="69"/>
            </a:xfrm>
            <a:custGeom>
              <a:avLst/>
              <a:gdLst>
                <a:gd name="T0" fmla="*/ 10 w 49"/>
                <a:gd name="T1" fmla="*/ 30 h 55"/>
                <a:gd name="T2" fmla="*/ 14 w 49"/>
                <a:gd name="T3" fmla="*/ 42 h 55"/>
                <a:gd name="T4" fmla="*/ 26 w 49"/>
                <a:gd name="T5" fmla="*/ 47 h 55"/>
                <a:gd name="T6" fmla="*/ 39 w 49"/>
                <a:gd name="T7" fmla="*/ 40 h 55"/>
                <a:gd name="T8" fmla="*/ 43 w 49"/>
                <a:gd name="T9" fmla="*/ 36 h 55"/>
                <a:gd name="T10" fmla="*/ 49 w 49"/>
                <a:gd name="T11" fmla="*/ 41 h 55"/>
                <a:gd name="T12" fmla="*/ 49 w 49"/>
                <a:gd name="T13" fmla="*/ 42 h 55"/>
                <a:gd name="T14" fmla="*/ 45 w 49"/>
                <a:gd name="T15" fmla="*/ 47 h 55"/>
                <a:gd name="T16" fmla="*/ 26 w 49"/>
                <a:gd name="T17" fmla="*/ 55 h 55"/>
                <a:gd name="T18" fmla="*/ 7 w 49"/>
                <a:gd name="T19" fmla="*/ 48 h 55"/>
                <a:gd name="T20" fmla="*/ 0 w 49"/>
                <a:gd name="T21" fmla="*/ 28 h 55"/>
                <a:gd name="T22" fmla="*/ 26 w 49"/>
                <a:gd name="T23" fmla="*/ 0 h 55"/>
                <a:gd name="T24" fmla="*/ 32 w 49"/>
                <a:gd name="T25" fmla="*/ 0 h 55"/>
                <a:gd name="T26" fmla="*/ 44 w 49"/>
                <a:gd name="T27" fmla="*/ 8 h 55"/>
                <a:gd name="T28" fmla="*/ 49 w 49"/>
                <a:gd name="T29" fmla="*/ 25 h 55"/>
                <a:gd name="T30" fmla="*/ 45 w 49"/>
                <a:gd name="T31" fmla="*/ 30 h 55"/>
                <a:gd name="T32" fmla="*/ 10 w 49"/>
                <a:gd name="T33" fmla="*/ 30 h 55"/>
                <a:gd name="T34" fmla="*/ 40 w 49"/>
                <a:gd name="T35" fmla="*/ 22 h 55"/>
                <a:gd name="T36" fmla="*/ 26 w 49"/>
                <a:gd name="T37" fmla="*/ 8 h 55"/>
                <a:gd name="T38" fmla="*/ 16 w 49"/>
                <a:gd name="T39" fmla="*/ 11 h 55"/>
                <a:gd name="T40" fmla="*/ 10 w 49"/>
                <a:gd name="T41" fmla="*/ 22 h 55"/>
                <a:gd name="T42" fmla="*/ 40 w 49"/>
                <a:gd name="T43" fmla="*/ 2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 h="55">
                  <a:moveTo>
                    <a:pt x="10" y="30"/>
                  </a:moveTo>
                  <a:cubicBezTo>
                    <a:pt x="10" y="35"/>
                    <a:pt x="11" y="39"/>
                    <a:pt x="14" y="42"/>
                  </a:cubicBezTo>
                  <a:cubicBezTo>
                    <a:pt x="18" y="46"/>
                    <a:pt x="22" y="47"/>
                    <a:pt x="26" y="47"/>
                  </a:cubicBezTo>
                  <a:cubicBezTo>
                    <a:pt x="34" y="47"/>
                    <a:pt x="37" y="43"/>
                    <a:pt x="39" y="40"/>
                  </a:cubicBezTo>
                  <a:cubicBezTo>
                    <a:pt x="40" y="37"/>
                    <a:pt x="41" y="36"/>
                    <a:pt x="43" y="36"/>
                  </a:cubicBezTo>
                  <a:cubicBezTo>
                    <a:pt x="46" y="36"/>
                    <a:pt x="49" y="38"/>
                    <a:pt x="49" y="41"/>
                  </a:cubicBezTo>
                  <a:cubicBezTo>
                    <a:pt x="49" y="41"/>
                    <a:pt x="49" y="41"/>
                    <a:pt x="49" y="42"/>
                  </a:cubicBezTo>
                  <a:cubicBezTo>
                    <a:pt x="48" y="44"/>
                    <a:pt x="46" y="46"/>
                    <a:pt x="45" y="47"/>
                  </a:cubicBezTo>
                  <a:cubicBezTo>
                    <a:pt x="38" y="55"/>
                    <a:pt x="29" y="55"/>
                    <a:pt x="26" y="55"/>
                  </a:cubicBezTo>
                  <a:cubicBezTo>
                    <a:pt x="19" y="55"/>
                    <a:pt x="12" y="54"/>
                    <a:pt x="7" y="48"/>
                  </a:cubicBezTo>
                  <a:cubicBezTo>
                    <a:pt x="2" y="43"/>
                    <a:pt x="0" y="35"/>
                    <a:pt x="0" y="28"/>
                  </a:cubicBezTo>
                  <a:cubicBezTo>
                    <a:pt x="0" y="15"/>
                    <a:pt x="7" y="0"/>
                    <a:pt x="26" y="0"/>
                  </a:cubicBezTo>
                  <a:cubicBezTo>
                    <a:pt x="28" y="0"/>
                    <a:pt x="30" y="0"/>
                    <a:pt x="32" y="0"/>
                  </a:cubicBezTo>
                  <a:cubicBezTo>
                    <a:pt x="37" y="1"/>
                    <a:pt x="41" y="4"/>
                    <a:pt x="44" y="8"/>
                  </a:cubicBezTo>
                  <a:cubicBezTo>
                    <a:pt x="48" y="13"/>
                    <a:pt x="49" y="19"/>
                    <a:pt x="49" y="25"/>
                  </a:cubicBezTo>
                  <a:cubicBezTo>
                    <a:pt x="49" y="30"/>
                    <a:pt x="46" y="30"/>
                    <a:pt x="45" y="30"/>
                  </a:cubicBezTo>
                  <a:lnTo>
                    <a:pt x="10" y="30"/>
                  </a:lnTo>
                  <a:close/>
                  <a:moveTo>
                    <a:pt x="40" y="22"/>
                  </a:moveTo>
                  <a:cubicBezTo>
                    <a:pt x="39" y="15"/>
                    <a:pt x="36" y="8"/>
                    <a:pt x="26" y="8"/>
                  </a:cubicBezTo>
                  <a:cubicBezTo>
                    <a:pt x="24" y="8"/>
                    <a:pt x="19" y="8"/>
                    <a:pt x="16" y="11"/>
                  </a:cubicBezTo>
                  <a:cubicBezTo>
                    <a:pt x="12" y="15"/>
                    <a:pt x="11" y="20"/>
                    <a:pt x="10" y="22"/>
                  </a:cubicBezTo>
                  <a:lnTo>
                    <a:pt x="40" y="22"/>
                  </a:lnTo>
                  <a:close/>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9">
              <a:extLst>
                <a:ext uri="{FF2B5EF4-FFF2-40B4-BE49-F238E27FC236}">
                  <a16:creationId xmlns:a16="http://schemas.microsoft.com/office/drawing/2014/main" id="{366A8A00-74C8-4193-9B34-F00A4E8F0A6A}"/>
                </a:ext>
              </a:extLst>
            </p:cNvPr>
            <p:cNvSpPr>
              <a:spLocks noEditPoints="1"/>
            </p:cNvSpPr>
            <p:nvPr userDrawn="1"/>
          </p:nvSpPr>
          <p:spPr bwMode="auto">
            <a:xfrm>
              <a:off x="4169" y="2134"/>
              <a:ext cx="33" cy="17"/>
            </a:xfrm>
            <a:custGeom>
              <a:avLst/>
              <a:gdLst>
                <a:gd name="T0" fmla="*/ 11 w 27"/>
                <a:gd name="T1" fmla="*/ 0 h 14"/>
                <a:gd name="T2" fmla="*/ 0 w 27"/>
                <a:gd name="T3" fmla="*/ 0 h 14"/>
                <a:gd name="T4" fmla="*/ 0 w 27"/>
                <a:gd name="T5" fmla="*/ 2 h 14"/>
                <a:gd name="T6" fmla="*/ 4 w 27"/>
                <a:gd name="T7" fmla="*/ 2 h 14"/>
                <a:gd name="T8" fmla="*/ 4 w 27"/>
                <a:gd name="T9" fmla="*/ 14 h 14"/>
                <a:gd name="T10" fmla="*/ 7 w 27"/>
                <a:gd name="T11" fmla="*/ 14 h 14"/>
                <a:gd name="T12" fmla="*/ 7 w 27"/>
                <a:gd name="T13" fmla="*/ 2 h 14"/>
                <a:gd name="T14" fmla="*/ 11 w 27"/>
                <a:gd name="T15" fmla="*/ 2 h 14"/>
                <a:gd name="T16" fmla="*/ 11 w 27"/>
                <a:gd name="T17" fmla="*/ 0 h 14"/>
                <a:gd name="T18" fmla="*/ 27 w 27"/>
                <a:gd name="T19" fmla="*/ 0 h 14"/>
                <a:gd name="T20" fmla="*/ 23 w 27"/>
                <a:gd name="T21" fmla="*/ 0 h 14"/>
                <a:gd name="T22" fmla="*/ 20 w 27"/>
                <a:gd name="T23" fmla="*/ 11 h 14"/>
                <a:gd name="T24" fmla="*/ 16 w 27"/>
                <a:gd name="T25" fmla="*/ 0 h 14"/>
                <a:gd name="T26" fmla="*/ 13 w 27"/>
                <a:gd name="T27" fmla="*/ 0 h 14"/>
                <a:gd name="T28" fmla="*/ 13 w 27"/>
                <a:gd name="T29" fmla="*/ 14 h 14"/>
                <a:gd name="T30" fmla="*/ 15 w 27"/>
                <a:gd name="T31" fmla="*/ 14 h 14"/>
                <a:gd name="T32" fmla="*/ 15 w 27"/>
                <a:gd name="T33" fmla="*/ 5 h 14"/>
                <a:gd name="T34" fmla="*/ 15 w 27"/>
                <a:gd name="T35" fmla="*/ 2 h 14"/>
                <a:gd name="T36" fmla="*/ 16 w 27"/>
                <a:gd name="T37" fmla="*/ 5 h 14"/>
                <a:gd name="T38" fmla="*/ 19 w 27"/>
                <a:gd name="T39" fmla="*/ 14 h 14"/>
                <a:gd name="T40" fmla="*/ 21 w 27"/>
                <a:gd name="T41" fmla="*/ 14 h 14"/>
                <a:gd name="T42" fmla="*/ 24 w 27"/>
                <a:gd name="T43" fmla="*/ 5 h 14"/>
                <a:gd name="T44" fmla="*/ 25 w 27"/>
                <a:gd name="T45" fmla="*/ 2 h 14"/>
                <a:gd name="T46" fmla="*/ 24 w 27"/>
                <a:gd name="T47" fmla="*/ 5 h 14"/>
                <a:gd name="T48" fmla="*/ 24 w 27"/>
                <a:gd name="T49" fmla="*/ 14 h 14"/>
                <a:gd name="T50" fmla="*/ 27 w 27"/>
                <a:gd name="T51" fmla="*/ 14 h 14"/>
                <a:gd name="T52" fmla="*/ 27 w 27"/>
                <a:gd name="T5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 h="14">
                  <a:moveTo>
                    <a:pt x="11" y="0"/>
                  </a:moveTo>
                  <a:cubicBezTo>
                    <a:pt x="0" y="0"/>
                    <a:pt x="0" y="0"/>
                    <a:pt x="0" y="0"/>
                  </a:cubicBezTo>
                  <a:cubicBezTo>
                    <a:pt x="0" y="2"/>
                    <a:pt x="0" y="2"/>
                    <a:pt x="0" y="2"/>
                  </a:cubicBezTo>
                  <a:cubicBezTo>
                    <a:pt x="4" y="2"/>
                    <a:pt x="4" y="2"/>
                    <a:pt x="4" y="2"/>
                  </a:cubicBezTo>
                  <a:cubicBezTo>
                    <a:pt x="4" y="14"/>
                    <a:pt x="4" y="14"/>
                    <a:pt x="4" y="14"/>
                  </a:cubicBezTo>
                  <a:cubicBezTo>
                    <a:pt x="7" y="14"/>
                    <a:pt x="7" y="14"/>
                    <a:pt x="7" y="14"/>
                  </a:cubicBezTo>
                  <a:cubicBezTo>
                    <a:pt x="7" y="2"/>
                    <a:pt x="7" y="2"/>
                    <a:pt x="7" y="2"/>
                  </a:cubicBezTo>
                  <a:cubicBezTo>
                    <a:pt x="11" y="2"/>
                    <a:pt x="11" y="2"/>
                    <a:pt x="11" y="2"/>
                  </a:cubicBezTo>
                  <a:cubicBezTo>
                    <a:pt x="11" y="0"/>
                    <a:pt x="11" y="0"/>
                    <a:pt x="11" y="0"/>
                  </a:cubicBezTo>
                  <a:moveTo>
                    <a:pt x="27" y="0"/>
                  </a:moveTo>
                  <a:cubicBezTo>
                    <a:pt x="23" y="0"/>
                    <a:pt x="23" y="0"/>
                    <a:pt x="23" y="0"/>
                  </a:cubicBezTo>
                  <a:cubicBezTo>
                    <a:pt x="20" y="11"/>
                    <a:pt x="20" y="11"/>
                    <a:pt x="20" y="11"/>
                  </a:cubicBezTo>
                  <a:cubicBezTo>
                    <a:pt x="16" y="0"/>
                    <a:pt x="16" y="0"/>
                    <a:pt x="16" y="0"/>
                  </a:cubicBezTo>
                  <a:cubicBezTo>
                    <a:pt x="13" y="0"/>
                    <a:pt x="13" y="0"/>
                    <a:pt x="13" y="0"/>
                  </a:cubicBezTo>
                  <a:cubicBezTo>
                    <a:pt x="13" y="14"/>
                    <a:pt x="13" y="14"/>
                    <a:pt x="13" y="14"/>
                  </a:cubicBezTo>
                  <a:cubicBezTo>
                    <a:pt x="15" y="14"/>
                    <a:pt x="15" y="14"/>
                    <a:pt x="15" y="14"/>
                  </a:cubicBezTo>
                  <a:cubicBezTo>
                    <a:pt x="15" y="5"/>
                    <a:pt x="15" y="5"/>
                    <a:pt x="15" y="5"/>
                  </a:cubicBezTo>
                  <a:cubicBezTo>
                    <a:pt x="15" y="5"/>
                    <a:pt x="15" y="3"/>
                    <a:pt x="15" y="2"/>
                  </a:cubicBezTo>
                  <a:cubicBezTo>
                    <a:pt x="15" y="4"/>
                    <a:pt x="15" y="4"/>
                    <a:pt x="16" y="5"/>
                  </a:cubicBezTo>
                  <a:cubicBezTo>
                    <a:pt x="19" y="14"/>
                    <a:pt x="19" y="14"/>
                    <a:pt x="19" y="14"/>
                  </a:cubicBezTo>
                  <a:cubicBezTo>
                    <a:pt x="21" y="14"/>
                    <a:pt x="21" y="14"/>
                    <a:pt x="21" y="14"/>
                  </a:cubicBezTo>
                  <a:cubicBezTo>
                    <a:pt x="24" y="5"/>
                    <a:pt x="24" y="5"/>
                    <a:pt x="24" y="5"/>
                  </a:cubicBezTo>
                  <a:cubicBezTo>
                    <a:pt x="24" y="3"/>
                    <a:pt x="24" y="3"/>
                    <a:pt x="25" y="2"/>
                  </a:cubicBezTo>
                  <a:cubicBezTo>
                    <a:pt x="24" y="3"/>
                    <a:pt x="24" y="4"/>
                    <a:pt x="24" y="5"/>
                  </a:cubicBezTo>
                  <a:cubicBezTo>
                    <a:pt x="24" y="14"/>
                    <a:pt x="24" y="14"/>
                    <a:pt x="24" y="14"/>
                  </a:cubicBezTo>
                  <a:cubicBezTo>
                    <a:pt x="27" y="14"/>
                    <a:pt x="27" y="14"/>
                    <a:pt x="27" y="14"/>
                  </a:cubicBezTo>
                  <a:cubicBezTo>
                    <a:pt x="27" y="0"/>
                    <a:pt x="27" y="0"/>
                    <a:pt x="27" y="0"/>
                  </a:cubicBezTo>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3393B43B-557A-4175-8E45-0BD264623F00}"/>
                </a:ext>
              </a:extLst>
            </p:cNvPr>
            <p:cNvSpPr>
              <a:spLocks noEditPoints="1"/>
            </p:cNvSpPr>
            <p:nvPr userDrawn="1"/>
          </p:nvSpPr>
          <p:spPr bwMode="auto">
            <a:xfrm>
              <a:off x="3477" y="2095"/>
              <a:ext cx="489" cy="12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rgbClr val="6E1E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879987069"/>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Lst>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304357"/>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978793"/>
            <a:ext cx="10515600" cy="1223493"/>
          </a:xfrm>
          <a:prstGeom prst="rect">
            <a:avLst/>
          </a:prstGeom>
        </p:spPr>
        <p:txBody>
          <a:bodyPr vert="horz" lIns="91440" tIns="45720" rIns="91440" bIns="45720" rtlCol="0" anchor="ctr">
            <a:normAutofit/>
          </a:bodyPr>
          <a:lstStyle/>
          <a:p>
            <a:r>
              <a:rPr lang="en-US" dirty="0"/>
              <a:t>Click to edit Master title style</a:t>
            </a:r>
          </a:p>
        </p:txBody>
      </p:sp>
      <p:grpSp>
        <p:nvGrpSpPr>
          <p:cNvPr id="4" name="Lofric Hydro-Kit">
            <a:extLst>
              <a:ext uri="{FF2B5EF4-FFF2-40B4-BE49-F238E27FC236}">
                <a16:creationId xmlns:a16="http://schemas.microsoft.com/office/drawing/2014/main" id="{97ACD038-ED65-4FF3-9676-7E849B9718F2}"/>
              </a:ext>
            </a:extLst>
          </p:cNvPr>
          <p:cNvGrpSpPr/>
          <p:nvPr userDrawn="1"/>
        </p:nvGrpSpPr>
        <p:grpSpPr>
          <a:xfrm>
            <a:off x="9193213" y="6146800"/>
            <a:ext cx="2673351" cy="382588"/>
            <a:chOff x="9193213" y="6146800"/>
            <a:chExt cx="2673351" cy="382588"/>
          </a:xfrm>
        </p:grpSpPr>
        <p:sp>
          <p:nvSpPr>
            <p:cNvPr id="12" name="Freeform 13">
              <a:extLst>
                <a:ext uri="{FF2B5EF4-FFF2-40B4-BE49-F238E27FC236}">
                  <a16:creationId xmlns:a16="http://schemas.microsoft.com/office/drawing/2014/main" id="{74EEED3C-0BB7-44AB-BC83-C30974A65DE3}"/>
                </a:ext>
              </a:extLst>
            </p:cNvPr>
            <p:cNvSpPr>
              <a:spLocks noEditPoints="1"/>
            </p:cNvSpPr>
            <p:nvPr/>
          </p:nvSpPr>
          <p:spPr bwMode="auto">
            <a:xfrm>
              <a:off x="10499726" y="6234113"/>
              <a:ext cx="1366838" cy="295275"/>
            </a:xfrm>
            <a:custGeom>
              <a:avLst/>
              <a:gdLst>
                <a:gd name="T0" fmla="*/ 414 w 430"/>
                <a:gd name="T1" fmla="*/ 4 h 91"/>
                <a:gd name="T2" fmla="*/ 407 w 430"/>
                <a:gd name="T3" fmla="*/ 6 h 91"/>
                <a:gd name="T4" fmla="*/ 410 w 430"/>
                <a:gd name="T5" fmla="*/ 6 h 91"/>
                <a:gd name="T6" fmla="*/ 423 w 430"/>
                <a:gd name="T7" fmla="*/ 15 h 91"/>
                <a:gd name="T8" fmla="*/ 416 w 430"/>
                <a:gd name="T9" fmla="*/ 18 h 91"/>
                <a:gd name="T10" fmla="*/ 418 w 430"/>
                <a:gd name="T11" fmla="*/ 6 h 91"/>
                <a:gd name="T12" fmla="*/ 424 w 430"/>
                <a:gd name="T13" fmla="*/ 18 h 91"/>
                <a:gd name="T14" fmla="*/ 427 w 430"/>
                <a:gd name="T15" fmla="*/ 9 h 91"/>
                <a:gd name="T16" fmla="*/ 430 w 430"/>
                <a:gd name="T17" fmla="*/ 4 h 91"/>
                <a:gd name="T18" fmla="*/ 401 w 430"/>
                <a:gd name="T19" fmla="*/ 70 h 91"/>
                <a:gd name="T20" fmla="*/ 390 w 430"/>
                <a:gd name="T21" fmla="*/ 54 h 91"/>
                <a:gd name="T22" fmla="*/ 400 w 430"/>
                <a:gd name="T23" fmla="*/ 24 h 91"/>
                <a:gd name="T24" fmla="*/ 390 w 430"/>
                <a:gd name="T25" fmla="*/ 8 h 91"/>
                <a:gd name="T26" fmla="*/ 381 w 430"/>
                <a:gd name="T27" fmla="*/ 20 h 91"/>
                <a:gd name="T28" fmla="*/ 375 w 430"/>
                <a:gd name="T29" fmla="*/ 28 h 91"/>
                <a:gd name="T30" fmla="*/ 357 w 430"/>
                <a:gd name="T31" fmla="*/ 6 h 91"/>
                <a:gd name="T32" fmla="*/ 362 w 430"/>
                <a:gd name="T33" fmla="*/ 0 h 91"/>
                <a:gd name="T34" fmla="*/ 362 w 430"/>
                <a:gd name="T35" fmla="*/ 19 h 91"/>
                <a:gd name="T36" fmla="*/ 363 w 430"/>
                <a:gd name="T37" fmla="*/ 73 h 91"/>
                <a:gd name="T38" fmla="*/ 367 w 430"/>
                <a:gd name="T39" fmla="*/ 24 h 91"/>
                <a:gd name="T40" fmla="*/ 296 w 430"/>
                <a:gd name="T41" fmla="*/ 5 h 91"/>
                <a:gd name="T42" fmla="*/ 306 w 430"/>
                <a:gd name="T43" fmla="*/ 69 h 91"/>
                <a:gd name="T44" fmla="*/ 343 w 430"/>
                <a:gd name="T45" fmla="*/ 71 h 91"/>
                <a:gd name="T46" fmla="*/ 352 w 430"/>
                <a:gd name="T47" fmla="*/ 66 h 91"/>
                <a:gd name="T48" fmla="*/ 349 w 430"/>
                <a:gd name="T49" fmla="*/ 5 h 91"/>
                <a:gd name="T50" fmla="*/ 306 w 430"/>
                <a:gd name="T51" fmla="*/ 37 h 91"/>
                <a:gd name="T52" fmla="*/ 260 w 430"/>
                <a:gd name="T53" fmla="*/ 39 h 91"/>
                <a:gd name="T54" fmla="*/ 286 w 430"/>
                <a:gd name="T55" fmla="*/ 39 h 91"/>
                <a:gd name="T56" fmla="*/ 228 w 430"/>
                <a:gd name="T57" fmla="*/ 66 h 91"/>
                <a:gd name="T58" fmla="*/ 216 w 430"/>
                <a:gd name="T59" fmla="*/ 33 h 91"/>
                <a:gd name="T60" fmla="*/ 240 w 430"/>
                <a:gd name="T61" fmla="*/ 61 h 91"/>
                <a:gd name="T62" fmla="*/ 229 w 430"/>
                <a:gd name="T63" fmla="*/ 19 h 91"/>
                <a:gd name="T64" fmla="*/ 210 w 430"/>
                <a:gd name="T65" fmla="*/ 67 h 91"/>
                <a:gd name="T66" fmla="*/ 254 w 430"/>
                <a:gd name="T67" fmla="*/ 46 h 91"/>
                <a:gd name="T68" fmla="*/ 173 w 430"/>
                <a:gd name="T69" fmla="*/ 24 h 91"/>
                <a:gd name="T70" fmla="*/ 182 w 430"/>
                <a:gd name="T71" fmla="*/ 69 h 91"/>
                <a:gd name="T72" fmla="*/ 197 w 430"/>
                <a:gd name="T73" fmla="*/ 28 h 91"/>
                <a:gd name="T74" fmla="*/ 182 w 430"/>
                <a:gd name="T75" fmla="*/ 29 h 91"/>
                <a:gd name="T76" fmla="*/ 142 w 430"/>
                <a:gd name="T77" fmla="*/ 65 h 91"/>
                <a:gd name="T78" fmla="*/ 122 w 430"/>
                <a:gd name="T79" fmla="*/ 40 h 91"/>
                <a:gd name="T80" fmla="*/ 151 w 430"/>
                <a:gd name="T81" fmla="*/ 47 h 91"/>
                <a:gd name="T82" fmla="*/ 155 w 430"/>
                <a:gd name="T83" fmla="*/ 0 h 91"/>
                <a:gd name="T84" fmla="*/ 151 w 430"/>
                <a:gd name="T85" fmla="*/ 27 h 91"/>
                <a:gd name="T86" fmla="*/ 134 w 430"/>
                <a:gd name="T87" fmla="*/ 74 h 91"/>
                <a:gd name="T88" fmla="*/ 151 w 430"/>
                <a:gd name="T89" fmla="*/ 71 h 91"/>
                <a:gd name="T90" fmla="*/ 160 w 430"/>
                <a:gd name="T91" fmla="*/ 5 h 91"/>
                <a:gd name="T92" fmla="*/ 64 w 430"/>
                <a:gd name="T93" fmla="*/ 24 h 91"/>
                <a:gd name="T94" fmla="*/ 79 w 430"/>
                <a:gd name="T95" fmla="*/ 80 h 91"/>
                <a:gd name="T96" fmla="*/ 67 w 430"/>
                <a:gd name="T97" fmla="*/ 83 h 91"/>
                <a:gd name="T98" fmla="*/ 91 w 430"/>
                <a:gd name="T99" fmla="*/ 74 h 91"/>
                <a:gd name="T100" fmla="*/ 103 w 430"/>
                <a:gd name="T101" fmla="*/ 19 h 91"/>
                <a:gd name="T102" fmla="*/ 89 w 430"/>
                <a:gd name="T103" fmla="*/ 54 h 91"/>
                <a:gd name="T104" fmla="*/ 73 w 430"/>
                <a:gd name="T105" fmla="*/ 22 h 91"/>
                <a:gd name="T106" fmla="*/ 56 w 430"/>
                <a:gd name="T107" fmla="*/ 71 h 91"/>
                <a:gd name="T108" fmla="*/ 52 w 430"/>
                <a:gd name="T109" fmla="*/ 0 h 91"/>
                <a:gd name="T110" fmla="*/ 47 w 430"/>
                <a:gd name="T111" fmla="*/ 32 h 91"/>
                <a:gd name="T112" fmla="*/ 8 w 430"/>
                <a:gd name="T113" fmla="*/ 1 h 91"/>
                <a:gd name="T114" fmla="*/ 0 w 430"/>
                <a:gd name="T115" fmla="*/ 69 h 91"/>
                <a:gd name="T116" fmla="*/ 10 w 430"/>
                <a:gd name="T117" fmla="*/ 69 h 91"/>
                <a:gd name="T118" fmla="*/ 47 w 430"/>
                <a:gd name="T119" fmla="*/ 6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0" h="91">
                  <a:moveTo>
                    <a:pt x="410" y="6"/>
                  </a:moveTo>
                  <a:cubicBezTo>
                    <a:pt x="414" y="6"/>
                    <a:pt x="414" y="6"/>
                    <a:pt x="414" y="6"/>
                  </a:cubicBezTo>
                  <a:cubicBezTo>
                    <a:pt x="414" y="4"/>
                    <a:pt x="414" y="4"/>
                    <a:pt x="414" y="4"/>
                  </a:cubicBezTo>
                  <a:cubicBezTo>
                    <a:pt x="403" y="4"/>
                    <a:pt x="403" y="4"/>
                    <a:pt x="403" y="4"/>
                  </a:cubicBezTo>
                  <a:cubicBezTo>
                    <a:pt x="403" y="6"/>
                    <a:pt x="403" y="6"/>
                    <a:pt x="403" y="6"/>
                  </a:cubicBezTo>
                  <a:cubicBezTo>
                    <a:pt x="407" y="6"/>
                    <a:pt x="407" y="6"/>
                    <a:pt x="407" y="6"/>
                  </a:cubicBezTo>
                  <a:cubicBezTo>
                    <a:pt x="407" y="18"/>
                    <a:pt x="407" y="18"/>
                    <a:pt x="407" y="18"/>
                  </a:cubicBezTo>
                  <a:cubicBezTo>
                    <a:pt x="410" y="18"/>
                    <a:pt x="410" y="18"/>
                    <a:pt x="410" y="18"/>
                  </a:cubicBezTo>
                  <a:lnTo>
                    <a:pt x="410" y="6"/>
                  </a:lnTo>
                  <a:close/>
                  <a:moveTo>
                    <a:pt x="430" y="4"/>
                  </a:moveTo>
                  <a:cubicBezTo>
                    <a:pt x="426" y="4"/>
                    <a:pt x="426" y="4"/>
                    <a:pt x="426" y="4"/>
                  </a:cubicBezTo>
                  <a:cubicBezTo>
                    <a:pt x="423" y="15"/>
                    <a:pt x="423" y="15"/>
                    <a:pt x="423" y="15"/>
                  </a:cubicBezTo>
                  <a:cubicBezTo>
                    <a:pt x="419" y="4"/>
                    <a:pt x="419" y="4"/>
                    <a:pt x="419" y="4"/>
                  </a:cubicBezTo>
                  <a:cubicBezTo>
                    <a:pt x="416" y="4"/>
                    <a:pt x="416" y="4"/>
                    <a:pt x="416" y="4"/>
                  </a:cubicBezTo>
                  <a:cubicBezTo>
                    <a:pt x="416" y="18"/>
                    <a:pt x="416" y="18"/>
                    <a:pt x="416" y="18"/>
                  </a:cubicBezTo>
                  <a:cubicBezTo>
                    <a:pt x="418" y="18"/>
                    <a:pt x="418" y="18"/>
                    <a:pt x="418" y="18"/>
                  </a:cubicBezTo>
                  <a:cubicBezTo>
                    <a:pt x="418" y="9"/>
                    <a:pt x="418" y="9"/>
                    <a:pt x="418" y="9"/>
                  </a:cubicBezTo>
                  <a:cubicBezTo>
                    <a:pt x="418" y="9"/>
                    <a:pt x="418" y="7"/>
                    <a:pt x="418" y="6"/>
                  </a:cubicBezTo>
                  <a:cubicBezTo>
                    <a:pt x="418" y="8"/>
                    <a:pt x="419" y="8"/>
                    <a:pt x="419" y="9"/>
                  </a:cubicBezTo>
                  <a:cubicBezTo>
                    <a:pt x="422" y="18"/>
                    <a:pt x="422" y="18"/>
                    <a:pt x="422" y="18"/>
                  </a:cubicBezTo>
                  <a:cubicBezTo>
                    <a:pt x="424" y="18"/>
                    <a:pt x="424" y="18"/>
                    <a:pt x="424" y="18"/>
                  </a:cubicBezTo>
                  <a:cubicBezTo>
                    <a:pt x="427" y="9"/>
                    <a:pt x="427" y="9"/>
                    <a:pt x="427" y="9"/>
                  </a:cubicBezTo>
                  <a:cubicBezTo>
                    <a:pt x="427" y="7"/>
                    <a:pt x="427" y="7"/>
                    <a:pt x="428" y="6"/>
                  </a:cubicBezTo>
                  <a:cubicBezTo>
                    <a:pt x="428" y="7"/>
                    <a:pt x="427" y="8"/>
                    <a:pt x="427" y="9"/>
                  </a:cubicBezTo>
                  <a:cubicBezTo>
                    <a:pt x="427" y="18"/>
                    <a:pt x="427" y="18"/>
                    <a:pt x="427" y="18"/>
                  </a:cubicBezTo>
                  <a:cubicBezTo>
                    <a:pt x="430" y="18"/>
                    <a:pt x="430" y="18"/>
                    <a:pt x="430" y="18"/>
                  </a:cubicBezTo>
                  <a:lnTo>
                    <a:pt x="430" y="4"/>
                  </a:lnTo>
                  <a:close/>
                  <a:moveTo>
                    <a:pt x="381" y="58"/>
                  </a:moveTo>
                  <a:cubicBezTo>
                    <a:pt x="381" y="66"/>
                    <a:pt x="381" y="73"/>
                    <a:pt x="395" y="73"/>
                  </a:cubicBezTo>
                  <a:cubicBezTo>
                    <a:pt x="398" y="73"/>
                    <a:pt x="401" y="73"/>
                    <a:pt x="401" y="70"/>
                  </a:cubicBezTo>
                  <a:cubicBezTo>
                    <a:pt x="401" y="66"/>
                    <a:pt x="399" y="66"/>
                    <a:pt x="396" y="66"/>
                  </a:cubicBezTo>
                  <a:cubicBezTo>
                    <a:pt x="393" y="65"/>
                    <a:pt x="391" y="65"/>
                    <a:pt x="391" y="62"/>
                  </a:cubicBezTo>
                  <a:cubicBezTo>
                    <a:pt x="390" y="61"/>
                    <a:pt x="390" y="60"/>
                    <a:pt x="390" y="54"/>
                  </a:cubicBezTo>
                  <a:cubicBezTo>
                    <a:pt x="390" y="28"/>
                    <a:pt x="390" y="28"/>
                    <a:pt x="390" y="28"/>
                  </a:cubicBezTo>
                  <a:cubicBezTo>
                    <a:pt x="397" y="28"/>
                    <a:pt x="397" y="28"/>
                    <a:pt x="397" y="28"/>
                  </a:cubicBezTo>
                  <a:cubicBezTo>
                    <a:pt x="398" y="28"/>
                    <a:pt x="400" y="28"/>
                    <a:pt x="400" y="24"/>
                  </a:cubicBezTo>
                  <a:cubicBezTo>
                    <a:pt x="400" y="20"/>
                    <a:pt x="398" y="20"/>
                    <a:pt x="397" y="20"/>
                  </a:cubicBezTo>
                  <a:cubicBezTo>
                    <a:pt x="390" y="20"/>
                    <a:pt x="390" y="20"/>
                    <a:pt x="390" y="20"/>
                  </a:cubicBezTo>
                  <a:cubicBezTo>
                    <a:pt x="390" y="8"/>
                    <a:pt x="390" y="8"/>
                    <a:pt x="390" y="8"/>
                  </a:cubicBezTo>
                  <a:cubicBezTo>
                    <a:pt x="390" y="7"/>
                    <a:pt x="390" y="4"/>
                    <a:pt x="386" y="4"/>
                  </a:cubicBezTo>
                  <a:cubicBezTo>
                    <a:pt x="381" y="4"/>
                    <a:pt x="381" y="7"/>
                    <a:pt x="381" y="8"/>
                  </a:cubicBezTo>
                  <a:cubicBezTo>
                    <a:pt x="381" y="20"/>
                    <a:pt x="381" y="20"/>
                    <a:pt x="381" y="20"/>
                  </a:cubicBezTo>
                  <a:cubicBezTo>
                    <a:pt x="375" y="20"/>
                    <a:pt x="375" y="20"/>
                    <a:pt x="375" y="20"/>
                  </a:cubicBezTo>
                  <a:cubicBezTo>
                    <a:pt x="374" y="20"/>
                    <a:pt x="372" y="20"/>
                    <a:pt x="372" y="24"/>
                  </a:cubicBezTo>
                  <a:cubicBezTo>
                    <a:pt x="372" y="28"/>
                    <a:pt x="374" y="28"/>
                    <a:pt x="375" y="28"/>
                  </a:cubicBezTo>
                  <a:cubicBezTo>
                    <a:pt x="381" y="28"/>
                    <a:pt x="381" y="28"/>
                    <a:pt x="381" y="28"/>
                  </a:cubicBezTo>
                  <a:lnTo>
                    <a:pt x="381" y="58"/>
                  </a:lnTo>
                  <a:close/>
                  <a:moveTo>
                    <a:pt x="357" y="6"/>
                  </a:moveTo>
                  <a:cubicBezTo>
                    <a:pt x="357" y="9"/>
                    <a:pt x="359" y="12"/>
                    <a:pt x="362" y="12"/>
                  </a:cubicBezTo>
                  <a:cubicBezTo>
                    <a:pt x="366" y="12"/>
                    <a:pt x="368" y="10"/>
                    <a:pt x="368" y="6"/>
                  </a:cubicBezTo>
                  <a:cubicBezTo>
                    <a:pt x="368" y="2"/>
                    <a:pt x="365" y="0"/>
                    <a:pt x="362" y="0"/>
                  </a:cubicBezTo>
                  <a:cubicBezTo>
                    <a:pt x="359" y="0"/>
                    <a:pt x="357" y="2"/>
                    <a:pt x="357" y="6"/>
                  </a:cubicBezTo>
                  <a:moveTo>
                    <a:pt x="367" y="24"/>
                  </a:moveTo>
                  <a:cubicBezTo>
                    <a:pt x="367" y="23"/>
                    <a:pt x="367" y="19"/>
                    <a:pt x="362" y="19"/>
                  </a:cubicBezTo>
                  <a:cubicBezTo>
                    <a:pt x="358" y="19"/>
                    <a:pt x="358" y="23"/>
                    <a:pt x="358" y="24"/>
                  </a:cubicBezTo>
                  <a:cubicBezTo>
                    <a:pt x="358" y="69"/>
                    <a:pt x="358" y="69"/>
                    <a:pt x="358" y="69"/>
                  </a:cubicBezTo>
                  <a:cubicBezTo>
                    <a:pt x="358" y="72"/>
                    <a:pt x="360" y="73"/>
                    <a:pt x="363" y="73"/>
                  </a:cubicBezTo>
                  <a:cubicBezTo>
                    <a:pt x="365" y="73"/>
                    <a:pt x="366" y="72"/>
                    <a:pt x="367" y="71"/>
                  </a:cubicBezTo>
                  <a:cubicBezTo>
                    <a:pt x="367" y="71"/>
                    <a:pt x="367" y="70"/>
                    <a:pt x="367" y="69"/>
                  </a:cubicBezTo>
                  <a:lnTo>
                    <a:pt x="367" y="24"/>
                  </a:lnTo>
                  <a:close/>
                  <a:moveTo>
                    <a:pt x="306" y="5"/>
                  </a:moveTo>
                  <a:cubicBezTo>
                    <a:pt x="306" y="3"/>
                    <a:pt x="305" y="0"/>
                    <a:pt x="301" y="0"/>
                  </a:cubicBezTo>
                  <a:cubicBezTo>
                    <a:pt x="296" y="0"/>
                    <a:pt x="296" y="4"/>
                    <a:pt x="296" y="5"/>
                  </a:cubicBezTo>
                  <a:cubicBezTo>
                    <a:pt x="296" y="69"/>
                    <a:pt x="296" y="69"/>
                    <a:pt x="296" y="69"/>
                  </a:cubicBezTo>
                  <a:cubicBezTo>
                    <a:pt x="296" y="70"/>
                    <a:pt x="297" y="73"/>
                    <a:pt x="301" y="73"/>
                  </a:cubicBezTo>
                  <a:cubicBezTo>
                    <a:pt x="305" y="73"/>
                    <a:pt x="306" y="70"/>
                    <a:pt x="306" y="69"/>
                  </a:cubicBezTo>
                  <a:cubicBezTo>
                    <a:pt x="306" y="49"/>
                    <a:pt x="306" y="49"/>
                    <a:pt x="306" y="49"/>
                  </a:cubicBezTo>
                  <a:cubicBezTo>
                    <a:pt x="317" y="37"/>
                    <a:pt x="317" y="37"/>
                    <a:pt x="317" y="37"/>
                  </a:cubicBezTo>
                  <a:cubicBezTo>
                    <a:pt x="343" y="71"/>
                    <a:pt x="343" y="71"/>
                    <a:pt x="343" y="71"/>
                  </a:cubicBezTo>
                  <a:cubicBezTo>
                    <a:pt x="344" y="72"/>
                    <a:pt x="345" y="73"/>
                    <a:pt x="348" y="73"/>
                  </a:cubicBezTo>
                  <a:cubicBezTo>
                    <a:pt x="351" y="73"/>
                    <a:pt x="353" y="71"/>
                    <a:pt x="353" y="68"/>
                  </a:cubicBezTo>
                  <a:cubicBezTo>
                    <a:pt x="353" y="67"/>
                    <a:pt x="353" y="67"/>
                    <a:pt x="352" y="66"/>
                  </a:cubicBezTo>
                  <a:cubicBezTo>
                    <a:pt x="324" y="31"/>
                    <a:pt x="324" y="31"/>
                    <a:pt x="324" y="31"/>
                  </a:cubicBezTo>
                  <a:cubicBezTo>
                    <a:pt x="347" y="8"/>
                    <a:pt x="347" y="8"/>
                    <a:pt x="347" y="8"/>
                  </a:cubicBezTo>
                  <a:cubicBezTo>
                    <a:pt x="348" y="7"/>
                    <a:pt x="349" y="6"/>
                    <a:pt x="349" y="5"/>
                  </a:cubicBezTo>
                  <a:cubicBezTo>
                    <a:pt x="349" y="3"/>
                    <a:pt x="347" y="0"/>
                    <a:pt x="344" y="0"/>
                  </a:cubicBezTo>
                  <a:cubicBezTo>
                    <a:pt x="342" y="0"/>
                    <a:pt x="341" y="1"/>
                    <a:pt x="341" y="2"/>
                  </a:cubicBezTo>
                  <a:cubicBezTo>
                    <a:pt x="306" y="37"/>
                    <a:pt x="306" y="37"/>
                    <a:pt x="306" y="37"/>
                  </a:cubicBezTo>
                  <a:lnTo>
                    <a:pt x="306" y="5"/>
                  </a:lnTo>
                  <a:close/>
                  <a:moveTo>
                    <a:pt x="264" y="35"/>
                  </a:moveTo>
                  <a:cubicBezTo>
                    <a:pt x="263" y="35"/>
                    <a:pt x="260" y="35"/>
                    <a:pt x="260" y="39"/>
                  </a:cubicBezTo>
                  <a:cubicBezTo>
                    <a:pt x="260" y="43"/>
                    <a:pt x="263" y="43"/>
                    <a:pt x="264" y="43"/>
                  </a:cubicBezTo>
                  <a:cubicBezTo>
                    <a:pt x="282" y="43"/>
                    <a:pt x="282" y="43"/>
                    <a:pt x="282" y="43"/>
                  </a:cubicBezTo>
                  <a:cubicBezTo>
                    <a:pt x="285" y="43"/>
                    <a:pt x="286" y="42"/>
                    <a:pt x="286" y="39"/>
                  </a:cubicBezTo>
                  <a:cubicBezTo>
                    <a:pt x="286" y="35"/>
                    <a:pt x="283" y="35"/>
                    <a:pt x="282" y="35"/>
                  </a:cubicBezTo>
                  <a:lnTo>
                    <a:pt x="264" y="35"/>
                  </a:lnTo>
                  <a:close/>
                  <a:moveTo>
                    <a:pt x="228" y="66"/>
                  </a:moveTo>
                  <a:cubicBezTo>
                    <a:pt x="223" y="66"/>
                    <a:pt x="219" y="64"/>
                    <a:pt x="217" y="61"/>
                  </a:cubicBezTo>
                  <a:cubicBezTo>
                    <a:pt x="214" y="57"/>
                    <a:pt x="213" y="52"/>
                    <a:pt x="213" y="47"/>
                  </a:cubicBezTo>
                  <a:cubicBezTo>
                    <a:pt x="213" y="42"/>
                    <a:pt x="214" y="36"/>
                    <a:pt x="216" y="33"/>
                  </a:cubicBezTo>
                  <a:cubicBezTo>
                    <a:pt x="220" y="27"/>
                    <a:pt x="226" y="27"/>
                    <a:pt x="228" y="27"/>
                  </a:cubicBezTo>
                  <a:cubicBezTo>
                    <a:pt x="241" y="27"/>
                    <a:pt x="244" y="37"/>
                    <a:pt x="244" y="47"/>
                  </a:cubicBezTo>
                  <a:cubicBezTo>
                    <a:pt x="244" y="50"/>
                    <a:pt x="244" y="56"/>
                    <a:pt x="240" y="61"/>
                  </a:cubicBezTo>
                  <a:cubicBezTo>
                    <a:pt x="237" y="65"/>
                    <a:pt x="233" y="66"/>
                    <a:pt x="228" y="66"/>
                  </a:cubicBezTo>
                  <a:moveTo>
                    <a:pt x="254" y="46"/>
                  </a:moveTo>
                  <a:cubicBezTo>
                    <a:pt x="254" y="29"/>
                    <a:pt x="244" y="19"/>
                    <a:pt x="229" y="19"/>
                  </a:cubicBezTo>
                  <a:cubicBezTo>
                    <a:pt x="224" y="19"/>
                    <a:pt x="216" y="20"/>
                    <a:pt x="210" y="27"/>
                  </a:cubicBezTo>
                  <a:cubicBezTo>
                    <a:pt x="204" y="33"/>
                    <a:pt x="203" y="42"/>
                    <a:pt x="203" y="47"/>
                  </a:cubicBezTo>
                  <a:cubicBezTo>
                    <a:pt x="203" y="50"/>
                    <a:pt x="203" y="60"/>
                    <a:pt x="210" y="67"/>
                  </a:cubicBezTo>
                  <a:cubicBezTo>
                    <a:pt x="216" y="73"/>
                    <a:pt x="223" y="74"/>
                    <a:pt x="228" y="74"/>
                  </a:cubicBezTo>
                  <a:cubicBezTo>
                    <a:pt x="233" y="74"/>
                    <a:pt x="241" y="73"/>
                    <a:pt x="247" y="66"/>
                  </a:cubicBezTo>
                  <a:cubicBezTo>
                    <a:pt x="253" y="60"/>
                    <a:pt x="254" y="51"/>
                    <a:pt x="254" y="46"/>
                  </a:cubicBezTo>
                  <a:moveTo>
                    <a:pt x="182" y="24"/>
                  </a:moveTo>
                  <a:cubicBezTo>
                    <a:pt x="182" y="22"/>
                    <a:pt x="181" y="19"/>
                    <a:pt x="177" y="19"/>
                  </a:cubicBezTo>
                  <a:cubicBezTo>
                    <a:pt x="173" y="19"/>
                    <a:pt x="173" y="22"/>
                    <a:pt x="173" y="24"/>
                  </a:cubicBezTo>
                  <a:cubicBezTo>
                    <a:pt x="173" y="69"/>
                    <a:pt x="173" y="69"/>
                    <a:pt x="173" y="69"/>
                  </a:cubicBezTo>
                  <a:cubicBezTo>
                    <a:pt x="173" y="71"/>
                    <a:pt x="173" y="73"/>
                    <a:pt x="177" y="73"/>
                  </a:cubicBezTo>
                  <a:cubicBezTo>
                    <a:pt x="182" y="73"/>
                    <a:pt x="182" y="71"/>
                    <a:pt x="182" y="69"/>
                  </a:cubicBezTo>
                  <a:cubicBezTo>
                    <a:pt x="182" y="49"/>
                    <a:pt x="182" y="49"/>
                    <a:pt x="182" y="49"/>
                  </a:cubicBezTo>
                  <a:cubicBezTo>
                    <a:pt x="182" y="43"/>
                    <a:pt x="182" y="36"/>
                    <a:pt x="189" y="31"/>
                  </a:cubicBezTo>
                  <a:cubicBezTo>
                    <a:pt x="191" y="29"/>
                    <a:pt x="194" y="29"/>
                    <a:pt x="197" y="28"/>
                  </a:cubicBezTo>
                  <a:cubicBezTo>
                    <a:pt x="198" y="28"/>
                    <a:pt x="201" y="28"/>
                    <a:pt x="201" y="24"/>
                  </a:cubicBezTo>
                  <a:cubicBezTo>
                    <a:pt x="201" y="19"/>
                    <a:pt x="196" y="19"/>
                    <a:pt x="195" y="19"/>
                  </a:cubicBezTo>
                  <a:cubicBezTo>
                    <a:pt x="189" y="19"/>
                    <a:pt x="183" y="23"/>
                    <a:pt x="182" y="29"/>
                  </a:cubicBezTo>
                  <a:lnTo>
                    <a:pt x="182" y="24"/>
                  </a:lnTo>
                  <a:close/>
                  <a:moveTo>
                    <a:pt x="151" y="47"/>
                  </a:moveTo>
                  <a:cubicBezTo>
                    <a:pt x="151" y="49"/>
                    <a:pt x="151" y="60"/>
                    <a:pt x="142" y="65"/>
                  </a:cubicBezTo>
                  <a:cubicBezTo>
                    <a:pt x="140" y="66"/>
                    <a:pt x="138" y="66"/>
                    <a:pt x="136" y="66"/>
                  </a:cubicBezTo>
                  <a:cubicBezTo>
                    <a:pt x="124" y="66"/>
                    <a:pt x="121" y="55"/>
                    <a:pt x="121" y="47"/>
                  </a:cubicBezTo>
                  <a:cubicBezTo>
                    <a:pt x="121" y="44"/>
                    <a:pt x="122" y="42"/>
                    <a:pt x="122" y="40"/>
                  </a:cubicBezTo>
                  <a:cubicBezTo>
                    <a:pt x="123" y="32"/>
                    <a:pt x="127" y="27"/>
                    <a:pt x="135" y="27"/>
                  </a:cubicBezTo>
                  <a:cubicBezTo>
                    <a:pt x="139" y="27"/>
                    <a:pt x="144" y="28"/>
                    <a:pt x="148" y="33"/>
                  </a:cubicBezTo>
                  <a:cubicBezTo>
                    <a:pt x="150" y="37"/>
                    <a:pt x="151" y="42"/>
                    <a:pt x="151" y="47"/>
                  </a:cubicBezTo>
                  <a:moveTo>
                    <a:pt x="160" y="5"/>
                  </a:moveTo>
                  <a:cubicBezTo>
                    <a:pt x="160" y="3"/>
                    <a:pt x="159" y="2"/>
                    <a:pt x="157" y="1"/>
                  </a:cubicBezTo>
                  <a:cubicBezTo>
                    <a:pt x="156" y="0"/>
                    <a:pt x="155" y="0"/>
                    <a:pt x="155" y="0"/>
                  </a:cubicBezTo>
                  <a:cubicBezTo>
                    <a:pt x="153" y="0"/>
                    <a:pt x="152" y="1"/>
                    <a:pt x="151" y="3"/>
                  </a:cubicBezTo>
                  <a:cubicBezTo>
                    <a:pt x="151" y="3"/>
                    <a:pt x="151" y="4"/>
                    <a:pt x="151" y="5"/>
                  </a:cubicBezTo>
                  <a:cubicBezTo>
                    <a:pt x="151" y="27"/>
                    <a:pt x="151" y="27"/>
                    <a:pt x="151" y="27"/>
                  </a:cubicBezTo>
                  <a:cubicBezTo>
                    <a:pt x="149" y="25"/>
                    <a:pt x="145" y="19"/>
                    <a:pt x="134" y="19"/>
                  </a:cubicBezTo>
                  <a:cubicBezTo>
                    <a:pt x="117" y="19"/>
                    <a:pt x="112" y="33"/>
                    <a:pt x="112" y="46"/>
                  </a:cubicBezTo>
                  <a:cubicBezTo>
                    <a:pt x="112" y="61"/>
                    <a:pt x="118" y="74"/>
                    <a:pt x="134" y="74"/>
                  </a:cubicBezTo>
                  <a:cubicBezTo>
                    <a:pt x="139" y="74"/>
                    <a:pt x="143" y="73"/>
                    <a:pt x="146" y="71"/>
                  </a:cubicBezTo>
                  <a:cubicBezTo>
                    <a:pt x="149" y="69"/>
                    <a:pt x="150" y="68"/>
                    <a:pt x="151" y="67"/>
                  </a:cubicBezTo>
                  <a:cubicBezTo>
                    <a:pt x="151" y="69"/>
                    <a:pt x="151" y="70"/>
                    <a:pt x="151" y="71"/>
                  </a:cubicBezTo>
                  <a:cubicBezTo>
                    <a:pt x="151" y="72"/>
                    <a:pt x="153" y="73"/>
                    <a:pt x="155" y="73"/>
                  </a:cubicBezTo>
                  <a:cubicBezTo>
                    <a:pt x="159" y="73"/>
                    <a:pt x="160" y="70"/>
                    <a:pt x="160" y="69"/>
                  </a:cubicBezTo>
                  <a:lnTo>
                    <a:pt x="160" y="5"/>
                  </a:lnTo>
                  <a:close/>
                  <a:moveTo>
                    <a:pt x="73" y="22"/>
                  </a:moveTo>
                  <a:cubicBezTo>
                    <a:pt x="73" y="21"/>
                    <a:pt x="72" y="19"/>
                    <a:pt x="69" y="19"/>
                  </a:cubicBezTo>
                  <a:cubicBezTo>
                    <a:pt x="66" y="19"/>
                    <a:pt x="64" y="21"/>
                    <a:pt x="64" y="24"/>
                  </a:cubicBezTo>
                  <a:cubicBezTo>
                    <a:pt x="64" y="25"/>
                    <a:pt x="64" y="25"/>
                    <a:pt x="64" y="26"/>
                  </a:cubicBezTo>
                  <a:cubicBezTo>
                    <a:pt x="83" y="73"/>
                    <a:pt x="83" y="73"/>
                    <a:pt x="83" y="73"/>
                  </a:cubicBezTo>
                  <a:cubicBezTo>
                    <a:pt x="81" y="77"/>
                    <a:pt x="81" y="78"/>
                    <a:pt x="79" y="80"/>
                  </a:cubicBezTo>
                  <a:cubicBezTo>
                    <a:pt x="78" y="82"/>
                    <a:pt x="75" y="83"/>
                    <a:pt x="73" y="83"/>
                  </a:cubicBezTo>
                  <a:cubicBezTo>
                    <a:pt x="72" y="83"/>
                    <a:pt x="69" y="82"/>
                    <a:pt x="69" y="82"/>
                  </a:cubicBezTo>
                  <a:cubicBezTo>
                    <a:pt x="68" y="82"/>
                    <a:pt x="67" y="82"/>
                    <a:pt x="67" y="83"/>
                  </a:cubicBezTo>
                  <a:cubicBezTo>
                    <a:pt x="66" y="83"/>
                    <a:pt x="66" y="85"/>
                    <a:pt x="66" y="86"/>
                  </a:cubicBezTo>
                  <a:cubicBezTo>
                    <a:pt x="66" y="90"/>
                    <a:pt x="68" y="91"/>
                    <a:pt x="73" y="91"/>
                  </a:cubicBezTo>
                  <a:cubicBezTo>
                    <a:pt x="85" y="91"/>
                    <a:pt x="88" y="84"/>
                    <a:pt x="91" y="74"/>
                  </a:cubicBezTo>
                  <a:cubicBezTo>
                    <a:pt x="108" y="25"/>
                    <a:pt x="108" y="25"/>
                    <a:pt x="108" y="25"/>
                  </a:cubicBezTo>
                  <a:cubicBezTo>
                    <a:pt x="108" y="25"/>
                    <a:pt x="108" y="24"/>
                    <a:pt x="108" y="24"/>
                  </a:cubicBezTo>
                  <a:cubicBezTo>
                    <a:pt x="108" y="21"/>
                    <a:pt x="106" y="19"/>
                    <a:pt x="103" y="19"/>
                  </a:cubicBezTo>
                  <a:cubicBezTo>
                    <a:pt x="100" y="19"/>
                    <a:pt x="99" y="21"/>
                    <a:pt x="99" y="22"/>
                  </a:cubicBezTo>
                  <a:cubicBezTo>
                    <a:pt x="91" y="47"/>
                    <a:pt x="91" y="47"/>
                    <a:pt x="91" y="47"/>
                  </a:cubicBezTo>
                  <a:cubicBezTo>
                    <a:pt x="91" y="48"/>
                    <a:pt x="89" y="53"/>
                    <a:pt x="89" y="54"/>
                  </a:cubicBezTo>
                  <a:cubicBezTo>
                    <a:pt x="88" y="57"/>
                    <a:pt x="87" y="59"/>
                    <a:pt x="87" y="62"/>
                  </a:cubicBezTo>
                  <a:cubicBezTo>
                    <a:pt x="86" y="60"/>
                    <a:pt x="86" y="58"/>
                    <a:pt x="85" y="54"/>
                  </a:cubicBezTo>
                  <a:lnTo>
                    <a:pt x="73" y="22"/>
                  </a:lnTo>
                  <a:close/>
                  <a:moveTo>
                    <a:pt x="47" y="69"/>
                  </a:moveTo>
                  <a:cubicBezTo>
                    <a:pt x="47" y="70"/>
                    <a:pt x="48" y="73"/>
                    <a:pt x="52" y="73"/>
                  </a:cubicBezTo>
                  <a:cubicBezTo>
                    <a:pt x="54" y="73"/>
                    <a:pt x="56" y="72"/>
                    <a:pt x="56" y="71"/>
                  </a:cubicBezTo>
                  <a:cubicBezTo>
                    <a:pt x="57" y="70"/>
                    <a:pt x="57" y="70"/>
                    <a:pt x="57" y="69"/>
                  </a:cubicBezTo>
                  <a:cubicBezTo>
                    <a:pt x="57" y="5"/>
                    <a:pt x="57" y="5"/>
                    <a:pt x="57" y="5"/>
                  </a:cubicBezTo>
                  <a:cubicBezTo>
                    <a:pt x="57" y="4"/>
                    <a:pt x="56" y="0"/>
                    <a:pt x="52" y="0"/>
                  </a:cubicBezTo>
                  <a:cubicBezTo>
                    <a:pt x="49" y="0"/>
                    <a:pt x="48" y="2"/>
                    <a:pt x="48" y="3"/>
                  </a:cubicBezTo>
                  <a:cubicBezTo>
                    <a:pt x="47" y="3"/>
                    <a:pt x="47" y="4"/>
                    <a:pt x="47" y="5"/>
                  </a:cubicBezTo>
                  <a:cubicBezTo>
                    <a:pt x="47" y="32"/>
                    <a:pt x="47" y="32"/>
                    <a:pt x="47" y="32"/>
                  </a:cubicBezTo>
                  <a:cubicBezTo>
                    <a:pt x="10" y="32"/>
                    <a:pt x="10" y="32"/>
                    <a:pt x="10" y="32"/>
                  </a:cubicBezTo>
                  <a:cubicBezTo>
                    <a:pt x="10" y="5"/>
                    <a:pt x="10" y="5"/>
                    <a:pt x="10" y="5"/>
                  </a:cubicBezTo>
                  <a:cubicBezTo>
                    <a:pt x="10" y="3"/>
                    <a:pt x="10" y="2"/>
                    <a:pt x="8" y="1"/>
                  </a:cubicBezTo>
                  <a:cubicBezTo>
                    <a:pt x="7" y="0"/>
                    <a:pt x="6" y="0"/>
                    <a:pt x="5" y="0"/>
                  </a:cubicBezTo>
                  <a:cubicBezTo>
                    <a:pt x="1" y="0"/>
                    <a:pt x="0" y="4"/>
                    <a:pt x="0" y="5"/>
                  </a:cubicBezTo>
                  <a:cubicBezTo>
                    <a:pt x="0" y="69"/>
                    <a:pt x="0" y="69"/>
                    <a:pt x="0" y="69"/>
                  </a:cubicBezTo>
                  <a:cubicBezTo>
                    <a:pt x="0" y="70"/>
                    <a:pt x="1" y="72"/>
                    <a:pt x="3" y="73"/>
                  </a:cubicBezTo>
                  <a:cubicBezTo>
                    <a:pt x="3" y="73"/>
                    <a:pt x="4" y="73"/>
                    <a:pt x="5" y="73"/>
                  </a:cubicBezTo>
                  <a:cubicBezTo>
                    <a:pt x="9" y="73"/>
                    <a:pt x="10" y="70"/>
                    <a:pt x="10" y="69"/>
                  </a:cubicBezTo>
                  <a:cubicBezTo>
                    <a:pt x="10" y="40"/>
                    <a:pt x="10" y="40"/>
                    <a:pt x="10" y="40"/>
                  </a:cubicBezTo>
                  <a:cubicBezTo>
                    <a:pt x="47" y="40"/>
                    <a:pt x="47" y="40"/>
                    <a:pt x="47" y="40"/>
                  </a:cubicBezTo>
                  <a:lnTo>
                    <a:pt x="47" y="69"/>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4">
              <a:extLst>
                <a:ext uri="{FF2B5EF4-FFF2-40B4-BE49-F238E27FC236}">
                  <a16:creationId xmlns:a16="http://schemas.microsoft.com/office/drawing/2014/main" id="{428B5FFB-98B0-4849-9E8F-1CE8E38839B6}"/>
                </a:ext>
              </a:extLst>
            </p:cNvPr>
            <p:cNvSpPr>
              <a:spLocks noEditPoints="1"/>
            </p:cNvSpPr>
            <p:nvPr/>
          </p:nvSpPr>
          <p:spPr bwMode="auto">
            <a:xfrm>
              <a:off x="9193213" y="6146800"/>
              <a:ext cx="1274763" cy="330200"/>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pic>
        <p:nvPicPr>
          <p:cNvPr id="9" name="White Frame">
            <a:extLst>
              <a:ext uri="{FF2B5EF4-FFF2-40B4-BE49-F238E27FC236}">
                <a16:creationId xmlns:a16="http://schemas.microsoft.com/office/drawing/2014/main" id="{911D8F2E-FB75-4F86-AC54-1A1EAC1A89D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0" y="2291"/>
            <a:ext cx="12196074" cy="6855709"/>
          </a:xfrm>
          <a:prstGeom prst="rect">
            <a:avLst/>
          </a:prstGeom>
        </p:spPr>
      </p:pic>
      <p:sp>
        <p:nvSpPr>
          <p:cNvPr id="15" name="Wellspect">
            <a:extLst>
              <a:ext uri="{FF2B5EF4-FFF2-40B4-BE49-F238E27FC236}">
                <a16:creationId xmlns:a16="http://schemas.microsoft.com/office/drawing/2014/main" id="{9D44FDAC-07C9-4888-8618-7FDEFF1ADA78}"/>
              </a:ext>
            </a:extLst>
          </p:cNvPr>
          <p:cNvSpPr>
            <a:spLocks noEditPoints="1"/>
          </p:cNvSpPr>
          <p:nvPr/>
        </p:nvSpPr>
        <p:spPr bwMode="auto">
          <a:xfrm>
            <a:off x="10528300" y="21929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459442038"/>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Lst>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304357"/>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978793"/>
            <a:ext cx="10515600" cy="1223493"/>
          </a:xfrm>
          <a:prstGeom prst="rect">
            <a:avLst/>
          </a:prstGeom>
        </p:spPr>
        <p:txBody>
          <a:bodyPr vert="horz" lIns="91440" tIns="45720" rIns="91440" bIns="45720" rtlCol="0" anchor="ctr">
            <a:normAutofit/>
          </a:bodyPr>
          <a:lstStyle/>
          <a:p>
            <a:r>
              <a:rPr lang="en-US" dirty="0"/>
              <a:t>Click to edit Master title style</a:t>
            </a:r>
          </a:p>
        </p:txBody>
      </p:sp>
      <p:sp>
        <p:nvSpPr>
          <p:cNvPr id="14" name="Navina">
            <a:extLst>
              <a:ext uri="{FF2B5EF4-FFF2-40B4-BE49-F238E27FC236}">
                <a16:creationId xmlns:a16="http://schemas.microsoft.com/office/drawing/2014/main" id="{88703749-B591-4C0F-BD0A-30AE1D4E5357}"/>
              </a:ext>
            </a:extLst>
          </p:cNvPr>
          <p:cNvSpPr>
            <a:spLocks noEditPoints="1"/>
          </p:cNvSpPr>
          <p:nvPr userDrawn="1"/>
        </p:nvSpPr>
        <p:spPr bwMode="auto">
          <a:xfrm>
            <a:off x="10445752" y="6146800"/>
            <a:ext cx="1420812" cy="331787"/>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pic>
        <p:nvPicPr>
          <p:cNvPr id="8" name="White Frame">
            <a:extLst>
              <a:ext uri="{FF2B5EF4-FFF2-40B4-BE49-F238E27FC236}">
                <a16:creationId xmlns:a16="http://schemas.microsoft.com/office/drawing/2014/main" id="{92C649D3-C36F-4937-9237-60798B93245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4074" y="2291"/>
            <a:ext cx="12196074" cy="6855709"/>
          </a:xfrm>
          <a:prstGeom prst="rect">
            <a:avLst/>
          </a:prstGeom>
        </p:spPr>
      </p:pic>
      <p:sp>
        <p:nvSpPr>
          <p:cNvPr id="10" name="Wellspect">
            <a:extLst>
              <a:ext uri="{FF2B5EF4-FFF2-40B4-BE49-F238E27FC236}">
                <a16:creationId xmlns:a16="http://schemas.microsoft.com/office/drawing/2014/main" id="{48988171-71BD-490C-815F-659FD4D8FE6C}"/>
              </a:ext>
            </a:extLst>
          </p:cNvPr>
          <p:cNvSpPr>
            <a:spLocks noEditPoints="1"/>
          </p:cNvSpPr>
          <p:nvPr/>
        </p:nvSpPr>
        <p:spPr bwMode="auto">
          <a:xfrm>
            <a:off x="10528300" y="21929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221067079"/>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Lst>
  <p:txStyles>
    <p:titleStyle>
      <a:lvl1pPr algn="l" defTabSz="914400" rtl="0" eaLnBrk="1" latinLnBrk="0" hangingPunct="1">
        <a:lnSpc>
          <a:spcPct val="90000"/>
        </a:lnSpc>
        <a:spcBef>
          <a:spcPct val="0"/>
        </a:spcBef>
        <a:buNone/>
        <a:defRPr sz="3600" kern="1200">
          <a:solidFill>
            <a:schemeClr val="accent6"/>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304357"/>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978793"/>
            <a:ext cx="10515600" cy="1223493"/>
          </a:xfrm>
          <a:prstGeom prst="rect">
            <a:avLst/>
          </a:prstGeom>
        </p:spPr>
        <p:txBody>
          <a:bodyPr vert="horz" lIns="91440" tIns="45720" rIns="91440" bIns="45720" rtlCol="0" anchor="ctr">
            <a:normAutofit/>
          </a:bodyPr>
          <a:lstStyle/>
          <a:p>
            <a:r>
              <a:rPr lang="en-US" dirty="0"/>
              <a:t>Click to edit Master title style</a:t>
            </a:r>
          </a:p>
        </p:txBody>
      </p:sp>
      <p:pic>
        <p:nvPicPr>
          <p:cNvPr id="9" name="White Frame">
            <a:extLst>
              <a:ext uri="{FF2B5EF4-FFF2-40B4-BE49-F238E27FC236}">
                <a16:creationId xmlns:a16="http://schemas.microsoft.com/office/drawing/2014/main" id="{46191C26-5E43-4F64-9BF7-2B0FCCA45F8C}"/>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4074" y="2291"/>
            <a:ext cx="12196074" cy="6855709"/>
          </a:xfrm>
          <a:prstGeom prst="rect">
            <a:avLst/>
          </a:prstGeom>
        </p:spPr>
      </p:pic>
      <p:grpSp>
        <p:nvGrpSpPr>
          <p:cNvPr id="16" name="Navina Smart">
            <a:extLst>
              <a:ext uri="{FF2B5EF4-FFF2-40B4-BE49-F238E27FC236}">
                <a16:creationId xmlns:a16="http://schemas.microsoft.com/office/drawing/2014/main" id="{66AD731D-9266-42ED-A6C6-62419BA18C38}"/>
              </a:ext>
            </a:extLst>
          </p:cNvPr>
          <p:cNvGrpSpPr/>
          <p:nvPr userDrawn="1"/>
        </p:nvGrpSpPr>
        <p:grpSpPr>
          <a:xfrm>
            <a:off x="9503866" y="6146799"/>
            <a:ext cx="2271712" cy="331787"/>
            <a:chOff x="3827463" y="-796925"/>
            <a:chExt cx="2271712" cy="331787"/>
          </a:xfrm>
        </p:grpSpPr>
        <p:sp>
          <p:nvSpPr>
            <p:cNvPr id="17" name="Freeform 5">
              <a:extLst>
                <a:ext uri="{FF2B5EF4-FFF2-40B4-BE49-F238E27FC236}">
                  <a16:creationId xmlns:a16="http://schemas.microsoft.com/office/drawing/2014/main" id="{3CB882FA-7146-4310-93AD-3EFC83B6E634}"/>
                </a:ext>
              </a:extLst>
            </p:cNvPr>
            <p:cNvSpPr>
              <a:spLocks noEditPoints="1"/>
            </p:cNvSpPr>
            <p:nvPr userDrawn="1"/>
          </p:nvSpPr>
          <p:spPr bwMode="auto">
            <a:xfrm>
              <a:off x="5262563" y="-709613"/>
              <a:ext cx="836612" cy="241300"/>
            </a:xfrm>
            <a:custGeom>
              <a:avLst/>
              <a:gdLst>
                <a:gd name="T0" fmla="*/ 257 w 263"/>
                <a:gd name="T1" fmla="*/ 73 h 74"/>
                <a:gd name="T2" fmla="*/ 258 w 263"/>
                <a:gd name="T3" fmla="*/ 66 h 74"/>
                <a:gd name="T4" fmla="*/ 252 w 263"/>
                <a:gd name="T5" fmla="*/ 54 h 74"/>
                <a:gd name="T6" fmla="*/ 258 w 263"/>
                <a:gd name="T7" fmla="*/ 28 h 74"/>
                <a:gd name="T8" fmla="*/ 258 w 263"/>
                <a:gd name="T9" fmla="*/ 20 h 74"/>
                <a:gd name="T10" fmla="*/ 252 w 263"/>
                <a:gd name="T11" fmla="*/ 8 h 74"/>
                <a:gd name="T12" fmla="*/ 243 w 263"/>
                <a:gd name="T13" fmla="*/ 8 h 74"/>
                <a:gd name="T14" fmla="*/ 237 w 263"/>
                <a:gd name="T15" fmla="*/ 20 h 74"/>
                <a:gd name="T16" fmla="*/ 237 w 263"/>
                <a:gd name="T17" fmla="*/ 28 h 74"/>
                <a:gd name="T18" fmla="*/ 243 w 263"/>
                <a:gd name="T19" fmla="*/ 58 h 74"/>
                <a:gd name="T20" fmla="*/ 209 w 263"/>
                <a:gd name="T21" fmla="*/ 19 h 74"/>
                <a:gd name="T22" fmla="*/ 205 w 263"/>
                <a:gd name="T23" fmla="*/ 69 h 74"/>
                <a:gd name="T24" fmla="*/ 214 w 263"/>
                <a:gd name="T25" fmla="*/ 69 h 74"/>
                <a:gd name="T26" fmla="*/ 221 w 263"/>
                <a:gd name="T27" fmla="*/ 31 h 74"/>
                <a:gd name="T28" fmla="*/ 233 w 263"/>
                <a:gd name="T29" fmla="*/ 24 h 74"/>
                <a:gd name="T30" fmla="*/ 214 w 263"/>
                <a:gd name="T31" fmla="*/ 29 h 74"/>
                <a:gd name="T32" fmla="*/ 176 w 263"/>
                <a:gd name="T33" fmla="*/ 47 h 74"/>
                <a:gd name="T34" fmla="*/ 180 w 263"/>
                <a:gd name="T35" fmla="*/ 61 h 74"/>
                <a:gd name="T36" fmla="*/ 159 w 263"/>
                <a:gd name="T37" fmla="*/ 58 h 74"/>
                <a:gd name="T38" fmla="*/ 171 w 263"/>
                <a:gd name="T39" fmla="*/ 49 h 74"/>
                <a:gd name="T40" fmla="*/ 192 w 263"/>
                <a:gd name="T41" fmla="*/ 39 h 74"/>
                <a:gd name="T42" fmla="*/ 172 w 263"/>
                <a:gd name="T43" fmla="*/ 19 h 74"/>
                <a:gd name="T44" fmla="*/ 152 w 263"/>
                <a:gd name="T45" fmla="*/ 33 h 74"/>
                <a:gd name="T46" fmla="*/ 161 w 263"/>
                <a:gd name="T47" fmla="*/ 34 h 74"/>
                <a:gd name="T48" fmla="*/ 183 w 263"/>
                <a:gd name="T49" fmla="*/ 35 h 74"/>
                <a:gd name="T50" fmla="*/ 174 w 263"/>
                <a:gd name="T51" fmla="*/ 41 h 74"/>
                <a:gd name="T52" fmla="*/ 150 w 263"/>
                <a:gd name="T53" fmla="*/ 58 h 74"/>
                <a:gd name="T54" fmla="*/ 183 w 263"/>
                <a:gd name="T55" fmla="*/ 66 h 74"/>
                <a:gd name="T56" fmla="*/ 188 w 263"/>
                <a:gd name="T57" fmla="*/ 73 h 74"/>
                <a:gd name="T58" fmla="*/ 192 w 263"/>
                <a:gd name="T59" fmla="*/ 39 h 74"/>
                <a:gd name="T60" fmla="*/ 71 w 263"/>
                <a:gd name="T61" fmla="*/ 73 h 74"/>
                <a:gd name="T62" fmla="*/ 76 w 263"/>
                <a:gd name="T63" fmla="*/ 69 h 74"/>
                <a:gd name="T64" fmla="*/ 79 w 263"/>
                <a:gd name="T65" fmla="*/ 33 h 74"/>
                <a:gd name="T66" fmla="*/ 98 w 263"/>
                <a:gd name="T67" fmla="*/ 36 h 74"/>
                <a:gd name="T68" fmla="*/ 98 w 263"/>
                <a:gd name="T69" fmla="*/ 69 h 74"/>
                <a:gd name="T70" fmla="*/ 103 w 263"/>
                <a:gd name="T71" fmla="*/ 73 h 74"/>
                <a:gd name="T72" fmla="*/ 108 w 263"/>
                <a:gd name="T73" fmla="*/ 69 h 74"/>
                <a:gd name="T74" fmla="*/ 110 w 263"/>
                <a:gd name="T75" fmla="*/ 33 h 74"/>
                <a:gd name="T76" fmla="*/ 130 w 263"/>
                <a:gd name="T77" fmla="*/ 38 h 74"/>
                <a:gd name="T78" fmla="*/ 130 w 263"/>
                <a:gd name="T79" fmla="*/ 69 h 74"/>
                <a:gd name="T80" fmla="*/ 135 w 263"/>
                <a:gd name="T81" fmla="*/ 73 h 74"/>
                <a:gd name="T82" fmla="*/ 140 w 263"/>
                <a:gd name="T83" fmla="*/ 38 h 74"/>
                <a:gd name="T84" fmla="*/ 122 w 263"/>
                <a:gd name="T85" fmla="*/ 19 h 74"/>
                <a:gd name="T86" fmla="*/ 100 w 263"/>
                <a:gd name="T87" fmla="*/ 21 h 74"/>
                <a:gd name="T88" fmla="*/ 76 w 263"/>
                <a:gd name="T89" fmla="*/ 26 h 74"/>
                <a:gd name="T90" fmla="*/ 69 w 263"/>
                <a:gd name="T91" fmla="*/ 20 h 74"/>
                <a:gd name="T92" fmla="*/ 67 w 263"/>
                <a:gd name="T93" fmla="*/ 69 h 74"/>
                <a:gd name="T94" fmla="*/ 16 w 263"/>
                <a:gd name="T95" fmla="*/ 25 h 74"/>
                <a:gd name="T96" fmla="*/ 18 w 263"/>
                <a:gd name="T97" fmla="*/ 10 h 74"/>
                <a:gd name="T98" fmla="*/ 43 w 263"/>
                <a:gd name="T99" fmla="*/ 17 h 74"/>
                <a:gd name="T100" fmla="*/ 48 w 263"/>
                <a:gd name="T101" fmla="*/ 22 h 74"/>
                <a:gd name="T102" fmla="*/ 47 w 263"/>
                <a:gd name="T103" fmla="*/ 5 h 74"/>
                <a:gd name="T104" fmla="*/ 4 w 263"/>
                <a:gd name="T105" fmla="*/ 20 h 74"/>
                <a:gd name="T106" fmla="*/ 21 w 263"/>
                <a:gd name="T107" fmla="*/ 38 h 74"/>
                <a:gd name="T108" fmla="*/ 41 w 263"/>
                <a:gd name="T109" fmla="*/ 46 h 74"/>
                <a:gd name="T110" fmla="*/ 41 w 263"/>
                <a:gd name="T111" fmla="*/ 62 h 74"/>
                <a:gd name="T112" fmla="*/ 16 w 263"/>
                <a:gd name="T113" fmla="*/ 62 h 74"/>
                <a:gd name="T114" fmla="*/ 6 w 263"/>
                <a:gd name="T115" fmla="*/ 49 h 74"/>
                <a:gd name="T116" fmla="*/ 9 w 263"/>
                <a:gd name="T117" fmla="*/ 68 h 74"/>
                <a:gd name="T118" fmla="*/ 55 w 263"/>
                <a:gd name="T119" fmla="*/ 53 h 74"/>
                <a:gd name="T120" fmla="*/ 26 w 263"/>
                <a:gd name="T121"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 h="74">
                  <a:moveTo>
                    <a:pt x="243" y="58"/>
                  </a:moveTo>
                  <a:cubicBezTo>
                    <a:pt x="243" y="66"/>
                    <a:pt x="243" y="73"/>
                    <a:pt x="257" y="73"/>
                  </a:cubicBezTo>
                  <a:cubicBezTo>
                    <a:pt x="260" y="73"/>
                    <a:pt x="263" y="73"/>
                    <a:pt x="263" y="70"/>
                  </a:cubicBezTo>
                  <a:cubicBezTo>
                    <a:pt x="263" y="66"/>
                    <a:pt x="260" y="66"/>
                    <a:pt x="258" y="66"/>
                  </a:cubicBezTo>
                  <a:cubicBezTo>
                    <a:pt x="255" y="65"/>
                    <a:pt x="253" y="65"/>
                    <a:pt x="253" y="62"/>
                  </a:cubicBezTo>
                  <a:cubicBezTo>
                    <a:pt x="252" y="61"/>
                    <a:pt x="252" y="60"/>
                    <a:pt x="252" y="54"/>
                  </a:cubicBezTo>
                  <a:cubicBezTo>
                    <a:pt x="252" y="28"/>
                    <a:pt x="252" y="28"/>
                    <a:pt x="252" y="28"/>
                  </a:cubicBezTo>
                  <a:cubicBezTo>
                    <a:pt x="258" y="28"/>
                    <a:pt x="258" y="28"/>
                    <a:pt x="258" y="28"/>
                  </a:cubicBezTo>
                  <a:cubicBezTo>
                    <a:pt x="260" y="28"/>
                    <a:pt x="262" y="28"/>
                    <a:pt x="262" y="24"/>
                  </a:cubicBezTo>
                  <a:cubicBezTo>
                    <a:pt x="262" y="20"/>
                    <a:pt x="260" y="20"/>
                    <a:pt x="258" y="20"/>
                  </a:cubicBezTo>
                  <a:cubicBezTo>
                    <a:pt x="252" y="20"/>
                    <a:pt x="252" y="20"/>
                    <a:pt x="252" y="20"/>
                  </a:cubicBezTo>
                  <a:cubicBezTo>
                    <a:pt x="252" y="8"/>
                    <a:pt x="252" y="8"/>
                    <a:pt x="252" y="8"/>
                  </a:cubicBezTo>
                  <a:cubicBezTo>
                    <a:pt x="252" y="7"/>
                    <a:pt x="252" y="4"/>
                    <a:pt x="247" y="4"/>
                  </a:cubicBezTo>
                  <a:cubicBezTo>
                    <a:pt x="243" y="4"/>
                    <a:pt x="243" y="7"/>
                    <a:pt x="243" y="8"/>
                  </a:cubicBezTo>
                  <a:cubicBezTo>
                    <a:pt x="243" y="20"/>
                    <a:pt x="243" y="20"/>
                    <a:pt x="243" y="20"/>
                  </a:cubicBezTo>
                  <a:cubicBezTo>
                    <a:pt x="237" y="20"/>
                    <a:pt x="237" y="20"/>
                    <a:pt x="237" y="20"/>
                  </a:cubicBezTo>
                  <a:cubicBezTo>
                    <a:pt x="236" y="20"/>
                    <a:pt x="233" y="20"/>
                    <a:pt x="233" y="24"/>
                  </a:cubicBezTo>
                  <a:cubicBezTo>
                    <a:pt x="233" y="28"/>
                    <a:pt x="236" y="28"/>
                    <a:pt x="237" y="28"/>
                  </a:cubicBezTo>
                  <a:cubicBezTo>
                    <a:pt x="243" y="28"/>
                    <a:pt x="243" y="28"/>
                    <a:pt x="243" y="28"/>
                  </a:cubicBezTo>
                  <a:lnTo>
                    <a:pt x="243" y="58"/>
                  </a:lnTo>
                  <a:close/>
                  <a:moveTo>
                    <a:pt x="214" y="24"/>
                  </a:moveTo>
                  <a:cubicBezTo>
                    <a:pt x="214" y="22"/>
                    <a:pt x="213" y="19"/>
                    <a:pt x="209" y="19"/>
                  </a:cubicBezTo>
                  <a:cubicBezTo>
                    <a:pt x="205" y="19"/>
                    <a:pt x="205" y="22"/>
                    <a:pt x="205" y="24"/>
                  </a:cubicBezTo>
                  <a:cubicBezTo>
                    <a:pt x="205" y="69"/>
                    <a:pt x="205" y="69"/>
                    <a:pt x="205" y="69"/>
                  </a:cubicBezTo>
                  <a:cubicBezTo>
                    <a:pt x="205" y="71"/>
                    <a:pt x="205" y="73"/>
                    <a:pt x="209" y="73"/>
                  </a:cubicBezTo>
                  <a:cubicBezTo>
                    <a:pt x="214" y="73"/>
                    <a:pt x="214" y="71"/>
                    <a:pt x="214" y="69"/>
                  </a:cubicBezTo>
                  <a:cubicBezTo>
                    <a:pt x="214" y="49"/>
                    <a:pt x="214" y="49"/>
                    <a:pt x="214" y="49"/>
                  </a:cubicBezTo>
                  <a:cubicBezTo>
                    <a:pt x="214" y="43"/>
                    <a:pt x="214" y="36"/>
                    <a:pt x="221" y="31"/>
                  </a:cubicBezTo>
                  <a:cubicBezTo>
                    <a:pt x="224" y="29"/>
                    <a:pt x="226" y="29"/>
                    <a:pt x="229" y="28"/>
                  </a:cubicBezTo>
                  <a:cubicBezTo>
                    <a:pt x="230" y="28"/>
                    <a:pt x="233" y="28"/>
                    <a:pt x="233" y="24"/>
                  </a:cubicBezTo>
                  <a:cubicBezTo>
                    <a:pt x="233" y="19"/>
                    <a:pt x="229" y="19"/>
                    <a:pt x="227" y="19"/>
                  </a:cubicBezTo>
                  <a:cubicBezTo>
                    <a:pt x="221" y="19"/>
                    <a:pt x="216" y="23"/>
                    <a:pt x="214" y="29"/>
                  </a:cubicBezTo>
                  <a:lnTo>
                    <a:pt x="214" y="24"/>
                  </a:lnTo>
                  <a:close/>
                  <a:moveTo>
                    <a:pt x="176" y="47"/>
                  </a:moveTo>
                  <a:cubicBezTo>
                    <a:pt x="180" y="47"/>
                    <a:pt x="181" y="46"/>
                    <a:pt x="183" y="46"/>
                  </a:cubicBezTo>
                  <a:cubicBezTo>
                    <a:pt x="183" y="52"/>
                    <a:pt x="183" y="57"/>
                    <a:pt x="180" y="61"/>
                  </a:cubicBezTo>
                  <a:cubicBezTo>
                    <a:pt x="179" y="63"/>
                    <a:pt x="175" y="66"/>
                    <a:pt x="169" y="66"/>
                  </a:cubicBezTo>
                  <a:cubicBezTo>
                    <a:pt x="164" y="66"/>
                    <a:pt x="159" y="63"/>
                    <a:pt x="159" y="58"/>
                  </a:cubicBezTo>
                  <a:cubicBezTo>
                    <a:pt x="159" y="52"/>
                    <a:pt x="164" y="51"/>
                    <a:pt x="166" y="50"/>
                  </a:cubicBezTo>
                  <a:cubicBezTo>
                    <a:pt x="167" y="50"/>
                    <a:pt x="169" y="49"/>
                    <a:pt x="171" y="49"/>
                  </a:cubicBezTo>
                  <a:lnTo>
                    <a:pt x="176" y="47"/>
                  </a:lnTo>
                  <a:close/>
                  <a:moveTo>
                    <a:pt x="192" y="39"/>
                  </a:moveTo>
                  <a:cubicBezTo>
                    <a:pt x="192" y="34"/>
                    <a:pt x="192" y="29"/>
                    <a:pt x="188" y="25"/>
                  </a:cubicBezTo>
                  <a:cubicBezTo>
                    <a:pt x="184" y="20"/>
                    <a:pt x="178" y="19"/>
                    <a:pt x="172" y="19"/>
                  </a:cubicBezTo>
                  <a:cubicBezTo>
                    <a:pt x="165" y="19"/>
                    <a:pt x="158" y="21"/>
                    <a:pt x="154" y="27"/>
                  </a:cubicBezTo>
                  <a:cubicBezTo>
                    <a:pt x="153" y="28"/>
                    <a:pt x="152" y="31"/>
                    <a:pt x="152" y="33"/>
                  </a:cubicBezTo>
                  <a:cubicBezTo>
                    <a:pt x="152" y="35"/>
                    <a:pt x="153" y="37"/>
                    <a:pt x="157" y="37"/>
                  </a:cubicBezTo>
                  <a:cubicBezTo>
                    <a:pt x="160" y="37"/>
                    <a:pt x="161" y="35"/>
                    <a:pt x="161" y="34"/>
                  </a:cubicBezTo>
                  <a:cubicBezTo>
                    <a:pt x="162" y="31"/>
                    <a:pt x="164" y="27"/>
                    <a:pt x="172" y="27"/>
                  </a:cubicBezTo>
                  <a:cubicBezTo>
                    <a:pt x="174" y="27"/>
                    <a:pt x="183" y="27"/>
                    <a:pt x="183" y="35"/>
                  </a:cubicBezTo>
                  <a:cubicBezTo>
                    <a:pt x="183" y="38"/>
                    <a:pt x="182" y="39"/>
                    <a:pt x="180" y="39"/>
                  </a:cubicBezTo>
                  <a:cubicBezTo>
                    <a:pt x="179" y="40"/>
                    <a:pt x="177" y="40"/>
                    <a:pt x="174" y="41"/>
                  </a:cubicBezTo>
                  <a:cubicBezTo>
                    <a:pt x="165" y="42"/>
                    <a:pt x="165" y="42"/>
                    <a:pt x="165" y="42"/>
                  </a:cubicBezTo>
                  <a:cubicBezTo>
                    <a:pt x="160" y="44"/>
                    <a:pt x="150" y="46"/>
                    <a:pt x="150" y="58"/>
                  </a:cubicBezTo>
                  <a:cubicBezTo>
                    <a:pt x="150" y="67"/>
                    <a:pt x="156" y="74"/>
                    <a:pt x="167" y="74"/>
                  </a:cubicBezTo>
                  <a:cubicBezTo>
                    <a:pt x="171" y="74"/>
                    <a:pt x="178" y="73"/>
                    <a:pt x="183" y="66"/>
                  </a:cubicBezTo>
                  <a:cubicBezTo>
                    <a:pt x="183" y="70"/>
                    <a:pt x="183" y="70"/>
                    <a:pt x="184" y="71"/>
                  </a:cubicBezTo>
                  <a:cubicBezTo>
                    <a:pt x="184" y="73"/>
                    <a:pt x="186" y="73"/>
                    <a:pt x="188" y="73"/>
                  </a:cubicBezTo>
                  <a:cubicBezTo>
                    <a:pt x="191" y="73"/>
                    <a:pt x="192" y="71"/>
                    <a:pt x="192" y="69"/>
                  </a:cubicBezTo>
                  <a:lnTo>
                    <a:pt x="192" y="39"/>
                  </a:lnTo>
                  <a:close/>
                  <a:moveTo>
                    <a:pt x="67" y="69"/>
                  </a:moveTo>
                  <a:cubicBezTo>
                    <a:pt x="67" y="70"/>
                    <a:pt x="67" y="73"/>
                    <a:pt x="71" y="73"/>
                  </a:cubicBezTo>
                  <a:cubicBezTo>
                    <a:pt x="74" y="73"/>
                    <a:pt x="75" y="72"/>
                    <a:pt x="76" y="71"/>
                  </a:cubicBezTo>
                  <a:cubicBezTo>
                    <a:pt x="76" y="70"/>
                    <a:pt x="76" y="70"/>
                    <a:pt x="76" y="69"/>
                  </a:cubicBezTo>
                  <a:cubicBezTo>
                    <a:pt x="76" y="46"/>
                    <a:pt x="76" y="46"/>
                    <a:pt x="76" y="46"/>
                  </a:cubicBezTo>
                  <a:cubicBezTo>
                    <a:pt x="76" y="40"/>
                    <a:pt x="76" y="36"/>
                    <a:pt x="79" y="33"/>
                  </a:cubicBezTo>
                  <a:cubicBezTo>
                    <a:pt x="81" y="29"/>
                    <a:pt x="85" y="27"/>
                    <a:pt x="89" y="27"/>
                  </a:cubicBezTo>
                  <a:cubicBezTo>
                    <a:pt x="97" y="27"/>
                    <a:pt x="98" y="34"/>
                    <a:pt x="98" y="36"/>
                  </a:cubicBezTo>
                  <a:cubicBezTo>
                    <a:pt x="98" y="37"/>
                    <a:pt x="98" y="38"/>
                    <a:pt x="98" y="43"/>
                  </a:cubicBezTo>
                  <a:cubicBezTo>
                    <a:pt x="98" y="69"/>
                    <a:pt x="98" y="69"/>
                    <a:pt x="98" y="69"/>
                  </a:cubicBezTo>
                  <a:cubicBezTo>
                    <a:pt x="98" y="70"/>
                    <a:pt x="99" y="72"/>
                    <a:pt x="101" y="73"/>
                  </a:cubicBezTo>
                  <a:cubicBezTo>
                    <a:pt x="101" y="73"/>
                    <a:pt x="102" y="73"/>
                    <a:pt x="103" y="73"/>
                  </a:cubicBezTo>
                  <a:cubicBezTo>
                    <a:pt x="104" y="73"/>
                    <a:pt x="105" y="73"/>
                    <a:pt x="106" y="73"/>
                  </a:cubicBezTo>
                  <a:cubicBezTo>
                    <a:pt x="108" y="72"/>
                    <a:pt x="108" y="70"/>
                    <a:pt x="108" y="69"/>
                  </a:cubicBezTo>
                  <a:cubicBezTo>
                    <a:pt x="108" y="44"/>
                    <a:pt x="108" y="44"/>
                    <a:pt x="108" y="44"/>
                  </a:cubicBezTo>
                  <a:cubicBezTo>
                    <a:pt x="108" y="39"/>
                    <a:pt x="108" y="36"/>
                    <a:pt x="110" y="33"/>
                  </a:cubicBezTo>
                  <a:cubicBezTo>
                    <a:pt x="112" y="30"/>
                    <a:pt x="115" y="27"/>
                    <a:pt x="120" y="27"/>
                  </a:cubicBezTo>
                  <a:cubicBezTo>
                    <a:pt x="130" y="27"/>
                    <a:pt x="130" y="35"/>
                    <a:pt x="130" y="38"/>
                  </a:cubicBezTo>
                  <a:cubicBezTo>
                    <a:pt x="130" y="40"/>
                    <a:pt x="130" y="43"/>
                    <a:pt x="130" y="46"/>
                  </a:cubicBezTo>
                  <a:cubicBezTo>
                    <a:pt x="130" y="69"/>
                    <a:pt x="130" y="69"/>
                    <a:pt x="130" y="69"/>
                  </a:cubicBezTo>
                  <a:cubicBezTo>
                    <a:pt x="130" y="70"/>
                    <a:pt x="130" y="72"/>
                    <a:pt x="132" y="73"/>
                  </a:cubicBezTo>
                  <a:cubicBezTo>
                    <a:pt x="133" y="73"/>
                    <a:pt x="134" y="73"/>
                    <a:pt x="135" y="73"/>
                  </a:cubicBezTo>
                  <a:cubicBezTo>
                    <a:pt x="139" y="73"/>
                    <a:pt x="140" y="70"/>
                    <a:pt x="140" y="69"/>
                  </a:cubicBezTo>
                  <a:cubicBezTo>
                    <a:pt x="140" y="38"/>
                    <a:pt x="140" y="38"/>
                    <a:pt x="140" y="38"/>
                  </a:cubicBezTo>
                  <a:cubicBezTo>
                    <a:pt x="140" y="33"/>
                    <a:pt x="139" y="29"/>
                    <a:pt x="136" y="24"/>
                  </a:cubicBezTo>
                  <a:cubicBezTo>
                    <a:pt x="132" y="20"/>
                    <a:pt x="127" y="19"/>
                    <a:pt x="122" y="19"/>
                  </a:cubicBezTo>
                  <a:cubicBezTo>
                    <a:pt x="114" y="19"/>
                    <a:pt x="109" y="22"/>
                    <a:pt x="105" y="27"/>
                  </a:cubicBezTo>
                  <a:cubicBezTo>
                    <a:pt x="105" y="26"/>
                    <a:pt x="103" y="23"/>
                    <a:pt x="100" y="21"/>
                  </a:cubicBezTo>
                  <a:cubicBezTo>
                    <a:pt x="97" y="19"/>
                    <a:pt x="94" y="19"/>
                    <a:pt x="91" y="19"/>
                  </a:cubicBezTo>
                  <a:cubicBezTo>
                    <a:pt x="84" y="19"/>
                    <a:pt x="80" y="21"/>
                    <a:pt x="76" y="26"/>
                  </a:cubicBezTo>
                  <a:cubicBezTo>
                    <a:pt x="76" y="23"/>
                    <a:pt x="76" y="21"/>
                    <a:pt x="74" y="20"/>
                  </a:cubicBezTo>
                  <a:cubicBezTo>
                    <a:pt x="72" y="19"/>
                    <a:pt x="70" y="19"/>
                    <a:pt x="69" y="20"/>
                  </a:cubicBezTo>
                  <a:cubicBezTo>
                    <a:pt x="67" y="21"/>
                    <a:pt x="67" y="22"/>
                    <a:pt x="67" y="24"/>
                  </a:cubicBezTo>
                  <a:lnTo>
                    <a:pt x="67" y="69"/>
                  </a:lnTo>
                  <a:close/>
                  <a:moveTo>
                    <a:pt x="26" y="29"/>
                  </a:moveTo>
                  <a:cubicBezTo>
                    <a:pt x="22" y="28"/>
                    <a:pt x="18" y="27"/>
                    <a:pt x="16" y="25"/>
                  </a:cubicBezTo>
                  <a:cubicBezTo>
                    <a:pt x="16" y="25"/>
                    <a:pt x="14" y="23"/>
                    <a:pt x="14" y="19"/>
                  </a:cubicBezTo>
                  <a:cubicBezTo>
                    <a:pt x="14" y="15"/>
                    <a:pt x="15" y="12"/>
                    <a:pt x="18" y="10"/>
                  </a:cubicBezTo>
                  <a:cubicBezTo>
                    <a:pt x="20" y="9"/>
                    <a:pt x="24" y="8"/>
                    <a:pt x="28" y="8"/>
                  </a:cubicBezTo>
                  <a:cubicBezTo>
                    <a:pt x="39" y="8"/>
                    <a:pt x="42" y="14"/>
                    <a:pt x="43" y="17"/>
                  </a:cubicBezTo>
                  <a:cubicBezTo>
                    <a:pt x="44" y="18"/>
                    <a:pt x="45" y="20"/>
                    <a:pt x="45" y="20"/>
                  </a:cubicBezTo>
                  <a:cubicBezTo>
                    <a:pt x="46" y="22"/>
                    <a:pt x="47" y="22"/>
                    <a:pt x="48" y="22"/>
                  </a:cubicBezTo>
                  <a:cubicBezTo>
                    <a:pt x="51" y="22"/>
                    <a:pt x="53" y="20"/>
                    <a:pt x="53" y="17"/>
                  </a:cubicBezTo>
                  <a:cubicBezTo>
                    <a:pt x="53" y="15"/>
                    <a:pt x="51" y="9"/>
                    <a:pt x="47" y="5"/>
                  </a:cubicBezTo>
                  <a:cubicBezTo>
                    <a:pt x="41" y="0"/>
                    <a:pt x="33" y="0"/>
                    <a:pt x="28" y="0"/>
                  </a:cubicBezTo>
                  <a:cubicBezTo>
                    <a:pt x="12" y="0"/>
                    <a:pt x="4" y="8"/>
                    <a:pt x="4" y="20"/>
                  </a:cubicBezTo>
                  <a:cubicBezTo>
                    <a:pt x="4" y="31"/>
                    <a:pt x="11" y="34"/>
                    <a:pt x="13" y="35"/>
                  </a:cubicBezTo>
                  <a:cubicBezTo>
                    <a:pt x="15" y="36"/>
                    <a:pt x="18" y="37"/>
                    <a:pt x="21" y="38"/>
                  </a:cubicBezTo>
                  <a:cubicBezTo>
                    <a:pt x="28" y="40"/>
                    <a:pt x="28" y="40"/>
                    <a:pt x="28" y="40"/>
                  </a:cubicBezTo>
                  <a:cubicBezTo>
                    <a:pt x="34" y="42"/>
                    <a:pt x="38" y="43"/>
                    <a:pt x="41" y="46"/>
                  </a:cubicBezTo>
                  <a:cubicBezTo>
                    <a:pt x="43" y="47"/>
                    <a:pt x="45" y="50"/>
                    <a:pt x="45" y="54"/>
                  </a:cubicBezTo>
                  <a:cubicBezTo>
                    <a:pt x="45" y="57"/>
                    <a:pt x="43" y="60"/>
                    <a:pt x="41" y="62"/>
                  </a:cubicBezTo>
                  <a:cubicBezTo>
                    <a:pt x="37" y="65"/>
                    <a:pt x="31" y="65"/>
                    <a:pt x="29" y="65"/>
                  </a:cubicBezTo>
                  <a:cubicBezTo>
                    <a:pt x="26" y="65"/>
                    <a:pt x="21" y="65"/>
                    <a:pt x="16" y="62"/>
                  </a:cubicBezTo>
                  <a:cubicBezTo>
                    <a:pt x="12" y="59"/>
                    <a:pt x="11" y="55"/>
                    <a:pt x="10" y="52"/>
                  </a:cubicBezTo>
                  <a:cubicBezTo>
                    <a:pt x="10" y="50"/>
                    <a:pt x="9" y="49"/>
                    <a:pt x="6" y="49"/>
                  </a:cubicBezTo>
                  <a:cubicBezTo>
                    <a:pt x="4" y="49"/>
                    <a:pt x="0" y="50"/>
                    <a:pt x="0" y="54"/>
                  </a:cubicBezTo>
                  <a:cubicBezTo>
                    <a:pt x="0" y="55"/>
                    <a:pt x="2" y="63"/>
                    <a:pt x="9" y="68"/>
                  </a:cubicBezTo>
                  <a:cubicBezTo>
                    <a:pt x="14" y="72"/>
                    <a:pt x="21" y="74"/>
                    <a:pt x="28" y="74"/>
                  </a:cubicBezTo>
                  <a:cubicBezTo>
                    <a:pt x="40" y="74"/>
                    <a:pt x="55" y="69"/>
                    <a:pt x="55" y="53"/>
                  </a:cubicBezTo>
                  <a:cubicBezTo>
                    <a:pt x="55" y="37"/>
                    <a:pt x="43" y="34"/>
                    <a:pt x="35" y="32"/>
                  </a:cubicBezTo>
                  <a:lnTo>
                    <a:pt x="26" y="29"/>
                  </a:lnTo>
                  <a:close/>
                </a:path>
              </a:pathLst>
            </a:custGeom>
            <a:solidFill>
              <a:schemeClr val="accent6">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
              <a:extLst>
                <a:ext uri="{FF2B5EF4-FFF2-40B4-BE49-F238E27FC236}">
                  <a16:creationId xmlns:a16="http://schemas.microsoft.com/office/drawing/2014/main" id="{4A2726D5-A080-4CA7-9639-8742730B8B20}"/>
                </a:ext>
              </a:extLst>
            </p:cNvPr>
            <p:cNvSpPr>
              <a:spLocks noEditPoints="1"/>
            </p:cNvSpPr>
            <p:nvPr userDrawn="1"/>
          </p:nvSpPr>
          <p:spPr bwMode="auto">
            <a:xfrm>
              <a:off x="3827463" y="-796925"/>
              <a:ext cx="1416050" cy="331787"/>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accent6"/>
                </a:solidFill>
              </a:endParaRPr>
            </a:p>
          </p:txBody>
        </p:sp>
      </p:grpSp>
      <p:sp>
        <p:nvSpPr>
          <p:cNvPr id="10" name="Wellspect">
            <a:extLst>
              <a:ext uri="{FF2B5EF4-FFF2-40B4-BE49-F238E27FC236}">
                <a16:creationId xmlns:a16="http://schemas.microsoft.com/office/drawing/2014/main" id="{48988171-71BD-490C-815F-659FD4D8FE6C}"/>
              </a:ext>
            </a:extLst>
          </p:cNvPr>
          <p:cNvSpPr>
            <a:spLocks noEditPoints="1"/>
          </p:cNvSpPr>
          <p:nvPr/>
        </p:nvSpPr>
        <p:spPr bwMode="auto">
          <a:xfrm>
            <a:off x="10528300" y="21929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027081955"/>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Lst>
  <p:txStyles>
    <p:titleStyle>
      <a:lvl1pPr algn="l" defTabSz="914400" rtl="0" eaLnBrk="1" latinLnBrk="0" hangingPunct="1">
        <a:lnSpc>
          <a:spcPct val="90000"/>
        </a:lnSpc>
        <a:spcBef>
          <a:spcPct val="0"/>
        </a:spcBef>
        <a:buNone/>
        <a:defRPr sz="3600" kern="1200">
          <a:solidFill>
            <a:schemeClr val="accent6"/>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838200" y="2304357"/>
            <a:ext cx="10515600" cy="42252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838200" y="978793"/>
            <a:ext cx="10515600" cy="1223493"/>
          </a:xfrm>
          <a:prstGeom prst="rect">
            <a:avLst/>
          </a:prstGeom>
        </p:spPr>
        <p:txBody>
          <a:bodyPr vert="horz" lIns="91440" tIns="45720" rIns="91440" bIns="45720" rtlCol="0" anchor="ctr">
            <a:normAutofit/>
          </a:bodyPr>
          <a:lstStyle/>
          <a:p>
            <a:r>
              <a:rPr lang="en-US" dirty="0"/>
              <a:t>Click to edit Master title style</a:t>
            </a:r>
          </a:p>
        </p:txBody>
      </p:sp>
      <p:grpSp>
        <p:nvGrpSpPr>
          <p:cNvPr id="13" name="Navina Classic">
            <a:extLst>
              <a:ext uri="{FF2B5EF4-FFF2-40B4-BE49-F238E27FC236}">
                <a16:creationId xmlns:a16="http://schemas.microsoft.com/office/drawing/2014/main" id="{9357385C-973E-453D-B7C0-79088BAD9CE0}"/>
              </a:ext>
            </a:extLst>
          </p:cNvPr>
          <p:cNvGrpSpPr/>
          <p:nvPr userDrawn="1"/>
        </p:nvGrpSpPr>
        <p:grpSpPr>
          <a:xfrm>
            <a:off x="9345116" y="6146799"/>
            <a:ext cx="2430462" cy="331788"/>
            <a:chOff x="4710113" y="-950913"/>
            <a:chExt cx="2430462" cy="331788"/>
          </a:xfrm>
        </p:grpSpPr>
        <p:sp>
          <p:nvSpPr>
            <p:cNvPr id="11" name="Freeform 5">
              <a:extLst>
                <a:ext uri="{FF2B5EF4-FFF2-40B4-BE49-F238E27FC236}">
                  <a16:creationId xmlns:a16="http://schemas.microsoft.com/office/drawing/2014/main" id="{E59D6842-FA9C-4BC4-99B3-062991EF052B}"/>
                </a:ext>
              </a:extLst>
            </p:cNvPr>
            <p:cNvSpPr>
              <a:spLocks noEditPoints="1"/>
            </p:cNvSpPr>
            <p:nvPr userDrawn="1"/>
          </p:nvSpPr>
          <p:spPr bwMode="auto">
            <a:xfrm>
              <a:off x="6151563" y="-863600"/>
              <a:ext cx="989012" cy="241300"/>
            </a:xfrm>
            <a:custGeom>
              <a:avLst/>
              <a:gdLst>
                <a:gd name="T0" fmla="*/ 288 w 311"/>
                <a:gd name="T1" fmla="*/ 27 h 74"/>
                <a:gd name="T2" fmla="*/ 309 w 311"/>
                <a:gd name="T3" fmla="*/ 34 h 74"/>
                <a:gd name="T4" fmla="*/ 265 w 311"/>
                <a:gd name="T5" fmla="*/ 35 h 74"/>
                <a:gd name="T6" fmla="*/ 308 w 311"/>
                <a:gd name="T7" fmla="*/ 63 h 74"/>
                <a:gd name="T8" fmla="*/ 301 w 311"/>
                <a:gd name="T9" fmla="*/ 57 h 74"/>
                <a:gd name="T10" fmla="*/ 248 w 311"/>
                <a:gd name="T11" fmla="*/ 12 h 74"/>
                <a:gd name="T12" fmla="*/ 242 w 311"/>
                <a:gd name="T13" fmla="*/ 6 h 74"/>
                <a:gd name="T14" fmla="*/ 243 w 311"/>
                <a:gd name="T15" fmla="*/ 24 h 74"/>
                <a:gd name="T16" fmla="*/ 252 w 311"/>
                <a:gd name="T17" fmla="*/ 71 h 74"/>
                <a:gd name="T18" fmla="*/ 212 w 311"/>
                <a:gd name="T19" fmla="*/ 40 h 74"/>
                <a:gd name="T20" fmla="*/ 212 w 311"/>
                <a:gd name="T21" fmla="*/ 26 h 74"/>
                <a:gd name="T22" fmla="*/ 232 w 311"/>
                <a:gd name="T23" fmla="*/ 33 h 74"/>
                <a:gd name="T24" fmla="*/ 208 w 311"/>
                <a:gd name="T25" fmla="*/ 49 h 74"/>
                <a:gd name="T26" fmla="*/ 213 w 311"/>
                <a:gd name="T27" fmla="*/ 67 h 74"/>
                <a:gd name="T28" fmla="*/ 197 w 311"/>
                <a:gd name="T29" fmla="*/ 54 h 74"/>
                <a:gd name="T30" fmla="*/ 213 w 311"/>
                <a:gd name="T31" fmla="*/ 74 h 74"/>
                <a:gd name="T32" fmla="*/ 218 w 311"/>
                <a:gd name="T33" fmla="*/ 42 h 74"/>
                <a:gd name="T34" fmla="*/ 155 w 311"/>
                <a:gd name="T35" fmla="*/ 33 h 74"/>
                <a:gd name="T36" fmla="*/ 176 w 311"/>
                <a:gd name="T37" fmla="*/ 33 h 74"/>
                <a:gd name="T38" fmla="*/ 165 w 311"/>
                <a:gd name="T39" fmla="*/ 19 h 74"/>
                <a:gd name="T40" fmla="*/ 166 w 311"/>
                <a:gd name="T41" fmla="*/ 50 h 74"/>
                <a:gd name="T42" fmla="*/ 155 w 311"/>
                <a:gd name="T43" fmla="*/ 62 h 74"/>
                <a:gd name="T44" fmla="*/ 144 w 311"/>
                <a:gd name="T45" fmla="*/ 58 h 74"/>
                <a:gd name="T46" fmla="*/ 179 w 311"/>
                <a:gd name="T47" fmla="*/ 70 h 74"/>
                <a:gd name="T48" fmla="*/ 164 w 311"/>
                <a:gd name="T49" fmla="*/ 40 h 74"/>
                <a:gd name="T50" fmla="*/ 123 w 311"/>
                <a:gd name="T51" fmla="*/ 61 h 74"/>
                <a:gd name="T52" fmla="*/ 108 w 311"/>
                <a:gd name="T53" fmla="*/ 50 h 74"/>
                <a:gd name="T54" fmla="*/ 134 w 311"/>
                <a:gd name="T55" fmla="*/ 39 h 74"/>
                <a:gd name="T56" fmla="*/ 97 w 311"/>
                <a:gd name="T57" fmla="*/ 27 h 74"/>
                <a:gd name="T58" fmla="*/ 104 w 311"/>
                <a:gd name="T59" fmla="*/ 34 h 74"/>
                <a:gd name="T60" fmla="*/ 123 w 311"/>
                <a:gd name="T61" fmla="*/ 39 h 74"/>
                <a:gd name="T62" fmla="*/ 92 w 311"/>
                <a:gd name="T63" fmla="*/ 58 h 74"/>
                <a:gd name="T64" fmla="*/ 126 w 311"/>
                <a:gd name="T65" fmla="*/ 71 h 74"/>
                <a:gd name="T66" fmla="*/ 134 w 311"/>
                <a:gd name="T67" fmla="*/ 39 h 74"/>
                <a:gd name="T68" fmla="*/ 73 w 311"/>
                <a:gd name="T69" fmla="*/ 5 h 74"/>
                <a:gd name="T70" fmla="*/ 82 w 311"/>
                <a:gd name="T71" fmla="*/ 69 h 74"/>
                <a:gd name="T72" fmla="*/ 16 w 311"/>
                <a:gd name="T73" fmla="*/ 57 h 74"/>
                <a:gd name="T74" fmla="*/ 34 w 311"/>
                <a:gd name="T75" fmla="*/ 8 h 74"/>
                <a:gd name="T76" fmla="*/ 64 w 311"/>
                <a:gd name="T77" fmla="*/ 21 h 74"/>
                <a:gd name="T78" fmla="*/ 9 w 311"/>
                <a:gd name="T79" fmla="*/ 10 h 74"/>
                <a:gd name="T80" fmla="*/ 34 w 311"/>
                <a:gd name="T81" fmla="*/ 74 h 74"/>
                <a:gd name="T82" fmla="*/ 59 w 311"/>
                <a:gd name="T83"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1" h="74">
                  <a:moveTo>
                    <a:pt x="288" y="66"/>
                  </a:moveTo>
                  <a:cubicBezTo>
                    <a:pt x="275" y="66"/>
                    <a:pt x="273" y="55"/>
                    <a:pt x="273" y="46"/>
                  </a:cubicBezTo>
                  <a:cubicBezTo>
                    <a:pt x="273" y="36"/>
                    <a:pt x="277" y="27"/>
                    <a:pt x="288" y="27"/>
                  </a:cubicBezTo>
                  <a:cubicBezTo>
                    <a:pt x="296" y="27"/>
                    <a:pt x="299" y="32"/>
                    <a:pt x="300" y="34"/>
                  </a:cubicBezTo>
                  <a:cubicBezTo>
                    <a:pt x="301" y="36"/>
                    <a:pt x="302" y="38"/>
                    <a:pt x="304" y="38"/>
                  </a:cubicBezTo>
                  <a:cubicBezTo>
                    <a:pt x="307" y="38"/>
                    <a:pt x="309" y="36"/>
                    <a:pt x="309" y="34"/>
                  </a:cubicBezTo>
                  <a:cubicBezTo>
                    <a:pt x="309" y="33"/>
                    <a:pt x="309" y="32"/>
                    <a:pt x="307" y="29"/>
                  </a:cubicBezTo>
                  <a:cubicBezTo>
                    <a:pt x="305" y="24"/>
                    <a:pt x="300" y="19"/>
                    <a:pt x="288" y="19"/>
                  </a:cubicBezTo>
                  <a:cubicBezTo>
                    <a:pt x="284" y="19"/>
                    <a:pt x="270" y="19"/>
                    <a:pt x="265" y="35"/>
                  </a:cubicBezTo>
                  <a:cubicBezTo>
                    <a:pt x="263" y="38"/>
                    <a:pt x="263" y="42"/>
                    <a:pt x="263" y="46"/>
                  </a:cubicBezTo>
                  <a:cubicBezTo>
                    <a:pt x="263" y="59"/>
                    <a:pt x="269" y="74"/>
                    <a:pt x="288" y="74"/>
                  </a:cubicBezTo>
                  <a:cubicBezTo>
                    <a:pt x="302" y="74"/>
                    <a:pt x="307" y="66"/>
                    <a:pt x="308" y="63"/>
                  </a:cubicBezTo>
                  <a:cubicBezTo>
                    <a:pt x="310" y="61"/>
                    <a:pt x="311" y="58"/>
                    <a:pt x="311" y="57"/>
                  </a:cubicBezTo>
                  <a:cubicBezTo>
                    <a:pt x="311" y="53"/>
                    <a:pt x="307" y="53"/>
                    <a:pt x="306" y="53"/>
                  </a:cubicBezTo>
                  <a:cubicBezTo>
                    <a:pt x="303" y="53"/>
                    <a:pt x="302" y="55"/>
                    <a:pt x="301" y="57"/>
                  </a:cubicBezTo>
                  <a:cubicBezTo>
                    <a:pt x="300" y="60"/>
                    <a:pt x="297" y="66"/>
                    <a:pt x="288" y="66"/>
                  </a:cubicBezTo>
                  <a:moveTo>
                    <a:pt x="242" y="6"/>
                  </a:moveTo>
                  <a:cubicBezTo>
                    <a:pt x="242" y="9"/>
                    <a:pt x="244" y="12"/>
                    <a:pt x="248" y="12"/>
                  </a:cubicBezTo>
                  <a:cubicBezTo>
                    <a:pt x="251" y="12"/>
                    <a:pt x="253" y="10"/>
                    <a:pt x="253" y="6"/>
                  </a:cubicBezTo>
                  <a:cubicBezTo>
                    <a:pt x="253" y="2"/>
                    <a:pt x="251" y="0"/>
                    <a:pt x="248" y="0"/>
                  </a:cubicBezTo>
                  <a:cubicBezTo>
                    <a:pt x="245" y="0"/>
                    <a:pt x="242" y="2"/>
                    <a:pt x="242" y="6"/>
                  </a:cubicBezTo>
                  <a:moveTo>
                    <a:pt x="252" y="24"/>
                  </a:moveTo>
                  <a:cubicBezTo>
                    <a:pt x="252" y="23"/>
                    <a:pt x="252" y="19"/>
                    <a:pt x="248" y="19"/>
                  </a:cubicBezTo>
                  <a:cubicBezTo>
                    <a:pt x="244" y="19"/>
                    <a:pt x="243" y="23"/>
                    <a:pt x="243" y="24"/>
                  </a:cubicBezTo>
                  <a:cubicBezTo>
                    <a:pt x="243" y="69"/>
                    <a:pt x="243" y="69"/>
                    <a:pt x="243" y="69"/>
                  </a:cubicBezTo>
                  <a:cubicBezTo>
                    <a:pt x="243" y="72"/>
                    <a:pt x="245" y="73"/>
                    <a:pt x="248" y="73"/>
                  </a:cubicBezTo>
                  <a:cubicBezTo>
                    <a:pt x="250" y="73"/>
                    <a:pt x="252" y="72"/>
                    <a:pt x="252" y="71"/>
                  </a:cubicBezTo>
                  <a:cubicBezTo>
                    <a:pt x="252" y="71"/>
                    <a:pt x="252" y="70"/>
                    <a:pt x="252" y="69"/>
                  </a:cubicBezTo>
                  <a:lnTo>
                    <a:pt x="252" y="24"/>
                  </a:lnTo>
                  <a:close/>
                  <a:moveTo>
                    <a:pt x="212" y="40"/>
                  </a:moveTo>
                  <a:cubicBezTo>
                    <a:pt x="207" y="39"/>
                    <a:pt x="203" y="38"/>
                    <a:pt x="203" y="33"/>
                  </a:cubicBezTo>
                  <a:cubicBezTo>
                    <a:pt x="203" y="31"/>
                    <a:pt x="204" y="29"/>
                    <a:pt x="206" y="28"/>
                  </a:cubicBezTo>
                  <a:cubicBezTo>
                    <a:pt x="208" y="26"/>
                    <a:pt x="211" y="26"/>
                    <a:pt x="212" y="26"/>
                  </a:cubicBezTo>
                  <a:cubicBezTo>
                    <a:pt x="220" y="26"/>
                    <a:pt x="223" y="31"/>
                    <a:pt x="224" y="33"/>
                  </a:cubicBezTo>
                  <a:cubicBezTo>
                    <a:pt x="225" y="36"/>
                    <a:pt x="226" y="37"/>
                    <a:pt x="228" y="37"/>
                  </a:cubicBezTo>
                  <a:cubicBezTo>
                    <a:pt x="230" y="37"/>
                    <a:pt x="232" y="36"/>
                    <a:pt x="232" y="33"/>
                  </a:cubicBezTo>
                  <a:cubicBezTo>
                    <a:pt x="232" y="31"/>
                    <a:pt x="230" y="19"/>
                    <a:pt x="212" y="19"/>
                  </a:cubicBezTo>
                  <a:cubicBezTo>
                    <a:pt x="195" y="19"/>
                    <a:pt x="194" y="32"/>
                    <a:pt x="194" y="34"/>
                  </a:cubicBezTo>
                  <a:cubicBezTo>
                    <a:pt x="194" y="44"/>
                    <a:pt x="203" y="47"/>
                    <a:pt x="208" y="49"/>
                  </a:cubicBezTo>
                  <a:cubicBezTo>
                    <a:pt x="214" y="50"/>
                    <a:pt x="214" y="50"/>
                    <a:pt x="214" y="50"/>
                  </a:cubicBezTo>
                  <a:cubicBezTo>
                    <a:pt x="219" y="52"/>
                    <a:pt x="224" y="53"/>
                    <a:pt x="224" y="59"/>
                  </a:cubicBezTo>
                  <a:cubicBezTo>
                    <a:pt x="224" y="63"/>
                    <a:pt x="219" y="67"/>
                    <a:pt x="213" y="67"/>
                  </a:cubicBezTo>
                  <a:cubicBezTo>
                    <a:pt x="209" y="67"/>
                    <a:pt x="205" y="65"/>
                    <a:pt x="203" y="62"/>
                  </a:cubicBezTo>
                  <a:cubicBezTo>
                    <a:pt x="202" y="60"/>
                    <a:pt x="202" y="60"/>
                    <a:pt x="200" y="56"/>
                  </a:cubicBezTo>
                  <a:cubicBezTo>
                    <a:pt x="200" y="55"/>
                    <a:pt x="199" y="54"/>
                    <a:pt x="197" y="54"/>
                  </a:cubicBezTo>
                  <a:cubicBezTo>
                    <a:pt x="195" y="54"/>
                    <a:pt x="192" y="55"/>
                    <a:pt x="192" y="58"/>
                  </a:cubicBezTo>
                  <a:cubicBezTo>
                    <a:pt x="192" y="60"/>
                    <a:pt x="193" y="65"/>
                    <a:pt x="197" y="69"/>
                  </a:cubicBezTo>
                  <a:cubicBezTo>
                    <a:pt x="203" y="74"/>
                    <a:pt x="210" y="74"/>
                    <a:pt x="213" y="74"/>
                  </a:cubicBezTo>
                  <a:cubicBezTo>
                    <a:pt x="217" y="74"/>
                    <a:pt x="223" y="73"/>
                    <a:pt x="227" y="70"/>
                  </a:cubicBezTo>
                  <a:cubicBezTo>
                    <a:pt x="230" y="68"/>
                    <a:pt x="233" y="64"/>
                    <a:pt x="233" y="58"/>
                  </a:cubicBezTo>
                  <a:cubicBezTo>
                    <a:pt x="233" y="47"/>
                    <a:pt x="223" y="44"/>
                    <a:pt x="218" y="42"/>
                  </a:cubicBezTo>
                  <a:lnTo>
                    <a:pt x="212" y="40"/>
                  </a:lnTo>
                  <a:close/>
                  <a:moveTo>
                    <a:pt x="164" y="40"/>
                  </a:moveTo>
                  <a:cubicBezTo>
                    <a:pt x="159" y="39"/>
                    <a:pt x="155" y="38"/>
                    <a:pt x="155" y="33"/>
                  </a:cubicBezTo>
                  <a:cubicBezTo>
                    <a:pt x="155" y="31"/>
                    <a:pt x="156" y="29"/>
                    <a:pt x="158" y="28"/>
                  </a:cubicBezTo>
                  <a:cubicBezTo>
                    <a:pt x="160" y="26"/>
                    <a:pt x="163" y="26"/>
                    <a:pt x="164" y="26"/>
                  </a:cubicBezTo>
                  <a:cubicBezTo>
                    <a:pt x="172" y="26"/>
                    <a:pt x="175" y="31"/>
                    <a:pt x="176" y="33"/>
                  </a:cubicBezTo>
                  <a:cubicBezTo>
                    <a:pt x="177" y="36"/>
                    <a:pt x="178" y="37"/>
                    <a:pt x="180" y="37"/>
                  </a:cubicBezTo>
                  <a:cubicBezTo>
                    <a:pt x="182" y="37"/>
                    <a:pt x="185" y="36"/>
                    <a:pt x="185" y="33"/>
                  </a:cubicBezTo>
                  <a:cubicBezTo>
                    <a:pt x="185" y="31"/>
                    <a:pt x="182" y="19"/>
                    <a:pt x="165" y="19"/>
                  </a:cubicBezTo>
                  <a:cubicBezTo>
                    <a:pt x="147" y="19"/>
                    <a:pt x="146" y="32"/>
                    <a:pt x="146" y="34"/>
                  </a:cubicBezTo>
                  <a:cubicBezTo>
                    <a:pt x="146" y="44"/>
                    <a:pt x="155" y="47"/>
                    <a:pt x="160" y="49"/>
                  </a:cubicBezTo>
                  <a:cubicBezTo>
                    <a:pt x="166" y="50"/>
                    <a:pt x="166" y="50"/>
                    <a:pt x="166" y="50"/>
                  </a:cubicBezTo>
                  <a:cubicBezTo>
                    <a:pt x="171" y="52"/>
                    <a:pt x="176" y="53"/>
                    <a:pt x="176" y="59"/>
                  </a:cubicBezTo>
                  <a:cubicBezTo>
                    <a:pt x="176" y="63"/>
                    <a:pt x="172" y="67"/>
                    <a:pt x="166" y="67"/>
                  </a:cubicBezTo>
                  <a:cubicBezTo>
                    <a:pt x="161" y="67"/>
                    <a:pt x="157" y="65"/>
                    <a:pt x="155" y="62"/>
                  </a:cubicBezTo>
                  <a:cubicBezTo>
                    <a:pt x="154" y="60"/>
                    <a:pt x="154" y="60"/>
                    <a:pt x="152" y="56"/>
                  </a:cubicBezTo>
                  <a:cubicBezTo>
                    <a:pt x="152" y="55"/>
                    <a:pt x="151" y="54"/>
                    <a:pt x="149" y="54"/>
                  </a:cubicBezTo>
                  <a:cubicBezTo>
                    <a:pt x="147" y="54"/>
                    <a:pt x="144" y="55"/>
                    <a:pt x="144" y="58"/>
                  </a:cubicBezTo>
                  <a:cubicBezTo>
                    <a:pt x="144" y="60"/>
                    <a:pt x="145" y="65"/>
                    <a:pt x="150" y="69"/>
                  </a:cubicBezTo>
                  <a:cubicBezTo>
                    <a:pt x="155" y="74"/>
                    <a:pt x="162" y="74"/>
                    <a:pt x="165" y="74"/>
                  </a:cubicBezTo>
                  <a:cubicBezTo>
                    <a:pt x="170" y="74"/>
                    <a:pt x="175" y="73"/>
                    <a:pt x="179" y="70"/>
                  </a:cubicBezTo>
                  <a:cubicBezTo>
                    <a:pt x="182" y="68"/>
                    <a:pt x="185" y="64"/>
                    <a:pt x="185" y="58"/>
                  </a:cubicBezTo>
                  <a:cubicBezTo>
                    <a:pt x="185" y="47"/>
                    <a:pt x="175" y="44"/>
                    <a:pt x="170" y="42"/>
                  </a:cubicBezTo>
                  <a:lnTo>
                    <a:pt x="164" y="40"/>
                  </a:lnTo>
                  <a:close/>
                  <a:moveTo>
                    <a:pt x="119" y="47"/>
                  </a:moveTo>
                  <a:cubicBezTo>
                    <a:pt x="123" y="47"/>
                    <a:pt x="124" y="46"/>
                    <a:pt x="126" y="46"/>
                  </a:cubicBezTo>
                  <a:cubicBezTo>
                    <a:pt x="126" y="52"/>
                    <a:pt x="125" y="57"/>
                    <a:pt x="123" y="61"/>
                  </a:cubicBezTo>
                  <a:cubicBezTo>
                    <a:pt x="121" y="63"/>
                    <a:pt x="117" y="66"/>
                    <a:pt x="112" y="66"/>
                  </a:cubicBezTo>
                  <a:cubicBezTo>
                    <a:pt x="107" y="66"/>
                    <a:pt x="102" y="63"/>
                    <a:pt x="102" y="58"/>
                  </a:cubicBezTo>
                  <a:cubicBezTo>
                    <a:pt x="102" y="52"/>
                    <a:pt x="107" y="51"/>
                    <a:pt x="108" y="50"/>
                  </a:cubicBezTo>
                  <a:cubicBezTo>
                    <a:pt x="110" y="50"/>
                    <a:pt x="112" y="49"/>
                    <a:pt x="113" y="49"/>
                  </a:cubicBezTo>
                  <a:lnTo>
                    <a:pt x="119" y="47"/>
                  </a:lnTo>
                  <a:close/>
                  <a:moveTo>
                    <a:pt x="134" y="39"/>
                  </a:moveTo>
                  <a:cubicBezTo>
                    <a:pt x="134" y="34"/>
                    <a:pt x="134" y="29"/>
                    <a:pt x="131" y="25"/>
                  </a:cubicBezTo>
                  <a:cubicBezTo>
                    <a:pt x="127" y="20"/>
                    <a:pt x="121" y="19"/>
                    <a:pt x="115" y="19"/>
                  </a:cubicBezTo>
                  <a:cubicBezTo>
                    <a:pt x="108" y="19"/>
                    <a:pt x="101" y="21"/>
                    <a:pt x="97" y="27"/>
                  </a:cubicBezTo>
                  <a:cubicBezTo>
                    <a:pt x="96" y="28"/>
                    <a:pt x="95" y="31"/>
                    <a:pt x="95" y="33"/>
                  </a:cubicBezTo>
                  <a:cubicBezTo>
                    <a:pt x="95" y="35"/>
                    <a:pt x="96" y="37"/>
                    <a:pt x="99" y="37"/>
                  </a:cubicBezTo>
                  <a:cubicBezTo>
                    <a:pt x="103" y="37"/>
                    <a:pt x="103" y="35"/>
                    <a:pt x="104" y="34"/>
                  </a:cubicBezTo>
                  <a:cubicBezTo>
                    <a:pt x="105" y="31"/>
                    <a:pt x="106" y="27"/>
                    <a:pt x="115" y="27"/>
                  </a:cubicBezTo>
                  <a:cubicBezTo>
                    <a:pt x="117" y="27"/>
                    <a:pt x="126" y="27"/>
                    <a:pt x="126" y="35"/>
                  </a:cubicBezTo>
                  <a:cubicBezTo>
                    <a:pt x="126" y="38"/>
                    <a:pt x="125" y="39"/>
                    <a:pt x="123" y="39"/>
                  </a:cubicBezTo>
                  <a:cubicBezTo>
                    <a:pt x="122" y="40"/>
                    <a:pt x="120" y="40"/>
                    <a:pt x="117" y="41"/>
                  </a:cubicBezTo>
                  <a:cubicBezTo>
                    <a:pt x="108" y="42"/>
                    <a:pt x="108" y="42"/>
                    <a:pt x="108" y="42"/>
                  </a:cubicBezTo>
                  <a:cubicBezTo>
                    <a:pt x="102" y="44"/>
                    <a:pt x="92" y="46"/>
                    <a:pt x="92" y="58"/>
                  </a:cubicBezTo>
                  <a:cubicBezTo>
                    <a:pt x="92" y="67"/>
                    <a:pt x="99" y="74"/>
                    <a:pt x="110" y="74"/>
                  </a:cubicBezTo>
                  <a:cubicBezTo>
                    <a:pt x="114" y="74"/>
                    <a:pt x="121" y="73"/>
                    <a:pt x="126" y="66"/>
                  </a:cubicBezTo>
                  <a:cubicBezTo>
                    <a:pt x="126" y="70"/>
                    <a:pt x="126" y="70"/>
                    <a:pt x="126" y="71"/>
                  </a:cubicBezTo>
                  <a:cubicBezTo>
                    <a:pt x="127" y="73"/>
                    <a:pt x="129" y="73"/>
                    <a:pt x="130" y="73"/>
                  </a:cubicBezTo>
                  <a:cubicBezTo>
                    <a:pt x="134" y="73"/>
                    <a:pt x="134" y="71"/>
                    <a:pt x="134" y="69"/>
                  </a:cubicBezTo>
                  <a:lnTo>
                    <a:pt x="134" y="39"/>
                  </a:lnTo>
                  <a:close/>
                  <a:moveTo>
                    <a:pt x="82" y="5"/>
                  </a:moveTo>
                  <a:cubicBezTo>
                    <a:pt x="82" y="4"/>
                    <a:pt x="82" y="0"/>
                    <a:pt x="78" y="0"/>
                  </a:cubicBezTo>
                  <a:cubicBezTo>
                    <a:pt x="73" y="0"/>
                    <a:pt x="73" y="4"/>
                    <a:pt x="73" y="5"/>
                  </a:cubicBezTo>
                  <a:cubicBezTo>
                    <a:pt x="73" y="69"/>
                    <a:pt x="73" y="69"/>
                    <a:pt x="73" y="69"/>
                  </a:cubicBezTo>
                  <a:cubicBezTo>
                    <a:pt x="73" y="72"/>
                    <a:pt x="75" y="73"/>
                    <a:pt x="78" y="73"/>
                  </a:cubicBezTo>
                  <a:cubicBezTo>
                    <a:pt x="82" y="73"/>
                    <a:pt x="82" y="70"/>
                    <a:pt x="82" y="69"/>
                  </a:cubicBezTo>
                  <a:lnTo>
                    <a:pt x="82" y="5"/>
                  </a:lnTo>
                  <a:close/>
                  <a:moveTo>
                    <a:pt x="34" y="66"/>
                  </a:moveTo>
                  <a:cubicBezTo>
                    <a:pt x="29" y="66"/>
                    <a:pt x="21" y="65"/>
                    <a:pt x="16" y="57"/>
                  </a:cubicBezTo>
                  <a:cubicBezTo>
                    <a:pt x="12" y="51"/>
                    <a:pt x="10" y="44"/>
                    <a:pt x="10" y="37"/>
                  </a:cubicBezTo>
                  <a:cubicBezTo>
                    <a:pt x="10" y="29"/>
                    <a:pt x="12" y="19"/>
                    <a:pt x="19" y="13"/>
                  </a:cubicBezTo>
                  <a:cubicBezTo>
                    <a:pt x="24" y="9"/>
                    <a:pt x="30" y="8"/>
                    <a:pt x="34" y="8"/>
                  </a:cubicBezTo>
                  <a:cubicBezTo>
                    <a:pt x="42" y="8"/>
                    <a:pt x="49" y="10"/>
                    <a:pt x="54" y="21"/>
                  </a:cubicBezTo>
                  <a:cubicBezTo>
                    <a:pt x="55" y="24"/>
                    <a:pt x="56" y="26"/>
                    <a:pt x="58" y="26"/>
                  </a:cubicBezTo>
                  <a:cubicBezTo>
                    <a:pt x="61" y="26"/>
                    <a:pt x="64" y="24"/>
                    <a:pt x="64" y="21"/>
                  </a:cubicBezTo>
                  <a:cubicBezTo>
                    <a:pt x="64" y="18"/>
                    <a:pt x="61" y="12"/>
                    <a:pt x="58" y="9"/>
                  </a:cubicBezTo>
                  <a:cubicBezTo>
                    <a:pt x="50" y="0"/>
                    <a:pt x="38" y="0"/>
                    <a:pt x="34" y="0"/>
                  </a:cubicBezTo>
                  <a:cubicBezTo>
                    <a:pt x="30" y="0"/>
                    <a:pt x="18" y="0"/>
                    <a:pt x="9" y="10"/>
                  </a:cubicBezTo>
                  <a:cubicBezTo>
                    <a:pt x="2" y="17"/>
                    <a:pt x="0" y="27"/>
                    <a:pt x="0" y="37"/>
                  </a:cubicBezTo>
                  <a:cubicBezTo>
                    <a:pt x="0" y="47"/>
                    <a:pt x="2" y="56"/>
                    <a:pt x="8" y="64"/>
                  </a:cubicBezTo>
                  <a:cubicBezTo>
                    <a:pt x="11" y="68"/>
                    <a:pt x="18" y="74"/>
                    <a:pt x="34" y="74"/>
                  </a:cubicBezTo>
                  <a:cubicBezTo>
                    <a:pt x="40" y="74"/>
                    <a:pt x="53" y="73"/>
                    <a:pt x="61" y="61"/>
                  </a:cubicBezTo>
                  <a:cubicBezTo>
                    <a:pt x="62" y="60"/>
                    <a:pt x="65" y="55"/>
                    <a:pt x="65" y="52"/>
                  </a:cubicBezTo>
                  <a:cubicBezTo>
                    <a:pt x="65" y="49"/>
                    <a:pt x="61" y="48"/>
                    <a:pt x="59" y="48"/>
                  </a:cubicBezTo>
                  <a:cubicBezTo>
                    <a:pt x="56" y="48"/>
                    <a:pt x="56" y="50"/>
                    <a:pt x="54" y="53"/>
                  </a:cubicBezTo>
                  <a:cubicBezTo>
                    <a:pt x="51" y="61"/>
                    <a:pt x="43" y="66"/>
                    <a:pt x="34" y="66"/>
                  </a:cubicBezTo>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a:extLst>
                <a:ext uri="{FF2B5EF4-FFF2-40B4-BE49-F238E27FC236}">
                  <a16:creationId xmlns:a16="http://schemas.microsoft.com/office/drawing/2014/main" id="{C4F7CDC4-77E7-4CEA-A203-C364AE44D29C}"/>
                </a:ext>
              </a:extLst>
            </p:cNvPr>
            <p:cNvSpPr>
              <a:spLocks noEditPoints="1"/>
            </p:cNvSpPr>
            <p:nvPr userDrawn="1"/>
          </p:nvSpPr>
          <p:spPr bwMode="auto">
            <a:xfrm>
              <a:off x="4710113" y="-950913"/>
              <a:ext cx="1416050" cy="331788"/>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pic>
        <p:nvPicPr>
          <p:cNvPr id="9" name="White Frame">
            <a:extLst>
              <a:ext uri="{FF2B5EF4-FFF2-40B4-BE49-F238E27FC236}">
                <a16:creationId xmlns:a16="http://schemas.microsoft.com/office/drawing/2014/main" id="{97E54FDF-DDC3-42D5-9EAB-08EC050948AF}"/>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4074" y="2291"/>
            <a:ext cx="12196074" cy="6855709"/>
          </a:xfrm>
          <a:prstGeom prst="rect">
            <a:avLst/>
          </a:prstGeom>
        </p:spPr>
      </p:pic>
      <p:sp>
        <p:nvSpPr>
          <p:cNvPr id="10" name="Wellspect">
            <a:extLst>
              <a:ext uri="{FF2B5EF4-FFF2-40B4-BE49-F238E27FC236}">
                <a16:creationId xmlns:a16="http://schemas.microsoft.com/office/drawing/2014/main" id="{48988171-71BD-490C-815F-659FD4D8FE6C}"/>
              </a:ext>
            </a:extLst>
          </p:cNvPr>
          <p:cNvSpPr>
            <a:spLocks noEditPoints="1"/>
          </p:cNvSpPr>
          <p:nvPr/>
        </p:nvSpPr>
        <p:spPr bwMode="auto">
          <a:xfrm>
            <a:off x="10528300" y="219295"/>
            <a:ext cx="1439863" cy="436563"/>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40245701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Lst>
  <p:txStyles>
    <p:titleStyle>
      <a:lvl1pPr algn="l" defTabSz="914400" rtl="0" eaLnBrk="1" latinLnBrk="0" hangingPunct="1">
        <a:lnSpc>
          <a:spcPct val="90000"/>
        </a:lnSpc>
        <a:spcBef>
          <a:spcPct val="0"/>
        </a:spcBef>
        <a:buNone/>
        <a:defRPr sz="3600" kern="1200">
          <a:solidFill>
            <a:schemeClr val="accent6"/>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6.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6.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26.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29.xml"/><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29.xml"/><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29.xml"/><Relationship Id="rId5" Type="http://schemas.openxmlformats.org/officeDocument/2006/relationships/image" Target="../media/image37.pn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29.xml"/><Relationship Id="rId5" Type="http://schemas.openxmlformats.org/officeDocument/2006/relationships/image" Target="../media/image7.png"/><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23.xml"/><Relationship Id="rId5" Type="http://schemas.openxmlformats.org/officeDocument/2006/relationships/image" Target="../media/image43.png"/><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9.xml"/><Relationship Id="rId5" Type="http://schemas.openxmlformats.org/officeDocument/2006/relationships/image" Target="../media/image16.png"/><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9.xml"/><Relationship Id="rId5" Type="http://schemas.openxmlformats.org/officeDocument/2006/relationships/image" Target="../media/image49.png"/><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9.xml"/><Relationship Id="rId5" Type="http://schemas.openxmlformats.org/officeDocument/2006/relationships/image" Target="../media/image52.png"/><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9.xml"/><Relationship Id="rId5" Type="http://schemas.openxmlformats.org/officeDocument/2006/relationships/image" Target="../media/image17.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6.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9D35E-C08D-464F-8A3A-570EC08490B9}"/>
              </a:ext>
            </a:extLst>
          </p:cNvPr>
          <p:cNvSpPr>
            <a:spLocks noGrp="1"/>
          </p:cNvSpPr>
          <p:nvPr>
            <p:ph type="title"/>
          </p:nvPr>
        </p:nvSpPr>
        <p:spPr>
          <a:xfrm>
            <a:off x="838200" y="1599681"/>
            <a:ext cx="10751288" cy="1223493"/>
          </a:xfrm>
        </p:spPr>
        <p:txBody>
          <a:bodyPr>
            <a:noAutofit/>
          </a:bodyPr>
          <a:lstStyle/>
          <a:p>
            <a:pPr algn="ctr"/>
            <a:r>
              <a:rPr lang="sv-SE" sz="4800" dirty="0"/>
              <a:t>VELKOMMEN TIL BILDEBANKEN MED FOKUS PÅ BARN OG TAI!</a:t>
            </a:r>
            <a:endParaRPr lang="en-US" sz="4800" dirty="0"/>
          </a:p>
        </p:txBody>
      </p:sp>
      <p:sp>
        <p:nvSpPr>
          <p:cNvPr id="9" name="TextBox 8">
            <a:extLst>
              <a:ext uri="{FF2B5EF4-FFF2-40B4-BE49-F238E27FC236}">
                <a16:creationId xmlns:a16="http://schemas.microsoft.com/office/drawing/2014/main" id="{60095D2B-C026-8665-0BE2-7504323EBA99}"/>
              </a:ext>
            </a:extLst>
          </p:cNvPr>
          <p:cNvSpPr txBox="1"/>
          <p:nvPr/>
        </p:nvSpPr>
        <p:spPr>
          <a:xfrm>
            <a:off x="2346946" y="3212380"/>
            <a:ext cx="7783874" cy="2585323"/>
          </a:xfrm>
          <a:prstGeom prst="rect">
            <a:avLst/>
          </a:prstGeom>
          <a:noFill/>
        </p:spPr>
        <p:txBody>
          <a:bodyPr wrap="square">
            <a:spAutoFit/>
          </a:bodyPr>
          <a:lstStyle/>
          <a:p>
            <a:pPr marL="285750" indent="-285750" algn="l">
              <a:buFont typeface="Arial" panose="020B0604020202020204" pitchFamily="34" charset="0"/>
              <a:buChar char="•"/>
            </a:pPr>
            <a:r>
              <a:rPr lang="nb-NO" sz="1800" dirty="0">
                <a:effectLst/>
                <a:latin typeface="Calibri" panose="020F0502020204030204" pitchFamily="34" charset="0"/>
                <a:ea typeface="Calibri" panose="020F0502020204030204" pitchFamily="34" charset="0"/>
              </a:rPr>
              <a:t>Her er et utvalg bilder som kan hjelpe til med å skreddersy TAI-instruksjonene til hvert barn. Målet er at alle barn skal kunne utføre TAI selv.</a:t>
            </a:r>
          </a:p>
          <a:p>
            <a:pPr marL="285750" indent="-285750" algn="l">
              <a:buFont typeface="Arial" panose="020B0604020202020204" pitchFamily="34" charset="0"/>
              <a:buChar char="•"/>
            </a:pPr>
            <a:endParaRPr lang="nb-NO" dirty="0">
              <a:latin typeface="Calibri" panose="020F0502020204030204" pitchFamily="34" charset="0"/>
              <a:ea typeface="Calibri" panose="020F0502020204030204" pitchFamily="34" charset="0"/>
            </a:endParaRPr>
          </a:p>
          <a:p>
            <a:pPr marL="285750" indent="-285750" algn="l">
              <a:buFont typeface="Arial" panose="020B0604020202020204" pitchFamily="34" charset="0"/>
              <a:buChar char="•"/>
            </a:pPr>
            <a:r>
              <a:rPr lang="nb-NO" sz="1800" dirty="0">
                <a:effectLst/>
                <a:latin typeface="Calibri" panose="020F0502020204030204" pitchFamily="34" charset="0"/>
                <a:ea typeface="Calibri" panose="020F0502020204030204" pitchFamily="34" charset="0"/>
              </a:rPr>
              <a:t>Du velger rett og slett bilder med barnet eller barna som du tror barnet best kan identifisere seg med. Deretter lager du en serie bilder med akkurat de tingene pasienten din bør trene på. </a:t>
            </a:r>
          </a:p>
          <a:p>
            <a:pPr marL="285750" indent="-285750" algn="l">
              <a:buFont typeface="Arial" panose="020B0604020202020204" pitchFamily="34" charset="0"/>
              <a:buChar char="•"/>
            </a:pPr>
            <a:endParaRPr lang="nb-NO" dirty="0">
              <a:latin typeface="Calibri" panose="020F0502020204030204" pitchFamily="34" charset="0"/>
              <a:ea typeface="Calibri" panose="020F0502020204030204" pitchFamily="34" charset="0"/>
            </a:endParaRPr>
          </a:p>
          <a:p>
            <a:pPr marL="285750" indent="-285750" algn="l">
              <a:buFont typeface="Arial" panose="020B0604020202020204" pitchFamily="34" charset="0"/>
              <a:buChar char="•"/>
            </a:pPr>
            <a:r>
              <a:rPr lang="nb-NO" sz="1800" dirty="0">
                <a:effectLst/>
                <a:latin typeface="Calibri" panose="020F0502020204030204" pitchFamily="34" charset="0"/>
                <a:ea typeface="Calibri" panose="020F0502020204030204" pitchFamily="34" charset="0"/>
              </a:rPr>
              <a:t>Vi håper disse bildene vil være til stor hjelp for å lære barn å irrigere seg selv ved hjelp av Navina-irrigasjonssystemet.</a:t>
            </a:r>
            <a:endParaRPr lang="sv-SE"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043156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5008-A359-442C-B17A-1C83DFC5381E}"/>
              </a:ext>
            </a:extLst>
          </p:cNvPr>
          <p:cNvSpPr>
            <a:spLocks noGrp="1"/>
          </p:cNvSpPr>
          <p:nvPr>
            <p:ph type="title"/>
          </p:nvPr>
        </p:nvSpPr>
        <p:spPr/>
        <p:txBody>
          <a:bodyPr/>
          <a:lstStyle/>
          <a:p>
            <a:r>
              <a:rPr lang="en-US" dirty="0"/>
              <a:t>Sett inn </a:t>
            </a:r>
            <a:r>
              <a:rPr lang="en-US" dirty="0" err="1"/>
              <a:t>kateteret</a:t>
            </a:r>
            <a:r>
              <a:rPr lang="en-US" dirty="0"/>
              <a:t>/</a:t>
            </a:r>
            <a:r>
              <a:rPr lang="en-US" dirty="0" err="1"/>
              <a:t>conen</a:t>
            </a:r>
            <a:endParaRPr lang="en-US" dirty="0"/>
          </a:p>
        </p:txBody>
      </p:sp>
      <p:pic>
        <p:nvPicPr>
          <p:cNvPr id="11" name="Picture 10">
            <a:extLst>
              <a:ext uri="{FF2B5EF4-FFF2-40B4-BE49-F238E27FC236}">
                <a16:creationId xmlns:a16="http://schemas.microsoft.com/office/drawing/2014/main" id="{08AF167F-77E2-79D5-EEDF-32CDE7F76B4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8200" y="2202286"/>
            <a:ext cx="3085021" cy="3263239"/>
          </a:xfrm>
          <a:prstGeom prst="rect">
            <a:avLst/>
          </a:prstGeom>
        </p:spPr>
      </p:pic>
      <p:pic>
        <p:nvPicPr>
          <p:cNvPr id="12" name="Picture 11">
            <a:extLst>
              <a:ext uri="{FF2B5EF4-FFF2-40B4-BE49-F238E27FC236}">
                <a16:creationId xmlns:a16="http://schemas.microsoft.com/office/drawing/2014/main" id="{B44D723F-AFED-BBC3-CC05-231D78DAEEE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68880" y="2202286"/>
            <a:ext cx="3059939" cy="3236708"/>
          </a:xfrm>
          <a:prstGeom prst="rect">
            <a:avLst/>
          </a:prstGeom>
        </p:spPr>
      </p:pic>
    </p:spTree>
    <p:extLst>
      <p:ext uri="{BB962C8B-B14F-4D97-AF65-F5344CB8AC3E}">
        <p14:creationId xmlns:p14="http://schemas.microsoft.com/office/powerpoint/2010/main" val="698845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5008-A359-442C-B17A-1C83DFC5381E}"/>
              </a:ext>
            </a:extLst>
          </p:cNvPr>
          <p:cNvSpPr>
            <a:spLocks noGrp="1"/>
          </p:cNvSpPr>
          <p:nvPr>
            <p:ph type="title"/>
          </p:nvPr>
        </p:nvSpPr>
        <p:spPr/>
        <p:txBody>
          <a:bodyPr/>
          <a:lstStyle/>
          <a:p>
            <a:r>
              <a:rPr lang="en-US" dirty="0"/>
              <a:t>Sett inn </a:t>
            </a:r>
            <a:r>
              <a:rPr lang="en-US" dirty="0" err="1"/>
              <a:t>kateteret</a:t>
            </a:r>
            <a:r>
              <a:rPr lang="en-US" dirty="0"/>
              <a:t>/</a:t>
            </a:r>
            <a:r>
              <a:rPr lang="en-US" dirty="0" err="1"/>
              <a:t>conen</a:t>
            </a:r>
            <a:endParaRPr lang="en-US" dirty="0"/>
          </a:p>
        </p:txBody>
      </p:sp>
      <p:pic>
        <p:nvPicPr>
          <p:cNvPr id="12" name="Picture 11">
            <a:extLst>
              <a:ext uri="{FF2B5EF4-FFF2-40B4-BE49-F238E27FC236}">
                <a16:creationId xmlns:a16="http://schemas.microsoft.com/office/drawing/2014/main" id="{1864F7A4-5BCB-9702-8C01-85530738199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8200" y="2202286"/>
            <a:ext cx="3059939" cy="3236708"/>
          </a:xfrm>
          <a:prstGeom prst="rect">
            <a:avLst/>
          </a:prstGeom>
        </p:spPr>
      </p:pic>
      <p:pic>
        <p:nvPicPr>
          <p:cNvPr id="13" name="Picture 12">
            <a:extLst>
              <a:ext uri="{FF2B5EF4-FFF2-40B4-BE49-F238E27FC236}">
                <a16:creationId xmlns:a16="http://schemas.microsoft.com/office/drawing/2014/main" id="{4773D437-7EA7-AFA6-7C44-ADCE43DDB5E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86670" y="2202286"/>
            <a:ext cx="3059939" cy="3236708"/>
          </a:xfrm>
          <a:prstGeom prst="rect">
            <a:avLst/>
          </a:prstGeom>
        </p:spPr>
      </p:pic>
    </p:spTree>
    <p:extLst>
      <p:ext uri="{BB962C8B-B14F-4D97-AF65-F5344CB8AC3E}">
        <p14:creationId xmlns:p14="http://schemas.microsoft.com/office/powerpoint/2010/main" val="2008604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5008-A359-442C-B17A-1C83DFC5381E}"/>
              </a:ext>
            </a:extLst>
          </p:cNvPr>
          <p:cNvSpPr>
            <a:spLocks noGrp="1"/>
          </p:cNvSpPr>
          <p:nvPr>
            <p:ph type="title"/>
          </p:nvPr>
        </p:nvSpPr>
        <p:spPr/>
        <p:txBody>
          <a:bodyPr/>
          <a:lstStyle/>
          <a:p>
            <a:r>
              <a:rPr lang="en-US" dirty="0"/>
              <a:t>Sett inn </a:t>
            </a:r>
            <a:r>
              <a:rPr lang="en-US" dirty="0" err="1"/>
              <a:t>kateteret</a:t>
            </a:r>
            <a:r>
              <a:rPr lang="en-US" dirty="0"/>
              <a:t>/</a:t>
            </a:r>
            <a:r>
              <a:rPr lang="en-US" dirty="0" err="1"/>
              <a:t>conen</a:t>
            </a:r>
            <a:endParaRPr lang="en-US" dirty="0"/>
          </a:p>
        </p:txBody>
      </p:sp>
      <p:pic>
        <p:nvPicPr>
          <p:cNvPr id="12" name="Picture 11">
            <a:extLst>
              <a:ext uri="{FF2B5EF4-FFF2-40B4-BE49-F238E27FC236}">
                <a16:creationId xmlns:a16="http://schemas.microsoft.com/office/drawing/2014/main" id="{ABFCA52D-F001-16DB-C813-FB9B84D8221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068880" y="2202286"/>
            <a:ext cx="3059939" cy="3236708"/>
          </a:xfrm>
          <a:prstGeom prst="rect">
            <a:avLst/>
          </a:prstGeom>
        </p:spPr>
      </p:pic>
      <p:pic>
        <p:nvPicPr>
          <p:cNvPr id="13" name="Picture 12">
            <a:extLst>
              <a:ext uri="{FF2B5EF4-FFF2-40B4-BE49-F238E27FC236}">
                <a16:creationId xmlns:a16="http://schemas.microsoft.com/office/drawing/2014/main" id="{1B7A98D0-AFFF-45B5-A360-2E4B84A24B5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38200" y="2202286"/>
            <a:ext cx="3059939" cy="3236708"/>
          </a:xfrm>
          <a:prstGeom prst="rect">
            <a:avLst/>
          </a:prstGeom>
        </p:spPr>
      </p:pic>
    </p:spTree>
    <p:extLst>
      <p:ext uri="{BB962C8B-B14F-4D97-AF65-F5344CB8AC3E}">
        <p14:creationId xmlns:p14="http://schemas.microsoft.com/office/powerpoint/2010/main" val="28128792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5008-A359-442C-B17A-1C83DFC5381E}"/>
              </a:ext>
            </a:extLst>
          </p:cNvPr>
          <p:cNvSpPr>
            <a:spLocks noGrp="1"/>
          </p:cNvSpPr>
          <p:nvPr>
            <p:ph type="title"/>
          </p:nvPr>
        </p:nvSpPr>
        <p:spPr/>
        <p:txBody>
          <a:bodyPr/>
          <a:lstStyle/>
          <a:p>
            <a:r>
              <a:rPr lang="en-US" dirty="0" err="1"/>
              <a:t>Forbered</a:t>
            </a:r>
            <a:r>
              <a:rPr lang="en-US" dirty="0"/>
              <a:t> </a:t>
            </a:r>
            <a:r>
              <a:rPr lang="en-US" dirty="0" err="1"/>
              <a:t>Navina</a:t>
            </a:r>
            <a:r>
              <a:rPr lang="en-US" dirty="0"/>
              <a:t> Classic</a:t>
            </a:r>
          </a:p>
        </p:txBody>
      </p:sp>
      <p:pic>
        <p:nvPicPr>
          <p:cNvPr id="11" name="Picture 10" descr="A faucet and a thermometer&#10;&#10;Description automatically generated">
            <a:extLst>
              <a:ext uri="{FF2B5EF4-FFF2-40B4-BE49-F238E27FC236}">
                <a16:creationId xmlns:a16="http://schemas.microsoft.com/office/drawing/2014/main" id="{B8411DC9-D075-95BA-BCEB-62A81FC328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2202286"/>
            <a:ext cx="3059939" cy="3236708"/>
          </a:xfrm>
          <a:prstGeom prst="rect">
            <a:avLst/>
          </a:prstGeom>
        </p:spPr>
      </p:pic>
      <p:pic>
        <p:nvPicPr>
          <p:cNvPr id="10" name="Picture 9">
            <a:extLst>
              <a:ext uri="{FF2B5EF4-FFF2-40B4-BE49-F238E27FC236}">
                <a16:creationId xmlns:a16="http://schemas.microsoft.com/office/drawing/2014/main" id="{B83FC22D-367B-03EA-B140-44218E1757E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68875" y="2202286"/>
            <a:ext cx="3059939" cy="3236708"/>
          </a:xfrm>
          <a:prstGeom prst="rect">
            <a:avLst/>
          </a:prstGeom>
        </p:spPr>
      </p:pic>
      <p:pic>
        <p:nvPicPr>
          <p:cNvPr id="12" name="Picture 11">
            <a:extLst>
              <a:ext uri="{FF2B5EF4-FFF2-40B4-BE49-F238E27FC236}">
                <a16:creationId xmlns:a16="http://schemas.microsoft.com/office/drawing/2014/main" id="{516A0EDC-64D5-9911-A865-BE2B40CC9B5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319220" y="2202286"/>
            <a:ext cx="3059939" cy="3236708"/>
          </a:xfrm>
          <a:prstGeom prst="rect">
            <a:avLst/>
          </a:prstGeom>
        </p:spPr>
      </p:pic>
    </p:spTree>
    <p:extLst>
      <p:ext uri="{BB962C8B-B14F-4D97-AF65-F5344CB8AC3E}">
        <p14:creationId xmlns:p14="http://schemas.microsoft.com/office/powerpoint/2010/main" val="3543624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5008-A359-442C-B17A-1C83DFC5381E}"/>
              </a:ext>
            </a:extLst>
          </p:cNvPr>
          <p:cNvSpPr>
            <a:spLocks noGrp="1"/>
          </p:cNvSpPr>
          <p:nvPr>
            <p:ph type="title"/>
          </p:nvPr>
        </p:nvSpPr>
        <p:spPr/>
        <p:txBody>
          <a:bodyPr/>
          <a:lstStyle/>
          <a:p>
            <a:r>
              <a:rPr lang="en-US" dirty="0" err="1"/>
              <a:t>Forbered</a:t>
            </a:r>
            <a:r>
              <a:rPr lang="en-US" dirty="0"/>
              <a:t> </a:t>
            </a:r>
            <a:r>
              <a:rPr lang="en-US" dirty="0" err="1"/>
              <a:t>Navina</a:t>
            </a:r>
            <a:r>
              <a:rPr lang="en-US" dirty="0"/>
              <a:t> Classic</a:t>
            </a:r>
            <a:endParaRPr lang="sv-SE" dirty="0"/>
          </a:p>
        </p:txBody>
      </p:sp>
      <p:pic>
        <p:nvPicPr>
          <p:cNvPr id="12" name="Picture 11">
            <a:extLst>
              <a:ext uri="{FF2B5EF4-FFF2-40B4-BE49-F238E27FC236}">
                <a16:creationId xmlns:a16="http://schemas.microsoft.com/office/drawing/2014/main" id="{CD260ABF-9051-70EF-B85E-5802DCBBA19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8200" y="2228817"/>
            <a:ext cx="3059939" cy="3236708"/>
          </a:xfrm>
          <a:prstGeom prst="rect">
            <a:avLst/>
          </a:prstGeom>
        </p:spPr>
      </p:pic>
      <p:pic>
        <p:nvPicPr>
          <p:cNvPr id="13" name="Picture 12">
            <a:extLst>
              <a:ext uri="{FF2B5EF4-FFF2-40B4-BE49-F238E27FC236}">
                <a16:creationId xmlns:a16="http://schemas.microsoft.com/office/drawing/2014/main" id="{63C91352-B30E-ABEE-4DC6-3BD02B04FBA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68875" y="2202286"/>
            <a:ext cx="3059939" cy="3236708"/>
          </a:xfrm>
          <a:prstGeom prst="rect">
            <a:avLst/>
          </a:prstGeom>
        </p:spPr>
      </p:pic>
    </p:spTree>
    <p:extLst>
      <p:ext uri="{BB962C8B-B14F-4D97-AF65-F5344CB8AC3E}">
        <p14:creationId xmlns:p14="http://schemas.microsoft.com/office/powerpoint/2010/main" val="12766297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5008-A359-442C-B17A-1C83DFC5381E}"/>
              </a:ext>
            </a:extLst>
          </p:cNvPr>
          <p:cNvSpPr>
            <a:spLocks noGrp="1"/>
          </p:cNvSpPr>
          <p:nvPr>
            <p:ph type="title"/>
          </p:nvPr>
        </p:nvSpPr>
        <p:spPr/>
        <p:txBody>
          <a:bodyPr/>
          <a:lstStyle/>
          <a:p>
            <a:r>
              <a:rPr lang="en-US" dirty="0" err="1"/>
              <a:t>Forbered</a:t>
            </a:r>
            <a:r>
              <a:rPr lang="en-US" dirty="0"/>
              <a:t> </a:t>
            </a:r>
            <a:r>
              <a:rPr lang="en-US" dirty="0" err="1"/>
              <a:t>Navina</a:t>
            </a:r>
            <a:r>
              <a:rPr lang="en-US" dirty="0"/>
              <a:t> Classic</a:t>
            </a:r>
            <a:endParaRPr lang="sv-SE" dirty="0"/>
          </a:p>
        </p:txBody>
      </p:sp>
      <p:pic>
        <p:nvPicPr>
          <p:cNvPr id="7" name="Picture 6" descr="A glass with a pipe in it&#10;&#10;Description automatically generated">
            <a:extLst>
              <a:ext uri="{FF2B5EF4-FFF2-40B4-BE49-F238E27FC236}">
                <a16:creationId xmlns:a16="http://schemas.microsoft.com/office/drawing/2014/main" id="{7D0B6BFF-D610-CF34-1558-A6D2ED55EF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0195" y="2202286"/>
            <a:ext cx="3059939" cy="3236708"/>
          </a:xfrm>
          <a:prstGeom prst="rect">
            <a:avLst/>
          </a:prstGeom>
        </p:spPr>
      </p:pic>
      <p:pic>
        <p:nvPicPr>
          <p:cNvPr id="10" name="Picture 9" descr="A glass with liquid in it&#10;&#10;Description automatically generated">
            <a:extLst>
              <a:ext uri="{FF2B5EF4-FFF2-40B4-BE49-F238E27FC236}">
                <a16:creationId xmlns:a16="http://schemas.microsoft.com/office/drawing/2014/main" id="{5AC335AE-5710-DF12-3DB3-5CCCD72272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9562" y="2201888"/>
            <a:ext cx="3059939" cy="3236708"/>
          </a:xfrm>
          <a:prstGeom prst="rect">
            <a:avLst/>
          </a:prstGeom>
        </p:spPr>
      </p:pic>
      <p:pic>
        <p:nvPicPr>
          <p:cNvPr id="13" name="Picture 12">
            <a:extLst>
              <a:ext uri="{FF2B5EF4-FFF2-40B4-BE49-F238E27FC236}">
                <a16:creationId xmlns:a16="http://schemas.microsoft.com/office/drawing/2014/main" id="{0EEA5CBC-489C-20B7-D128-5A8AB319F2E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38200" y="2190737"/>
            <a:ext cx="3059939" cy="3236708"/>
          </a:xfrm>
          <a:prstGeom prst="rect">
            <a:avLst/>
          </a:prstGeom>
        </p:spPr>
      </p:pic>
    </p:spTree>
    <p:extLst>
      <p:ext uri="{BB962C8B-B14F-4D97-AF65-F5344CB8AC3E}">
        <p14:creationId xmlns:p14="http://schemas.microsoft.com/office/powerpoint/2010/main" val="2350526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5008-A359-442C-B17A-1C83DFC5381E}"/>
              </a:ext>
            </a:extLst>
          </p:cNvPr>
          <p:cNvSpPr>
            <a:spLocks noGrp="1"/>
          </p:cNvSpPr>
          <p:nvPr>
            <p:ph type="title"/>
          </p:nvPr>
        </p:nvSpPr>
        <p:spPr/>
        <p:txBody>
          <a:bodyPr/>
          <a:lstStyle/>
          <a:p>
            <a:r>
              <a:rPr lang="sv-SE" dirty="0"/>
              <a:t>TAI med </a:t>
            </a:r>
            <a:r>
              <a:rPr lang="sv-SE" dirty="0" err="1"/>
              <a:t>Navina</a:t>
            </a:r>
            <a:r>
              <a:rPr lang="sv-SE" dirty="0"/>
              <a:t> Classic</a:t>
            </a:r>
          </a:p>
        </p:txBody>
      </p:sp>
      <p:pic>
        <p:nvPicPr>
          <p:cNvPr id="14" name="Picture 13">
            <a:extLst>
              <a:ext uri="{FF2B5EF4-FFF2-40B4-BE49-F238E27FC236}">
                <a16:creationId xmlns:a16="http://schemas.microsoft.com/office/drawing/2014/main" id="{2CD3AA29-AE5A-1CA3-DF46-CD7F958C0E8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8200" y="2202286"/>
            <a:ext cx="3059939" cy="3236708"/>
          </a:xfrm>
          <a:prstGeom prst="rect">
            <a:avLst/>
          </a:prstGeom>
        </p:spPr>
      </p:pic>
      <p:pic>
        <p:nvPicPr>
          <p:cNvPr id="15" name="Picture 14">
            <a:extLst>
              <a:ext uri="{FF2B5EF4-FFF2-40B4-BE49-F238E27FC236}">
                <a16:creationId xmlns:a16="http://schemas.microsoft.com/office/drawing/2014/main" id="{DC46D9BD-DDF2-7CB7-82E9-91A6AAA3EA1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68881" y="2202286"/>
            <a:ext cx="3059939" cy="3236708"/>
          </a:xfrm>
          <a:prstGeom prst="rect">
            <a:avLst/>
          </a:prstGeom>
        </p:spPr>
      </p:pic>
      <p:pic>
        <p:nvPicPr>
          <p:cNvPr id="16" name="Picture 15">
            <a:extLst>
              <a:ext uri="{FF2B5EF4-FFF2-40B4-BE49-F238E27FC236}">
                <a16:creationId xmlns:a16="http://schemas.microsoft.com/office/drawing/2014/main" id="{AA98076A-5635-596F-C869-A5F441D5BB5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299562" y="2202286"/>
            <a:ext cx="3059939" cy="3236708"/>
          </a:xfrm>
          <a:prstGeom prst="rect">
            <a:avLst/>
          </a:prstGeom>
        </p:spPr>
      </p:pic>
    </p:spTree>
    <p:extLst>
      <p:ext uri="{BB962C8B-B14F-4D97-AF65-F5344CB8AC3E}">
        <p14:creationId xmlns:p14="http://schemas.microsoft.com/office/powerpoint/2010/main" val="4195419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5008-A359-442C-B17A-1C83DFC5381E}"/>
              </a:ext>
            </a:extLst>
          </p:cNvPr>
          <p:cNvSpPr>
            <a:spLocks noGrp="1"/>
          </p:cNvSpPr>
          <p:nvPr>
            <p:ph type="title"/>
          </p:nvPr>
        </p:nvSpPr>
        <p:spPr/>
        <p:txBody>
          <a:bodyPr/>
          <a:lstStyle/>
          <a:p>
            <a:r>
              <a:rPr lang="sv-SE" dirty="0"/>
              <a:t>TAI med </a:t>
            </a:r>
            <a:r>
              <a:rPr lang="sv-SE" dirty="0" err="1"/>
              <a:t>Navina</a:t>
            </a:r>
            <a:r>
              <a:rPr lang="sv-SE" dirty="0"/>
              <a:t> Classic</a:t>
            </a:r>
          </a:p>
        </p:txBody>
      </p:sp>
      <p:pic>
        <p:nvPicPr>
          <p:cNvPr id="11" name="Picture 10">
            <a:extLst>
              <a:ext uri="{FF2B5EF4-FFF2-40B4-BE49-F238E27FC236}">
                <a16:creationId xmlns:a16="http://schemas.microsoft.com/office/drawing/2014/main" id="{11C689B6-87BD-6B2B-F843-89F15C9EB28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8200" y="2202286"/>
            <a:ext cx="3059939" cy="3236708"/>
          </a:xfrm>
          <a:prstGeom prst="rect">
            <a:avLst/>
          </a:prstGeom>
        </p:spPr>
      </p:pic>
    </p:spTree>
    <p:extLst>
      <p:ext uri="{BB962C8B-B14F-4D97-AF65-F5344CB8AC3E}">
        <p14:creationId xmlns:p14="http://schemas.microsoft.com/office/powerpoint/2010/main" val="30235102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5008-A359-442C-B17A-1C83DFC5381E}"/>
              </a:ext>
            </a:extLst>
          </p:cNvPr>
          <p:cNvSpPr>
            <a:spLocks noGrp="1"/>
          </p:cNvSpPr>
          <p:nvPr>
            <p:ph type="title"/>
          </p:nvPr>
        </p:nvSpPr>
        <p:spPr/>
        <p:txBody>
          <a:bodyPr/>
          <a:lstStyle/>
          <a:p>
            <a:r>
              <a:rPr lang="en-GB" dirty="0" err="1"/>
              <a:t>Tarmen</a:t>
            </a:r>
            <a:r>
              <a:rPr lang="en-GB" dirty="0"/>
              <a:t> </a:t>
            </a:r>
            <a:r>
              <a:rPr lang="en-GB" dirty="0" err="1"/>
              <a:t>tømmes</a:t>
            </a:r>
            <a:endParaRPr lang="en-GB" dirty="0"/>
          </a:p>
        </p:txBody>
      </p:sp>
      <p:pic>
        <p:nvPicPr>
          <p:cNvPr id="13" name="Picture 12">
            <a:extLst>
              <a:ext uri="{FF2B5EF4-FFF2-40B4-BE49-F238E27FC236}">
                <a16:creationId xmlns:a16="http://schemas.microsoft.com/office/drawing/2014/main" id="{455B4EED-8F22-0158-6BBD-77500FCEB88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068875" y="2202286"/>
            <a:ext cx="3059939" cy="3236708"/>
          </a:xfrm>
          <a:prstGeom prst="rect">
            <a:avLst/>
          </a:prstGeom>
        </p:spPr>
      </p:pic>
      <p:pic>
        <p:nvPicPr>
          <p:cNvPr id="14" name="Picture 13">
            <a:extLst>
              <a:ext uri="{FF2B5EF4-FFF2-40B4-BE49-F238E27FC236}">
                <a16:creationId xmlns:a16="http://schemas.microsoft.com/office/drawing/2014/main" id="{88CEA1DA-ED74-7B30-DBC9-39BC02AE0BA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299552" y="2202286"/>
            <a:ext cx="3059939" cy="3236708"/>
          </a:xfrm>
          <a:prstGeom prst="rect">
            <a:avLst/>
          </a:prstGeom>
        </p:spPr>
      </p:pic>
      <p:pic>
        <p:nvPicPr>
          <p:cNvPr id="15" name="Picture 14">
            <a:extLst>
              <a:ext uri="{FF2B5EF4-FFF2-40B4-BE49-F238E27FC236}">
                <a16:creationId xmlns:a16="http://schemas.microsoft.com/office/drawing/2014/main" id="{BEF3AA47-8817-AEE1-EC17-EFDE42F08D1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37187" y="2202287"/>
            <a:ext cx="3059937" cy="3236705"/>
          </a:xfrm>
          <a:prstGeom prst="rect">
            <a:avLst/>
          </a:prstGeom>
        </p:spPr>
      </p:pic>
    </p:spTree>
    <p:extLst>
      <p:ext uri="{BB962C8B-B14F-4D97-AF65-F5344CB8AC3E}">
        <p14:creationId xmlns:p14="http://schemas.microsoft.com/office/powerpoint/2010/main" val="26798764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5008-A359-442C-B17A-1C83DFC5381E}"/>
              </a:ext>
            </a:extLst>
          </p:cNvPr>
          <p:cNvSpPr>
            <a:spLocks noGrp="1"/>
          </p:cNvSpPr>
          <p:nvPr>
            <p:ph type="title"/>
          </p:nvPr>
        </p:nvSpPr>
        <p:spPr/>
        <p:txBody>
          <a:bodyPr/>
          <a:lstStyle/>
          <a:p>
            <a:r>
              <a:rPr lang="en-US" dirty="0" err="1"/>
              <a:t>Etter</a:t>
            </a:r>
            <a:r>
              <a:rPr lang="en-US" dirty="0"/>
              <a:t> å ha </a:t>
            </a:r>
            <a:r>
              <a:rPr lang="en-US" dirty="0" err="1"/>
              <a:t>fullført</a:t>
            </a:r>
            <a:r>
              <a:rPr lang="en-US" dirty="0"/>
              <a:t> TAI</a:t>
            </a:r>
          </a:p>
        </p:txBody>
      </p:sp>
      <p:pic>
        <p:nvPicPr>
          <p:cNvPr id="13" name="Picture 12">
            <a:extLst>
              <a:ext uri="{FF2B5EF4-FFF2-40B4-BE49-F238E27FC236}">
                <a16:creationId xmlns:a16="http://schemas.microsoft.com/office/drawing/2014/main" id="{514F5D8B-B077-BE45-58AA-647C60C51B8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299563" y="2202287"/>
            <a:ext cx="3059937" cy="3236706"/>
          </a:xfrm>
          <a:prstGeom prst="rect">
            <a:avLst/>
          </a:prstGeom>
        </p:spPr>
      </p:pic>
      <p:pic>
        <p:nvPicPr>
          <p:cNvPr id="14" name="Picture 13">
            <a:extLst>
              <a:ext uri="{FF2B5EF4-FFF2-40B4-BE49-F238E27FC236}">
                <a16:creationId xmlns:a16="http://schemas.microsoft.com/office/drawing/2014/main" id="{645BACDA-F0BE-05E4-9AD9-B886EE5DF08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38200" y="2202286"/>
            <a:ext cx="3059939" cy="3236708"/>
          </a:xfrm>
          <a:prstGeom prst="rect">
            <a:avLst/>
          </a:prstGeom>
        </p:spPr>
      </p:pic>
      <p:pic>
        <p:nvPicPr>
          <p:cNvPr id="15" name="Picture 14">
            <a:extLst>
              <a:ext uri="{FF2B5EF4-FFF2-40B4-BE49-F238E27FC236}">
                <a16:creationId xmlns:a16="http://schemas.microsoft.com/office/drawing/2014/main" id="{FBCC99D1-DA65-EED4-CCF7-D16F8222724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068880" y="2202286"/>
            <a:ext cx="3059939" cy="3236708"/>
          </a:xfrm>
          <a:prstGeom prst="rect">
            <a:avLst/>
          </a:prstGeom>
        </p:spPr>
      </p:pic>
    </p:spTree>
    <p:extLst>
      <p:ext uri="{BB962C8B-B14F-4D97-AF65-F5344CB8AC3E}">
        <p14:creationId xmlns:p14="http://schemas.microsoft.com/office/powerpoint/2010/main" val="3486153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9CB9A-C3B1-40FF-B986-D697139A7508}"/>
              </a:ext>
            </a:extLst>
          </p:cNvPr>
          <p:cNvSpPr>
            <a:spLocks noGrp="1"/>
          </p:cNvSpPr>
          <p:nvPr>
            <p:ph type="title"/>
          </p:nvPr>
        </p:nvSpPr>
        <p:spPr/>
        <p:txBody>
          <a:bodyPr/>
          <a:lstStyle/>
          <a:p>
            <a:r>
              <a:rPr lang="en-US" dirty="0" err="1"/>
              <a:t>Slik</a:t>
            </a:r>
            <a:r>
              <a:rPr lang="en-US" dirty="0"/>
              <a:t> </a:t>
            </a:r>
            <a:r>
              <a:rPr lang="en-US" dirty="0" err="1"/>
              <a:t>fungerer</a:t>
            </a:r>
            <a:r>
              <a:rPr lang="en-US" dirty="0"/>
              <a:t> </a:t>
            </a:r>
            <a:r>
              <a:rPr lang="en-US" dirty="0" err="1"/>
              <a:t>tarmen</a:t>
            </a:r>
            <a:r>
              <a:rPr lang="en-US" dirty="0"/>
              <a:t> og TAI</a:t>
            </a:r>
          </a:p>
        </p:txBody>
      </p:sp>
      <p:pic>
        <p:nvPicPr>
          <p:cNvPr id="14" name="Picture 13">
            <a:extLst>
              <a:ext uri="{FF2B5EF4-FFF2-40B4-BE49-F238E27FC236}">
                <a16:creationId xmlns:a16="http://schemas.microsoft.com/office/drawing/2014/main" id="{E00727F8-1EEE-8979-A71E-B4552E0394E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8200" y="2202286"/>
            <a:ext cx="3059939" cy="3236708"/>
          </a:xfrm>
          <a:prstGeom prst="rect">
            <a:avLst/>
          </a:prstGeom>
        </p:spPr>
      </p:pic>
      <p:pic>
        <p:nvPicPr>
          <p:cNvPr id="15" name="Picture 14">
            <a:extLst>
              <a:ext uri="{FF2B5EF4-FFF2-40B4-BE49-F238E27FC236}">
                <a16:creationId xmlns:a16="http://schemas.microsoft.com/office/drawing/2014/main" id="{C47AB502-EF74-FB34-EA0B-745C9A7AAE3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68880" y="2202286"/>
            <a:ext cx="3059939" cy="3236708"/>
          </a:xfrm>
          <a:prstGeom prst="rect">
            <a:avLst/>
          </a:prstGeom>
        </p:spPr>
      </p:pic>
      <p:pic>
        <p:nvPicPr>
          <p:cNvPr id="16" name="Picture 15">
            <a:extLst>
              <a:ext uri="{FF2B5EF4-FFF2-40B4-BE49-F238E27FC236}">
                <a16:creationId xmlns:a16="http://schemas.microsoft.com/office/drawing/2014/main" id="{989853FA-5E47-BAA3-DFAD-D48F354539C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299562" y="2202286"/>
            <a:ext cx="3059939" cy="3236708"/>
          </a:xfrm>
          <a:prstGeom prst="rect">
            <a:avLst/>
          </a:prstGeom>
        </p:spPr>
      </p:pic>
    </p:spTree>
    <p:extLst>
      <p:ext uri="{BB962C8B-B14F-4D97-AF65-F5344CB8AC3E}">
        <p14:creationId xmlns:p14="http://schemas.microsoft.com/office/powerpoint/2010/main" val="35233576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5008-A359-442C-B17A-1C83DFC5381E}"/>
              </a:ext>
            </a:extLst>
          </p:cNvPr>
          <p:cNvSpPr>
            <a:spLocks noGrp="1"/>
          </p:cNvSpPr>
          <p:nvPr>
            <p:ph type="title"/>
          </p:nvPr>
        </p:nvSpPr>
        <p:spPr/>
        <p:txBody>
          <a:bodyPr/>
          <a:lstStyle/>
          <a:p>
            <a:r>
              <a:rPr lang="en-US" dirty="0" err="1"/>
              <a:t>Etter</a:t>
            </a:r>
            <a:r>
              <a:rPr lang="en-US" dirty="0"/>
              <a:t> å ha </a:t>
            </a:r>
            <a:r>
              <a:rPr lang="en-US" dirty="0" err="1"/>
              <a:t>fullført</a:t>
            </a:r>
            <a:r>
              <a:rPr lang="en-US" dirty="0"/>
              <a:t> TAI</a:t>
            </a:r>
            <a:endParaRPr lang="sv-SE" dirty="0"/>
          </a:p>
        </p:txBody>
      </p:sp>
      <p:pic>
        <p:nvPicPr>
          <p:cNvPr id="12" name="Picture 11">
            <a:extLst>
              <a:ext uri="{FF2B5EF4-FFF2-40B4-BE49-F238E27FC236}">
                <a16:creationId xmlns:a16="http://schemas.microsoft.com/office/drawing/2014/main" id="{AEF8EA40-5F26-EF46-E652-618965B99E7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8200" y="2202286"/>
            <a:ext cx="3059939" cy="3236708"/>
          </a:xfrm>
          <a:prstGeom prst="rect">
            <a:avLst/>
          </a:prstGeom>
        </p:spPr>
      </p:pic>
      <p:pic>
        <p:nvPicPr>
          <p:cNvPr id="13" name="Picture 12">
            <a:extLst>
              <a:ext uri="{FF2B5EF4-FFF2-40B4-BE49-F238E27FC236}">
                <a16:creationId xmlns:a16="http://schemas.microsoft.com/office/drawing/2014/main" id="{B87D7790-6C05-18B8-EB50-CAB0AAD40BA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68880" y="2202286"/>
            <a:ext cx="3059939" cy="3236708"/>
          </a:xfrm>
          <a:prstGeom prst="rect">
            <a:avLst/>
          </a:prstGeom>
        </p:spPr>
      </p:pic>
    </p:spTree>
    <p:extLst>
      <p:ext uri="{BB962C8B-B14F-4D97-AF65-F5344CB8AC3E}">
        <p14:creationId xmlns:p14="http://schemas.microsoft.com/office/powerpoint/2010/main" val="24964767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5008-A359-442C-B17A-1C83DFC5381E}"/>
              </a:ext>
            </a:extLst>
          </p:cNvPr>
          <p:cNvSpPr>
            <a:spLocks noGrp="1"/>
          </p:cNvSpPr>
          <p:nvPr>
            <p:ph type="title"/>
          </p:nvPr>
        </p:nvSpPr>
        <p:spPr/>
        <p:txBody>
          <a:bodyPr/>
          <a:lstStyle/>
          <a:p>
            <a:r>
              <a:rPr lang="en-US" dirty="0" err="1"/>
              <a:t>Etter</a:t>
            </a:r>
            <a:r>
              <a:rPr lang="en-US" dirty="0"/>
              <a:t> å ha </a:t>
            </a:r>
            <a:r>
              <a:rPr lang="en-US" dirty="0" err="1"/>
              <a:t>fullført</a:t>
            </a:r>
            <a:r>
              <a:rPr lang="en-US" dirty="0"/>
              <a:t> TAI</a:t>
            </a:r>
            <a:endParaRPr lang="sv-SE" dirty="0"/>
          </a:p>
        </p:txBody>
      </p:sp>
      <p:pic>
        <p:nvPicPr>
          <p:cNvPr id="12" name="Picture 11">
            <a:extLst>
              <a:ext uri="{FF2B5EF4-FFF2-40B4-BE49-F238E27FC236}">
                <a16:creationId xmlns:a16="http://schemas.microsoft.com/office/drawing/2014/main" id="{0D0AE120-7737-34A2-B671-5C5AE41C74D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8200" y="2202287"/>
            <a:ext cx="3059938" cy="3236706"/>
          </a:xfrm>
          <a:prstGeom prst="rect">
            <a:avLst/>
          </a:prstGeom>
        </p:spPr>
      </p:pic>
      <p:pic>
        <p:nvPicPr>
          <p:cNvPr id="13" name="Picture 12">
            <a:extLst>
              <a:ext uri="{FF2B5EF4-FFF2-40B4-BE49-F238E27FC236}">
                <a16:creationId xmlns:a16="http://schemas.microsoft.com/office/drawing/2014/main" id="{7ED04859-DCE8-9BC2-FD14-AC49DA6B732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77758" y="2202286"/>
            <a:ext cx="3059939" cy="3236708"/>
          </a:xfrm>
          <a:prstGeom prst="rect">
            <a:avLst/>
          </a:prstGeom>
        </p:spPr>
      </p:pic>
    </p:spTree>
    <p:extLst>
      <p:ext uri="{BB962C8B-B14F-4D97-AF65-F5344CB8AC3E}">
        <p14:creationId xmlns:p14="http://schemas.microsoft.com/office/powerpoint/2010/main" val="18516676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5008-A359-442C-B17A-1C83DFC5381E}"/>
              </a:ext>
            </a:extLst>
          </p:cNvPr>
          <p:cNvSpPr>
            <a:spLocks noGrp="1"/>
          </p:cNvSpPr>
          <p:nvPr>
            <p:ph type="title"/>
          </p:nvPr>
        </p:nvSpPr>
        <p:spPr/>
        <p:txBody>
          <a:bodyPr/>
          <a:lstStyle/>
          <a:p>
            <a:r>
              <a:rPr lang="en-GB" dirty="0" err="1"/>
              <a:t>Demontering</a:t>
            </a:r>
            <a:r>
              <a:rPr lang="en-GB" dirty="0"/>
              <a:t> og </a:t>
            </a:r>
            <a:r>
              <a:rPr lang="en-GB" dirty="0" err="1"/>
              <a:t>rengjøring</a:t>
            </a:r>
            <a:r>
              <a:rPr lang="en-GB" dirty="0"/>
              <a:t> </a:t>
            </a:r>
          </a:p>
        </p:txBody>
      </p:sp>
      <p:pic>
        <p:nvPicPr>
          <p:cNvPr id="13" name="Picture 12">
            <a:extLst>
              <a:ext uri="{FF2B5EF4-FFF2-40B4-BE49-F238E27FC236}">
                <a16:creationId xmlns:a16="http://schemas.microsoft.com/office/drawing/2014/main" id="{094FBD6C-40D6-7FC5-2B16-94059C64DD4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8200" y="2202286"/>
            <a:ext cx="3059939" cy="3236708"/>
          </a:xfrm>
          <a:prstGeom prst="rect">
            <a:avLst/>
          </a:prstGeom>
        </p:spPr>
      </p:pic>
      <p:pic>
        <p:nvPicPr>
          <p:cNvPr id="14" name="Picture 13">
            <a:extLst>
              <a:ext uri="{FF2B5EF4-FFF2-40B4-BE49-F238E27FC236}">
                <a16:creationId xmlns:a16="http://schemas.microsoft.com/office/drawing/2014/main" id="{183A4CAA-BE30-714D-0BAC-B45AC87852E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80771" y="2202286"/>
            <a:ext cx="3059939" cy="3236708"/>
          </a:xfrm>
          <a:prstGeom prst="rect">
            <a:avLst/>
          </a:prstGeom>
        </p:spPr>
      </p:pic>
      <p:pic>
        <p:nvPicPr>
          <p:cNvPr id="15" name="Picture 14">
            <a:extLst>
              <a:ext uri="{FF2B5EF4-FFF2-40B4-BE49-F238E27FC236}">
                <a16:creationId xmlns:a16="http://schemas.microsoft.com/office/drawing/2014/main" id="{75DA76FE-2B64-8DED-8CBF-0F74C8E22C4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299562" y="2202286"/>
            <a:ext cx="3059939" cy="3236708"/>
          </a:xfrm>
          <a:prstGeom prst="rect">
            <a:avLst/>
          </a:prstGeom>
        </p:spPr>
      </p:pic>
    </p:spTree>
    <p:extLst>
      <p:ext uri="{BB962C8B-B14F-4D97-AF65-F5344CB8AC3E}">
        <p14:creationId xmlns:p14="http://schemas.microsoft.com/office/powerpoint/2010/main" val="9830315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5008-A359-442C-B17A-1C83DFC5381E}"/>
              </a:ext>
            </a:extLst>
          </p:cNvPr>
          <p:cNvSpPr>
            <a:spLocks noGrp="1"/>
          </p:cNvSpPr>
          <p:nvPr>
            <p:ph type="title"/>
          </p:nvPr>
        </p:nvSpPr>
        <p:spPr/>
        <p:txBody>
          <a:bodyPr/>
          <a:lstStyle/>
          <a:p>
            <a:r>
              <a:rPr lang="en-GB" dirty="0" err="1"/>
              <a:t>Supplerende</a:t>
            </a:r>
            <a:r>
              <a:rPr lang="en-GB" dirty="0"/>
              <a:t> </a:t>
            </a:r>
            <a:r>
              <a:rPr lang="en-GB" dirty="0" err="1"/>
              <a:t>bilder</a:t>
            </a:r>
            <a:endParaRPr lang="en-GB" dirty="0"/>
          </a:p>
        </p:txBody>
      </p:sp>
      <p:pic>
        <p:nvPicPr>
          <p:cNvPr id="13" name="Picture 12">
            <a:extLst>
              <a:ext uri="{FF2B5EF4-FFF2-40B4-BE49-F238E27FC236}">
                <a16:creationId xmlns:a16="http://schemas.microsoft.com/office/drawing/2014/main" id="{FB09E8AA-42A3-DED5-C4A2-326690CC587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080771" y="2202286"/>
            <a:ext cx="3059939" cy="3236708"/>
          </a:xfrm>
          <a:prstGeom prst="rect">
            <a:avLst/>
          </a:prstGeom>
        </p:spPr>
      </p:pic>
      <p:pic>
        <p:nvPicPr>
          <p:cNvPr id="14" name="Picture 13" descr="A picture containing engineering drawing&#10;&#10;Description automatically generated">
            <a:extLst>
              <a:ext uri="{FF2B5EF4-FFF2-40B4-BE49-F238E27FC236}">
                <a16:creationId xmlns:a16="http://schemas.microsoft.com/office/drawing/2014/main" id="{8AAFEF34-482C-7A12-A215-FC4217CE9A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2202286"/>
            <a:ext cx="3059939" cy="3236708"/>
          </a:xfrm>
          <a:prstGeom prst="rect">
            <a:avLst/>
          </a:prstGeom>
        </p:spPr>
      </p:pic>
      <p:pic>
        <p:nvPicPr>
          <p:cNvPr id="15" name="Picture 14">
            <a:extLst>
              <a:ext uri="{FF2B5EF4-FFF2-40B4-BE49-F238E27FC236}">
                <a16:creationId xmlns:a16="http://schemas.microsoft.com/office/drawing/2014/main" id="{E4820A5E-70BB-33D5-FF26-A2DFCA78D3E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299562" y="2202287"/>
            <a:ext cx="3059938" cy="3236706"/>
          </a:xfrm>
          <a:prstGeom prst="rect">
            <a:avLst/>
          </a:prstGeom>
        </p:spPr>
      </p:pic>
    </p:spTree>
    <p:extLst>
      <p:ext uri="{BB962C8B-B14F-4D97-AF65-F5344CB8AC3E}">
        <p14:creationId xmlns:p14="http://schemas.microsoft.com/office/powerpoint/2010/main" val="40139331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id="{A9D38709-1695-495C-9D3B-C7FF13C2140A}"/>
              </a:ext>
            </a:extLst>
          </p:cNvPr>
          <p:cNvSpPr>
            <a:spLocks noEditPoints="1"/>
          </p:cNvSpPr>
          <p:nvPr/>
        </p:nvSpPr>
        <p:spPr bwMode="auto">
          <a:xfrm>
            <a:off x="2715411" y="2179264"/>
            <a:ext cx="6885789" cy="2087755"/>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2003647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D5EF17C-B72B-47CD-A642-E2D88FEAB5AC}"/>
              </a:ext>
            </a:extLst>
          </p:cNvPr>
          <p:cNvSpPr>
            <a:spLocks noGrp="1"/>
          </p:cNvSpPr>
          <p:nvPr>
            <p:ph type="title"/>
          </p:nvPr>
        </p:nvSpPr>
        <p:spPr/>
        <p:txBody>
          <a:bodyPr/>
          <a:lstStyle/>
          <a:p>
            <a:r>
              <a:rPr lang="en-US" dirty="0" err="1"/>
              <a:t>Forberedelse</a:t>
            </a:r>
            <a:r>
              <a:rPr lang="en-US" dirty="0"/>
              <a:t> for TAI</a:t>
            </a:r>
          </a:p>
        </p:txBody>
      </p:sp>
      <p:pic>
        <p:nvPicPr>
          <p:cNvPr id="13" name="Picture 12">
            <a:extLst>
              <a:ext uri="{FF2B5EF4-FFF2-40B4-BE49-F238E27FC236}">
                <a16:creationId xmlns:a16="http://schemas.microsoft.com/office/drawing/2014/main" id="{D9D589C8-DE21-994F-7C54-64FC599E5BB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8200" y="2202287"/>
            <a:ext cx="3059938" cy="3236706"/>
          </a:xfrm>
          <a:prstGeom prst="rect">
            <a:avLst/>
          </a:prstGeom>
        </p:spPr>
      </p:pic>
      <p:pic>
        <p:nvPicPr>
          <p:cNvPr id="14" name="Picture 13">
            <a:extLst>
              <a:ext uri="{FF2B5EF4-FFF2-40B4-BE49-F238E27FC236}">
                <a16:creationId xmlns:a16="http://schemas.microsoft.com/office/drawing/2014/main" id="{5DCD0DA2-9630-0A80-BB6A-5C38F52E00E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77758" y="2202287"/>
            <a:ext cx="3059938" cy="3236706"/>
          </a:xfrm>
          <a:prstGeom prst="rect">
            <a:avLst/>
          </a:prstGeom>
        </p:spPr>
      </p:pic>
      <p:pic>
        <p:nvPicPr>
          <p:cNvPr id="15" name="Picture 14">
            <a:extLst>
              <a:ext uri="{FF2B5EF4-FFF2-40B4-BE49-F238E27FC236}">
                <a16:creationId xmlns:a16="http://schemas.microsoft.com/office/drawing/2014/main" id="{FADD9962-8AA9-958C-DB6E-D3F694856B6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305479" y="2202286"/>
            <a:ext cx="3059939" cy="3236708"/>
          </a:xfrm>
          <a:prstGeom prst="rect">
            <a:avLst/>
          </a:prstGeom>
        </p:spPr>
      </p:pic>
    </p:spTree>
    <p:extLst>
      <p:ext uri="{BB962C8B-B14F-4D97-AF65-F5344CB8AC3E}">
        <p14:creationId xmlns:p14="http://schemas.microsoft.com/office/powerpoint/2010/main" val="2312943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D5EF17C-B72B-47CD-A642-E2D88FEAB5AC}"/>
              </a:ext>
            </a:extLst>
          </p:cNvPr>
          <p:cNvSpPr>
            <a:spLocks noGrp="1"/>
          </p:cNvSpPr>
          <p:nvPr>
            <p:ph type="title"/>
          </p:nvPr>
        </p:nvSpPr>
        <p:spPr/>
        <p:txBody>
          <a:bodyPr/>
          <a:lstStyle/>
          <a:p>
            <a:r>
              <a:rPr lang="en-US" dirty="0" err="1"/>
              <a:t>Forberedelse</a:t>
            </a:r>
            <a:r>
              <a:rPr lang="en-US" dirty="0"/>
              <a:t> for TAI</a:t>
            </a:r>
          </a:p>
        </p:txBody>
      </p:sp>
      <p:pic>
        <p:nvPicPr>
          <p:cNvPr id="10" name="Picture 9">
            <a:extLst>
              <a:ext uri="{FF2B5EF4-FFF2-40B4-BE49-F238E27FC236}">
                <a16:creationId xmlns:a16="http://schemas.microsoft.com/office/drawing/2014/main" id="{3CA50571-F6F3-B345-C6EF-4344068567E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8200" y="2202286"/>
            <a:ext cx="3059939" cy="3236708"/>
          </a:xfrm>
          <a:prstGeom prst="rect">
            <a:avLst/>
          </a:prstGeom>
        </p:spPr>
      </p:pic>
      <p:pic>
        <p:nvPicPr>
          <p:cNvPr id="11" name="Picture 10">
            <a:extLst>
              <a:ext uri="{FF2B5EF4-FFF2-40B4-BE49-F238E27FC236}">
                <a16:creationId xmlns:a16="http://schemas.microsoft.com/office/drawing/2014/main" id="{ED28D772-9BAE-E29D-2E2E-ECDAA535BC6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68881" y="2202287"/>
            <a:ext cx="3059938" cy="3236706"/>
          </a:xfrm>
          <a:prstGeom prst="rect">
            <a:avLst/>
          </a:prstGeom>
        </p:spPr>
      </p:pic>
    </p:spTree>
    <p:extLst>
      <p:ext uri="{BB962C8B-B14F-4D97-AF65-F5344CB8AC3E}">
        <p14:creationId xmlns:p14="http://schemas.microsoft.com/office/powerpoint/2010/main" val="1954398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D5EF17C-B72B-47CD-A642-E2D88FEAB5AC}"/>
              </a:ext>
            </a:extLst>
          </p:cNvPr>
          <p:cNvSpPr>
            <a:spLocks noGrp="1"/>
          </p:cNvSpPr>
          <p:nvPr>
            <p:ph type="title"/>
          </p:nvPr>
        </p:nvSpPr>
        <p:spPr/>
        <p:txBody>
          <a:bodyPr/>
          <a:lstStyle/>
          <a:p>
            <a:r>
              <a:rPr lang="en-US" dirty="0" err="1"/>
              <a:t>Forberedelse</a:t>
            </a:r>
            <a:r>
              <a:rPr lang="en-US" dirty="0"/>
              <a:t> for TAI</a:t>
            </a:r>
          </a:p>
        </p:txBody>
      </p:sp>
      <p:pic>
        <p:nvPicPr>
          <p:cNvPr id="12" name="Picture 11">
            <a:extLst>
              <a:ext uri="{FF2B5EF4-FFF2-40B4-BE49-F238E27FC236}">
                <a16:creationId xmlns:a16="http://schemas.microsoft.com/office/drawing/2014/main" id="{41DF7FDE-FC89-A95B-7B64-C140BF13AEA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068880" y="2202286"/>
            <a:ext cx="3059939" cy="3236708"/>
          </a:xfrm>
          <a:prstGeom prst="rect">
            <a:avLst/>
          </a:prstGeom>
        </p:spPr>
      </p:pic>
      <p:pic>
        <p:nvPicPr>
          <p:cNvPr id="13" name="Picture 12">
            <a:extLst>
              <a:ext uri="{FF2B5EF4-FFF2-40B4-BE49-F238E27FC236}">
                <a16:creationId xmlns:a16="http://schemas.microsoft.com/office/drawing/2014/main" id="{20815CE7-CDC6-5314-30D3-0B401C83E82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38200" y="2202287"/>
            <a:ext cx="3059938" cy="3236706"/>
          </a:xfrm>
          <a:prstGeom prst="rect">
            <a:avLst/>
          </a:prstGeom>
        </p:spPr>
      </p:pic>
    </p:spTree>
    <p:extLst>
      <p:ext uri="{BB962C8B-B14F-4D97-AF65-F5344CB8AC3E}">
        <p14:creationId xmlns:p14="http://schemas.microsoft.com/office/powerpoint/2010/main" val="1004313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D5EF17C-B72B-47CD-A642-E2D88FEAB5AC}"/>
              </a:ext>
            </a:extLst>
          </p:cNvPr>
          <p:cNvSpPr>
            <a:spLocks noGrp="1"/>
          </p:cNvSpPr>
          <p:nvPr>
            <p:ph type="title"/>
          </p:nvPr>
        </p:nvSpPr>
        <p:spPr/>
        <p:txBody>
          <a:bodyPr/>
          <a:lstStyle/>
          <a:p>
            <a:r>
              <a:rPr lang="en-US" dirty="0" err="1"/>
              <a:t>Forberedelse</a:t>
            </a:r>
            <a:r>
              <a:rPr lang="en-US" dirty="0"/>
              <a:t> for TAI</a:t>
            </a:r>
          </a:p>
        </p:txBody>
      </p:sp>
      <p:pic>
        <p:nvPicPr>
          <p:cNvPr id="11" name="Picture 10" descr="A grey bag with a strap&#10;&#10;Description automatically generated">
            <a:extLst>
              <a:ext uri="{FF2B5EF4-FFF2-40B4-BE49-F238E27FC236}">
                <a16:creationId xmlns:a16="http://schemas.microsoft.com/office/drawing/2014/main" id="{38985CDB-74BE-2584-81B9-BE3ED0A062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8880" y="2202286"/>
            <a:ext cx="3059939" cy="3236708"/>
          </a:xfrm>
          <a:prstGeom prst="rect">
            <a:avLst/>
          </a:prstGeom>
        </p:spPr>
      </p:pic>
      <p:pic>
        <p:nvPicPr>
          <p:cNvPr id="10" name="Picture 9">
            <a:extLst>
              <a:ext uri="{FF2B5EF4-FFF2-40B4-BE49-F238E27FC236}">
                <a16:creationId xmlns:a16="http://schemas.microsoft.com/office/drawing/2014/main" id="{E33B55AC-970E-94BC-EFAB-9F0C0BD734F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38200" y="2202287"/>
            <a:ext cx="3059938" cy="3236706"/>
          </a:xfrm>
          <a:prstGeom prst="rect">
            <a:avLst/>
          </a:prstGeom>
        </p:spPr>
      </p:pic>
    </p:spTree>
    <p:extLst>
      <p:ext uri="{BB962C8B-B14F-4D97-AF65-F5344CB8AC3E}">
        <p14:creationId xmlns:p14="http://schemas.microsoft.com/office/powerpoint/2010/main" val="3748685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7064B0-025B-4948-8AA5-CAE4C96D34C4}"/>
              </a:ext>
            </a:extLst>
          </p:cNvPr>
          <p:cNvSpPr>
            <a:spLocks noGrp="1"/>
          </p:cNvSpPr>
          <p:nvPr>
            <p:ph type="title"/>
          </p:nvPr>
        </p:nvSpPr>
        <p:spPr/>
        <p:txBody>
          <a:bodyPr/>
          <a:lstStyle/>
          <a:p>
            <a:pPr algn="l"/>
            <a:r>
              <a:rPr lang="en-US" dirty="0" err="1"/>
              <a:t>Flytting</a:t>
            </a:r>
            <a:endParaRPr lang="en-US" b="0" i="0" dirty="0">
              <a:solidFill>
                <a:srgbClr val="191919"/>
              </a:solidFill>
              <a:effectLst/>
              <a:latin typeface="Gotham Rounded SSm A"/>
            </a:endParaRPr>
          </a:p>
        </p:txBody>
      </p:sp>
      <p:pic>
        <p:nvPicPr>
          <p:cNvPr id="13" name="Picture 12">
            <a:extLst>
              <a:ext uri="{FF2B5EF4-FFF2-40B4-BE49-F238E27FC236}">
                <a16:creationId xmlns:a16="http://schemas.microsoft.com/office/drawing/2014/main" id="{2C0098ED-9DD4-633D-D744-A5F2E5962BD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8200" y="2202287"/>
            <a:ext cx="3059938" cy="3236706"/>
          </a:xfrm>
          <a:prstGeom prst="rect">
            <a:avLst/>
          </a:prstGeom>
        </p:spPr>
      </p:pic>
      <p:pic>
        <p:nvPicPr>
          <p:cNvPr id="14" name="Picture 13">
            <a:extLst>
              <a:ext uri="{FF2B5EF4-FFF2-40B4-BE49-F238E27FC236}">
                <a16:creationId xmlns:a16="http://schemas.microsoft.com/office/drawing/2014/main" id="{B6FBB543-0BCD-DF96-AD37-E17384870432}"/>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68881" y="2202287"/>
            <a:ext cx="3059938" cy="3236706"/>
          </a:xfrm>
          <a:prstGeom prst="rect">
            <a:avLst/>
          </a:prstGeom>
        </p:spPr>
      </p:pic>
      <p:pic>
        <p:nvPicPr>
          <p:cNvPr id="15" name="Picture 14">
            <a:extLst>
              <a:ext uri="{FF2B5EF4-FFF2-40B4-BE49-F238E27FC236}">
                <a16:creationId xmlns:a16="http://schemas.microsoft.com/office/drawing/2014/main" id="{7FA8E604-480C-3CA9-890D-95189FB212A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299562" y="2202287"/>
            <a:ext cx="3059938" cy="3236706"/>
          </a:xfrm>
          <a:prstGeom prst="rect">
            <a:avLst/>
          </a:prstGeom>
        </p:spPr>
      </p:pic>
    </p:spTree>
    <p:extLst>
      <p:ext uri="{BB962C8B-B14F-4D97-AF65-F5344CB8AC3E}">
        <p14:creationId xmlns:p14="http://schemas.microsoft.com/office/powerpoint/2010/main" val="494294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7064B0-025B-4948-8AA5-CAE4C96D34C4}"/>
              </a:ext>
            </a:extLst>
          </p:cNvPr>
          <p:cNvSpPr>
            <a:spLocks noGrp="1"/>
          </p:cNvSpPr>
          <p:nvPr>
            <p:ph type="title"/>
          </p:nvPr>
        </p:nvSpPr>
        <p:spPr/>
        <p:txBody>
          <a:bodyPr/>
          <a:lstStyle/>
          <a:p>
            <a:r>
              <a:rPr lang="en-US" dirty="0" err="1"/>
              <a:t>Flytting</a:t>
            </a:r>
            <a:endParaRPr lang="en-US" dirty="0"/>
          </a:p>
        </p:txBody>
      </p:sp>
      <p:pic>
        <p:nvPicPr>
          <p:cNvPr id="13" name="Picture 12">
            <a:extLst>
              <a:ext uri="{FF2B5EF4-FFF2-40B4-BE49-F238E27FC236}">
                <a16:creationId xmlns:a16="http://schemas.microsoft.com/office/drawing/2014/main" id="{C6DF5119-A5B7-A175-BEC0-BF9A0256FCB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068881" y="2202287"/>
            <a:ext cx="3059937" cy="3236706"/>
          </a:xfrm>
          <a:prstGeom prst="rect">
            <a:avLst/>
          </a:prstGeom>
        </p:spPr>
      </p:pic>
      <p:pic>
        <p:nvPicPr>
          <p:cNvPr id="14" name="Picture 13">
            <a:extLst>
              <a:ext uri="{FF2B5EF4-FFF2-40B4-BE49-F238E27FC236}">
                <a16:creationId xmlns:a16="http://schemas.microsoft.com/office/drawing/2014/main" id="{DBF34315-5D9D-F304-F429-E644F668AAD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299562" y="2202287"/>
            <a:ext cx="3059937" cy="3236706"/>
          </a:xfrm>
          <a:prstGeom prst="rect">
            <a:avLst/>
          </a:prstGeom>
        </p:spPr>
      </p:pic>
      <p:pic>
        <p:nvPicPr>
          <p:cNvPr id="15" name="Picture 14">
            <a:extLst>
              <a:ext uri="{FF2B5EF4-FFF2-40B4-BE49-F238E27FC236}">
                <a16:creationId xmlns:a16="http://schemas.microsoft.com/office/drawing/2014/main" id="{A5FE1E89-853A-BA48-7A26-9D89A028C87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38200" y="2202287"/>
            <a:ext cx="3059938" cy="3236706"/>
          </a:xfrm>
          <a:prstGeom prst="rect">
            <a:avLst/>
          </a:prstGeom>
        </p:spPr>
      </p:pic>
    </p:spTree>
    <p:extLst>
      <p:ext uri="{BB962C8B-B14F-4D97-AF65-F5344CB8AC3E}">
        <p14:creationId xmlns:p14="http://schemas.microsoft.com/office/powerpoint/2010/main" val="6173966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5008-A359-442C-B17A-1C83DFC5381E}"/>
              </a:ext>
            </a:extLst>
          </p:cNvPr>
          <p:cNvSpPr>
            <a:spLocks noGrp="1"/>
          </p:cNvSpPr>
          <p:nvPr>
            <p:ph type="title"/>
          </p:nvPr>
        </p:nvSpPr>
        <p:spPr/>
        <p:txBody>
          <a:bodyPr/>
          <a:lstStyle/>
          <a:p>
            <a:r>
              <a:rPr lang="en-US" dirty="0"/>
              <a:t>Sett inn </a:t>
            </a:r>
            <a:r>
              <a:rPr lang="en-US" dirty="0" err="1"/>
              <a:t>kateteret</a:t>
            </a:r>
            <a:r>
              <a:rPr lang="en-US" dirty="0"/>
              <a:t>/</a:t>
            </a:r>
            <a:r>
              <a:rPr lang="en-US" dirty="0" err="1"/>
              <a:t>conen</a:t>
            </a:r>
            <a:endParaRPr lang="en-US" dirty="0"/>
          </a:p>
        </p:txBody>
      </p:sp>
      <p:pic>
        <p:nvPicPr>
          <p:cNvPr id="12" name="Picture 11">
            <a:extLst>
              <a:ext uri="{FF2B5EF4-FFF2-40B4-BE49-F238E27FC236}">
                <a16:creationId xmlns:a16="http://schemas.microsoft.com/office/drawing/2014/main" id="{77EA6A14-2D11-C13D-C2A5-150500E2786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25875" y="2228817"/>
            <a:ext cx="3059939" cy="3236708"/>
          </a:xfrm>
          <a:prstGeom prst="rect">
            <a:avLst/>
          </a:prstGeom>
        </p:spPr>
      </p:pic>
      <p:pic>
        <p:nvPicPr>
          <p:cNvPr id="13" name="Picture 12">
            <a:extLst>
              <a:ext uri="{FF2B5EF4-FFF2-40B4-BE49-F238E27FC236}">
                <a16:creationId xmlns:a16="http://schemas.microsoft.com/office/drawing/2014/main" id="{0D9831AF-6BCA-6EF8-82B6-3044F232009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68875" y="2202286"/>
            <a:ext cx="3059939" cy="3236708"/>
          </a:xfrm>
          <a:prstGeom prst="rect">
            <a:avLst/>
          </a:prstGeom>
        </p:spPr>
      </p:pic>
    </p:spTree>
    <p:extLst>
      <p:ext uri="{BB962C8B-B14F-4D97-AF65-F5344CB8AC3E}">
        <p14:creationId xmlns:p14="http://schemas.microsoft.com/office/powerpoint/2010/main" val="613541459"/>
      </p:ext>
    </p:extLst>
  </p:cSld>
  <p:clrMapOvr>
    <a:masterClrMapping/>
  </p:clrMapOvr>
</p:sld>
</file>

<file path=ppt/theme/theme1.xml><?xml version="1.0" encoding="utf-8"?>
<a:theme xmlns:a="http://schemas.openxmlformats.org/drawingml/2006/main" name="Corporate">
  <a:themeElements>
    <a:clrScheme name="Corporate">
      <a:dk1>
        <a:srgbClr val="2B55B4"/>
      </a:dk1>
      <a:lt1>
        <a:srgbClr val="FFFFFF"/>
      </a:lt1>
      <a:dk2>
        <a:srgbClr val="1996FF"/>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3DC33EAD-7FD0-4489-B60A-5121F9151BE9}"/>
    </a:ext>
  </a:extLst>
</a:theme>
</file>

<file path=ppt/theme/theme10.xml><?xml version="1.0" encoding="utf-8"?>
<a:theme xmlns:a="http://schemas.openxmlformats.org/drawingml/2006/main" name="Corporate - neg">
  <a:themeElements>
    <a:clrScheme name="Corporate">
      <a:dk1>
        <a:srgbClr val="2B55B4"/>
      </a:dk1>
      <a:lt1>
        <a:srgbClr val="FFFFFF"/>
      </a:lt1>
      <a:dk2>
        <a:srgbClr val="1996FF"/>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2576FEB1-1D7C-44EE-A162-2DB9B1885918}"/>
    </a:ext>
  </a:extLst>
</a:theme>
</file>

<file path=ppt/theme/theme11.xml><?xml version="1.0" encoding="utf-8"?>
<a:theme xmlns:a="http://schemas.openxmlformats.org/drawingml/2006/main" name="LoFric - neg">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125E7CA9-9D10-494A-959B-19E3302E5DCA}"/>
    </a:ext>
  </a:extLst>
</a:theme>
</file>

<file path=ppt/theme/theme12.xml><?xml version="1.0" encoding="utf-8"?>
<a:theme xmlns:a="http://schemas.openxmlformats.org/drawingml/2006/main" name="LoFric Origo - neg">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2AAE84FF-9F87-4480-88F7-76A99D195D18}"/>
    </a:ext>
  </a:extLst>
</a:theme>
</file>

<file path=ppt/theme/theme13.xml><?xml version="1.0" encoding="utf-8"?>
<a:theme xmlns:a="http://schemas.openxmlformats.org/drawingml/2006/main" name="LoFric Sense - neg">
  <a:themeElements>
    <a:clrScheme name="Sense">
      <a:dk1>
        <a:srgbClr val="000000"/>
      </a:dk1>
      <a:lt1>
        <a:srgbClr val="FFFFFF"/>
      </a:lt1>
      <a:dk2>
        <a:srgbClr val="6E1EAA"/>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6713BF2A-B2C5-4855-B5A8-D79555A21839}"/>
    </a:ext>
  </a:extLst>
</a:theme>
</file>

<file path=ppt/theme/theme14.xml><?xml version="1.0" encoding="utf-8"?>
<a:theme xmlns:a="http://schemas.openxmlformats.org/drawingml/2006/main" name="LoFric Elle - neg">
  <a:themeElements>
    <a:clrScheme name="Sense">
      <a:dk1>
        <a:srgbClr val="000000"/>
      </a:dk1>
      <a:lt1>
        <a:srgbClr val="FFFFFF"/>
      </a:lt1>
      <a:dk2>
        <a:srgbClr val="6E1EAA"/>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4945892E-6BDF-40D1-88D8-02F8E258BB45}"/>
    </a:ext>
  </a:extLst>
</a:theme>
</file>

<file path=ppt/theme/theme15.xml><?xml version="1.0" encoding="utf-8"?>
<a:theme xmlns:a="http://schemas.openxmlformats.org/drawingml/2006/main" name="LoFric Hydro-Kit - neg">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52CCE8EB-8E9D-45D3-A41A-D544FA6FC3AE}"/>
    </a:ext>
  </a:extLst>
</a:theme>
</file>

<file path=ppt/theme/theme16.xml><?xml version="1.0" encoding="utf-8"?>
<a:theme xmlns:a="http://schemas.openxmlformats.org/drawingml/2006/main" name="Navina - neg">
  <a:themeElements>
    <a:clrScheme name="Navina">
      <a:dk1>
        <a:srgbClr val="000000"/>
      </a:dk1>
      <a:lt1>
        <a:srgbClr val="FFFFFF"/>
      </a:lt1>
      <a:dk2>
        <a:srgbClr val="FF8200"/>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733DFAE7-4FDF-49CE-B64D-44E648F8A3AA}"/>
    </a:ext>
  </a:extLst>
</a:theme>
</file>

<file path=ppt/theme/theme17.xml><?xml version="1.0" encoding="utf-8"?>
<a:theme xmlns:a="http://schemas.openxmlformats.org/drawingml/2006/main" name="Navina Smart - neg">
  <a:themeElements>
    <a:clrScheme name="Navina">
      <a:dk1>
        <a:srgbClr val="000000"/>
      </a:dk1>
      <a:lt1>
        <a:srgbClr val="FFFFFF"/>
      </a:lt1>
      <a:dk2>
        <a:srgbClr val="FF8200"/>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A4355ACD-722A-49C1-952E-5ED8DBB49AE9}"/>
    </a:ext>
  </a:extLst>
</a:theme>
</file>

<file path=ppt/theme/theme18.xml><?xml version="1.0" encoding="utf-8"?>
<a:theme xmlns:a="http://schemas.openxmlformats.org/drawingml/2006/main" name="Navina Classic - neg">
  <a:themeElements>
    <a:clrScheme name="Navina">
      <a:dk1>
        <a:srgbClr val="000000"/>
      </a:dk1>
      <a:lt1>
        <a:srgbClr val="FFFFFF"/>
      </a:lt1>
      <a:dk2>
        <a:srgbClr val="FF8200"/>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3724AE6A-FF90-468C-8775-F8FA8E253694}"/>
    </a:ext>
  </a:extLst>
</a:theme>
</file>

<file path=ppt/theme/theme19.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oFric">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8AB43F8A-EE50-4400-B395-C658D06DA21E}"/>
    </a:ext>
  </a:ext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oFric Origo">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FAB6AC2F-FCB8-4E54-A875-E61C43E18A0A}"/>
    </a:ext>
  </a:extLst>
</a:theme>
</file>

<file path=ppt/theme/theme4.xml><?xml version="1.0" encoding="utf-8"?>
<a:theme xmlns:a="http://schemas.openxmlformats.org/drawingml/2006/main" name="LoFric Sense">
  <a:themeElements>
    <a:clrScheme name="Sense">
      <a:dk1>
        <a:srgbClr val="000000"/>
      </a:dk1>
      <a:lt1>
        <a:srgbClr val="FFFFFF"/>
      </a:lt1>
      <a:dk2>
        <a:srgbClr val="6E1EAA"/>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C00FBEE4-2386-404C-BA14-DAB26BB1BDD4}"/>
    </a:ext>
  </a:extLst>
</a:theme>
</file>

<file path=ppt/theme/theme5.xml><?xml version="1.0" encoding="utf-8"?>
<a:theme xmlns:a="http://schemas.openxmlformats.org/drawingml/2006/main" name="LoFric Elle">
  <a:themeElements>
    <a:clrScheme name="Sense">
      <a:dk1>
        <a:srgbClr val="000000"/>
      </a:dk1>
      <a:lt1>
        <a:srgbClr val="FFFFFF"/>
      </a:lt1>
      <a:dk2>
        <a:srgbClr val="6E1EAA"/>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83747A18-44D3-4A0F-8190-2692F998FE2D}"/>
    </a:ext>
  </a:extLst>
</a:theme>
</file>

<file path=ppt/theme/theme6.xml><?xml version="1.0" encoding="utf-8"?>
<a:theme xmlns:a="http://schemas.openxmlformats.org/drawingml/2006/main" name="LoFric Hydro-Kit">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32F47F52-3D91-402D-A810-00851D0E89BE}"/>
    </a:ext>
  </a:extLst>
</a:theme>
</file>

<file path=ppt/theme/theme7.xml><?xml version="1.0" encoding="utf-8"?>
<a:theme xmlns:a="http://schemas.openxmlformats.org/drawingml/2006/main" name="Navina">
  <a:themeElements>
    <a:clrScheme name="Navina">
      <a:dk1>
        <a:srgbClr val="000000"/>
      </a:dk1>
      <a:lt1>
        <a:srgbClr val="FFFFFF"/>
      </a:lt1>
      <a:dk2>
        <a:srgbClr val="FF8200"/>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1F2046B7-AF35-4AF0-BBAA-42120CC66AA8}"/>
    </a:ext>
  </a:extLst>
</a:theme>
</file>

<file path=ppt/theme/theme8.xml><?xml version="1.0" encoding="utf-8"?>
<a:theme xmlns:a="http://schemas.openxmlformats.org/drawingml/2006/main" name="Navina Smart">
  <a:themeElements>
    <a:clrScheme name="Navina">
      <a:dk1>
        <a:srgbClr val="000000"/>
      </a:dk1>
      <a:lt1>
        <a:srgbClr val="FFFFFF"/>
      </a:lt1>
      <a:dk2>
        <a:srgbClr val="FF8200"/>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6F23294B-9FA1-450E-AC23-FFBEB8A8051D}"/>
    </a:ext>
  </a:extLst>
</a:theme>
</file>

<file path=ppt/theme/theme9.xml><?xml version="1.0" encoding="utf-8"?>
<a:theme xmlns:a="http://schemas.openxmlformats.org/drawingml/2006/main" name="Navina Classic">
  <a:themeElements>
    <a:clrScheme name="Navina">
      <a:dk1>
        <a:srgbClr val="000000"/>
      </a:dk1>
      <a:lt1>
        <a:srgbClr val="FFFFFF"/>
      </a:lt1>
      <a:dk2>
        <a:srgbClr val="FF8200"/>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C71DA4B3-91B3-45A5-8699-7B39FD323C64}"/>
    </a:ext>
  </a:extLst>
</a:theme>
</file>

<file path=docProps/app.xml><?xml version="1.0" encoding="utf-8"?>
<Properties xmlns="http://schemas.openxmlformats.org/officeDocument/2006/extended-properties" xmlns:vt="http://schemas.openxmlformats.org/officeDocument/2006/docPropsVTypes">
  <Template>Wellspect Presentation Template</Template>
  <TotalTime>0</TotalTime>
  <Words>546</Words>
  <Application>Microsoft Office PowerPoint</Application>
  <PresentationFormat>Widescreen</PresentationFormat>
  <Paragraphs>106</Paragraphs>
  <Slides>24</Slides>
  <Notes>23</Notes>
  <HiddenSlides>0</HiddenSlides>
  <MMClips>0</MMClips>
  <ScaleCrop>false</ScaleCrop>
  <HeadingPairs>
    <vt:vector size="6" baseType="variant">
      <vt:variant>
        <vt:lpstr>Benyttede skrifttyper</vt:lpstr>
      </vt:variant>
      <vt:variant>
        <vt:i4>5</vt:i4>
      </vt:variant>
      <vt:variant>
        <vt:lpstr>Tema</vt:lpstr>
      </vt:variant>
      <vt:variant>
        <vt:i4>18</vt:i4>
      </vt:variant>
      <vt:variant>
        <vt:lpstr>Slidetitler</vt:lpstr>
      </vt:variant>
      <vt:variant>
        <vt:i4>24</vt:i4>
      </vt:variant>
    </vt:vector>
  </HeadingPairs>
  <TitlesOfParts>
    <vt:vector size="47" baseType="lpstr">
      <vt:lpstr>Arial</vt:lpstr>
      <vt:lpstr>Calibri</vt:lpstr>
      <vt:lpstr>Calibri Light</vt:lpstr>
      <vt:lpstr>Gotham Rounded SSm A</vt:lpstr>
      <vt:lpstr>Segoe UI</vt:lpstr>
      <vt:lpstr>Corporate</vt:lpstr>
      <vt:lpstr>LoFric</vt:lpstr>
      <vt:lpstr>LoFric Origo</vt:lpstr>
      <vt:lpstr>LoFric Sense</vt:lpstr>
      <vt:lpstr>LoFric Elle</vt:lpstr>
      <vt:lpstr>LoFric Hydro-Kit</vt:lpstr>
      <vt:lpstr>Navina</vt:lpstr>
      <vt:lpstr>Navina Smart</vt:lpstr>
      <vt:lpstr>Navina Classic</vt:lpstr>
      <vt:lpstr>Corporate - neg</vt:lpstr>
      <vt:lpstr>LoFric - neg</vt:lpstr>
      <vt:lpstr>LoFric Origo - neg</vt:lpstr>
      <vt:lpstr>LoFric Sense - neg</vt:lpstr>
      <vt:lpstr>LoFric Elle - neg</vt:lpstr>
      <vt:lpstr>LoFric Hydro-Kit - neg</vt:lpstr>
      <vt:lpstr>Navina - neg</vt:lpstr>
      <vt:lpstr>Navina Smart - neg</vt:lpstr>
      <vt:lpstr>Navina Classic - neg</vt:lpstr>
      <vt:lpstr>VELKOMMEN TIL BILDEBANKEN MED FOKUS PÅ BARN OG TAI!</vt:lpstr>
      <vt:lpstr>Slik fungerer tarmen og TAI</vt:lpstr>
      <vt:lpstr>Forberedelse for TAI</vt:lpstr>
      <vt:lpstr>Forberedelse for TAI</vt:lpstr>
      <vt:lpstr>Forberedelse for TAI</vt:lpstr>
      <vt:lpstr>Forberedelse for TAI</vt:lpstr>
      <vt:lpstr>Flytting</vt:lpstr>
      <vt:lpstr>Flytting</vt:lpstr>
      <vt:lpstr>Sett inn kateteret/conen</vt:lpstr>
      <vt:lpstr>Sett inn kateteret/conen</vt:lpstr>
      <vt:lpstr>Sett inn kateteret/conen</vt:lpstr>
      <vt:lpstr>Sett inn kateteret/conen</vt:lpstr>
      <vt:lpstr>Forbered Navina Classic</vt:lpstr>
      <vt:lpstr>Forbered Navina Classic</vt:lpstr>
      <vt:lpstr>Forbered Navina Classic</vt:lpstr>
      <vt:lpstr>TAI med Navina Classic</vt:lpstr>
      <vt:lpstr>TAI med Navina Classic</vt:lpstr>
      <vt:lpstr>Tarmen tømmes</vt:lpstr>
      <vt:lpstr>Etter å ha fullført TAI</vt:lpstr>
      <vt:lpstr>Etter å ha fullført TAI</vt:lpstr>
      <vt:lpstr>Etter å ha fullført TAI</vt:lpstr>
      <vt:lpstr>Demontering og rengjøring </vt:lpstr>
      <vt:lpstr>Supplerende bilder</vt:lpstr>
      <vt:lpstr>PowerPoint-præsentation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2023-03-02T09:47:44Z</dcterms:created>
  <dcterms:modified xsi:type="dcterms:W3CDTF">2023-11-02T12:44:16Z</dcterms:modified>
</cp:coreProperties>
</file>