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7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8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9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10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11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1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1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5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1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17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1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  <p:sldMasterId id="2147483835" r:id="rId19"/>
  </p:sldMasterIdLst>
  <p:notesMasterIdLst>
    <p:notesMasterId r:id="rId26"/>
  </p:notesMasterIdLst>
  <p:handoutMasterIdLst>
    <p:handoutMasterId r:id="rId27"/>
  </p:handoutMasterIdLst>
  <p:sldIdLst>
    <p:sldId id="259" r:id="rId20"/>
    <p:sldId id="264" r:id="rId21"/>
    <p:sldId id="268" r:id="rId22"/>
    <p:sldId id="266" r:id="rId23"/>
    <p:sldId id="267" r:id="rId24"/>
    <p:sldId id="265" r:id="rId25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403" autoAdjust="0"/>
  </p:normalViewPr>
  <p:slideViewPr>
    <p:cSldViewPr snapToGrid="0">
      <p:cViewPr varScale="1">
        <p:scale>
          <a:sx n="80" d="100"/>
          <a:sy n="80" d="100"/>
        </p:scale>
        <p:origin x="168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942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5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50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4799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088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10082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5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4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4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theme" Target="../theme/theme19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6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4" name="Navina">
            <a:extLst>
              <a:ext uri="{FF2B5EF4-FFF2-40B4-BE49-F238E27FC236}">
                <a16:creationId xmlns:a16="http://schemas.microsoft.com/office/drawing/2014/main" id="{2B2A4045-0EFC-0AF5-C04F-F343A9DC20E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69691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600" dirty="0" err="1"/>
              <a:t>Tervetuloa</a:t>
            </a:r>
            <a:r>
              <a:rPr lang="sv-SE" sz="3600" dirty="0"/>
              <a:t> </a:t>
            </a:r>
            <a:r>
              <a:rPr lang="sv-SE" sz="3600" dirty="0" err="1"/>
              <a:t>kuvapankkiin</a:t>
            </a:r>
            <a:r>
              <a:rPr lang="sv-SE" sz="3600" dirty="0"/>
              <a:t>, </a:t>
            </a:r>
            <a:r>
              <a:rPr lang="sv-SE" sz="3600" dirty="0" err="1"/>
              <a:t>jonka</a:t>
            </a:r>
            <a:r>
              <a:rPr lang="sv-SE" sz="3600" dirty="0"/>
              <a:t> </a:t>
            </a:r>
            <a:r>
              <a:rPr lang="sv-SE" sz="3600" dirty="0" err="1"/>
              <a:t>keskiössä</a:t>
            </a:r>
            <a:r>
              <a:rPr lang="sv-SE" sz="3600" dirty="0"/>
              <a:t> </a:t>
            </a:r>
            <a:r>
              <a:rPr lang="sv-SE" sz="3600" dirty="0" err="1"/>
              <a:t>ovat</a:t>
            </a:r>
            <a:r>
              <a:rPr lang="sv-SE" sz="3600" dirty="0"/>
              <a:t> </a:t>
            </a:r>
            <a:r>
              <a:rPr lang="sv-SE" sz="3600" dirty="0" err="1"/>
              <a:t>lapset</a:t>
            </a:r>
            <a:r>
              <a:rPr lang="sv-SE" sz="3600" dirty="0"/>
              <a:t> ja </a:t>
            </a:r>
            <a:r>
              <a:rPr lang="sv-SE" sz="3600" dirty="0" err="1"/>
              <a:t>suolihuuhtelu</a:t>
            </a:r>
            <a:r>
              <a:rPr lang="sv-SE" sz="3600" dirty="0"/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sv-SE" dirty="0"/>
              <a:t>Tässä on </a:t>
            </a:r>
            <a:r>
              <a:rPr lang="sv-SE" dirty="0" err="1"/>
              <a:t>valikoima</a:t>
            </a:r>
            <a:r>
              <a:rPr lang="sv-SE" dirty="0"/>
              <a:t> </a:t>
            </a:r>
            <a:r>
              <a:rPr lang="sv-SE" dirty="0" err="1"/>
              <a:t>kuvia</a:t>
            </a:r>
            <a:r>
              <a:rPr lang="sv-SE" dirty="0"/>
              <a:t>, </a:t>
            </a:r>
            <a:r>
              <a:rPr lang="sv-SE" dirty="0" err="1"/>
              <a:t>joiden</a:t>
            </a:r>
            <a:r>
              <a:rPr lang="sv-SE" dirty="0"/>
              <a:t> </a:t>
            </a:r>
            <a:r>
              <a:rPr lang="sv-SE" dirty="0" err="1"/>
              <a:t>avulla</a:t>
            </a:r>
            <a:r>
              <a:rPr lang="sv-SE" dirty="0"/>
              <a:t>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räätälöidä</a:t>
            </a:r>
            <a:r>
              <a:rPr lang="sv-SE" dirty="0"/>
              <a:t> </a:t>
            </a:r>
            <a:r>
              <a:rPr lang="sv-SE" dirty="0" err="1"/>
              <a:t>suolihuuhteluohjeet</a:t>
            </a:r>
            <a:r>
              <a:rPr lang="sv-SE" dirty="0"/>
              <a:t> </a:t>
            </a:r>
            <a:r>
              <a:rPr lang="sv-SE" dirty="0" err="1"/>
              <a:t>kullekin</a:t>
            </a:r>
            <a:r>
              <a:rPr lang="sv-SE" dirty="0"/>
              <a:t> </a:t>
            </a:r>
            <a:r>
              <a:rPr lang="sv-SE" dirty="0" err="1"/>
              <a:t>lapselle</a:t>
            </a:r>
            <a:r>
              <a:rPr lang="sv-SE" dirty="0"/>
              <a:t> </a:t>
            </a:r>
            <a:r>
              <a:rPr lang="sv-SE" dirty="0" err="1"/>
              <a:t>sopiviksi</a:t>
            </a:r>
            <a:r>
              <a:rPr lang="sv-SE" dirty="0"/>
              <a:t>. </a:t>
            </a:r>
            <a:r>
              <a:rPr lang="sv-SE" dirty="0" err="1"/>
              <a:t>Tavoitteena</a:t>
            </a:r>
            <a:r>
              <a:rPr lang="sv-SE" dirty="0"/>
              <a:t> on,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jokainen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pystyy</a:t>
            </a:r>
            <a:r>
              <a:rPr lang="sv-SE" dirty="0"/>
              <a:t> </a:t>
            </a:r>
            <a:r>
              <a:rPr lang="sv-SE" dirty="0" err="1"/>
              <a:t>suorittamaan</a:t>
            </a:r>
            <a:r>
              <a:rPr lang="sv-SE" dirty="0"/>
              <a:t> </a:t>
            </a:r>
            <a:r>
              <a:rPr lang="sv-SE" dirty="0" err="1"/>
              <a:t>suolihuuhtelun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vain</a:t>
            </a:r>
            <a:r>
              <a:rPr lang="sv-SE" dirty="0"/>
              <a:t> </a:t>
            </a:r>
            <a:r>
              <a:rPr lang="sv-SE" dirty="0" err="1"/>
              <a:t>henkilökohtainen</a:t>
            </a:r>
            <a:r>
              <a:rPr lang="sv-SE" dirty="0"/>
              <a:t> kuva, </a:t>
            </a:r>
            <a:r>
              <a:rPr lang="sv-SE" dirty="0" err="1"/>
              <a:t>johon</a:t>
            </a:r>
            <a:r>
              <a:rPr lang="sv-SE" dirty="0"/>
              <a:t> </a:t>
            </a:r>
            <a:r>
              <a:rPr lang="sv-SE" dirty="0" err="1"/>
              <a:t>uskot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parhaiten</a:t>
            </a:r>
            <a:r>
              <a:rPr lang="sv-SE" dirty="0"/>
              <a:t> </a:t>
            </a:r>
            <a:r>
              <a:rPr lang="sv-SE" dirty="0" err="1"/>
              <a:t>samaistuvan</a:t>
            </a:r>
            <a:r>
              <a:rPr lang="sv-SE" dirty="0"/>
              <a:t>, ja </a:t>
            </a:r>
            <a:r>
              <a:rPr lang="sv-SE" dirty="0" err="1"/>
              <a:t>luo</a:t>
            </a:r>
            <a:r>
              <a:rPr lang="sv-SE" dirty="0"/>
              <a:t> </a:t>
            </a:r>
            <a:r>
              <a:rPr lang="sv-SE" dirty="0" err="1"/>
              <a:t>sitten</a:t>
            </a:r>
            <a:r>
              <a:rPr lang="sv-SE" dirty="0"/>
              <a:t> </a:t>
            </a:r>
            <a:r>
              <a:rPr lang="sv-SE" dirty="0" err="1"/>
              <a:t>kuvatuki</a:t>
            </a:r>
            <a:r>
              <a:rPr lang="sv-SE" dirty="0"/>
              <a:t>, </a:t>
            </a:r>
            <a:r>
              <a:rPr lang="sv-SE" dirty="0" err="1"/>
              <a:t>joka</a:t>
            </a:r>
            <a:r>
              <a:rPr lang="sv-SE" dirty="0"/>
              <a:t> </a:t>
            </a:r>
            <a:r>
              <a:rPr lang="sv-SE" dirty="0" err="1"/>
              <a:t>havainnollistaa</a:t>
            </a:r>
            <a:r>
              <a:rPr lang="sv-SE" dirty="0"/>
              <a:t> </a:t>
            </a:r>
            <a:r>
              <a:rPr lang="sv-SE" dirty="0" err="1"/>
              <a:t>tarkalleen</a:t>
            </a:r>
            <a:r>
              <a:rPr lang="sv-SE" dirty="0"/>
              <a:t>, </a:t>
            </a:r>
            <a:r>
              <a:rPr lang="sv-SE" dirty="0" err="1"/>
              <a:t>mitä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harjoitella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Toivomme</a:t>
            </a:r>
            <a:r>
              <a:rPr lang="sv-SE" dirty="0"/>
              <a:t>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kuvista</a:t>
            </a:r>
            <a:r>
              <a:rPr lang="sv-SE" dirty="0"/>
              <a:t> on </a:t>
            </a:r>
            <a:r>
              <a:rPr lang="sv-SE" dirty="0" err="1"/>
              <a:t>paljon</a:t>
            </a:r>
            <a:r>
              <a:rPr lang="sv-SE" dirty="0"/>
              <a:t> </a:t>
            </a:r>
            <a:r>
              <a:rPr lang="sv-SE" dirty="0" err="1"/>
              <a:t>apua</a:t>
            </a:r>
            <a:r>
              <a:rPr lang="sv-SE" dirty="0"/>
              <a:t> </a:t>
            </a:r>
            <a:r>
              <a:rPr lang="sv-SE" dirty="0" err="1"/>
              <a:t>opetettaessa</a:t>
            </a:r>
            <a:r>
              <a:rPr lang="sv-SE" dirty="0"/>
              <a:t> </a:t>
            </a:r>
            <a:r>
              <a:rPr lang="sv-SE" dirty="0" err="1"/>
              <a:t>lapsia</a:t>
            </a:r>
            <a:r>
              <a:rPr lang="sv-SE" dirty="0"/>
              <a:t> </a:t>
            </a:r>
            <a:r>
              <a:rPr lang="sv-SE" dirty="0" err="1"/>
              <a:t>suolihuuhtelemaan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 </a:t>
            </a:r>
            <a:r>
              <a:rPr lang="sv-SE" dirty="0" err="1"/>
              <a:t>Navina</a:t>
            </a:r>
            <a:r>
              <a:rPr lang="sv-SE" dirty="0"/>
              <a:t> –</a:t>
            </a:r>
            <a:r>
              <a:rPr lang="sv-SE" dirty="0" err="1"/>
              <a:t>suolihuuhtelujärjestelmällä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>
              <a:spcAft>
                <a:spcPts val="1800"/>
              </a:spcAft>
            </a:pPr>
            <a:r>
              <a:rPr lang="sv-SE" sz="1800" b="1" dirty="0" err="1"/>
              <a:t>Kuinka</a:t>
            </a:r>
            <a:r>
              <a:rPr lang="sv-SE" sz="1800" b="1" dirty="0"/>
              <a:t> </a:t>
            </a:r>
            <a:r>
              <a:rPr lang="sv-SE" sz="1800" b="1" dirty="0" err="1"/>
              <a:t>luoda</a:t>
            </a:r>
            <a:r>
              <a:rPr lang="sv-SE" sz="1800" b="1" dirty="0"/>
              <a:t> </a:t>
            </a:r>
            <a:r>
              <a:rPr lang="sv-SE" sz="1800" b="1" dirty="0" err="1"/>
              <a:t>kuvatuki</a:t>
            </a:r>
            <a:r>
              <a:rPr lang="sv-SE" sz="1800" b="1" dirty="0"/>
              <a:t> </a:t>
            </a:r>
            <a:r>
              <a:rPr lang="sv-SE" sz="1800" b="1" dirty="0" err="1"/>
              <a:t>opettamaan</a:t>
            </a:r>
            <a:r>
              <a:rPr lang="sv-SE" sz="1800" b="1" dirty="0"/>
              <a:t> </a:t>
            </a:r>
            <a:r>
              <a:rPr lang="sv-SE" sz="1800" b="1" dirty="0" err="1"/>
              <a:t>lapsille</a:t>
            </a:r>
            <a:r>
              <a:rPr lang="sv-SE" sz="1800" b="1" dirty="0"/>
              <a:t> </a:t>
            </a:r>
            <a:r>
              <a:rPr lang="sv-SE" sz="1800" b="1" dirty="0" err="1"/>
              <a:t>suolihuuhtelua</a:t>
            </a:r>
            <a:r>
              <a:rPr lang="sv-SE" sz="1800" b="1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Valitse</a:t>
            </a:r>
            <a:r>
              <a:rPr lang="sv-SE" dirty="0"/>
              <a:t> kuvat, </a:t>
            </a:r>
            <a:r>
              <a:rPr lang="sv-SE" dirty="0" err="1"/>
              <a:t>joita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oppimisen</a:t>
            </a:r>
            <a:r>
              <a:rPr lang="sv-SE" dirty="0"/>
              <a:t> </a:t>
            </a:r>
            <a:r>
              <a:rPr lang="sv-SE" dirty="0" err="1"/>
              <a:t>tueksi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kutakin</a:t>
            </a:r>
            <a:r>
              <a:rPr lang="sv-SE" dirty="0"/>
              <a:t> </a:t>
            </a:r>
            <a:r>
              <a:rPr lang="sv-SE" dirty="0" err="1"/>
              <a:t>kuvaa</a:t>
            </a:r>
            <a:r>
              <a:rPr lang="sv-SE" dirty="0"/>
              <a:t> ja </a:t>
            </a:r>
            <a:r>
              <a:rPr lang="sv-SE" dirty="0" err="1"/>
              <a:t>saat</a:t>
            </a:r>
            <a:r>
              <a:rPr lang="sv-SE" dirty="0"/>
              <a:t> sen </a:t>
            </a:r>
            <a:r>
              <a:rPr lang="sv-SE" dirty="0" err="1"/>
              <a:t>uuteen</a:t>
            </a:r>
            <a:r>
              <a:rPr lang="sv-SE" dirty="0"/>
              <a:t> </a:t>
            </a:r>
            <a:r>
              <a:rPr lang="sv-SE" dirty="0" err="1"/>
              <a:t>ikkunaan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hiiren</a:t>
            </a:r>
            <a:r>
              <a:rPr lang="sv-SE" dirty="0"/>
              <a:t> </a:t>
            </a:r>
            <a:r>
              <a:rPr lang="sv-SE" dirty="0" err="1"/>
              <a:t>kakkospainikkeella</a:t>
            </a:r>
            <a:r>
              <a:rPr lang="sv-SE" dirty="0"/>
              <a:t> </a:t>
            </a:r>
            <a:r>
              <a:rPr lang="sv-SE" dirty="0" err="1"/>
              <a:t>tallentaaksesi</a:t>
            </a:r>
            <a:r>
              <a:rPr lang="sv-SE" dirty="0"/>
              <a:t> tai </a:t>
            </a:r>
            <a:r>
              <a:rPr lang="sv-SE" dirty="0" err="1"/>
              <a:t>kopioidaksesi</a:t>
            </a:r>
            <a:r>
              <a:rPr lang="sv-SE" dirty="0"/>
              <a:t> </a:t>
            </a:r>
            <a:r>
              <a:rPr lang="sv-SE" dirty="0" err="1"/>
              <a:t>kuvan</a:t>
            </a:r>
            <a:r>
              <a:rPr lang="sv-SE" dirty="0"/>
              <a:t> (ja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liittää</a:t>
            </a:r>
            <a:r>
              <a:rPr lang="sv-SE" dirty="0"/>
              <a:t> sen </a:t>
            </a:r>
            <a:r>
              <a:rPr lang="sv-SE" dirty="0" err="1"/>
              <a:t>ladattuun</a:t>
            </a:r>
            <a:r>
              <a:rPr lang="sv-SE" dirty="0"/>
              <a:t> </a:t>
            </a:r>
            <a:r>
              <a:rPr lang="sv-SE" dirty="0" err="1"/>
              <a:t>tulostusmalliin</a:t>
            </a:r>
            <a:r>
              <a:rPr lang="sv-SE" dirty="0"/>
              <a:t>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Vaihtoehtoisesti</a:t>
            </a:r>
            <a:r>
              <a:rPr lang="sv-SE" dirty="0"/>
              <a:t> </a:t>
            </a: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linkkiä</a:t>
            </a:r>
            <a:r>
              <a:rPr lang="sv-SE" dirty="0"/>
              <a:t> ja kuva </a:t>
            </a:r>
            <a:r>
              <a:rPr lang="sv-SE" dirty="0" err="1"/>
              <a:t>ladataan</a:t>
            </a:r>
            <a:r>
              <a:rPr lang="sv-SE" dirty="0"/>
              <a:t> </a:t>
            </a:r>
            <a:r>
              <a:rPr lang="sv-SE" dirty="0" err="1"/>
              <a:t>suoraan</a:t>
            </a:r>
            <a:r>
              <a:rPr lang="sv-SE" dirty="0"/>
              <a:t> </a:t>
            </a:r>
            <a:r>
              <a:rPr lang="sv-SE" dirty="0" err="1"/>
              <a:t>tietokoneellesi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3564133-264B-A9F1-5CBD-8A1DAF81CC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970"/>
          <a:stretch/>
        </p:blipFill>
        <p:spPr>
          <a:xfrm>
            <a:off x="519112" y="4142395"/>
            <a:ext cx="6230588" cy="335309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D41D6E-3D37-6B02-C7FA-550FBCA73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1525588"/>
            <a:ext cx="6521450" cy="1361991"/>
          </a:xfrm>
        </p:spPr>
        <p:txBody>
          <a:bodyPr/>
          <a:lstStyle/>
          <a:p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asettelu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5E01D7E-02E9-89F4-108A-B0F3640A3884}"/>
              </a:ext>
            </a:extLst>
          </p:cNvPr>
          <p:cNvSpPr txBox="1">
            <a:spLocks/>
          </p:cNvSpPr>
          <p:nvPr/>
        </p:nvSpPr>
        <p:spPr>
          <a:xfrm>
            <a:off x="519112" y="2659436"/>
            <a:ext cx="6520220" cy="96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41755" indent="-141755" algn="l" defTabSz="567019" rtl="0" eaLnBrk="1" latinLnBrk="0" hangingPunct="1">
              <a:lnSpc>
                <a:spcPct val="90000"/>
              </a:lnSpc>
              <a:spcBef>
                <a:spcPts val="620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5265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Calibri" panose="020F0502020204030204" pitchFamily="34" charset="0"/>
              <a:buChar char="–"/>
              <a:defRPr sz="1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774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92284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Calibri" panose="020F0502020204030204" pitchFamily="34" charset="0"/>
              <a:buChar char="–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5794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9303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42813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26323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09833" indent="-141755" algn="l" defTabSz="567019" rtl="0" eaLnBrk="1" latinLnBrk="0" hangingPunct="1">
              <a:lnSpc>
                <a:spcPct val="90000"/>
              </a:lnSpc>
              <a:spcBef>
                <a:spcPts val="310"/>
              </a:spcBef>
              <a:buFont typeface="Arial" panose="020B0604020202020204" pitchFamily="34" charset="0"/>
              <a:buChar char="•"/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Lisää sivu, tai vaihda asettelu vaihtoehdoista</a:t>
            </a:r>
          </a:p>
          <a:p>
            <a:r>
              <a:rPr lang="sv-SE"/>
              <a:t>Poista tämä sivu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3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asettelu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A319E0C-F27B-E9CD-47B7-F93C702E1C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6E4711A-BDFD-11AE-1EAE-8A45B1A6A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6C41ED-EA0E-8C56-C2F9-B0A7A46DB5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9DF89D5-5209-7486-089C-8DD1EE3C324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349936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1586DA-55DE-D81D-4A4B-FA81ABAD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Valitse asettelu</a:t>
            </a:r>
            <a:endParaRPr lang="en-SE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8799160-6137-1166-657C-ECC7C3086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09767FD-1602-214B-292A-D2B86030CB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7C1B0E3-C314-C7D5-E74C-817C7BD56B7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96BA8E5-EF95-779B-35B1-6FA290725B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19FB6C-4BA5-B71D-958A-63C3D4B837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B890E7-216E-D453-4122-BEAC548A34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E7F6F2D-1AA8-5C54-5700-9C4E59844F0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8BEFE766-8B04-70A6-80D6-AE4F1D9776B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A3405E2E-8C1F-C9EC-D726-669A3B7C91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E37809D-7AFC-46DE-362E-5C0C76CBF0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859A546-17A9-1878-C595-D5E3C509780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7DC938D-DB9C-35DE-19CD-0C0953FCD5F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7662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asettelu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E35C75-A71F-6EC3-DF06-702FF40630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17CF681-4E38-B308-DCE9-6A4CB5FC330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F163BB2-BEA5-BBA4-8F0A-7AF0A3EA5C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5FE3B-143D-57EB-1D26-33ED4898842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3DF3F42-C806-6BAE-F275-D76F18645A6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F8A532A-2A6B-9B3D-E2D4-5576EABB170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E8D7B28-0524-FB53-0874-0DECEC512AB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9B349CF-A5FF-41A1-FEAC-65B35AF435D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A1C5C-CB59-0CDA-CF95-B2CB189C887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904900623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Navina 2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142</Words>
  <Application>Microsoft Office PowerPoint</Application>
  <PresentationFormat>Custom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19</vt:i4>
      </vt:variant>
      <vt:variant>
        <vt:lpstr>Slide Titles</vt:lpstr>
      </vt:variant>
      <vt:variant>
        <vt:i4>6</vt:i4>
      </vt:variant>
    </vt:vector>
  </HeadingPairs>
  <TitlesOfParts>
    <vt:vector size="28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Navina 2</vt:lpstr>
      <vt:lpstr>PowerPoint Presentation</vt:lpstr>
      <vt:lpstr>Tervetuloa kuvapankkiin, jonka keskiössä ovat lapset ja suolihuuhtelu!</vt:lpstr>
      <vt:lpstr>Valitse asettelu</vt:lpstr>
      <vt:lpstr>Valitse asettelu</vt:lpstr>
      <vt:lpstr>Valitse asettelu</vt:lpstr>
      <vt:lpstr>Valitse asettelu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2023-11-08T17:10:24Z</dcterms:modified>
</cp:coreProperties>
</file>