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62" r:id="rId1"/>
  </p:sldMasterIdLst>
  <p:notesMasterIdLst>
    <p:notesMasterId r:id="rId6"/>
  </p:notesMasterIdLst>
  <p:handoutMasterIdLst>
    <p:handoutMasterId r:id="rId7"/>
  </p:handoutMasterIdLst>
  <p:sldIdLst>
    <p:sldId id="259" r:id="rId2"/>
    <p:sldId id="264" r:id="rId3"/>
    <p:sldId id="263" r:id="rId4"/>
    <p:sldId id="265" r:id="rId5"/>
  </p:sldIdLst>
  <p:sldSz cx="7559675" cy="1069181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5182"/>
    <a:srgbClr val="26132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4403" autoAdjust="0"/>
  </p:normalViewPr>
  <p:slideViewPr>
    <p:cSldViewPr snapToGrid="0">
      <p:cViewPr varScale="1">
        <p:scale>
          <a:sx n="69" d="100"/>
          <a:sy n="69" d="100"/>
        </p:scale>
        <p:origin x="2448" y="66"/>
      </p:cViewPr>
      <p:guideLst/>
    </p:cSldViewPr>
  </p:slideViewPr>
  <p:notesTextViewPr>
    <p:cViewPr>
      <p:scale>
        <a:sx n="3" d="2"/>
        <a:sy n="3" d="2"/>
      </p:scale>
      <p:origin x="0" y="0"/>
    </p:cViewPr>
  </p:notesTextViewPr>
  <p:sorterViewPr>
    <p:cViewPr>
      <p:scale>
        <a:sx n="90" d="100"/>
        <a:sy n="90" d="100"/>
      </p:scale>
      <p:origin x="0" y="-1074"/>
    </p:cViewPr>
  </p:sorterViewPr>
  <p:notesViewPr>
    <p:cSldViewPr snapToGrid="0">
      <p:cViewPr varScale="1">
        <p:scale>
          <a:sx n="65" d="100"/>
          <a:sy n="65" d="100"/>
        </p:scale>
        <p:origin x="2405"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381AF-414B-4BCE-81A4-0A6F75BC8A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EDCD517-567C-4648-9668-0EBA35311F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12A7FB-C3E4-458E-9330-FFDA791D709E}" type="datetimeFigureOut">
              <a:rPr lang="en-US" smtClean="0"/>
              <a:t>2/15/2024</a:t>
            </a:fld>
            <a:endParaRPr lang="en-US"/>
          </a:p>
        </p:txBody>
      </p:sp>
      <p:sp>
        <p:nvSpPr>
          <p:cNvPr id="4" name="Footer Placeholder 3">
            <a:extLst>
              <a:ext uri="{FF2B5EF4-FFF2-40B4-BE49-F238E27FC236}">
                <a16:creationId xmlns:a16="http://schemas.microsoft.com/office/drawing/2014/main" id="{57DAF626-C698-4274-9FEF-5ECB8FF10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428C017-EF8A-4E22-B17A-061898A4FD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A915D19-1439-4187-8EFF-F3A149298D40}" type="slidenum">
              <a:rPr lang="en-US" smtClean="0"/>
              <a:t>‹N›</a:t>
            </a:fld>
            <a:endParaRPr lang="en-US"/>
          </a:p>
        </p:txBody>
      </p:sp>
    </p:spTree>
    <p:extLst>
      <p:ext uri="{BB962C8B-B14F-4D97-AF65-F5344CB8AC3E}">
        <p14:creationId xmlns:p14="http://schemas.microsoft.com/office/powerpoint/2010/main" val="3556281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2/15/2024</a:t>
            </a:fld>
            <a:endParaRPr lang="en-US"/>
          </a:p>
        </p:txBody>
      </p:sp>
      <p:sp>
        <p:nvSpPr>
          <p:cNvPr id="4" name="Platshållare för bildobjekt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‹N›</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086E72CF-7AF3-403D-ACEA-B171F246F574}"/>
              </a:ext>
            </a:extLst>
          </p:cNvPr>
          <p:cNvSpPr>
            <a:spLocks noGrp="1"/>
          </p:cNvSpPr>
          <p:nvPr>
            <p:ph type="ctrTitle" hasCustomPrompt="1"/>
          </p:nvPr>
        </p:nvSpPr>
        <p:spPr>
          <a:xfrm>
            <a:off x="944960" y="1749795"/>
            <a:ext cx="5669756" cy="3722335"/>
          </a:xfrm>
        </p:spPr>
        <p:txBody>
          <a:bodyPr anchor="b">
            <a:normAutofit/>
          </a:bodyPr>
          <a:lstStyle>
            <a:lvl1pPr algn="ctr">
              <a:defRPr sz="3349" cap="all" baseline="0">
                <a:latin typeface="+mj-lt"/>
              </a:defRPr>
            </a:lvl1pPr>
          </a:lstStyle>
          <a:p>
            <a:r>
              <a:rPr lang="en-US" dirty="0"/>
              <a:t>Click to edit </a:t>
            </a:r>
            <a:br>
              <a:rPr lang="en-US" dirty="0"/>
            </a:br>
            <a:r>
              <a:rPr lang="en-US" dirty="0"/>
              <a:t>Master title style</a:t>
            </a:r>
          </a:p>
        </p:txBody>
      </p:sp>
      <p:sp>
        <p:nvSpPr>
          <p:cNvPr id="3" name="Subtitle">
            <a:extLst>
              <a:ext uri="{FF2B5EF4-FFF2-40B4-BE49-F238E27FC236}">
                <a16:creationId xmlns:a16="http://schemas.microsoft.com/office/drawing/2014/main" id="{5ABC3E57-27E3-4729-9159-D91256DB93B0}"/>
              </a:ext>
            </a:extLst>
          </p:cNvPr>
          <p:cNvSpPr>
            <a:spLocks noGrp="1"/>
          </p:cNvSpPr>
          <p:nvPr>
            <p:ph type="subTitle" idx="1"/>
          </p:nvPr>
        </p:nvSpPr>
        <p:spPr>
          <a:xfrm>
            <a:off x="944960" y="5615678"/>
            <a:ext cx="5669756" cy="2581379"/>
          </a:xfrm>
        </p:spPr>
        <p:txBody>
          <a:bodyPr/>
          <a:lstStyle>
            <a:lvl1pPr marL="0" indent="0" algn="ctr">
              <a:buNone/>
              <a:defRPr sz="1488"/>
            </a:lvl1pPr>
            <a:lvl2pPr marL="283510" indent="0" algn="ctr">
              <a:buNone/>
              <a:defRPr sz="1240"/>
            </a:lvl2pPr>
            <a:lvl3pPr marL="567019" indent="0" algn="ctr">
              <a:buNone/>
              <a:defRPr sz="1116"/>
            </a:lvl3pPr>
            <a:lvl4pPr marL="850529" indent="0" algn="ctr">
              <a:buNone/>
              <a:defRPr sz="992"/>
            </a:lvl4pPr>
            <a:lvl5pPr marL="1134039" indent="0" algn="ctr">
              <a:buNone/>
              <a:defRPr sz="992"/>
            </a:lvl5pPr>
            <a:lvl6pPr marL="1417549" indent="0" algn="ctr">
              <a:buNone/>
              <a:defRPr sz="992"/>
            </a:lvl6pPr>
            <a:lvl7pPr marL="1701058" indent="0" algn="ctr">
              <a:buNone/>
              <a:defRPr sz="992"/>
            </a:lvl7pPr>
            <a:lvl8pPr marL="1984568" indent="0" algn="ctr">
              <a:buNone/>
              <a:defRPr sz="992"/>
            </a:lvl8pPr>
            <a:lvl9pPr marL="2268078" indent="0" algn="ctr">
              <a:buNone/>
              <a:defRPr sz="992"/>
            </a:lvl9pPr>
          </a:lstStyle>
          <a:p>
            <a:r>
              <a:rPr lang="en-US"/>
              <a:t>Click to edit Master subtitle style</a:t>
            </a:r>
            <a:endParaRPr lang="en-US" dirty="0"/>
          </a:p>
        </p:txBody>
      </p:sp>
    </p:spTree>
    <p:extLst>
      <p:ext uri="{BB962C8B-B14F-4D97-AF65-F5344CB8AC3E}">
        <p14:creationId xmlns:p14="http://schemas.microsoft.com/office/powerpoint/2010/main" val="2993672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3096000" cy="3384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3943948" y="2535345"/>
            <a:ext cx="3096000" cy="3384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6167019"/>
            <a:ext cx="3096000" cy="3384000"/>
          </a:xfrm>
        </p:spPr>
        <p:txBody>
          <a:bodyPr/>
          <a:lstStyle/>
          <a:p>
            <a:endParaRPr lang="en-US" dirty="0"/>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3943948" y="6167019"/>
            <a:ext cx="3096000" cy="3384000"/>
          </a:xfrm>
        </p:spPr>
        <p:txBody>
          <a:bodyPr/>
          <a:lstStyle/>
          <a:p>
            <a:endParaRPr lang="en-US"/>
          </a:p>
        </p:txBody>
      </p:sp>
    </p:spTree>
    <p:extLst>
      <p:ext uri="{BB962C8B-B14F-4D97-AF65-F5344CB8AC3E}">
        <p14:creationId xmlns:p14="http://schemas.microsoft.com/office/powerpoint/2010/main" val="3313070507"/>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535345"/>
            <a:ext cx="1980000" cy="2268000"/>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535345"/>
            <a:ext cx="1980000" cy="2268000"/>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535345"/>
            <a:ext cx="1980000" cy="2268000"/>
          </a:xfrm>
        </p:spPr>
        <p:txBody>
          <a:bodyPr/>
          <a:lstStyle/>
          <a:p>
            <a:endParaRPr lang="en-US"/>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4965237"/>
            <a:ext cx="1980000" cy="2268000"/>
          </a:xfrm>
        </p:spPr>
        <p:txBody>
          <a:bodyPr/>
          <a:lstStyle/>
          <a:p>
            <a:endParaRPr lang="en-US" dirty="0"/>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4965237"/>
            <a:ext cx="1980000" cy="2268000"/>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4965237"/>
            <a:ext cx="1980000" cy="2268000"/>
          </a:xfrm>
        </p:spPr>
        <p:txBody>
          <a:bodyPr/>
          <a:lstStyle/>
          <a:p>
            <a:endParaRPr lang="en-US"/>
          </a:p>
        </p:txBody>
      </p:sp>
      <p:sp>
        <p:nvSpPr>
          <p:cNvPr id="18" name="Picture Placeholder 4">
            <a:extLst>
              <a:ext uri="{FF2B5EF4-FFF2-40B4-BE49-F238E27FC236}">
                <a16:creationId xmlns:a16="http://schemas.microsoft.com/office/drawing/2014/main" id="{0D6826A6-BD8C-451B-91DA-7D7F1D21BD01}"/>
              </a:ext>
            </a:extLst>
          </p:cNvPr>
          <p:cNvSpPr>
            <a:spLocks noGrp="1"/>
          </p:cNvSpPr>
          <p:nvPr>
            <p:ph type="pic" sz="quarter" idx="19"/>
          </p:nvPr>
        </p:nvSpPr>
        <p:spPr>
          <a:xfrm>
            <a:off x="519113" y="7395130"/>
            <a:ext cx="1980000" cy="2268000"/>
          </a:xfrm>
        </p:spPr>
        <p:txBody>
          <a:bodyPr/>
          <a:lstStyle/>
          <a:p>
            <a:endParaRPr lang="en-US"/>
          </a:p>
        </p:txBody>
      </p:sp>
      <p:sp>
        <p:nvSpPr>
          <p:cNvPr id="19" name="Picture Placeholder 4">
            <a:extLst>
              <a:ext uri="{FF2B5EF4-FFF2-40B4-BE49-F238E27FC236}">
                <a16:creationId xmlns:a16="http://schemas.microsoft.com/office/drawing/2014/main" id="{D8DE8BE2-1C28-470A-AC32-638AE1EE3006}"/>
              </a:ext>
            </a:extLst>
          </p:cNvPr>
          <p:cNvSpPr>
            <a:spLocks noGrp="1"/>
          </p:cNvSpPr>
          <p:nvPr>
            <p:ph type="pic" sz="quarter" idx="20"/>
          </p:nvPr>
        </p:nvSpPr>
        <p:spPr>
          <a:xfrm>
            <a:off x="2789530" y="7395130"/>
            <a:ext cx="1980000" cy="2268000"/>
          </a:xfrm>
        </p:spPr>
        <p:txBody>
          <a:bodyPr/>
          <a:lstStyle/>
          <a:p>
            <a:endParaRPr lang="en-US"/>
          </a:p>
        </p:txBody>
      </p:sp>
      <p:sp>
        <p:nvSpPr>
          <p:cNvPr id="20" name="Picture Placeholder 4">
            <a:extLst>
              <a:ext uri="{FF2B5EF4-FFF2-40B4-BE49-F238E27FC236}">
                <a16:creationId xmlns:a16="http://schemas.microsoft.com/office/drawing/2014/main" id="{8FA0BBE0-F383-4BDC-997A-DD43B6636D4B}"/>
              </a:ext>
            </a:extLst>
          </p:cNvPr>
          <p:cNvSpPr>
            <a:spLocks noGrp="1"/>
          </p:cNvSpPr>
          <p:nvPr>
            <p:ph type="pic" sz="quarter" idx="21"/>
          </p:nvPr>
        </p:nvSpPr>
        <p:spPr>
          <a:xfrm>
            <a:off x="5059948" y="7395130"/>
            <a:ext cx="1980000" cy="2268000"/>
          </a:xfrm>
        </p:spPr>
        <p:txBody>
          <a:bodyPr/>
          <a:lstStyle/>
          <a:p>
            <a:endParaRPr lang="en-US"/>
          </a:p>
        </p:txBody>
      </p:sp>
    </p:spTree>
    <p:extLst>
      <p:ext uri="{BB962C8B-B14F-4D97-AF65-F5344CB8AC3E}">
        <p14:creationId xmlns:p14="http://schemas.microsoft.com/office/powerpoint/2010/main" val="4013634448"/>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F021C88-7CC9-4AC2-8D5D-5B6175D9D576}"/>
              </a:ext>
            </a:extLst>
          </p:cNvPr>
          <p:cNvSpPr>
            <a:spLocks noGrp="1"/>
          </p:cNvSpPr>
          <p:nvPr>
            <p:ph type="title"/>
          </p:nvPr>
        </p:nvSpPr>
        <p:spPr>
          <a:xfrm>
            <a:off x="519728" y="1525965"/>
            <a:ext cx="6520220" cy="903725"/>
          </a:xfrm>
        </p:spPr>
        <p:txBody>
          <a:bodyPr/>
          <a:lstStyle>
            <a:lvl1pPr>
              <a:defRPr/>
            </a:lvl1pPr>
          </a:lstStyle>
          <a:p>
            <a:r>
              <a:rPr lang="en-US" dirty="0"/>
              <a:t>Click to edit Master title style</a:t>
            </a:r>
          </a:p>
        </p:txBody>
      </p:sp>
      <p:sp>
        <p:nvSpPr>
          <p:cNvPr id="5" name="Picture Placeholder 4">
            <a:extLst>
              <a:ext uri="{FF2B5EF4-FFF2-40B4-BE49-F238E27FC236}">
                <a16:creationId xmlns:a16="http://schemas.microsoft.com/office/drawing/2014/main" id="{5D49AD31-71B4-42C6-B715-70C5FE96349F}"/>
              </a:ext>
            </a:extLst>
          </p:cNvPr>
          <p:cNvSpPr>
            <a:spLocks noGrp="1"/>
          </p:cNvSpPr>
          <p:nvPr>
            <p:ph type="pic" sz="quarter" idx="10"/>
          </p:nvPr>
        </p:nvSpPr>
        <p:spPr>
          <a:xfrm>
            <a:off x="519113" y="2731288"/>
            <a:ext cx="1980000" cy="2376487"/>
          </a:xfrm>
        </p:spPr>
        <p:txBody>
          <a:bodyPr/>
          <a:lstStyle/>
          <a:p>
            <a:endParaRPr lang="en-US"/>
          </a:p>
        </p:txBody>
      </p:sp>
      <p:sp>
        <p:nvSpPr>
          <p:cNvPr id="6" name="Picture Placeholder 4">
            <a:extLst>
              <a:ext uri="{FF2B5EF4-FFF2-40B4-BE49-F238E27FC236}">
                <a16:creationId xmlns:a16="http://schemas.microsoft.com/office/drawing/2014/main" id="{D5FA5DDC-D945-4A56-814B-9873CA728235}"/>
              </a:ext>
            </a:extLst>
          </p:cNvPr>
          <p:cNvSpPr>
            <a:spLocks noGrp="1"/>
          </p:cNvSpPr>
          <p:nvPr>
            <p:ph type="pic" sz="quarter" idx="11"/>
          </p:nvPr>
        </p:nvSpPr>
        <p:spPr>
          <a:xfrm>
            <a:off x="2789530" y="2731288"/>
            <a:ext cx="1980000" cy="2376487"/>
          </a:xfrm>
        </p:spPr>
        <p:txBody>
          <a:bodyPr/>
          <a:lstStyle/>
          <a:p>
            <a:endParaRPr lang="en-US"/>
          </a:p>
        </p:txBody>
      </p:sp>
      <p:sp>
        <p:nvSpPr>
          <p:cNvPr id="7" name="Picture Placeholder 4">
            <a:extLst>
              <a:ext uri="{FF2B5EF4-FFF2-40B4-BE49-F238E27FC236}">
                <a16:creationId xmlns:a16="http://schemas.microsoft.com/office/drawing/2014/main" id="{DDAE52BE-180F-4DF8-9B28-CCFFAD76AC9A}"/>
              </a:ext>
            </a:extLst>
          </p:cNvPr>
          <p:cNvSpPr>
            <a:spLocks noGrp="1"/>
          </p:cNvSpPr>
          <p:nvPr>
            <p:ph type="pic" sz="quarter" idx="12"/>
          </p:nvPr>
        </p:nvSpPr>
        <p:spPr>
          <a:xfrm>
            <a:off x="5059948" y="2731288"/>
            <a:ext cx="1980000" cy="2376487"/>
          </a:xfrm>
        </p:spPr>
        <p:txBody>
          <a:bodyPr/>
          <a:lstStyle/>
          <a:p>
            <a:endParaRPr lang="en-US"/>
          </a:p>
        </p:txBody>
      </p:sp>
      <p:sp>
        <p:nvSpPr>
          <p:cNvPr id="9" name="Text Placeholder 8">
            <a:extLst>
              <a:ext uri="{FF2B5EF4-FFF2-40B4-BE49-F238E27FC236}">
                <a16:creationId xmlns:a16="http://schemas.microsoft.com/office/drawing/2014/main" id="{F6D17362-B1EB-47BF-9CEC-734D9C4BB987}"/>
              </a:ext>
            </a:extLst>
          </p:cNvPr>
          <p:cNvSpPr>
            <a:spLocks noGrp="1"/>
          </p:cNvSpPr>
          <p:nvPr>
            <p:ph type="body" sz="quarter" idx="13"/>
          </p:nvPr>
        </p:nvSpPr>
        <p:spPr>
          <a:xfrm>
            <a:off x="519113" y="5225824"/>
            <a:ext cx="1979612" cy="600075"/>
          </a:xfrm>
        </p:spPr>
        <p:txBody>
          <a:bodyPr>
            <a:normAutofit/>
          </a:bodyPr>
          <a:lstStyle>
            <a:lvl1pPr marL="0" indent="0">
              <a:buNone/>
              <a:defRPr sz="1200"/>
            </a:lvl1pPr>
          </a:lstStyle>
          <a:p>
            <a:pPr lvl="0"/>
            <a:r>
              <a:rPr lang="en-US" dirty="0"/>
              <a:t>Click to edit Master text styles</a:t>
            </a:r>
          </a:p>
        </p:txBody>
      </p:sp>
      <p:sp>
        <p:nvSpPr>
          <p:cNvPr id="10" name="Text Placeholder 8">
            <a:extLst>
              <a:ext uri="{FF2B5EF4-FFF2-40B4-BE49-F238E27FC236}">
                <a16:creationId xmlns:a16="http://schemas.microsoft.com/office/drawing/2014/main" id="{F59025B4-20DD-411A-A7E9-1EDB9103F996}"/>
              </a:ext>
            </a:extLst>
          </p:cNvPr>
          <p:cNvSpPr>
            <a:spLocks noGrp="1"/>
          </p:cNvSpPr>
          <p:nvPr>
            <p:ph type="body" sz="quarter" idx="14"/>
          </p:nvPr>
        </p:nvSpPr>
        <p:spPr>
          <a:xfrm>
            <a:off x="2789530" y="5225824"/>
            <a:ext cx="1979612" cy="600075"/>
          </a:xfrm>
        </p:spPr>
        <p:txBody>
          <a:bodyPr>
            <a:normAutofit/>
          </a:bodyPr>
          <a:lstStyle>
            <a:lvl1pPr marL="0" indent="0">
              <a:buNone/>
              <a:defRPr sz="1200"/>
            </a:lvl1pPr>
          </a:lstStyle>
          <a:p>
            <a:pPr lvl="0"/>
            <a:r>
              <a:rPr lang="en-US" dirty="0"/>
              <a:t>Click to edit Master text styles</a:t>
            </a:r>
          </a:p>
        </p:txBody>
      </p:sp>
      <p:sp>
        <p:nvSpPr>
          <p:cNvPr id="11" name="Text Placeholder 8">
            <a:extLst>
              <a:ext uri="{FF2B5EF4-FFF2-40B4-BE49-F238E27FC236}">
                <a16:creationId xmlns:a16="http://schemas.microsoft.com/office/drawing/2014/main" id="{9CDE297A-C5E8-470B-80F0-D099B0028285}"/>
              </a:ext>
            </a:extLst>
          </p:cNvPr>
          <p:cNvSpPr>
            <a:spLocks noGrp="1"/>
          </p:cNvSpPr>
          <p:nvPr>
            <p:ph type="body" sz="quarter" idx="15"/>
          </p:nvPr>
        </p:nvSpPr>
        <p:spPr>
          <a:xfrm>
            <a:off x="5060336" y="5225824"/>
            <a:ext cx="1979612" cy="600075"/>
          </a:xfrm>
        </p:spPr>
        <p:txBody>
          <a:bodyPr>
            <a:normAutofit/>
          </a:bodyPr>
          <a:lstStyle>
            <a:lvl1pPr marL="0" indent="0">
              <a:buNone/>
              <a:defRPr sz="1200"/>
            </a:lvl1pPr>
          </a:lstStyle>
          <a:p>
            <a:pPr lvl="0"/>
            <a:r>
              <a:rPr lang="en-US" dirty="0"/>
              <a:t>Click to edit Master text styles</a:t>
            </a:r>
          </a:p>
        </p:txBody>
      </p:sp>
      <p:sp>
        <p:nvSpPr>
          <p:cNvPr id="12" name="Picture Placeholder 4">
            <a:extLst>
              <a:ext uri="{FF2B5EF4-FFF2-40B4-BE49-F238E27FC236}">
                <a16:creationId xmlns:a16="http://schemas.microsoft.com/office/drawing/2014/main" id="{A05FFDB9-0E66-4C50-BE52-31620D45FD68}"/>
              </a:ext>
            </a:extLst>
          </p:cNvPr>
          <p:cNvSpPr>
            <a:spLocks noGrp="1"/>
          </p:cNvSpPr>
          <p:nvPr>
            <p:ph type="pic" sz="quarter" idx="16"/>
          </p:nvPr>
        </p:nvSpPr>
        <p:spPr>
          <a:xfrm>
            <a:off x="519113" y="5956875"/>
            <a:ext cx="1980000" cy="2376487"/>
          </a:xfrm>
        </p:spPr>
        <p:txBody>
          <a:bodyPr/>
          <a:lstStyle/>
          <a:p>
            <a:endParaRPr lang="en-US"/>
          </a:p>
        </p:txBody>
      </p:sp>
      <p:sp>
        <p:nvSpPr>
          <p:cNvPr id="13" name="Picture Placeholder 4">
            <a:extLst>
              <a:ext uri="{FF2B5EF4-FFF2-40B4-BE49-F238E27FC236}">
                <a16:creationId xmlns:a16="http://schemas.microsoft.com/office/drawing/2014/main" id="{63421E41-71D5-40F1-AF8D-EEC08296C61C}"/>
              </a:ext>
            </a:extLst>
          </p:cNvPr>
          <p:cNvSpPr>
            <a:spLocks noGrp="1"/>
          </p:cNvSpPr>
          <p:nvPr>
            <p:ph type="pic" sz="quarter" idx="17"/>
          </p:nvPr>
        </p:nvSpPr>
        <p:spPr>
          <a:xfrm>
            <a:off x="2789530" y="5956875"/>
            <a:ext cx="1980000" cy="2376487"/>
          </a:xfrm>
        </p:spPr>
        <p:txBody>
          <a:bodyPr/>
          <a:lstStyle/>
          <a:p>
            <a:endParaRPr lang="en-US"/>
          </a:p>
        </p:txBody>
      </p:sp>
      <p:sp>
        <p:nvSpPr>
          <p:cNvPr id="14" name="Picture Placeholder 4">
            <a:extLst>
              <a:ext uri="{FF2B5EF4-FFF2-40B4-BE49-F238E27FC236}">
                <a16:creationId xmlns:a16="http://schemas.microsoft.com/office/drawing/2014/main" id="{DE8BD49C-C85A-48BB-8A21-D04D2675D3EB}"/>
              </a:ext>
            </a:extLst>
          </p:cNvPr>
          <p:cNvSpPr>
            <a:spLocks noGrp="1"/>
          </p:cNvSpPr>
          <p:nvPr>
            <p:ph type="pic" sz="quarter" idx="18"/>
          </p:nvPr>
        </p:nvSpPr>
        <p:spPr>
          <a:xfrm>
            <a:off x="5059948" y="5956875"/>
            <a:ext cx="1980000" cy="2376487"/>
          </a:xfrm>
        </p:spPr>
        <p:txBody>
          <a:bodyPr/>
          <a:lstStyle/>
          <a:p>
            <a:endParaRPr lang="en-US"/>
          </a:p>
        </p:txBody>
      </p:sp>
      <p:sp>
        <p:nvSpPr>
          <p:cNvPr id="15" name="Text Placeholder 8">
            <a:extLst>
              <a:ext uri="{FF2B5EF4-FFF2-40B4-BE49-F238E27FC236}">
                <a16:creationId xmlns:a16="http://schemas.microsoft.com/office/drawing/2014/main" id="{88B04981-D77D-4658-B9F4-E8D84D06D72B}"/>
              </a:ext>
            </a:extLst>
          </p:cNvPr>
          <p:cNvSpPr>
            <a:spLocks noGrp="1"/>
          </p:cNvSpPr>
          <p:nvPr>
            <p:ph type="body" sz="quarter" idx="19"/>
          </p:nvPr>
        </p:nvSpPr>
        <p:spPr>
          <a:xfrm>
            <a:off x="519113" y="8451411"/>
            <a:ext cx="1979612" cy="600075"/>
          </a:xfrm>
        </p:spPr>
        <p:txBody>
          <a:bodyPr>
            <a:normAutofit/>
          </a:bodyPr>
          <a:lstStyle>
            <a:lvl1pPr marL="0" indent="0">
              <a:buNone/>
              <a:defRPr sz="1200"/>
            </a:lvl1pPr>
          </a:lstStyle>
          <a:p>
            <a:pPr lvl="0"/>
            <a:r>
              <a:rPr lang="en-US" dirty="0"/>
              <a:t>Click to edit Master text styles</a:t>
            </a:r>
          </a:p>
        </p:txBody>
      </p:sp>
      <p:sp>
        <p:nvSpPr>
          <p:cNvPr id="16" name="Text Placeholder 8">
            <a:extLst>
              <a:ext uri="{FF2B5EF4-FFF2-40B4-BE49-F238E27FC236}">
                <a16:creationId xmlns:a16="http://schemas.microsoft.com/office/drawing/2014/main" id="{E952060F-F74A-4BEB-AC05-0D8D0B4FF2FA}"/>
              </a:ext>
            </a:extLst>
          </p:cNvPr>
          <p:cNvSpPr>
            <a:spLocks noGrp="1"/>
          </p:cNvSpPr>
          <p:nvPr>
            <p:ph type="body" sz="quarter" idx="20"/>
          </p:nvPr>
        </p:nvSpPr>
        <p:spPr>
          <a:xfrm>
            <a:off x="2789530" y="8451411"/>
            <a:ext cx="1979612" cy="600075"/>
          </a:xfrm>
        </p:spPr>
        <p:txBody>
          <a:bodyPr>
            <a:normAutofit/>
          </a:bodyPr>
          <a:lstStyle>
            <a:lvl1pPr marL="0" indent="0">
              <a:buNone/>
              <a:defRPr sz="1200"/>
            </a:lvl1pPr>
          </a:lstStyle>
          <a:p>
            <a:pPr lvl="0"/>
            <a:r>
              <a:rPr lang="en-US" dirty="0"/>
              <a:t>Click to edit Master text styles</a:t>
            </a:r>
          </a:p>
        </p:txBody>
      </p:sp>
      <p:sp>
        <p:nvSpPr>
          <p:cNvPr id="17" name="Text Placeholder 8">
            <a:extLst>
              <a:ext uri="{FF2B5EF4-FFF2-40B4-BE49-F238E27FC236}">
                <a16:creationId xmlns:a16="http://schemas.microsoft.com/office/drawing/2014/main" id="{F5ECCCC3-1B43-43D8-B1A8-649BC634352E}"/>
              </a:ext>
            </a:extLst>
          </p:cNvPr>
          <p:cNvSpPr>
            <a:spLocks noGrp="1"/>
          </p:cNvSpPr>
          <p:nvPr>
            <p:ph type="body" sz="quarter" idx="21"/>
          </p:nvPr>
        </p:nvSpPr>
        <p:spPr>
          <a:xfrm>
            <a:off x="5060336" y="8451411"/>
            <a:ext cx="1979612" cy="600075"/>
          </a:xfrm>
        </p:spPr>
        <p:txBody>
          <a:bodyPr>
            <a:normAutofit/>
          </a:bodyPr>
          <a:lstStyle>
            <a:lvl1pPr marL="0" indent="0">
              <a:buNone/>
              <a:defRPr sz="1200"/>
            </a:lvl1pPr>
          </a:lstStyle>
          <a:p>
            <a:pPr lvl="0"/>
            <a:r>
              <a:rPr lang="en-US" dirty="0"/>
              <a:t>Click to edit Master text styles</a:t>
            </a:r>
          </a:p>
        </p:txBody>
      </p:sp>
    </p:spTree>
    <p:extLst>
      <p:ext uri="{BB962C8B-B14F-4D97-AF65-F5344CB8AC3E}">
        <p14:creationId xmlns:p14="http://schemas.microsoft.com/office/powerpoint/2010/main" val="38097646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1_">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56B2E-FCE8-49B9-A9F5-6FA79D72BB07}"/>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8521F4A6-3C76-40A5-8522-E5E7AB635974}"/>
              </a:ext>
            </a:extLst>
          </p:cNvPr>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246087-BFFE-4E70-9687-0F640CEADF46}"/>
              </a:ext>
            </a:extLst>
          </p:cNvPr>
          <p:cNvSpPr>
            <a:spLocks noGrp="1"/>
          </p:cNvSpPr>
          <p:nvPr>
            <p:ph type="dt" sz="half" idx="10"/>
          </p:nvPr>
        </p:nvSpPr>
        <p:spPr/>
        <p:txBody>
          <a:bodyPr/>
          <a:lstStyle/>
          <a:p>
            <a:fld id="{1FF767C6-9EAF-4BD0-B0B8-88612D87B2A0}" type="datetimeFigureOut">
              <a:rPr lang="en-US" smtClean="0"/>
              <a:t>2/15/2024</a:t>
            </a:fld>
            <a:endParaRPr lang="en-US"/>
          </a:p>
        </p:txBody>
      </p:sp>
      <p:sp>
        <p:nvSpPr>
          <p:cNvPr id="5" name="Footer Placeholder 4">
            <a:extLst>
              <a:ext uri="{FF2B5EF4-FFF2-40B4-BE49-F238E27FC236}">
                <a16:creationId xmlns:a16="http://schemas.microsoft.com/office/drawing/2014/main" id="{A7E98F8F-A351-4461-B415-D6FA4FAAC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C5B824-F7EC-4C64-A84A-81A4345E4E9C}"/>
              </a:ext>
            </a:extLst>
          </p:cNvPr>
          <p:cNvSpPr>
            <a:spLocks noGrp="1"/>
          </p:cNvSpPr>
          <p:nvPr>
            <p:ph type="sldNum" sz="quarter" idx="12"/>
          </p:nvPr>
        </p:nvSpPr>
        <p:spPr/>
        <p:txBody>
          <a:bodyPr/>
          <a:lstStyle/>
          <a:p>
            <a:fld id="{CE30049C-B34D-4B75-8258-919E0E2C78C2}" type="slidenum">
              <a:rPr lang="en-US" smtClean="0"/>
              <a:t>‹N›</a:t>
            </a:fld>
            <a:endParaRPr lang="en-US"/>
          </a:p>
        </p:txBody>
      </p:sp>
    </p:spTree>
    <p:extLst>
      <p:ext uri="{BB962C8B-B14F-4D97-AF65-F5344CB8AC3E}">
        <p14:creationId xmlns:p14="http://schemas.microsoft.com/office/powerpoint/2010/main" val="1057503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7817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Color shape">
            <a:extLst>
              <a:ext uri="{FF2B5EF4-FFF2-40B4-BE49-F238E27FC236}">
                <a16:creationId xmlns:a16="http://schemas.microsoft.com/office/drawing/2014/main" id="{9F1937F6-C27A-47D4-9573-50B2E80E8CD4}"/>
              </a:ext>
            </a:extLst>
          </p:cNvPr>
          <p:cNvSpPr/>
          <p:nvPr userDrawn="1"/>
        </p:nvSpPr>
        <p:spPr>
          <a:xfrm flipH="1">
            <a:off x="360000" y="972000"/>
            <a:ext cx="6840000" cy="9360000"/>
          </a:xfrm>
          <a:prstGeom prst="round1Rect">
            <a:avLst>
              <a:gd name="adj" fmla="val 5396"/>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Content">
            <a:extLst>
              <a:ext uri="{FF2B5EF4-FFF2-40B4-BE49-F238E27FC236}">
                <a16:creationId xmlns:a16="http://schemas.microsoft.com/office/drawing/2014/main" id="{28D972C8-5779-4779-A80E-ECE30A3ECB57}"/>
              </a:ext>
            </a:extLst>
          </p:cNvPr>
          <p:cNvSpPr>
            <a:spLocks noGrp="1"/>
          </p:cNvSpPr>
          <p:nvPr>
            <p:ph type="body" idx="1"/>
          </p:nvPr>
        </p:nvSpPr>
        <p:spPr>
          <a:xfrm>
            <a:off x="519728" y="3592556"/>
            <a:ext cx="6520220" cy="6587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a:extLst>
              <a:ext uri="{FF2B5EF4-FFF2-40B4-BE49-F238E27FC236}">
                <a16:creationId xmlns:a16="http://schemas.microsoft.com/office/drawing/2014/main" id="{3D1E63C8-E924-4DF0-82B5-41085E46340F}"/>
              </a:ext>
            </a:extLst>
          </p:cNvPr>
          <p:cNvSpPr>
            <a:spLocks noGrp="1"/>
          </p:cNvSpPr>
          <p:nvPr>
            <p:ph type="title"/>
          </p:nvPr>
        </p:nvSpPr>
        <p:spPr>
          <a:xfrm>
            <a:off x="519728" y="1525966"/>
            <a:ext cx="6520220" cy="19074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8" name="Wellspect">
            <a:extLst>
              <a:ext uri="{FF2B5EF4-FFF2-40B4-BE49-F238E27FC236}">
                <a16:creationId xmlns:a16="http://schemas.microsoft.com/office/drawing/2014/main" id="{C02813BD-E40C-483D-9B5A-46B1DCE44B9E}"/>
              </a:ext>
            </a:extLst>
          </p:cNvPr>
          <p:cNvSpPr>
            <a:spLocks noEditPoints="1"/>
          </p:cNvSpPr>
          <p:nvPr userDrawn="1"/>
        </p:nvSpPr>
        <p:spPr bwMode="auto">
          <a:xfrm>
            <a:off x="5759676" y="437819"/>
            <a:ext cx="1440000" cy="435600"/>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56698" tIns="28349" rIns="56698" bIns="28349" numCol="1" anchor="t" anchorCtr="0" compatLnSpc="1">
            <a:prstTxWarp prst="textNoShape">
              <a:avLst/>
            </a:prstTxWarp>
          </a:bodyPr>
          <a:lstStyle/>
          <a:p>
            <a:endParaRPr lang="en-US" sz="1116" dirty="0"/>
          </a:p>
        </p:txBody>
      </p:sp>
      <p:sp>
        <p:nvSpPr>
          <p:cNvPr id="4" name="Navina">
            <a:extLst>
              <a:ext uri="{FF2B5EF4-FFF2-40B4-BE49-F238E27FC236}">
                <a16:creationId xmlns:a16="http://schemas.microsoft.com/office/drawing/2014/main" id="{192DE274-8C11-22FF-9D6E-2EC501008442}"/>
              </a:ext>
            </a:extLst>
          </p:cNvPr>
          <p:cNvSpPr>
            <a:spLocks noEditPoints="1"/>
          </p:cNvSpPr>
          <p:nvPr userDrawn="1"/>
        </p:nvSpPr>
        <p:spPr bwMode="auto">
          <a:xfrm>
            <a:off x="5736732" y="9862259"/>
            <a:ext cx="1422000" cy="331200"/>
          </a:xfrm>
          <a:custGeom>
            <a:avLst/>
            <a:gdLst>
              <a:gd name="T0" fmla="*/ 425 w 445"/>
              <a:gd name="T1" fmla="*/ 4 h 102"/>
              <a:gd name="T2" fmla="*/ 416 w 445"/>
              <a:gd name="T3" fmla="*/ 7 h 102"/>
              <a:gd name="T4" fmla="*/ 419 w 445"/>
              <a:gd name="T5" fmla="*/ 7 h 102"/>
              <a:gd name="T6" fmla="*/ 436 w 445"/>
              <a:gd name="T7" fmla="*/ 19 h 102"/>
              <a:gd name="T8" fmla="*/ 427 w 445"/>
              <a:gd name="T9" fmla="*/ 23 h 102"/>
              <a:gd name="T10" fmla="*/ 430 w 445"/>
              <a:gd name="T11" fmla="*/ 8 h 102"/>
              <a:gd name="T12" fmla="*/ 437 w 445"/>
              <a:gd name="T13" fmla="*/ 23 h 102"/>
              <a:gd name="T14" fmla="*/ 442 w 445"/>
              <a:gd name="T15" fmla="*/ 11 h 102"/>
              <a:gd name="T16" fmla="*/ 445 w 445"/>
              <a:gd name="T17" fmla="*/ 4 h 102"/>
              <a:gd name="T18" fmla="*/ 366 w 445"/>
              <a:gd name="T19" fmla="*/ 86 h 102"/>
              <a:gd name="T20" fmla="*/ 388 w 445"/>
              <a:gd name="T21" fmla="*/ 65 h 102"/>
              <a:gd name="T22" fmla="*/ 409 w 445"/>
              <a:gd name="T23" fmla="*/ 33 h 102"/>
              <a:gd name="T24" fmla="*/ 360 w 445"/>
              <a:gd name="T25" fmla="*/ 51 h 102"/>
              <a:gd name="T26" fmla="*/ 392 w 445"/>
              <a:gd name="T27" fmla="*/ 49 h 102"/>
              <a:gd name="T28" fmla="*/ 342 w 445"/>
              <a:gd name="T29" fmla="*/ 70 h 102"/>
              <a:gd name="T30" fmla="*/ 377 w 445"/>
              <a:gd name="T31" fmla="*/ 96 h 102"/>
              <a:gd name="T32" fmla="*/ 403 w 445"/>
              <a:gd name="T33" fmla="*/ 86 h 102"/>
              <a:gd name="T34" fmla="*/ 332 w 445"/>
              <a:gd name="T35" fmla="*/ 31 h 102"/>
              <a:gd name="T36" fmla="*/ 293 w 445"/>
              <a:gd name="T37" fmla="*/ 28 h 102"/>
              <a:gd name="T38" fmla="*/ 276 w 445"/>
              <a:gd name="T39" fmla="*/ 40 h 102"/>
              <a:gd name="T40" fmla="*/ 270 w 445"/>
              <a:gd name="T41" fmla="*/ 101 h 102"/>
              <a:gd name="T42" fmla="*/ 290 w 445"/>
              <a:gd name="T43" fmla="*/ 60 h 102"/>
              <a:gd name="T44" fmla="*/ 315 w 445"/>
              <a:gd name="T45" fmla="*/ 50 h 102"/>
              <a:gd name="T46" fmla="*/ 306 w 445"/>
              <a:gd name="T47" fmla="*/ 98 h 102"/>
              <a:gd name="T48" fmla="*/ 326 w 445"/>
              <a:gd name="T49" fmla="*/ 88 h 102"/>
              <a:gd name="T50" fmla="*/ 271 w 445"/>
              <a:gd name="T51" fmla="*/ 10 h 102"/>
              <a:gd name="T52" fmla="*/ 258 w 445"/>
              <a:gd name="T53" fmla="*/ 21 h 102"/>
              <a:gd name="T54" fmla="*/ 237 w 445"/>
              <a:gd name="T55" fmla="*/ 101 h 102"/>
              <a:gd name="T56" fmla="*/ 263 w 445"/>
              <a:gd name="T57" fmla="*/ 40 h 102"/>
              <a:gd name="T58" fmla="*/ 248 w 445"/>
              <a:gd name="T59" fmla="*/ 30 h 102"/>
              <a:gd name="T60" fmla="*/ 198 w 445"/>
              <a:gd name="T61" fmla="*/ 40 h 102"/>
              <a:gd name="T62" fmla="*/ 177 w 445"/>
              <a:gd name="T63" fmla="*/ 44 h 102"/>
              <a:gd name="T64" fmla="*/ 207 w 445"/>
              <a:gd name="T65" fmla="*/ 89 h 102"/>
              <a:gd name="T66" fmla="*/ 230 w 445"/>
              <a:gd name="T67" fmla="*/ 28 h 102"/>
              <a:gd name="T68" fmla="*/ 197 w 445"/>
              <a:gd name="T69" fmla="*/ 78 h 102"/>
              <a:gd name="T70" fmla="*/ 141 w 445"/>
              <a:gd name="T71" fmla="*/ 77 h 102"/>
              <a:gd name="T72" fmla="*/ 114 w 445"/>
              <a:gd name="T73" fmla="*/ 78 h 102"/>
              <a:gd name="T74" fmla="*/ 141 w 445"/>
              <a:gd name="T75" fmla="*/ 77 h 102"/>
              <a:gd name="T76" fmla="*/ 144 w 445"/>
              <a:gd name="T77" fmla="*/ 27 h 102"/>
              <a:gd name="T78" fmla="*/ 124 w 445"/>
              <a:gd name="T79" fmla="*/ 47 h 102"/>
              <a:gd name="T80" fmla="*/ 136 w 445"/>
              <a:gd name="T81" fmla="*/ 54 h 102"/>
              <a:gd name="T82" fmla="*/ 94 w 445"/>
              <a:gd name="T83" fmla="*/ 79 h 102"/>
              <a:gd name="T84" fmla="*/ 137 w 445"/>
              <a:gd name="T85" fmla="*/ 93 h 102"/>
              <a:gd name="T86" fmla="*/ 167 w 445"/>
              <a:gd name="T87" fmla="*/ 56 h 102"/>
              <a:gd name="T88" fmla="*/ 26 w 445"/>
              <a:gd name="T89" fmla="*/ 6 h 102"/>
              <a:gd name="T90" fmla="*/ 3 w 445"/>
              <a:gd name="T91" fmla="*/ 98 h 102"/>
              <a:gd name="T92" fmla="*/ 34 w 445"/>
              <a:gd name="T93" fmla="*/ 46 h 102"/>
              <a:gd name="T94" fmla="*/ 64 w 445"/>
              <a:gd name="T95" fmla="*/ 101 h 102"/>
              <a:gd name="T96" fmla="*/ 99 w 445"/>
              <a:gd name="T97" fmla="*/ 2 h 102"/>
              <a:gd name="T98" fmla="*/ 81 w 445"/>
              <a:gd name="T99" fmla="*/ 14 h 102"/>
              <a:gd name="T100" fmla="*/ 67 w 445"/>
              <a:gd name="T101" fmla="*/ 6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5" h="102">
                <a:moveTo>
                  <a:pt x="419" y="7"/>
                </a:moveTo>
                <a:cubicBezTo>
                  <a:pt x="425" y="7"/>
                  <a:pt x="425" y="7"/>
                  <a:pt x="425" y="7"/>
                </a:cubicBezTo>
                <a:cubicBezTo>
                  <a:pt x="425" y="4"/>
                  <a:pt x="425" y="4"/>
                  <a:pt x="425" y="4"/>
                </a:cubicBezTo>
                <a:cubicBezTo>
                  <a:pt x="410" y="4"/>
                  <a:pt x="410" y="4"/>
                  <a:pt x="410" y="4"/>
                </a:cubicBezTo>
                <a:cubicBezTo>
                  <a:pt x="410" y="7"/>
                  <a:pt x="410" y="7"/>
                  <a:pt x="410" y="7"/>
                </a:cubicBezTo>
                <a:cubicBezTo>
                  <a:pt x="416" y="7"/>
                  <a:pt x="416" y="7"/>
                  <a:pt x="416" y="7"/>
                </a:cubicBezTo>
                <a:cubicBezTo>
                  <a:pt x="416" y="23"/>
                  <a:pt x="416" y="23"/>
                  <a:pt x="416" y="23"/>
                </a:cubicBezTo>
                <a:cubicBezTo>
                  <a:pt x="419" y="23"/>
                  <a:pt x="419" y="23"/>
                  <a:pt x="419" y="23"/>
                </a:cubicBezTo>
                <a:lnTo>
                  <a:pt x="419" y="7"/>
                </a:lnTo>
                <a:close/>
                <a:moveTo>
                  <a:pt x="445" y="4"/>
                </a:moveTo>
                <a:cubicBezTo>
                  <a:pt x="440" y="4"/>
                  <a:pt x="440" y="4"/>
                  <a:pt x="440" y="4"/>
                </a:cubicBezTo>
                <a:cubicBezTo>
                  <a:pt x="436" y="19"/>
                  <a:pt x="436" y="19"/>
                  <a:pt x="436" y="19"/>
                </a:cubicBezTo>
                <a:cubicBezTo>
                  <a:pt x="431" y="4"/>
                  <a:pt x="431" y="4"/>
                  <a:pt x="431" y="4"/>
                </a:cubicBezTo>
                <a:cubicBezTo>
                  <a:pt x="427" y="4"/>
                  <a:pt x="427" y="4"/>
                  <a:pt x="427" y="4"/>
                </a:cubicBezTo>
                <a:cubicBezTo>
                  <a:pt x="427" y="23"/>
                  <a:pt x="427" y="23"/>
                  <a:pt x="427" y="23"/>
                </a:cubicBezTo>
                <a:cubicBezTo>
                  <a:pt x="430" y="23"/>
                  <a:pt x="430" y="23"/>
                  <a:pt x="430" y="23"/>
                </a:cubicBezTo>
                <a:cubicBezTo>
                  <a:pt x="430" y="11"/>
                  <a:pt x="430" y="11"/>
                  <a:pt x="430" y="11"/>
                </a:cubicBezTo>
                <a:cubicBezTo>
                  <a:pt x="430" y="10"/>
                  <a:pt x="430" y="9"/>
                  <a:pt x="430" y="8"/>
                </a:cubicBezTo>
                <a:cubicBezTo>
                  <a:pt x="430" y="10"/>
                  <a:pt x="430" y="10"/>
                  <a:pt x="431" y="11"/>
                </a:cubicBezTo>
                <a:cubicBezTo>
                  <a:pt x="434" y="23"/>
                  <a:pt x="434" y="23"/>
                  <a:pt x="434" y="23"/>
                </a:cubicBezTo>
                <a:cubicBezTo>
                  <a:pt x="437" y="23"/>
                  <a:pt x="437" y="23"/>
                  <a:pt x="437" y="23"/>
                </a:cubicBezTo>
                <a:cubicBezTo>
                  <a:pt x="441" y="11"/>
                  <a:pt x="441" y="11"/>
                  <a:pt x="441" y="11"/>
                </a:cubicBezTo>
                <a:cubicBezTo>
                  <a:pt x="442" y="9"/>
                  <a:pt x="442" y="9"/>
                  <a:pt x="442" y="8"/>
                </a:cubicBezTo>
                <a:cubicBezTo>
                  <a:pt x="442" y="8"/>
                  <a:pt x="442" y="10"/>
                  <a:pt x="442" y="11"/>
                </a:cubicBezTo>
                <a:cubicBezTo>
                  <a:pt x="442" y="23"/>
                  <a:pt x="442" y="23"/>
                  <a:pt x="442" y="23"/>
                </a:cubicBezTo>
                <a:cubicBezTo>
                  <a:pt x="445" y="23"/>
                  <a:pt x="445" y="23"/>
                  <a:pt x="445" y="23"/>
                </a:cubicBezTo>
                <a:lnTo>
                  <a:pt x="445" y="4"/>
                </a:lnTo>
                <a:close/>
                <a:moveTo>
                  <a:pt x="385" y="77"/>
                </a:moveTo>
                <a:cubicBezTo>
                  <a:pt x="384" y="78"/>
                  <a:pt x="381" y="81"/>
                  <a:pt x="375" y="84"/>
                </a:cubicBezTo>
                <a:cubicBezTo>
                  <a:pt x="371" y="86"/>
                  <a:pt x="368" y="86"/>
                  <a:pt x="366" y="86"/>
                </a:cubicBezTo>
                <a:cubicBezTo>
                  <a:pt x="361" y="86"/>
                  <a:pt x="358" y="83"/>
                  <a:pt x="359" y="78"/>
                </a:cubicBezTo>
                <a:cubicBezTo>
                  <a:pt x="361" y="71"/>
                  <a:pt x="368" y="70"/>
                  <a:pt x="374" y="69"/>
                </a:cubicBezTo>
                <a:cubicBezTo>
                  <a:pt x="384" y="67"/>
                  <a:pt x="385" y="66"/>
                  <a:pt x="388" y="65"/>
                </a:cubicBezTo>
                <a:lnTo>
                  <a:pt x="385" y="77"/>
                </a:lnTo>
                <a:close/>
                <a:moveTo>
                  <a:pt x="411" y="56"/>
                </a:moveTo>
                <a:cubicBezTo>
                  <a:pt x="413" y="49"/>
                  <a:pt x="415" y="40"/>
                  <a:pt x="409" y="33"/>
                </a:cubicBezTo>
                <a:cubicBezTo>
                  <a:pt x="406" y="30"/>
                  <a:pt x="401" y="27"/>
                  <a:pt x="388" y="27"/>
                </a:cubicBezTo>
                <a:cubicBezTo>
                  <a:pt x="365" y="27"/>
                  <a:pt x="355" y="36"/>
                  <a:pt x="354" y="43"/>
                </a:cubicBezTo>
                <a:cubicBezTo>
                  <a:pt x="352" y="48"/>
                  <a:pt x="356" y="51"/>
                  <a:pt x="360" y="51"/>
                </a:cubicBezTo>
                <a:cubicBezTo>
                  <a:pt x="364" y="51"/>
                  <a:pt x="368" y="48"/>
                  <a:pt x="369" y="47"/>
                </a:cubicBezTo>
                <a:cubicBezTo>
                  <a:pt x="372" y="45"/>
                  <a:pt x="374" y="42"/>
                  <a:pt x="382" y="42"/>
                </a:cubicBezTo>
                <a:cubicBezTo>
                  <a:pt x="385" y="42"/>
                  <a:pt x="394" y="42"/>
                  <a:pt x="392" y="49"/>
                </a:cubicBezTo>
                <a:cubicBezTo>
                  <a:pt x="391" y="52"/>
                  <a:pt x="388" y="53"/>
                  <a:pt x="381" y="54"/>
                </a:cubicBezTo>
                <a:cubicBezTo>
                  <a:pt x="364" y="57"/>
                  <a:pt x="358" y="58"/>
                  <a:pt x="352" y="62"/>
                </a:cubicBezTo>
                <a:cubicBezTo>
                  <a:pt x="349" y="63"/>
                  <a:pt x="345" y="65"/>
                  <a:pt x="342" y="70"/>
                </a:cubicBezTo>
                <a:cubicBezTo>
                  <a:pt x="341" y="72"/>
                  <a:pt x="339" y="75"/>
                  <a:pt x="338" y="79"/>
                </a:cubicBezTo>
                <a:cubicBezTo>
                  <a:pt x="335" y="93"/>
                  <a:pt x="342" y="102"/>
                  <a:pt x="357" y="102"/>
                </a:cubicBezTo>
                <a:cubicBezTo>
                  <a:pt x="363" y="102"/>
                  <a:pt x="370" y="100"/>
                  <a:pt x="377" y="96"/>
                </a:cubicBezTo>
                <a:cubicBezTo>
                  <a:pt x="379" y="95"/>
                  <a:pt x="380" y="94"/>
                  <a:pt x="382" y="93"/>
                </a:cubicBezTo>
                <a:cubicBezTo>
                  <a:pt x="382" y="96"/>
                  <a:pt x="382" y="101"/>
                  <a:pt x="389" y="101"/>
                </a:cubicBezTo>
                <a:cubicBezTo>
                  <a:pt x="399" y="101"/>
                  <a:pt x="401" y="91"/>
                  <a:pt x="403" y="86"/>
                </a:cubicBezTo>
                <a:lnTo>
                  <a:pt x="411" y="56"/>
                </a:lnTo>
                <a:close/>
                <a:moveTo>
                  <a:pt x="336" y="53"/>
                </a:moveTo>
                <a:cubicBezTo>
                  <a:pt x="338" y="47"/>
                  <a:pt x="339" y="38"/>
                  <a:pt x="332" y="31"/>
                </a:cubicBezTo>
                <a:cubicBezTo>
                  <a:pt x="329" y="29"/>
                  <a:pt x="325" y="27"/>
                  <a:pt x="319" y="27"/>
                </a:cubicBezTo>
                <a:cubicBezTo>
                  <a:pt x="307" y="27"/>
                  <a:pt x="300" y="34"/>
                  <a:pt x="297" y="37"/>
                </a:cubicBezTo>
                <a:cubicBezTo>
                  <a:pt x="297" y="34"/>
                  <a:pt x="297" y="30"/>
                  <a:pt x="293" y="28"/>
                </a:cubicBezTo>
                <a:cubicBezTo>
                  <a:pt x="291" y="28"/>
                  <a:pt x="290" y="28"/>
                  <a:pt x="289" y="28"/>
                </a:cubicBezTo>
                <a:cubicBezTo>
                  <a:pt x="286" y="28"/>
                  <a:pt x="283" y="29"/>
                  <a:pt x="282" y="30"/>
                </a:cubicBezTo>
                <a:cubicBezTo>
                  <a:pt x="278" y="33"/>
                  <a:pt x="277" y="36"/>
                  <a:pt x="276" y="40"/>
                </a:cubicBezTo>
                <a:cubicBezTo>
                  <a:pt x="263" y="89"/>
                  <a:pt x="263" y="89"/>
                  <a:pt x="263" y="89"/>
                </a:cubicBezTo>
                <a:cubicBezTo>
                  <a:pt x="262" y="92"/>
                  <a:pt x="260" y="98"/>
                  <a:pt x="266" y="100"/>
                </a:cubicBezTo>
                <a:cubicBezTo>
                  <a:pt x="267" y="101"/>
                  <a:pt x="268" y="101"/>
                  <a:pt x="270" y="101"/>
                </a:cubicBezTo>
                <a:cubicBezTo>
                  <a:pt x="272" y="101"/>
                  <a:pt x="275" y="100"/>
                  <a:pt x="278" y="98"/>
                </a:cubicBezTo>
                <a:cubicBezTo>
                  <a:pt x="281" y="95"/>
                  <a:pt x="282" y="92"/>
                  <a:pt x="283" y="89"/>
                </a:cubicBezTo>
                <a:cubicBezTo>
                  <a:pt x="290" y="60"/>
                  <a:pt x="290" y="60"/>
                  <a:pt x="290" y="60"/>
                </a:cubicBezTo>
                <a:cubicBezTo>
                  <a:pt x="291" y="56"/>
                  <a:pt x="293" y="50"/>
                  <a:pt x="299" y="46"/>
                </a:cubicBezTo>
                <a:cubicBezTo>
                  <a:pt x="302" y="45"/>
                  <a:pt x="304" y="44"/>
                  <a:pt x="307" y="44"/>
                </a:cubicBezTo>
                <a:cubicBezTo>
                  <a:pt x="311" y="44"/>
                  <a:pt x="314" y="46"/>
                  <a:pt x="315" y="50"/>
                </a:cubicBezTo>
                <a:cubicBezTo>
                  <a:pt x="316" y="52"/>
                  <a:pt x="315" y="55"/>
                  <a:pt x="314" y="58"/>
                </a:cubicBezTo>
                <a:cubicBezTo>
                  <a:pt x="306" y="89"/>
                  <a:pt x="306" y="89"/>
                  <a:pt x="306" y="89"/>
                </a:cubicBezTo>
                <a:cubicBezTo>
                  <a:pt x="305" y="91"/>
                  <a:pt x="304" y="95"/>
                  <a:pt x="306" y="98"/>
                </a:cubicBezTo>
                <a:cubicBezTo>
                  <a:pt x="307" y="99"/>
                  <a:pt x="309" y="101"/>
                  <a:pt x="313" y="101"/>
                </a:cubicBezTo>
                <a:cubicBezTo>
                  <a:pt x="317" y="101"/>
                  <a:pt x="320" y="99"/>
                  <a:pt x="322" y="97"/>
                </a:cubicBezTo>
                <a:cubicBezTo>
                  <a:pt x="325" y="95"/>
                  <a:pt x="326" y="91"/>
                  <a:pt x="326" y="88"/>
                </a:cubicBezTo>
                <a:lnTo>
                  <a:pt x="336" y="53"/>
                </a:lnTo>
                <a:close/>
                <a:moveTo>
                  <a:pt x="258" y="21"/>
                </a:moveTo>
                <a:cubicBezTo>
                  <a:pt x="264" y="21"/>
                  <a:pt x="269" y="16"/>
                  <a:pt x="271" y="10"/>
                </a:cubicBezTo>
                <a:cubicBezTo>
                  <a:pt x="273" y="5"/>
                  <a:pt x="269" y="0"/>
                  <a:pt x="264" y="0"/>
                </a:cubicBezTo>
                <a:cubicBezTo>
                  <a:pt x="258" y="0"/>
                  <a:pt x="252" y="5"/>
                  <a:pt x="251" y="10"/>
                </a:cubicBezTo>
                <a:cubicBezTo>
                  <a:pt x="250" y="16"/>
                  <a:pt x="253" y="21"/>
                  <a:pt x="258" y="21"/>
                </a:cubicBezTo>
                <a:moveTo>
                  <a:pt x="230" y="88"/>
                </a:moveTo>
                <a:cubicBezTo>
                  <a:pt x="229" y="92"/>
                  <a:pt x="228" y="98"/>
                  <a:pt x="233" y="100"/>
                </a:cubicBezTo>
                <a:cubicBezTo>
                  <a:pt x="234" y="100"/>
                  <a:pt x="235" y="101"/>
                  <a:pt x="237" y="101"/>
                </a:cubicBezTo>
                <a:cubicBezTo>
                  <a:pt x="240" y="101"/>
                  <a:pt x="243" y="100"/>
                  <a:pt x="246" y="97"/>
                </a:cubicBezTo>
                <a:cubicBezTo>
                  <a:pt x="248" y="94"/>
                  <a:pt x="249" y="91"/>
                  <a:pt x="250" y="88"/>
                </a:cubicBezTo>
                <a:cubicBezTo>
                  <a:pt x="263" y="40"/>
                  <a:pt x="263" y="40"/>
                  <a:pt x="263" y="40"/>
                </a:cubicBezTo>
                <a:cubicBezTo>
                  <a:pt x="264" y="36"/>
                  <a:pt x="265" y="31"/>
                  <a:pt x="260" y="29"/>
                </a:cubicBezTo>
                <a:cubicBezTo>
                  <a:pt x="259" y="28"/>
                  <a:pt x="258" y="28"/>
                  <a:pt x="256" y="28"/>
                </a:cubicBezTo>
                <a:cubicBezTo>
                  <a:pt x="253" y="28"/>
                  <a:pt x="250" y="29"/>
                  <a:pt x="248" y="30"/>
                </a:cubicBezTo>
                <a:cubicBezTo>
                  <a:pt x="246" y="32"/>
                  <a:pt x="245" y="34"/>
                  <a:pt x="243" y="40"/>
                </a:cubicBezTo>
                <a:lnTo>
                  <a:pt x="230" y="88"/>
                </a:lnTo>
                <a:close/>
                <a:moveTo>
                  <a:pt x="198" y="40"/>
                </a:moveTo>
                <a:cubicBezTo>
                  <a:pt x="198" y="35"/>
                  <a:pt x="198" y="28"/>
                  <a:pt x="190" y="28"/>
                </a:cubicBezTo>
                <a:cubicBezTo>
                  <a:pt x="186" y="28"/>
                  <a:pt x="179" y="31"/>
                  <a:pt x="177" y="38"/>
                </a:cubicBezTo>
                <a:cubicBezTo>
                  <a:pt x="177" y="40"/>
                  <a:pt x="177" y="42"/>
                  <a:pt x="177" y="44"/>
                </a:cubicBezTo>
                <a:cubicBezTo>
                  <a:pt x="180" y="91"/>
                  <a:pt x="180" y="91"/>
                  <a:pt x="180" y="91"/>
                </a:cubicBezTo>
                <a:cubicBezTo>
                  <a:pt x="181" y="98"/>
                  <a:pt x="181" y="101"/>
                  <a:pt x="190" y="101"/>
                </a:cubicBezTo>
                <a:cubicBezTo>
                  <a:pt x="200" y="101"/>
                  <a:pt x="202" y="98"/>
                  <a:pt x="207" y="89"/>
                </a:cubicBezTo>
                <a:cubicBezTo>
                  <a:pt x="235" y="43"/>
                  <a:pt x="235" y="43"/>
                  <a:pt x="235" y="43"/>
                </a:cubicBezTo>
                <a:cubicBezTo>
                  <a:pt x="236" y="41"/>
                  <a:pt x="237" y="39"/>
                  <a:pt x="238" y="37"/>
                </a:cubicBezTo>
                <a:cubicBezTo>
                  <a:pt x="239" y="31"/>
                  <a:pt x="235" y="28"/>
                  <a:pt x="230" y="28"/>
                </a:cubicBezTo>
                <a:cubicBezTo>
                  <a:pt x="223" y="28"/>
                  <a:pt x="220" y="34"/>
                  <a:pt x="217" y="38"/>
                </a:cubicBezTo>
                <a:cubicBezTo>
                  <a:pt x="202" y="67"/>
                  <a:pt x="202" y="67"/>
                  <a:pt x="202" y="67"/>
                </a:cubicBezTo>
                <a:cubicBezTo>
                  <a:pt x="199" y="72"/>
                  <a:pt x="198" y="73"/>
                  <a:pt x="197" y="78"/>
                </a:cubicBezTo>
                <a:cubicBezTo>
                  <a:pt x="197" y="75"/>
                  <a:pt x="197" y="72"/>
                  <a:pt x="197" y="68"/>
                </a:cubicBezTo>
                <a:lnTo>
                  <a:pt x="198" y="40"/>
                </a:lnTo>
                <a:close/>
                <a:moveTo>
                  <a:pt x="141" y="77"/>
                </a:moveTo>
                <a:cubicBezTo>
                  <a:pt x="139" y="78"/>
                  <a:pt x="137" y="81"/>
                  <a:pt x="131" y="84"/>
                </a:cubicBezTo>
                <a:cubicBezTo>
                  <a:pt x="127" y="86"/>
                  <a:pt x="124" y="86"/>
                  <a:pt x="122" y="86"/>
                </a:cubicBezTo>
                <a:cubicBezTo>
                  <a:pt x="116" y="86"/>
                  <a:pt x="113" y="83"/>
                  <a:pt x="114" y="78"/>
                </a:cubicBezTo>
                <a:cubicBezTo>
                  <a:pt x="116" y="71"/>
                  <a:pt x="124" y="70"/>
                  <a:pt x="130" y="69"/>
                </a:cubicBezTo>
                <a:cubicBezTo>
                  <a:pt x="140" y="67"/>
                  <a:pt x="141" y="66"/>
                  <a:pt x="144" y="65"/>
                </a:cubicBezTo>
                <a:lnTo>
                  <a:pt x="141" y="77"/>
                </a:lnTo>
                <a:close/>
                <a:moveTo>
                  <a:pt x="167" y="56"/>
                </a:moveTo>
                <a:cubicBezTo>
                  <a:pt x="168" y="49"/>
                  <a:pt x="171" y="40"/>
                  <a:pt x="165" y="33"/>
                </a:cubicBezTo>
                <a:cubicBezTo>
                  <a:pt x="162" y="30"/>
                  <a:pt x="156" y="27"/>
                  <a:pt x="144" y="27"/>
                </a:cubicBezTo>
                <a:cubicBezTo>
                  <a:pt x="121" y="27"/>
                  <a:pt x="111" y="36"/>
                  <a:pt x="109" y="43"/>
                </a:cubicBezTo>
                <a:cubicBezTo>
                  <a:pt x="108" y="48"/>
                  <a:pt x="112" y="51"/>
                  <a:pt x="116" y="51"/>
                </a:cubicBezTo>
                <a:cubicBezTo>
                  <a:pt x="120" y="51"/>
                  <a:pt x="123" y="48"/>
                  <a:pt x="124" y="47"/>
                </a:cubicBezTo>
                <a:cubicBezTo>
                  <a:pt x="127" y="45"/>
                  <a:pt x="130" y="42"/>
                  <a:pt x="138" y="42"/>
                </a:cubicBezTo>
                <a:cubicBezTo>
                  <a:pt x="140" y="42"/>
                  <a:pt x="149" y="42"/>
                  <a:pt x="148" y="49"/>
                </a:cubicBezTo>
                <a:cubicBezTo>
                  <a:pt x="147" y="52"/>
                  <a:pt x="143" y="53"/>
                  <a:pt x="136" y="54"/>
                </a:cubicBezTo>
                <a:cubicBezTo>
                  <a:pt x="120" y="57"/>
                  <a:pt x="114" y="58"/>
                  <a:pt x="107" y="62"/>
                </a:cubicBezTo>
                <a:cubicBezTo>
                  <a:pt x="105" y="63"/>
                  <a:pt x="101" y="65"/>
                  <a:pt x="98" y="70"/>
                </a:cubicBezTo>
                <a:cubicBezTo>
                  <a:pt x="96" y="72"/>
                  <a:pt x="95" y="75"/>
                  <a:pt x="94" y="79"/>
                </a:cubicBezTo>
                <a:cubicBezTo>
                  <a:pt x="90" y="93"/>
                  <a:pt x="97" y="102"/>
                  <a:pt x="113" y="102"/>
                </a:cubicBezTo>
                <a:cubicBezTo>
                  <a:pt x="119" y="102"/>
                  <a:pt x="126" y="100"/>
                  <a:pt x="132" y="96"/>
                </a:cubicBezTo>
                <a:cubicBezTo>
                  <a:pt x="134" y="95"/>
                  <a:pt x="135" y="94"/>
                  <a:pt x="137" y="93"/>
                </a:cubicBezTo>
                <a:cubicBezTo>
                  <a:pt x="138" y="96"/>
                  <a:pt x="138" y="101"/>
                  <a:pt x="145" y="101"/>
                </a:cubicBezTo>
                <a:cubicBezTo>
                  <a:pt x="154" y="101"/>
                  <a:pt x="157" y="91"/>
                  <a:pt x="159" y="86"/>
                </a:cubicBezTo>
                <a:lnTo>
                  <a:pt x="167" y="56"/>
                </a:lnTo>
                <a:close/>
                <a:moveTo>
                  <a:pt x="49" y="9"/>
                </a:moveTo>
                <a:cubicBezTo>
                  <a:pt x="48" y="4"/>
                  <a:pt x="46" y="1"/>
                  <a:pt x="38" y="1"/>
                </a:cubicBezTo>
                <a:cubicBezTo>
                  <a:pt x="34" y="1"/>
                  <a:pt x="29" y="3"/>
                  <a:pt x="26" y="6"/>
                </a:cubicBezTo>
                <a:cubicBezTo>
                  <a:pt x="23" y="9"/>
                  <a:pt x="23" y="12"/>
                  <a:pt x="22" y="16"/>
                </a:cubicBezTo>
                <a:cubicBezTo>
                  <a:pt x="3" y="87"/>
                  <a:pt x="3" y="87"/>
                  <a:pt x="3" y="87"/>
                </a:cubicBezTo>
                <a:cubicBezTo>
                  <a:pt x="2" y="91"/>
                  <a:pt x="0" y="95"/>
                  <a:pt x="3" y="98"/>
                </a:cubicBezTo>
                <a:cubicBezTo>
                  <a:pt x="3" y="99"/>
                  <a:pt x="5" y="101"/>
                  <a:pt x="9" y="101"/>
                </a:cubicBezTo>
                <a:cubicBezTo>
                  <a:pt x="19" y="101"/>
                  <a:pt x="22" y="91"/>
                  <a:pt x="23" y="86"/>
                </a:cubicBezTo>
                <a:cubicBezTo>
                  <a:pt x="34" y="46"/>
                  <a:pt x="34" y="46"/>
                  <a:pt x="34" y="46"/>
                </a:cubicBezTo>
                <a:cubicBezTo>
                  <a:pt x="35" y="41"/>
                  <a:pt x="35" y="40"/>
                  <a:pt x="36" y="36"/>
                </a:cubicBezTo>
                <a:cubicBezTo>
                  <a:pt x="54" y="91"/>
                  <a:pt x="54" y="91"/>
                  <a:pt x="54" y="91"/>
                </a:cubicBezTo>
                <a:cubicBezTo>
                  <a:pt x="56" y="97"/>
                  <a:pt x="57" y="101"/>
                  <a:pt x="64" y="101"/>
                </a:cubicBezTo>
                <a:cubicBezTo>
                  <a:pt x="77" y="101"/>
                  <a:pt x="80" y="93"/>
                  <a:pt x="81" y="87"/>
                </a:cubicBezTo>
                <a:cubicBezTo>
                  <a:pt x="101" y="14"/>
                  <a:pt x="101" y="14"/>
                  <a:pt x="101" y="14"/>
                </a:cubicBezTo>
                <a:cubicBezTo>
                  <a:pt x="102" y="10"/>
                  <a:pt x="103" y="5"/>
                  <a:pt x="99" y="2"/>
                </a:cubicBezTo>
                <a:cubicBezTo>
                  <a:pt x="98" y="2"/>
                  <a:pt x="97" y="1"/>
                  <a:pt x="94" y="1"/>
                </a:cubicBezTo>
                <a:cubicBezTo>
                  <a:pt x="91" y="1"/>
                  <a:pt x="88" y="3"/>
                  <a:pt x="86" y="5"/>
                </a:cubicBezTo>
                <a:cubicBezTo>
                  <a:pt x="83" y="7"/>
                  <a:pt x="81" y="11"/>
                  <a:pt x="81" y="14"/>
                </a:cubicBezTo>
                <a:cubicBezTo>
                  <a:pt x="70" y="53"/>
                  <a:pt x="70" y="53"/>
                  <a:pt x="70" y="53"/>
                </a:cubicBezTo>
                <a:cubicBezTo>
                  <a:pt x="70" y="55"/>
                  <a:pt x="69" y="57"/>
                  <a:pt x="69" y="59"/>
                </a:cubicBezTo>
                <a:cubicBezTo>
                  <a:pt x="68" y="61"/>
                  <a:pt x="68" y="63"/>
                  <a:pt x="67" y="65"/>
                </a:cubicBezTo>
                <a:lnTo>
                  <a:pt x="49" y="9"/>
                </a:lnTo>
                <a:close/>
              </a:path>
            </a:pathLst>
          </a:custGeom>
          <a:solidFill>
            <a:schemeClr val="accent6"/>
          </a:solidFill>
          <a:ln>
            <a:noFill/>
          </a:ln>
        </p:spPr>
        <p:txBody>
          <a:bodyPr vert="horz" wrap="square" lIns="56698" tIns="28349" rIns="56698" bIns="28349" numCol="1" anchor="t" anchorCtr="0" compatLnSpc="1">
            <a:prstTxWarp prst="textNoShape">
              <a:avLst/>
            </a:prstTxWarp>
          </a:bodyPr>
          <a:lstStyle/>
          <a:p>
            <a:endParaRPr lang="en-US" sz="1116"/>
          </a:p>
        </p:txBody>
      </p:sp>
    </p:spTree>
    <p:extLst>
      <p:ext uri="{BB962C8B-B14F-4D97-AF65-F5344CB8AC3E}">
        <p14:creationId xmlns:p14="http://schemas.microsoft.com/office/powerpoint/2010/main" val="3282467842"/>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834" r:id="rId3"/>
    <p:sldLayoutId id="2147483833" r:id="rId4"/>
    <p:sldLayoutId id="2147483832" r:id="rId5"/>
    <p:sldLayoutId id="2147483831" r:id="rId6"/>
  </p:sldLayoutIdLst>
  <p:txStyles>
    <p:titleStyle>
      <a:lvl1pPr algn="l" defTabSz="567019" rtl="0" eaLnBrk="1" latinLnBrk="0" hangingPunct="1">
        <a:lnSpc>
          <a:spcPct val="90000"/>
        </a:lnSpc>
        <a:spcBef>
          <a:spcPct val="0"/>
        </a:spcBef>
        <a:buNone/>
        <a:defRPr sz="2232" kern="1200">
          <a:solidFill>
            <a:schemeClr val="tx2"/>
          </a:solidFill>
          <a:latin typeface="+mj-lt"/>
          <a:ea typeface="+mj-ea"/>
          <a:cs typeface="+mj-cs"/>
        </a:defRPr>
      </a:lvl1pPr>
    </p:titleStyle>
    <p:bodyStyle>
      <a:lvl1pPr marL="141755" indent="-141755" algn="l" defTabSz="567019" rtl="0" eaLnBrk="1" latinLnBrk="0" hangingPunct="1">
        <a:lnSpc>
          <a:spcPct val="90000"/>
        </a:lnSpc>
        <a:spcBef>
          <a:spcPts val="620"/>
        </a:spcBef>
        <a:buFont typeface="Arial" panose="020B0604020202020204" pitchFamily="34" charset="0"/>
        <a:buChar char="•"/>
        <a:defRPr sz="1488" kern="1200">
          <a:solidFill>
            <a:schemeClr val="tx1"/>
          </a:solidFill>
          <a:latin typeface="+mn-lt"/>
          <a:ea typeface="+mn-ea"/>
          <a:cs typeface="+mn-cs"/>
        </a:defRPr>
      </a:lvl1pPr>
      <a:lvl2pPr marL="425265" indent="-141755" algn="l" defTabSz="567019" rtl="0" eaLnBrk="1" latinLnBrk="0" hangingPunct="1">
        <a:lnSpc>
          <a:spcPct val="90000"/>
        </a:lnSpc>
        <a:spcBef>
          <a:spcPts val="310"/>
        </a:spcBef>
        <a:buFont typeface="Calibri" panose="020F0502020204030204" pitchFamily="34" charset="0"/>
        <a:buChar char="–"/>
        <a:defRPr sz="1240" kern="1200">
          <a:solidFill>
            <a:schemeClr val="tx1"/>
          </a:solidFill>
          <a:latin typeface="+mn-lt"/>
          <a:ea typeface="+mn-ea"/>
          <a:cs typeface="+mn-cs"/>
        </a:defRPr>
      </a:lvl2pPr>
      <a:lvl3pPr marL="708774"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3pPr>
      <a:lvl4pPr marL="992284" indent="-141755" algn="l" defTabSz="567019" rtl="0" eaLnBrk="1" latinLnBrk="0" hangingPunct="1">
        <a:lnSpc>
          <a:spcPct val="90000"/>
        </a:lnSpc>
        <a:spcBef>
          <a:spcPts val="310"/>
        </a:spcBef>
        <a:buFont typeface="Calibri" panose="020F0502020204030204" pitchFamily="34" charset="0"/>
        <a:buChar char="–"/>
        <a:defRPr sz="992" kern="1200">
          <a:solidFill>
            <a:schemeClr val="tx1"/>
          </a:solidFill>
          <a:latin typeface="+mn-lt"/>
          <a:ea typeface="+mn-ea"/>
          <a:cs typeface="+mn-cs"/>
        </a:defRPr>
      </a:lvl4pPr>
      <a:lvl5pPr marL="1275794" indent="-141755" algn="l" defTabSz="567019" rtl="0" eaLnBrk="1" latinLnBrk="0" hangingPunct="1">
        <a:lnSpc>
          <a:spcPct val="90000"/>
        </a:lnSpc>
        <a:spcBef>
          <a:spcPts val="310"/>
        </a:spcBef>
        <a:buFont typeface="Arial" panose="020B0604020202020204" pitchFamily="34" charset="0"/>
        <a:buChar char="•"/>
        <a:defRPr sz="992" kern="1200">
          <a:solidFill>
            <a:schemeClr val="tx1"/>
          </a:solidFill>
          <a:latin typeface="+mn-lt"/>
          <a:ea typeface="+mn-ea"/>
          <a:cs typeface="+mn-cs"/>
        </a:defRPr>
      </a:lvl5pPr>
      <a:lvl6pPr marL="155930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6pPr>
      <a:lvl7pPr marL="184281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7pPr>
      <a:lvl8pPr marL="212632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8pPr>
      <a:lvl9pPr marL="2409833" indent="-141755" algn="l" defTabSz="567019" rtl="0" eaLnBrk="1" latinLnBrk="0" hangingPunct="1">
        <a:lnSpc>
          <a:spcPct val="90000"/>
        </a:lnSpc>
        <a:spcBef>
          <a:spcPts val="310"/>
        </a:spcBef>
        <a:buFont typeface="Arial" panose="020B0604020202020204" pitchFamily="34" charset="0"/>
        <a:buChar char="•"/>
        <a:defRPr sz="1116" kern="1200">
          <a:solidFill>
            <a:schemeClr val="tx1"/>
          </a:solidFill>
          <a:latin typeface="+mn-lt"/>
          <a:ea typeface="+mn-ea"/>
          <a:cs typeface="+mn-cs"/>
        </a:defRPr>
      </a:lvl9pPr>
    </p:bodyStyle>
    <p:otherStyle>
      <a:defPPr>
        <a:defRPr lang="en-US"/>
      </a:defPPr>
      <a:lvl1pPr marL="0" algn="l" defTabSz="567019" rtl="0" eaLnBrk="1" latinLnBrk="0" hangingPunct="1">
        <a:defRPr sz="1116" kern="1200">
          <a:solidFill>
            <a:schemeClr val="tx1"/>
          </a:solidFill>
          <a:latin typeface="+mn-lt"/>
          <a:ea typeface="+mn-ea"/>
          <a:cs typeface="+mn-cs"/>
        </a:defRPr>
      </a:lvl1pPr>
      <a:lvl2pPr marL="283510" algn="l" defTabSz="567019" rtl="0" eaLnBrk="1" latinLnBrk="0" hangingPunct="1">
        <a:defRPr sz="1116" kern="1200">
          <a:solidFill>
            <a:schemeClr val="tx1"/>
          </a:solidFill>
          <a:latin typeface="+mn-lt"/>
          <a:ea typeface="+mn-ea"/>
          <a:cs typeface="+mn-cs"/>
        </a:defRPr>
      </a:lvl2pPr>
      <a:lvl3pPr marL="567019" algn="l" defTabSz="567019" rtl="0" eaLnBrk="1" latinLnBrk="0" hangingPunct="1">
        <a:defRPr sz="1116" kern="1200">
          <a:solidFill>
            <a:schemeClr val="tx1"/>
          </a:solidFill>
          <a:latin typeface="+mn-lt"/>
          <a:ea typeface="+mn-ea"/>
          <a:cs typeface="+mn-cs"/>
        </a:defRPr>
      </a:lvl3pPr>
      <a:lvl4pPr marL="850529" algn="l" defTabSz="567019" rtl="0" eaLnBrk="1" latinLnBrk="0" hangingPunct="1">
        <a:defRPr sz="1116" kern="1200">
          <a:solidFill>
            <a:schemeClr val="tx1"/>
          </a:solidFill>
          <a:latin typeface="+mn-lt"/>
          <a:ea typeface="+mn-ea"/>
          <a:cs typeface="+mn-cs"/>
        </a:defRPr>
      </a:lvl4pPr>
      <a:lvl5pPr marL="1134039" algn="l" defTabSz="567019" rtl="0" eaLnBrk="1" latinLnBrk="0" hangingPunct="1">
        <a:defRPr sz="1116" kern="1200">
          <a:solidFill>
            <a:schemeClr val="tx1"/>
          </a:solidFill>
          <a:latin typeface="+mn-lt"/>
          <a:ea typeface="+mn-ea"/>
          <a:cs typeface="+mn-cs"/>
        </a:defRPr>
      </a:lvl5pPr>
      <a:lvl6pPr marL="1417549" algn="l" defTabSz="567019" rtl="0" eaLnBrk="1" latinLnBrk="0" hangingPunct="1">
        <a:defRPr sz="1116" kern="1200">
          <a:solidFill>
            <a:schemeClr val="tx1"/>
          </a:solidFill>
          <a:latin typeface="+mn-lt"/>
          <a:ea typeface="+mn-ea"/>
          <a:cs typeface="+mn-cs"/>
        </a:defRPr>
      </a:lvl6pPr>
      <a:lvl7pPr marL="1701058" algn="l" defTabSz="567019" rtl="0" eaLnBrk="1" latinLnBrk="0" hangingPunct="1">
        <a:defRPr sz="1116" kern="1200">
          <a:solidFill>
            <a:schemeClr val="tx1"/>
          </a:solidFill>
          <a:latin typeface="+mn-lt"/>
          <a:ea typeface="+mn-ea"/>
          <a:cs typeface="+mn-cs"/>
        </a:defRPr>
      </a:lvl7pPr>
      <a:lvl8pPr marL="1984568" algn="l" defTabSz="567019" rtl="0" eaLnBrk="1" latinLnBrk="0" hangingPunct="1">
        <a:defRPr sz="1116" kern="1200">
          <a:solidFill>
            <a:schemeClr val="tx1"/>
          </a:solidFill>
          <a:latin typeface="+mn-lt"/>
          <a:ea typeface="+mn-ea"/>
          <a:cs typeface="+mn-cs"/>
        </a:defRPr>
      </a:lvl8pPr>
      <a:lvl9pPr marL="2268078" algn="l" defTabSz="567019" rtl="0" eaLnBrk="1" latinLnBrk="0" hangingPunct="1">
        <a:defRPr sz="11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A9D38709-1695-495C-9D3B-C7FF13C2140A}"/>
              </a:ext>
            </a:extLst>
          </p:cNvPr>
          <p:cNvSpPr>
            <a:spLocks noEditPoints="1"/>
          </p:cNvSpPr>
          <p:nvPr/>
        </p:nvSpPr>
        <p:spPr bwMode="auto">
          <a:xfrm>
            <a:off x="1683697" y="4571007"/>
            <a:ext cx="4269548" cy="1294517"/>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accent1"/>
          </a:solidFill>
          <a:ln>
            <a:noFill/>
          </a:ln>
        </p:spPr>
        <p:txBody>
          <a:bodyPr vert="horz" wrap="square" lIns="56698" tIns="28349" rIns="56698" bIns="28349"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116" dirty="0"/>
          </a:p>
        </p:txBody>
      </p:sp>
    </p:spTree>
    <p:extLst>
      <p:ext uri="{BB962C8B-B14F-4D97-AF65-F5344CB8AC3E}">
        <p14:creationId xmlns:p14="http://schemas.microsoft.com/office/powerpoint/2010/main" val="2003647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9D35E-C08D-464F-8A3A-570EC08490B9}"/>
              </a:ext>
            </a:extLst>
          </p:cNvPr>
          <p:cNvSpPr>
            <a:spLocks noGrp="1"/>
          </p:cNvSpPr>
          <p:nvPr>
            <p:ph type="ctrTitle"/>
          </p:nvPr>
        </p:nvSpPr>
        <p:spPr>
          <a:xfrm>
            <a:off x="730054" y="1725113"/>
            <a:ext cx="6099565" cy="1470483"/>
          </a:xfrm>
        </p:spPr>
        <p:txBody>
          <a:bodyPr>
            <a:normAutofit/>
          </a:bodyPr>
          <a:lstStyle/>
          <a:p>
            <a:r>
              <a:rPr lang="it-IT" dirty="0"/>
              <a:t>Benvenuti nella galleria di immagini dedicata ai bambini e all’IRRIGAZIONE INTESTINALE</a:t>
            </a:r>
            <a:r>
              <a:rPr lang="en-US" dirty="0"/>
              <a:t>!</a:t>
            </a:r>
            <a:endParaRPr lang="sv-SE" dirty="0"/>
          </a:p>
        </p:txBody>
      </p:sp>
      <p:sp>
        <p:nvSpPr>
          <p:cNvPr id="3" name="Subtitle 2">
            <a:extLst>
              <a:ext uri="{FF2B5EF4-FFF2-40B4-BE49-F238E27FC236}">
                <a16:creationId xmlns:a16="http://schemas.microsoft.com/office/drawing/2014/main" id="{8F34C587-AB49-491B-B6B9-642CA163CD41}"/>
              </a:ext>
            </a:extLst>
          </p:cNvPr>
          <p:cNvSpPr>
            <a:spLocks noGrp="1"/>
          </p:cNvSpPr>
          <p:nvPr>
            <p:ph type="subTitle" idx="1"/>
          </p:nvPr>
        </p:nvSpPr>
        <p:spPr>
          <a:xfrm>
            <a:off x="1025236" y="3495330"/>
            <a:ext cx="5666509" cy="6085992"/>
          </a:xfrm>
        </p:spPr>
        <p:txBody>
          <a:bodyPr>
            <a:noAutofit/>
          </a:bodyPr>
          <a:lstStyle/>
          <a:p>
            <a:pPr algn="l"/>
            <a:r>
              <a:rPr lang="it-IT" dirty="0"/>
              <a:t>Ecco una raccolta di immagini per adattare le istruzioni su come eseguire l'irrigazione transanale (TAI) alle esigenze di ogni singolo bambino. L'obiettivo è quello di aiutare i bambini a sentirsi sicuri nell'eseguire la TAI da soli, in modo indipendente È sufficiente scegliere l'immagine della persona con cui si ritiene che il bambino possa meglio riconoscersi, quindi creare una presentazione utilizzando le immagini necessarie per illustrare ciò che il piccolo paziente ha bisogno di fare.  </a:t>
            </a:r>
          </a:p>
          <a:p>
            <a:pPr algn="l"/>
            <a:r>
              <a:rPr lang="it-IT" dirty="0"/>
              <a:t>Ci auguriamo che le illustrazioni siano di grande aiuto quando si tratta di insegnare ai bambini a irrigare con Navina Smart o Navina Classic.</a:t>
            </a:r>
            <a:endParaRPr lang="en-US" dirty="0"/>
          </a:p>
          <a:p>
            <a:pPr algn="l"/>
            <a:r>
              <a:rPr lang="en-US" dirty="0"/>
              <a:t>Start by downloading the template for printing in PowerPoint, then add the images that you think will help your patient.</a:t>
            </a:r>
            <a:endParaRPr lang="sv-SE" dirty="0"/>
          </a:p>
          <a:p>
            <a:pPr algn="l">
              <a:spcAft>
                <a:spcPts val="1800"/>
              </a:spcAft>
            </a:pPr>
            <a:r>
              <a:rPr lang="it-IT" sz="2000" b="1" dirty="0"/>
              <a:t>Ecco come creare le istruzioni per l'apprendimento della TAI da parte dei bambini</a:t>
            </a:r>
            <a:r>
              <a:rPr lang="en-US" sz="2000" b="1" dirty="0"/>
              <a:t>:</a:t>
            </a:r>
          </a:p>
          <a:p>
            <a:pPr marL="285750" indent="-285750" algn="l">
              <a:spcAft>
                <a:spcPts val="1800"/>
              </a:spcAft>
              <a:buFont typeface="Arial" panose="020B0604020202020204" pitchFamily="34" charset="0"/>
              <a:buChar char="•"/>
            </a:pPr>
            <a:r>
              <a:rPr lang="it-IT" dirty="0"/>
              <a:t>Selezionare le immagini che si desidera utilizzare nelle istruzioni.</a:t>
            </a:r>
          </a:p>
          <a:p>
            <a:pPr marL="285750" indent="-285750" algn="l">
              <a:spcAft>
                <a:spcPts val="1800"/>
              </a:spcAft>
              <a:buFont typeface="Arial" panose="020B0604020202020204" pitchFamily="34" charset="0"/>
              <a:buChar char="•"/>
            </a:pPr>
            <a:r>
              <a:rPr lang="it-IT" dirty="0"/>
              <a:t>Fare clic sull'immagine per aprirla in una nuova finestra.</a:t>
            </a:r>
          </a:p>
          <a:p>
            <a:pPr marL="285750" indent="-285750" algn="l">
              <a:spcAft>
                <a:spcPts val="1800"/>
              </a:spcAft>
              <a:buFont typeface="Arial" panose="020B0604020202020204" pitchFamily="34" charset="0"/>
              <a:buChar char="•"/>
            </a:pPr>
            <a:r>
              <a:rPr lang="it-IT" dirty="0"/>
              <a:t>Fare clic con il pulsante destro del mouse per salvare o copiare l'immagine (in modo da poterla incollare nel modello da stampare).</a:t>
            </a:r>
          </a:p>
          <a:p>
            <a:pPr marL="285750" indent="-285750" algn="l">
              <a:spcAft>
                <a:spcPts val="1800"/>
              </a:spcAft>
              <a:buFont typeface="Arial" panose="020B0604020202020204" pitchFamily="34" charset="0"/>
              <a:buChar char="•"/>
            </a:pPr>
            <a:r>
              <a:rPr lang="it-IT" dirty="0"/>
              <a:t>In alternativa, fare clic sul link e l'immagine verrà scaricata direttamente sul computer.</a:t>
            </a:r>
            <a:endParaRPr lang="en-US" dirty="0"/>
          </a:p>
        </p:txBody>
      </p:sp>
    </p:spTree>
    <p:extLst>
      <p:ext uri="{BB962C8B-B14F-4D97-AF65-F5344CB8AC3E}">
        <p14:creationId xmlns:p14="http://schemas.microsoft.com/office/powerpoint/2010/main" val="416130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26314A-5FC5-DE30-9F43-D47E82E1004F}"/>
              </a:ext>
            </a:extLst>
          </p:cNvPr>
          <p:cNvPicPr>
            <a:picLocks noChangeAspect="1"/>
          </p:cNvPicPr>
          <p:nvPr/>
        </p:nvPicPr>
        <p:blipFill rotWithShape="1">
          <a:blip r:embed="rId2"/>
          <a:srcRect r="50000"/>
          <a:stretch/>
        </p:blipFill>
        <p:spPr>
          <a:xfrm>
            <a:off x="652324" y="3586679"/>
            <a:ext cx="6255026" cy="3518453"/>
          </a:xfrm>
          <a:prstGeom prst="rect">
            <a:avLst/>
          </a:prstGeom>
        </p:spPr>
      </p:pic>
      <p:sp>
        <p:nvSpPr>
          <p:cNvPr id="7" name="Oval 6">
            <a:extLst>
              <a:ext uri="{FF2B5EF4-FFF2-40B4-BE49-F238E27FC236}">
                <a16:creationId xmlns:a16="http://schemas.microsoft.com/office/drawing/2014/main" id="{3D395B74-E31B-7911-8358-4E058412658E}"/>
              </a:ext>
            </a:extLst>
          </p:cNvPr>
          <p:cNvSpPr/>
          <p:nvPr/>
        </p:nvSpPr>
        <p:spPr>
          <a:xfrm>
            <a:off x="1086678" y="3433426"/>
            <a:ext cx="901148" cy="84702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D51FE8D1-7949-E0F2-5F80-A951133AAFEF}"/>
              </a:ext>
            </a:extLst>
          </p:cNvPr>
          <p:cNvSpPr>
            <a:spLocks noGrp="1"/>
          </p:cNvSpPr>
          <p:nvPr>
            <p:ph type="title"/>
          </p:nvPr>
        </p:nvSpPr>
        <p:spPr>
          <a:xfrm>
            <a:off x="519728" y="1525966"/>
            <a:ext cx="6520220" cy="1907460"/>
          </a:xfrm>
        </p:spPr>
        <p:txBody>
          <a:bodyPr/>
          <a:lstStyle/>
          <a:p>
            <a:pPr marL="141755" marR="0" lvl="0" indent="-141755" algn="l" defTabSz="567019" rtl="0" eaLnBrk="1" fontAlgn="auto" latinLnBrk="0" hangingPunct="1">
              <a:lnSpc>
                <a:spcPct val="90000"/>
              </a:lnSpc>
              <a:spcBef>
                <a:spcPts val="620"/>
              </a:spcBef>
              <a:spcAft>
                <a:spcPts val="0"/>
              </a:spcAft>
              <a:buClrTx/>
              <a:buSzTx/>
              <a:buFont typeface="Arial" panose="020B0604020202020204" pitchFamily="34" charset="0"/>
              <a:buChar char="•"/>
              <a:tabLst/>
              <a:defRPr/>
            </a:pPr>
            <a:r>
              <a:rPr lang="en-US" dirty="0" err="1"/>
              <a:t>Scegli</a:t>
            </a:r>
            <a:r>
              <a:rPr lang="en-US" dirty="0"/>
              <a:t> un layout</a:t>
            </a:r>
            <a:br>
              <a:rPr lang="en-US" dirty="0"/>
            </a:br>
            <a:br>
              <a:rPr lang="en-US" dirty="0"/>
            </a:br>
            <a:r>
              <a:rPr kumimoji="0" lang="it-IT" sz="1488" b="0" i="0" u="none" strike="noStrike" kern="1200" cap="none" spc="0" normalizeH="0" baseline="0" noProof="0" dirty="0">
                <a:ln>
                  <a:noFill/>
                </a:ln>
                <a:solidFill>
                  <a:srgbClr val="000000"/>
                </a:solidFill>
                <a:effectLst/>
                <a:uLnTx/>
                <a:uFillTx/>
                <a:latin typeface="Calibri" panose="020F0502020204030204"/>
                <a:ea typeface="+mn-ea"/>
                <a:cs typeface="+mn-cs"/>
              </a:rPr>
              <a:t>Aggiungere una diapositiva (Nuova diapositiva) o cambiare il layout in base alle proprie esigenze.</a:t>
            </a:r>
            <a:br>
              <a:rPr kumimoji="0" lang="it-IT" sz="1488"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it-IT" sz="1488" b="0" i="0" u="none" strike="noStrike" kern="1200" cap="none" spc="0" normalizeH="0" baseline="0" noProof="0" dirty="0">
                <a:ln>
                  <a:noFill/>
                </a:ln>
                <a:solidFill>
                  <a:srgbClr val="000000"/>
                </a:solidFill>
                <a:effectLst/>
                <a:uLnTx/>
                <a:uFillTx/>
                <a:latin typeface="Calibri" panose="020F0502020204030204"/>
                <a:ea typeface="+mn-ea"/>
                <a:cs typeface="+mn-cs"/>
              </a:rPr>
              <a:t>Eliminare questa diapositiva</a:t>
            </a:r>
            <a:endParaRPr lang="en-US" dirty="0"/>
          </a:p>
        </p:txBody>
      </p:sp>
    </p:spTree>
    <p:extLst>
      <p:ext uri="{BB962C8B-B14F-4D97-AF65-F5344CB8AC3E}">
        <p14:creationId xmlns:p14="http://schemas.microsoft.com/office/powerpoint/2010/main" val="2086706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06B11-96B8-8BDB-7F9D-C6D6C806E467}"/>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40F332A1-F393-7BE4-598A-2A25A526A757}"/>
              </a:ext>
            </a:extLst>
          </p:cNvPr>
          <p:cNvSpPr>
            <a:spLocks noGrp="1"/>
          </p:cNvSpPr>
          <p:nvPr>
            <p:ph type="pic" sz="quarter" idx="10"/>
          </p:nvPr>
        </p:nvSpPr>
        <p:spPr/>
      </p:sp>
      <p:sp>
        <p:nvSpPr>
          <p:cNvPr id="4" name="Picture Placeholder 3">
            <a:extLst>
              <a:ext uri="{FF2B5EF4-FFF2-40B4-BE49-F238E27FC236}">
                <a16:creationId xmlns:a16="http://schemas.microsoft.com/office/drawing/2014/main" id="{E701025C-E0C2-A505-0618-36AC698079A1}"/>
              </a:ext>
            </a:extLst>
          </p:cNvPr>
          <p:cNvSpPr>
            <a:spLocks noGrp="1"/>
          </p:cNvSpPr>
          <p:nvPr>
            <p:ph type="pic" sz="quarter" idx="11"/>
          </p:nvPr>
        </p:nvSpPr>
        <p:spPr/>
      </p:sp>
      <p:sp>
        <p:nvSpPr>
          <p:cNvPr id="5" name="Picture Placeholder 4">
            <a:extLst>
              <a:ext uri="{FF2B5EF4-FFF2-40B4-BE49-F238E27FC236}">
                <a16:creationId xmlns:a16="http://schemas.microsoft.com/office/drawing/2014/main" id="{774B6238-13BD-A059-A6EB-80E31921BBB9}"/>
              </a:ext>
            </a:extLst>
          </p:cNvPr>
          <p:cNvSpPr>
            <a:spLocks noGrp="1"/>
          </p:cNvSpPr>
          <p:nvPr>
            <p:ph type="pic" sz="quarter" idx="12"/>
          </p:nvPr>
        </p:nvSpPr>
        <p:spPr/>
      </p:sp>
      <p:sp>
        <p:nvSpPr>
          <p:cNvPr id="6" name="Picture Placeholder 5">
            <a:extLst>
              <a:ext uri="{FF2B5EF4-FFF2-40B4-BE49-F238E27FC236}">
                <a16:creationId xmlns:a16="http://schemas.microsoft.com/office/drawing/2014/main" id="{6A29027A-D696-9567-865E-B1B108E16347}"/>
              </a:ext>
            </a:extLst>
          </p:cNvPr>
          <p:cNvSpPr>
            <a:spLocks noGrp="1"/>
          </p:cNvSpPr>
          <p:nvPr>
            <p:ph type="pic" sz="quarter" idx="16"/>
          </p:nvPr>
        </p:nvSpPr>
        <p:spPr/>
      </p:sp>
      <p:sp>
        <p:nvSpPr>
          <p:cNvPr id="7" name="Picture Placeholder 6">
            <a:extLst>
              <a:ext uri="{FF2B5EF4-FFF2-40B4-BE49-F238E27FC236}">
                <a16:creationId xmlns:a16="http://schemas.microsoft.com/office/drawing/2014/main" id="{4A891238-C9BC-39ED-527A-E43C62F4785C}"/>
              </a:ext>
            </a:extLst>
          </p:cNvPr>
          <p:cNvSpPr>
            <a:spLocks noGrp="1"/>
          </p:cNvSpPr>
          <p:nvPr>
            <p:ph type="pic" sz="quarter" idx="17"/>
          </p:nvPr>
        </p:nvSpPr>
        <p:spPr/>
      </p:sp>
      <p:sp>
        <p:nvSpPr>
          <p:cNvPr id="8" name="Picture Placeholder 7">
            <a:extLst>
              <a:ext uri="{FF2B5EF4-FFF2-40B4-BE49-F238E27FC236}">
                <a16:creationId xmlns:a16="http://schemas.microsoft.com/office/drawing/2014/main" id="{AFCE8698-A0F7-467F-BF8E-33A66C913342}"/>
              </a:ext>
            </a:extLst>
          </p:cNvPr>
          <p:cNvSpPr>
            <a:spLocks noGrp="1"/>
          </p:cNvSpPr>
          <p:nvPr>
            <p:ph type="pic" sz="quarter" idx="18"/>
          </p:nvPr>
        </p:nvSpPr>
        <p:spPr/>
      </p:sp>
      <p:sp>
        <p:nvSpPr>
          <p:cNvPr id="9" name="Picture Placeholder 8">
            <a:extLst>
              <a:ext uri="{FF2B5EF4-FFF2-40B4-BE49-F238E27FC236}">
                <a16:creationId xmlns:a16="http://schemas.microsoft.com/office/drawing/2014/main" id="{5B0B43C3-6466-C7CC-15E7-F7B4B2C6BFCA}"/>
              </a:ext>
            </a:extLst>
          </p:cNvPr>
          <p:cNvSpPr>
            <a:spLocks noGrp="1"/>
          </p:cNvSpPr>
          <p:nvPr>
            <p:ph type="pic" sz="quarter" idx="19"/>
          </p:nvPr>
        </p:nvSpPr>
        <p:spPr/>
      </p:sp>
      <p:sp>
        <p:nvSpPr>
          <p:cNvPr id="10" name="Picture Placeholder 9">
            <a:extLst>
              <a:ext uri="{FF2B5EF4-FFF2-40B4-BE49-F238E27FC236}">
                <a16:creationId xmlns:a16="http://schemas.microsoft.com/office/drawing/2014/main" id="{68AC8337-EE2C-DDD2-0878-2770296592AE}"/>
              </a:ext>
            </a:extLst>
          </p:cNvPr>
          <p:cNvSpPr>
            <a:spLocks noGrp="1"/>
          </p:cNvSpPr>
          <p:nvPr>
            <p:ph type="pic" sz="quarter" idx="20"/>
          </p:nvPr>
        </p:nvSpPr>
        <p:spPr/>
      </p:sp>
      <p:sp>
        <p:nvSpPr>
          <p:cNvPr id="11" name="Picture Placeholder 10">
            <a:extLst>
              <a:ext uri="{FF2B5EF4-FFF2-40B4-BE49-F238E27FC236}">
                <a16:creationId xmlns:a16="http://schemas.microsoft.com/office/drawing/2014/main" id="{DC74A435-5EC3-7E1F-C4DB-AA83A39D8FC0}"/>
              </a:ext>
            </a:extLst>
          </p:cNvPr>
          <p:cNvSpPr>
            <a:spLocks noGrp="1"/>
          </p:cNvSpPr>
          <p:nvPr>
            <p:ph type="pic" sz="quarter" idx="21"/>
          </p:nvPr>
        </p:nvSpPr>
        <p:spPr/>
      </p:sp>
    </p:spTree>
    <p:extLst>
      <p:ext uri="{BB962C8B-B14F-4D97-AF65-F5344CB8AC3E}">
        <p14:creationId xmlns:p14="http://schemas.microsoft.com/office/powerpoint/2010/main" val="132575504"/>
      </p:ext>
    </p:extLst>
  </p:cSld>
  <p:clrMapOvr>
    <a:masterClrMapping/>
  </p:clrMapOvr>
</p:sld>
</file>

<file path=ppt/theme/theme1.xml><?xml version="1.0" encoding="utf-8"?>
<a:theme xmlns:a="http://schemas.openxmlformats.org/drawingml/2006/main" name="Navina">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Presentation Template" id="{CFE77CCC-EE28-47E9-B27E-8C0CD7B7996E}" vid="{8AB43F8A-EE50-4400-B395-C658D06DA21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Wellspect theme</Template>
  <TotalTime>0</TotalTime>
  <Words>238</Words>
  <Application>Microsoft Office PowerPoint</Application>
  <PresentationFormat>Personalizzato</PresentationFormat>
  <Paragraphs>10</Paragraphs>
  <Slides>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vt:i4>
      </vt:variant>
    </vt:vector>
  </HeadingPairs>
  <TitlesOfParts>
    <vt:vector size="8" baseType="lpstr">
      <vt:lpstr>Arial</vt:lpstr>
      <vt:lpstr>Calibri</vt:lpstr>
      <vt:lpstr>Calibri Light</vt:lpstr>
      <vt:lpstr>Navina</vt:lpstr>
      <vt:lpstr>Presentazione standard di PowerPoint</vt:lpstr>
      <vt:lpstr>Benvenuti nella galleria di immagini dedicata ai bambini e all’IRRIGAZIONE INTESTINALE!</vt:lpstr>
      <vt:lpstr>Scegli un layout  Aggiungere una diapositiva (Nuova diapositiva) o cambiare il layout in base alle proprie esigenze. Eliminare questa diapositiva</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2023-03-02T09:45:24Z</dcterms:created>
  <dcterms:modified xsi:type="dcterms:W3CDTF">2024-02-15T13:34:15Z</dcterms:modified>
</cp:coreProperties>
</file>