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notesMasterIdLst>
    <p:notesMasterId r:id="rId6"/>
  </p:notesMasterIdLst>
  <p:handoutMasterIdLst>
    <p:handoutMasterId r:id="rId7"/>
  </p:handoutMasterIdLst>
  <p:sldIdLst>
    <p:sldId id="259" r:id="rId2"/>
    <p:sldId id="264" r:id="rId3"/>
    <p:sldId id="263" r:id="rId4"/>
    <p:sldId id="265" r:id="rId5"/>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182"/>
    <a:srgbClr val="26132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4403" autoAdjust="0"/>
  </p:normalViewPr>
  <p:slideViewPr>
    <p:cSldViewPr snapToGrid="0">
      <p:cViewPr varScale="1">
        <p:scale>
          <a:sx n="69" d="100"/>
          <a:sy n="69" d="100"/>
        </p:scale>
        <p:origin x="2448" y="66"/>
      </p:cViewPr>
      <p:guideLst/>
    </p:cSldViewPr>
  </p:slideViewPr>
  <p:notesTextViewPr>
    <p:cViewPr>
      <p:scale>
        <a:sx n="3" d="2"/>
        <a:sy n="3" d="2"/>
      </p:scale>
      <p:origin x="0" y="0"/>
    </p:cViewPr>
  </p:notesTextViewPr>
  <p:sorterViewPr>
    <p:cViewPr>
      <p:scale>
        <a:sx n="90" d="100"/>
        <a:sy n="90" d="100"/>
      </p:scale>
      <p:origin x="0" y="-1074"/>
    </p:cViewPr>
  </p:sorterViewPr>
  <p:notesViewPr>
    <p:cSldViewPr snapToGrid="0">
      <p:cViewPr varScale="1">
        <p:scale>
          <a:sx n="65" d="100"/>
          <a:sy n="65" d="100"/>
        </p:scale>
        <p:origin x="2405"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8381AF-414B-4BCE-81A4-0A6F75BC8A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DCD517-567C-4648-9668-0EBA35311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12A7FB-C3E4-458E-9330-FFDA791D709E}" type="datetimeFigureOut">
              <a:rPr lang="en-US" smtClean="0"/>
              <a:t>2/15/2024</a:t>
            </a:fld>
            <a:endParaRPr lang="en-US"/>
          </a:p>
        </p:txBody>
      </p:sp>
      <p:sp>
        <p:nvSpPr>
          <p:cNvPr id="4" name="Footer Placeholder 3">
            <a:extLst>
              <a:ext uri="{FF2B5EF4-FFF2-40B4-BE49-F238E27FC236}">
                <a16:creationId xmlns:a16="http://schemas.microsoft.com/office/drawing/2014/main" id="{57DAF626-C698-4274-9FEF-5ECB8FF104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28C017-EF8A-4E22-B17A-061898A4FD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915D19-1439-4187-8EFF-F3A149298D40}" type="slidenum">
              <a:rPr lang="en-US" smtClean="0"/>
              <a:t>‹N›</a:t>
            </a:fld>
            <a:endParaRPr lang="en-US"/>
          </a:p>
        </p:txBody>
      </p:sp>
    </p:spTree>
    <p:extLst>
      <p:ext uri="{BB962C8B-B14F-4D97-AF65-F5344CB8AC3E}">
        <p14:creationId xmlns:p14="http://schemas.microsoft.com/office/powerpoint/2010/main" val="355628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9D0DD-81A8-480E-886F-2C5E662EB20D}" type="datetimeFigureOut">
              <a:rPr lang="en-US" smtClean="0"/>
              <a:t>2/15/2024</a:t>
            </a:fld>
            <a:endParaRPr lang="en-US"/>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18D2-26EA-4626-92F2-1F10E443FD0D}" type="slidenum">
              <a:rPr lang="en-US" smtClean="0"/>
              <a:t>‹N›</a:t>
            </a:fld>
            <a:endParaRPr lang="en-US"/>
          </a:p>
        </p:txBody>
      </p:sp>
    </p:spTree>
    <p:extLst>
      <p:ext uri="{BB962C8B-B14F-4D97-AF65-F5344CB8AC3E}">
        <p14:creationId xmlns:p14="http://schemas.microsoft.com/office/powerpoint/2010/main" val="42813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99367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3096000" cy="3384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3943948" y="2535345"/>
            <a:ext cx="3096000" cy="3384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6167019"/>
            <a:ext cx="3096000" cy="3384000"/>
          </a:xfrm>
        </p:spPr>
        <p:txBody>
          <a:bodyPr/>
          <a:lstStyle/>
          <a:p>
            <a:endParaRPr lang="en-US" dirty="0"/>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3943948" y="6167019"/>
            <a:ext cx="3096000" cy="3384000"/>
          </a:xfrm>
        </p:spPr>
        <p:txBody>
          <a:bodyPr/>
          <a:lstStyle/>
          <a:p>
            <a:endParaRPr lang="en-US"/>
          </a:p>
        </p:txBody>
      </p:sp>
    </p:spTree>
    <p:extLst>
      <p:ext uri="{BB962C8B-B14F-4D97-AF65-F5344CB8AC3E}">
        <p14:creationId xmlns:p14="http://schemas.microsoft.com/office/powerpoint/2010/main" val="331307050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1980000" cy="2268000"/>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535345"/>
            <a:ext cx="1980000" cy="2268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535345"/>
            <a:ext cx="1980000" cy="2268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4965237"/>
            <a:ext cx="1980000" cy="2268000"/>
          </a:xfrm>
        </p:spPr>
        <p:txBody>
          <a:bodyPr/>
          <a:lstStyle/>
          <a:p>
            <a:endParaRPr lang="en-US" dirty="0"/>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4965237"/>
            <a:ext cx="1980000" cy="2268000"/>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4965237"/>
            <a:ext cx="1980000" cy="2268000"/>
          </a:xfrm>
        </p:spPr>
        <p:txBody>
          <a:bodyPr/>
          <a:lstStyle/>
          <a:p>
            <a:endParaRPr lang="en-US"/>
          </a:p>
        </p:txBody>
      </p:sp>
      <p:sp>
        <p:nvSpPr>
          <p:cNvPr id="18" name="Picture Placeholder 4">
            <a:extLst>
              <a:ext uri="{FF2B5EF4-FFF2-40B4-BE49-F238E27FC236}">
                <a16:creationId xmlns:a16="http://schemas.microsoft.com/office/drawing/2014/main" id="{0D6826A6-BD8C-451B-91DA-7D7F1D21BD01}"/>
              </a:ext>
            </a:extLst>
          </p:cNvPr>
          <p:cNvSpPr>
            <a:spLocks noGrp="1"/>
          </p:cNvSpPr>
          <p:nvPr>
            <p:ph type="pic" sz="quarter" idx="19"/>
          </p:nvPr>
        </p:nvSpPr>
        <p:spPr>
          <a:xfrm>
            <a:off x="519113" y="7395130"/>
            <a:ext cx="1980000" cy="2268000"/>
          </a:xfrm>
        </p:spPr>
        <p:txBody>
          <a:bodyPr/>
          <a:lstStyle/>
          <a:p>
            <a:endParaRPr lang="en-US"/>
          </a:p>
        </p:txBody>
      </p:sp>
      <p:sp>
        <p:nvSpPr>
          <p:cNvPr id="19" name="Picture Placeholder 4">
            <a:extLst>
              <a:ext uri="{FF2B5EF4-FFF2-40B4-BE49-F238E27FC236}">
                <a16:creationId xmlns:a16="http://schemas.microsoft.com/office/drawing/2014/main" id="{D8DE8BE2-1C28-470A-AC32-638AE1EE3006}"/>
              </a:ext>
            </a:extLst>
          </p:cNvPr>
          <p:cNvSpPr>
            <a:spLocks noGrp="1"/>
          </p:cNvSpPr>
          <p:nvPr>
            <p:ph type="pic" sz="quarter" idx="20"/>
          </p:nvPr>
        </p:nvSpPr>
        <p:spPr>
          <a:xfrm>
            <a:off x="2789530" y="7395130"/>
            <a:ext cx="1980000" cy="2268000"/>
          </a:xfrm>
        </p:spPr>
        <p:txBody>
          <a:bodyPr/>
          <a:lstStyle/>
          <a:p>
            <a:endParaRPr lang="en-US"/>
          </a:p>
        </p:txBody>
      </p:sp>
      <p:sp>
        <p:nvSpPr>
          <p:cNvPr id="20" name="Picture Placeholder 4">
            <a:extLst>
              <a:ext uri="{FF2B5EF4-FFF2-40B4-BE49-F238E27FC236}">
                <a16:creationId xmlns:a16="http://schemas.microsoft.com/office/drawing/2014/main" id="{8FA0BBE0-F383-4BDC-997A-DD43B6636D4B}"/>
              </a:ext>
            </a:extLst>
          </p:cNvPr>
          <p:cNvSpPr>
            <a:spLocks noGrp="1"/>
          </p:cNvSpPr>
          <p:nvPr>
            <p:ph type="pic" sz="quarter" idx="21"/>
          </p:nvPr>
        </p:nvSpPr>
        <p:spPr>
          <a:xfrm>
            <a:off x="5059948" y="7395130"/>
            <a:ext cx="1980000" cy="2268000"/>
          </a:xfrm>
        </p:spPr>
        <p:txBody>
          <a:bodyPr/>
          <a:lstStyle/>
          <a:p>
            <a:endParaRPr lang="en-US"/>
          </a:p>
        </p:txBody>
      </p:sp>
    </p:spTree>
    <p:extLst>
      <p:ext uri="{BB962C8B-B14F-4D97-AF65-F5344CB8AC3E}">
        <p14:creationId xmlns:p14="http://schemas.microsoft.com/office/powerpoint/2010/main" val="4013634448"/>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731288"/>
            <a:ext cx="1980000" cy="2376487"/>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731288"/>
            <a:ext cx="1980000" cy="2376487"/>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731288"/>
            <a:ext cx="1980000" cy="2376487"/>
          </a:xfrm>
        </p:spPr>
        <p:txBody>
          <a:bodyPr/>
          <a:lstStyle/>
          <a:p>
            <a:endParaRPr lang="en-US"/>
          </a:p>
        </p:txBody>
      </p:sp>
      <p:sp>
        <p:nvSpPr>
          <p:cNvPr id="9" name="Text Placeholder 8">
            <a:extLst>
              <a:ext uri="{FF2B5EF4-FFF2-40B4-BE49-F238E27FC236}">
                <a16:creationId xmlns:a16="http://schemas.microsoft.com/office/drawing/2014/main" id="{F6D17362-B1EB-47BF-9CEC-734D9C4BB987}"/>
              </a:ext>
            </a:extLst>
          </p:cNvPr>
          <p:cNvSpPr>
            <a:spLocks noGrp="1"/>
          </p:cNvSpPr>
          <p:nvPr>
            <p:ph type="body" sz="quarter" idx="13"/>
          </p:nvPr>
        </p:nvSpPr>
        <p:spPr>
          <a:xfrm>
            <a:off x="519113" y="5225824"/>
            <a:ext cx="1979612" cy="600075"/>
          </a:xfrm>
        </p:spPr>
        <p:txBody>
          <a:bodyPr>
            <a:normAutofit/>
          </a:bodyPr>
          <a:lstStyle>
            <a:lvl1pPr marL="0" indent="0">
              <a:buNone/>
              <a:defRPr sz="1200"/>
            </a:lvl1pPr>
          </a:lstStyle>
          <a:p>
            <a:pPr lvl="0"/>
            <a:r>
              <a:rPr lang="en-US" dirty="0"/>
              <a:t>Click to edit Master text styles</a:t>
            </a:r>
          </a:p>
        </p:txBody>
      </p:sp>
      <p:sp>
        <p:nvSpPr>
          <p:cNvPr id="10" name="Text Placeholder 8">
            <a:extLst>
              <a:ext uri="{FF2B5EF4-FFF2-40B4-BE49-F238E27FC236}">
                <a16:creationId xmlns:a16="http://schemas.microsoft.com/office/drawing/2014/main" id="{F59025B4-20DD-411A-A7E9-1EDB9103F996}"/>
              </a:ext>
            </a:extLst>
          </p:cNvPr>
          <p:cNvSpPr>
            <a:spLocks noGrp="1"/>
          </p:cNvSpPr>
          <p:nvPr>
            <p:ph type="body" sz="quarter" idx="14"/>
          </p:nvPr>
        </p:nvSpPr>
        <p:spPr>
          <a:xfrm>
            <a:off x="2789530" y="5225824"/>
            <a:ext cx="1979612" cy="600075"/>
          </a:xfrm>
        </p:spPr>
        <p:txBody>
          <a:bodyPr>
            <a:normAutofit/>
          </a:bodyPr>
          <a:lstStyle>
            <a:lvl1pPr marL="0" indent="0">
              <a:buNone/>
              <a:defRPr sz="1200"/>
            </a:lvl1pPr>
          </a:lstStyle>
          <a:p>
            <a:pPr lvl="0"/>
            <a:r>
              <a:rPr lang="en-US" dirty="0"/>
              <a:t>Click to edit Master text styles</a:t>
            </a:r>
          </a:p>
        </p:txBody>
      </p:sp>
      <p:sp>
        <p:nvSpPr>
          <p:cNvPr id="11" name="Text Placeholder 8">
            <a:extLst>
              <a:ext uri="{FF2B5EF4-FFF2-40B4-BE49-F238E27FC236}">
                <a16:creationId xmlns:a16="http://schemas.microsoft.com/office/drawing/2014/main" id="{9CDE297A-C5E8-470B-80F0-D099B0028285}"/>
              </a:ext>
            </a:extLst>
          </p:cNvPr>
          <p:cNvSpPr>
            <a:spLocks noGrp="1"/>
          </p:cNvSpPr>
          <p:nvPr>
            <p:ph type="body" sz="quarter" idx="15"/>
          </p:nvPr>
        </p:nvSpPr>
        <p:spPr>
          <a:xfrm>
            <a:off x="5060336" y="5225824"/>
            <a:ext cx="1979612" cy="600075"/>
          </a:xfrm>
        </p:spPr>
        <p:txBody>
          <a:bodyPr>
            <a:normAutofit/>
          </a:bodyPr>
          <a:lstStyle>
            <a:lvl1pPr marL="0" indent="0">
              <a:buNone/>
              <a:defRPr sz="1200"/>
            </a:lvl1pPr>
          </a:lstStyle>
          <a:p>
            <a:pPr lvl="0"/>
            <a:r>
              <a:rPr lang="en-US" dirty="0"/>
              <a:t>Click to edit Master text styles</a:t>
            </a:r>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5956875"/>
            <a:ext cx="1980000" cy="2376487"/>
          </a:xfrm>
        </p:spPr>
        <p:txBody>
          <a:bodyPr/>
          <a:lstStyle/>
          <a:p>
            <a:endParaRPr lang="en-US"/>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5956875"/>
            <a:ext cx="1980000" cy="2376487"/>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5956875"/>
            <a:ext cx="1980000" cy="2376487"/>
          </a:xfrm>
        </p:spPr>
        <p:txBody>
          <a:bodyPr/>
          <a:lstStyle/>
          <a:p>
            <a:endParaRPr lang="en-US"/>
          </a:p>
        </p:txBody>
      </p:sp>
      <p:sp>
        <p:nvSpPr>
          <p:cNvPr id="15" name="Text Placeholder 8">
            <a:extLst>
              <a:ext uri="{FF2B5EF4-FFF2-40B4-BE49-F238E27FC236}">
                <a16:creationId xmlns:a16="http://schemas.microsoft.com/office/drawing/2014/main" id="{88B04981-D77D-4658-B9F4-E8D84D06D72B}"/>
              </a:ext>
            </a:extLst>
          </p:cNvPr>
          <p:cNvSpPr>
            <a:spLocks noGrp="1"/>
          </p:cNvSpPr>
          <p:nvPr>
            <p:ph type="body" sz="quarter" idx="19"/>
          </p:nvPr>
        </p:nvSpPr>
        <p:spPr>
          <a:xfrm>
            <a:off x="519113" y="8451411"/>
            <a:ext cx="1979612" cy="600075"/>
          </a:xfrm>
        </p:spPr>
        <p:txBody>
          <a:bodyPr>
            <a:normAutofit/>
          </a:bodyPr>
          <a:lstStyle>
            <a:lvl1pPr marL="0" indent="0">
              <a:buNone/>
              <a:defRPr sz="1200"/>
            </a:lvl1pPr>
          </a:lstStyle>
          <a:p>
            <a:pPr lvl="0"/>
            <a:r>
              <a:rPr lang="en-US" dirty="0"/>
              <a:t>Click to edit Master text styles</a:t>
            </a:r>
          </a:p>
        </p:txBody>
      </p:sp>
      <p:sp>
        <p:nvSpPr>
          <p:cNvPr id="16" name="Text Placeholder 8">
            <a:extLst>
              <a:ext uri="{FF2B5EF4-FFF2-40B4-BE49-F238E27FC236}">
                <a16:creationId xmlns:a16="http://schemas.microsoft.com/office/drawing/2014/main" id="{E952060F-F74A-4BEB-AC05-0D8D0B4FF2FA}"/>
              </a:ext>
            </a:extLst>
          </p:cNvPr>
          <p:cNvSpPr>
            <a:spLocks noGrp="1"/>
          </p:cNvSpPr>
          <p:nvPr>
            <p:ph type="body" sz="quarter" idx="20"/>
          </p:nvPr>
        </p:nvSpPr>
        <p:spPr>
          <a:xfrm>
            <a:off x="2789530" y="8451411"/>
            <a:ext cx="1979612" cy="600075"/>
          </a:xfrm>
        </p:spPr>
        <p:txBody>
          <a:bodyPr>
            <a:normAutofit/>
          </a:bodyPr>
          <a:lstStyle>
            <a:lvl1pPr marL="0" indent="0">
              <a:buNone/>
              <a:defRPr sz="1200"/>
            </a:lvl1pPr>
          </a:lstStyle>
          <a:p>
            <a:pPr lvl="0"/>
            <a:r>
              <a:rPr lang="en-US" dirty="0"/>
              <a:t>Click to edit Master text styles</a:t>
            </a:r>
          </a:p>
        </p:txBody>
      </p:sp>
      <p:sp>
        <p:nvSpPr>
          <p:cNvPr id="17" name="Text Placeholder 8">
            <a:extLst>
              <a:ext uri="{FF2B5EF4-FFF2-40B4-BE49-F238E27FC236}">
                <a16:creationId xmlns:a16="http://schemas.microsoft.com/office/drawing/2014/main" id="{F5ECCCC3-1B43-43D8-B1A8-649BC634352E}"/>
              </a:ext>
            </a:extLst>
          </p:cNvPr>
          <p:cNvSpPr>
            <a:spLocks noGrp="1"/>
          </p:cNvSpPr>
          <p:nvPr>
            <p:ph type="body" sz="quarter" idx="21"/>
          </p:nvPr>
        </p:nvSpPr>
        <p:spPr>
          <a:xfrm>
            <a:off x="5060336" y="8451411"/>
            <a:ext cx="1979612" cy="600075"/>
          </a:xfrm>
        </p:spPr>
        <p:txBody>
          <a:bodyPr>
            <a:normAutofit/>
          </a:bodyPr>
          <a:lstStyle>
            <a:lvl1pPr marL="0" indent="0">
              <a:buNone/>
              <a:defRPr sz="1200"/>
            </a:lvl1pPr>
          </a:lstStyle>
          <a:p>
            <a:pPr lvl="0"/>
            <a:r>
              <a:rPr lang="en-US" dirty="0"/>
              <a:t>Click to edit Master text styles</a:t>
            </a:r>
          </a:p>
        </p:txBody>
      </p:sp>
    </p:spTree>
    <p:extLst>
      <p:ext uri="{BB962C8B-B14F-4D97-AF65-F5344CB8AC3E}">
        <p14:creationId xmlns:p14="http://schemas.microsoft.com/office/powerpoint/2010/main" val="380976460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2/15/2024</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‹N›</a:t>
            </a:fld>
            <a:endParaRPr lang="en-US"/>
          </a:p>
        </p:txBody>
      </p:sp>
    </p:spTree>
    <p:extLst>
      <p:ext uri="{BB962C8B-B14F-4D97-AF65-F5344CB8AC3E}">
        <p14:creationId xmlns:p14="http://schemas.microsoft.com/office/powerpoint/2010/main" val="105750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781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9F1937F6-C27A-47D4-9573-50B2E80E8CD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6"/>
            <a:ext cx="6520220" cy="658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C02813BD-E40C-483D-9B5A-46B1DCE44B9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4" name="Navina">
            <a:extLst>
              <a:ext uri="{FF2B5EF4-FFF2-40B4-BE49-F238E27FC236}">
                <a16:creationId xmlns:a16="http://schemas.microsoft.com/office/drawing/2014/main" id="{192DE274-8C11-22FF-9D6E-2EC501008442}"/>
              </a:ext>
            </a:extLst>
          </p:cNvPr>
          <p:cNvSpPr>
            <a:spLocks noEditPoints="1"/>
          </p:cNvSpPr>
          <p:nvPr userDrawn="1"/>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32824678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34" r:id="rId3"/>
    <p:sldLayoutId id="2147483833" r:id="rId4"/>
    <p:sldLayoutId id="2147483832" r:id="rId5"/>
    <p:sldLayoutId id="2147483831" r:id="rId6"/>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A9D38709-1695-495C-9D3B-C7FF13C2140A}"/>
              </a:ext>
            </a:extLst>
          </p:cNvPr>
          <p:cNvSpPr>
            <a:spLocks noEditPoints="1"/>
          </p:cNvSpPr>
          <p:nvPr/>
        </p:nvSpPr>
        <p:spPr bwMode="auto">
          <a:xfrm>
            <a:off x="1683697" y="4571007"/>
            <a:ext cx="4269548" cy="1294517"/>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1"/>
          </a:solidFill>
          <a:ln>
            <a:noFill/>
          </a:ln>
        </p:spPr>
        <p:txBody>
          <a:bodyPr vert="horz" wrap="square" lIns="56698" tIns="28349" rIns="56698" bIns="2834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116" dirty="0"/>
          </a:p>
        </p:txBody>
      </p:sp>
    </p:spTree>
    <p:extLst>
      <p:ext uri="{BB962C8B-B14F-4D97-AF65-F5344CB8AC3E}">
        <p14:creationId xmlns:p14="http://schemas.microsoft.com/office/powerpoint/2010/main" val="200364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35E-C08D-464F-8A3A-570EC08490B9}"/>
              </a:ext>
            </a:extLst>
          </p:cNvPr>
          <p:cNvSpPr>
            <a:spLocks noGrp="1"/>
          </p:cNvSpPr>
          <p:nvPr>
            <p:ph type="ctrTitle"/>
          </p:nvPr>
        </p:nvSpPr>
        <p:spPr>
          <a:xfrm>
            <a:off x="730054" y="1725113"/>
            <a:ext cx="6099565" cy="1470483"/>
          </a:xfrm>
        </p:spPr>
        <p:txBody>
          <a:bodyPr>
            <a:normAutofit/>
          </a:bodyPr>
          <a:lstStyle/>
          <a:p>
            <a:r>
              <a:rPr lang="it-IT" dirty="0"/>
              <a:t>Benvenuti nella galleria di immagini dedicata ai bambini e all’IRRIGAZIONE INTESTINALE</a:t>
            </a:r>
            <a:r>
              <a:rPr lang="en-US" dirty="0"/>
              <a:t>!</a:t>
            </a:r>
            <a:endParaRPr lang="sv-SE" dirty="0"/>
          </a:p>
        </p:txBody>
      </p:sp>
      <p:sp>
        <p:nvSpPr>
          <p:cNvPr id="3" name="Subtitle 2">
            <a:extLst>
              <a:ext uri="{FF2B5EF4-FFF2-40B4-BE49-F238E27FC236}">
                <a16:creationId xmlns:a16="http://schemas.microsoft.com/office/drawing/2014/main" id="{8F34C587-AB49-491B-B6B9-642CA163CD41}"/>
              </a:ext>
            </a:extLst>
          </p:cNvPr>
          <p:cNvSpPr>
            <a:spLocks noGrp="1"/>
          </p:cNvSpPr>
          <p:nvPr>
            <p:ph type="subTitle" idx="1"/>
          </p:nvPr>
        </p:nvSpPr>
        <p:spPr>
          <a:xfrm>
            <a:off x="1025236" y="3495330"/>
            <a:ext cx="5666509" cy="6085992"/>
          </a:xfrm>
        </p:spPr>
        <p:txBody>
          <a:bodyPr>
            <a:noAutofit/>
          </a:bodyPr>
          <a:lstStyle/>
          <a:p>
            <a:pPr algn="l"/>
            <a:r>
              <a:rPr lang="it-IT" dirty="0"/>
              <a:t>Ecco una raccolta di immagini per adattare le istruzioni su come eseguire l'irrigazione transanale (TAI) alle esigenze di ogni singolo bambino. L'obiettivo è quello di aiutare i bambini a sentirsi sicuri nell'eseguire la TAI da soli, in modo indipendente È sufficiente scegliere l'immagine della persona con cui si ritiene che il bambino possa meglio riconoscersi, quindi creare una presentazione utilizzando le immagini necessarie per illustrare ciò che il piccolo paziente ha bisogno di fare.  </a:t>
            </a:r>
          </a:p>
          <a:p>
            <a:pPr algn="l"/>
            <a:r>
              <a:rPr lang="it-IT" dirty="0"/>
              <a:t>Ci auguriamo che le illustrazioni siano di grande aiuto quando si tratta di insegnare ai bambini a irrigare con Navina Smart o Navina Classic.</a:t>
            </a:r>
            <a:endParaRPr lang="en-US" dirty="0"/>
          </a:p>
          <a:p>
            <a:pPr algn="l"/>
            <a:r>
              <a:rPr lang="en-US" dirty="0"/>
              <a:t>Start by downloading the template for printing in PowerPoint, then add the images that you think will help your patient.</a:t>
            </a:r>
            <a:endParaRPr lang="sv-SE" dirty="0"/>
          </a:p>
          <a:p>
            <a:pPr algn="l">
              <a:spcAft>
                <a:spcPts val="1800"/>
              </a:spcAft>
            </a:pPr>
            <a:r>
              <a:rPr lang="it-IT" sz="2000" b="1" dirty="0"/>
              <a:t>Ecco come creare le istruzioni per l'apprendimento della TAI da parte dei bambini</a:t>
            </a:r>
            <a:r>
              <a:rPr lang="en-US" sz="2000" b="1" dirty="0"/>
              <a:t>:</a:t>
            </a:r>
          </a:p>
          <a:p>
            <a:pPr marL="285750" indent="-285750" algn="l">
              <a:spcAft>
                <a:spcPts val="1800"/>
              </a:spcAft>
              <a:buFont typeface="Arial" panose="020B0604020202020204" pitchFamily="34" charset="0"/>
              <a:buChar char="•"/>
            </a:pPr>
            <a:r>
              <a:rPr lang="it-IT" dirty="0"/>
              <a:t>Selezionare le immagini che si desidera utilizzare nelle istruzioni.</a:t>
            </a:r>
          </a:p>
          <a:p>
            <a:pPr marL="285750" indent="-285750" algn="l">
              <a:spcAft>
                <a:spcPts val="1800"/>
              </a:spcAft>
              <a:buFont typeface="Arial" panose="020B0604020202020204" pitchFamily="34" charset="0"/>
              <a:buChar char="•"/>
            </a:pPr>
            <a:r>
              <a:rPr lang="it-IT" dirty="0"/>
              <a:t>Fare clic sull'immagine per aprirla in una nuova finestra.</a:t>
            </a:r>
          </a:p>
          <a:p>
            <a:pPr marL="285750" indent="-285750" algn="l">
              <a:spcAft>
                <a:spcPts val="1800"/>
              </a:spcAft>
              <a:buFont typeface="Arial" panose="020B0604020202020204" pitchFamily="34" charset="0"/>
              <a:buChar char="•"/>
            </a:pPr>
            <a:r>
              <a:rPr lang="it-IT" dirty="0"/>
              <a:t>Fare clic con il pulsante destro del mouse per salvare o copiare l'immagine (in modo da poterla incollare nel modello da stampare).</a:t>
            </a:r>
          </a:p>
          <a:p>
            <a:pPr marL="285750" indent="-285750" algn="l">
              <a:spcAft>
                <a:spcPts val="1800"/>
              </a:spcAft>
              <a:buFont typeface="Arial" panose="020B0604020202020204" pitchFamily="34" charset="0"/>
              <a:buChar char="•"/>
            </a:pPr>
            <a:r>
              <a:rPr lang="it-IT" dirty="0"/>
              <a:t>In alternativa, fare clic sul link e l'immagine verrà scaricata direttamente sul computer.</a:t>
            </a:r>
            <a:endParaRPr lang="en-US" dirty="0"/>
          </a:p>
        </p:txBody>
      </p:sp>
    </p:spTree>
    <p:extLst>
      <p:ext uri="{BB962C8B-B14F-4D97-AF65-F5344CB8AC3E}">
        <p14:creationId xmlns:p14="http://schemas.microsoft.com/office/powerpoint/2010/main" val="41613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26314A-5FC5-DE30-9F43-D47E82E1004F}"/>
              </a:ext>
            </a:extLst>
          </p:cNvPr>
          <p:cNvPicPr>
            <a:picLocks noChangeAspect="1"/>
          </p:cNvPicPr>
          <p:nvPr/>
        </p:nvPicPr>
        <p:blipFill rotWithShape="1">
          <a:blip r:embed="rId2"/>
          <a:srcRect r="50000"/>
          <a:stretch/>
        </p:blipFill>
        <p:spPr>
          <a:xfrm>
            <a:off x="652324" y="3586679"/>
            <a:ext cx="6255026" cy="3518453"/>
          </a:xfrm>
          <a:prstGeom prst="rect">
            <a:avLst/>
          </a:prstGeom>
        </p:spPr>
      </p:pic>
      <p:sp>
        <p:nvSpPr>
          <p:cNvPr id="7" name="Oval 6">
            <a:extLst>
              <a:ext uri="{FF2B5EF4-FFF2-40B4-BE49-F238E27FC236}">
                <a16:creationId xmlns:a16="http://schemas.microsoft.com/office/drawing/2014/main" id="{3D395B74-E31B-7911-8358-4E058412658E}"/>
              </a:ext>
            </a:extLst>
          </p:cNvPr>
          <p:cNvSpPr/>
          <p:nvPr/>
        </p:nvSpPr>
        <p:spPr>
          <a:xfrm>
            <a:off x="1086678" y="3433426"/>
            <a:ext cx="901148" cy="8470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D51FE8D1-7949-E0F2-5F80-A951133AAFEF}"/>
              </a:ext>
            </a:extLst>
          </p:cNvPr>
          <p:cNvSpPr>
            <a:spLocks noGrp="1"/>
          </p:cNvSpPr>
          <p:nvPr>
            <p:ph type="title"/>
          </p:nvPr>
        </p:nvSpPr>
        <p:spPr>
          <a:xfrm>
            <a:off x="519728" y="1525966"/>
            <a:ext cx="6520220" cy="1907460"/>
          </a:xfrm>
        </p:spPr>
        <p:txBody>
          <a:bodyPr/>
          <a:lstStyle/>
          <a:p>
            <a:pPr marL="141755" marR="0" lvl="0" indent="-141755" algn="l" defTabSz="567019" rtl="0" eaLnBrk="1" fontAlgn="auto" latinLnBrk="0" hangingPunct="1">
              <a:lnSpc>
                <a:spcPct val="90000"/>
              </a:lnSpc>
              <a:spcBef>
                <a:spcPts val="620"/>
              </a:spcBef>
              <a:spcAft>
                <a:spcPts val="0"/>
              </a:spcAft>
              <a:buClrTx/>
              <a:buSzTx/>
              <a:buFont typeface="Arial" panose="020B0604020202020204" pitchFamily="34" charset="0"/>
              <a:buChar char="•"/>
              <a:tabLst/>
              <a:defRPr/>
            </a:pPr>
            <a:r>
              <a:rPr lang="en-US" dirty="0" err="1"/>
              <a:t>Scegli</a:t>
            </a:r>
            <a:r>
              <a:rPr lang="en-US" dirty="0"/>
              <a:t> un layout</a:t>
            </a:r>
            <a:br>
              <a:rPr lang="en-US" dirty="0"/>
            </a:br>
            <a:br>
              <a:rPr lang="en-US" dirty="0"/>
            </a:br>
            <a:r>
              <a:rPr kumimoji="0" lang="it-IT" sz="1488" b="0" i="0" u="none" strike="noStrike" kern="1200" cap="none" spc="0" normalizeH="0" baseline="0" noProof="0" dirty="0">
                <a:ln>
                  <a:noFill/>
                </a:ln>
                <a:solidFill>
                  <a:srgbClr val="000000"/>
                </a:solidFill>
                <a:effectLst/>
                <a:uLnTx/>
                <a:uFillTx/>
                <a:latin typeface="Calibri" panose="020F0502020204030204"/>
                <a:ea typeface="+mn-ea"/>
                <a:cs typeface="+mn-cs"/>
              </a:rPr>
              <a:t>Aggiungere una diapositiva (Nuova diapositiva) o cambiare il layout in base alle proprie esigenze.</a:t>
            </a:r>
            <a:br>
              <a:rPr kumimoji="0" lang="it-IT" sz="1488" b="0" i="0" u="none" strike="noStrike" kern="1200" cap="none" spc="0" normalizeH="0" baseline="0" noProof="0" dirty="0">
                <a:ln>
                  <a:noFill/>
                </a:ln>
                <a:solidFill>
                  <a:srgbClr val="000000"/>
                </a:solidFill>
                <a:effectLst/>
                <a:uLnTx/>
                <a:uFillTx/>
                <a:latin typeface="Calibri" panose="020F0502020204030204"/>
                <a:ea typeface="+mn-ea"/>
                <a:cs typeface="+mn-cs"/>
              </a:rPr>
            </a:br>
            <a:r>
              <a:rPr kumimoji="0" lang="it-IT" sz="1488" b="0" i="0" u="none" strike="noStrike" kern="1200" cap="none" spc="0" normalizeH="0" baseline="0" noProof="0" dirty="0">
                <a:ln>
                  <a:noFill/>
                </a:ln>
                <a:solidFill>
                  <a:srgbClr val="000000"/>
                </a:solidFill>
                <a:effectLst/>
                <a:uLnTx/>
                <a:uFillTx/>
                <a:latin typeface="Calibri" panose="020F0502020204030204"/>
                <a:ea typeface="+mn-ea"/>
                <a:cs typeface="+mn-cs"/>
              </a:rPr>
              <a:t>Eliminare questa diapositiva</a:t>
            </a:r>
            <a:endParaRPr lang="en-US" dirty="0"/>
          </a:p>
        </p:txBody>
      </p:sp>
    </p:spTree>
    <p:extLst>
      <p:ext uri="{BB962C8B-B14F-4D97-AF65-F5344CB8AC3E}">
        <p14:creationId xmlns:p14="http://schemas.microsoft.com/office/powerpoint/2010/main" val="208670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6B11-96B8-8BDB-7F9D-C6D6C806E467}"/>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40F332A1-F393-7BE4-598A-2A25A526A757}"/>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E701025C-E0C2-A505-0618-36AC698079A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74B6238-13BD-A059-A6EB-80E31921BBB9}"/>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6A29027A-D696-9567-865E-B1B108E16347}"/>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4A891238-C9BC-39ED-527A-E43C62F4785C}"/>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AFCE8698-A0F7-467F-BF8E-33A66C913342}"/>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5B0B43C3-6466-C7CC-15E7-F7B4B2C6BFCA}"/>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68AC8337-EE2C-DDD2-0878-2770296592AE}"/>
              </a:ext>
            </a:extLst>
          </p:cNvPr>
          <p:cNvSpPr>
            <a:spLocks noGrp="1"/>
          </p:cNvSpPr>
          <p:nvPr>
            <p:ph type="pic" sz="quarter" idx="20"/>
          </p:nvPr>
        </p:nvSpPr>
        <p:spPr/>
      </p:sp>
      <p:sp>
        <p:nvSpPr>
          <p:cNvPr id="11" name="Picture Placeholder 10">
            <a:extLst>
              <a:ext uri="{FF2B5EF4-FFF2-40B4-BE49-F238E27FC236}">
                <a16:creationId xmlns:a16="http://schemas.microsoft.com/office/drawing/2014/main" id="{DC74A435-5EC3-7E1F-C4DB-AA83A39D8FC0}"/>
              </a:ext>
            </a:extLst>
          </p:cNvPr>
          <p:cNvSpPr>
            <a:spLocks noGrp="1"/>
          </p:cNvSpPr>
          <p:nvPr>
            <p:ph type="pic" sz="quarter" idx="21"/>
          </p:nvPr>
        </p:nvSpPr>
        <p:spPr/>
      </p:sp>
    </p:spTree>
    <p:extLst>
      <p:ext uri="{BB962C8B-B14F-4D97-AF65-F5344CB8AC3E}">
        <p14:creationId xmlns:p14="http://schemas.microsoft.com/office/powerpoint/2010/main" val="132575504"/>
      </p:ext>
    </p:extLst>
  </p:cSld>
  <p:clrMapOvr>
    <a:masterClrMapping/>
  </p:clrMapOvr>
</p:sld>
</file>

<file path=ppt/theme/theme1.xml><?xml version="1.0" encoding="utf-8"?>
<a:theme xmlns:a="http://schemas.openxmlformats.org/drawingml/2006/main" name="Navina">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AB43F8A-EE50-4400-B395-C658D06DA21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Wellspect theme</Template>
  <TotalTime>0</TotalTime>
  <Words>238</Words>
  <Application>Microsoft Office PowerPoint</Application>
  <PresentationFormat>Personalizzato</PresentationFormat>
  <Paragraphs>10</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Navina</vt:lpstr>
      <vt:lpstr>Presentazione standard di PowerPoint</vt:lpstr>
      <vt:lpstr>Benvenuti nella galleria di immagini dedicata ai bambini e all’IRRIGAZIONE INTESTINALE!</vt:lpstr>
      <vt:lpstr>Scegli un layout  Aggiungere una diapositiva (Nuova diapositiva) o cambiare il layout in base alle proprie esigenze. Eliminare questa diapositiva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2023-03-02T09:45:24Z</dcterms:created>
  <dcterms:modified xsi:type="dcterms:W3CDTF">2024-02-15T13:34:15Z</dcterms:modified>
</cp:coreProperties>
</file>