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2" r:id="rId1"/>
  </p:sldMasterIdLst>
  <p:notesMasterIdLst>
    <p:notesMasterId r:id="rId6"/>
  </p:notesMasterIdLst>
  <p:handoutMasterIdLst>
    <p:handoutMasterId r:id="rId7"/>
  </p:handoutMasterIdLst>
  <p:sldIdLst>
    <p:sldId id="259" r:id="rId2"/>
    <p:sldId id="264" r:id="rId3"/>
    <p:sldId id="263" r:id="rId4"/>
    <p:sldId id="265" r:id="rId5"/>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5182"/>
    <a:srgbClr val="26132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4403" autoAdjust="0"/>
  </p:normalViewPr>
  <p:slideViewPr>
    <p:cSldViewPr snapToGrid="0">
      <p:cViewPr varScale="1">
        <p:scale>
          <a:sx n="69" d="100"/>
          <a:sy n="69" d="100"/>
        </p:scale>
        <p:origin x="2448" y="66"/>
      </p:cViewPr>
      <p:guideLst/>
    </p:cSldViewPr>
  </p:slideViewPr>
  <p:notesTextViewPr>
    <p:cViewPr>
      <p:scale>
        <a:sx n="3" d="2"/>
        <a:sy n="3" d="2"/>
      </p:scale>
      <p:origin x="0" y="0"/>
    </p:cViewPr>
  </p:notesTextViewPr>
  <p:sorterViewPr>
    <p:cViewPr>
      <p:scale>
        <a:sx n="90" d="100"/>
        <a:sy n="90" d="100"/>
      </p:scale>
      <p:origin x="0" y="-1074"/>
    </p:cViewPr>
  </p:sorterViewPr>
  <p:notesViewPr>
    <p:cSldViewPr snapToGrid="0">
      <p:cViewPr varScale="1">
        <p:scale>
          <a:sx n="65" d="100"/>
          <a:sy n="65" d="100"/>
        </p:scale>
        <p:origin x="240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381AF-414B-4BCE-81A4-0A6F75BC8A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DCD517-567C-4648-9668-0EBA35311F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12A7FB-C3E4-458E-9330-FFDA791D709E}" type="datetimeFigureOut">
              <a:rPr lang="en-US" smtClean="0"/>
              <a:t>2/15/2024</a:t>
            </a:fld>
            <a:endParaRPr lang="en-US"/>
          </a:p>
        </p:txBody>
      </p:sp>
      <p:sp>
        <p:nvSpPr>
          <p:cNvPr id="4" name="Footer Placeholder 3">
            <a:extLst>
              <a:ext uri="{FF2B5EF4-FFF2-40B4-BE49-F238E27FC236}">
                <a16:creationId xmlns:a16="http://schemas.microsoft.com/office/drawing/2014/main" id="{57DAF626-C698-4274-9FEF-5ECB8FF104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28C017-EF8A-4E22-B17A-061898A4F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915D19-1439-4187-8EFF-F3A149298D40}" type="slidenum">
              <a:rPr lang="en-US" smtClean="0"/>
              <a:t>‹N›</a:t>
            </a:fld>
            <a:endParaRPr lang="en-US"/>
          </a:p>
        </p:txBody>
      </p:sp>
    </p:spTree>
    <p:extLst>
      <p:ext uri="{BB962C8B-B14F-4D97-AF65-F5344CB8AC3E}">
        <p14:creationId xmlns:p14="http://schemas.microsoft.com/office/powerpoint/2010/main" val="355628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89D0DD-81A8-480E-886F-2C5E662EB20D}" type="datetimeFigureOut">
              <a:rPr lang="en-US" smtClean="0"/>
              <a:t>2/15/2024</a:t>
            </a:fld>
            <a:endParaRPr lang="en-US"/>
          </a:p>
        </p:txBody>
      </p:sp>
      <p:sp>
        <p:nvSpPr>
          <p:cNvPr id="4" name="Platshållare för bildobjekt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018D2-26EA-4626-92F2-1F10E443FD0D}" type="slidenum">
              <a:rPr lang="en-US" smtClean="0"/>
              <a:t>‹N›</a:t>
            </a:fld>
            <a:endParaRPr lang="en-US"/>
          </a:p>
        </p:txBody>
      </p:sp>
    </p:spTree>
    <p:extLst>
      <p:ext uri="{BB962C8B-B14F-4D97-AF65-F5344CB8AC3E}">
        <p14:creationId xmlns:p14="http://schemas.microsoft.com/office/powerpoint/2010/main" val="428135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86E72CF-7AF3-403D-ACEA-B171F246F574}"/>
              </a:ext>
            </a:extLst>
          </p:cNvPr>
          <p:cNvSpPr>
            <a:spLocks noGrp="1"/>
          </p:cNvSpPr>
          <p:nvPr>
            <p:ph type="ctrTitle" hasCustomPrompt="1"/>
          </p:nvPr>
        </p:nvSpPr>
        <p:spPr>
          <a:xfrm>
            <a:off x="944960" y="1749795"/>
            <a:ext cx="5669756" cy="3722335"/>
          </a:xfrm>
        </p:spPr>
        <p:txBody>
          <a:bodyPr anchor="b">
            <a:normAutofit/>
          </a:bodyPr>
          <a:lstStyle>
            <a:lvl1pPr algn="ctr">
              <a:defRPr sz="3349" cap="all" baseline="0">
                <a:latin typeface="+mj-lt"/>
              </a:defRPr>
            </a:lvl1pPr>
          </a:lstStyle>
          <a:p>
            <a:r>
              <a:rPr lang="en-US" dirty="0"/>
              <a:t>Click to edit </a:t>
            </a:r>
            <a:br>
              <a:rPr lang="en-US" dirty="0"/>
            </a:br>
            <a:r>
              <a:rPr lang="en-US" dirty="0"/>
              <a:t>Master title style</a:t>
            </a:r>
          </a:p>
        </p:txBody>
      </p:sp>
      <p:sp>
        <p:nvSpPr>
          <p:cNvPr id="3" name="Subtitle">
            <a:extLst>
              <a:ext uri="{FF2B5EF4-FFF2-40B4-BE49-F238E27FC236}">
                <a16:creationId xmlns:a16="http://schemas.microsoft.com/office/drawing/2014/main" id="{5ABC3E57-27E3-4729-9159-D91256DB93B0}"/>
              </a:ext>
            </a:extLst>
          </p:cNvPr>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lang="en-US"/>
              <a:t>Click to edit Master subtitle style</a:t>
            </a:r>
            <a:endParaRPr lang="en-US" dirty="0"/>
          </a:p>
        </p:txBody>
      </p:sp>
    </p:spTree>
    <p:extLst>
      <p:ext uri="{BB962C8B-B14F-4D97-AF65-F5344CB8AC3E}">
        <p14:creationId xmlns:p14="http://schemas.microsoft.com/office/powerpoint/2010/main" val="2993672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3096000" cy="3384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3943948" y="2535345"/>
            <a:ext cx="3096000" cy="3384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6167019"/>
            <a:ext cx="3096000" cy="3384000"/>
          </a:xfrm>
        </p:spPr>
        <p:txBody>
          <a:bodyPr/>
          <a:lstStyle/>
          <a:p>
            <a:endParaRPr lang="en-US" dirty="0"/>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3943948" y="6167019"/>
            <a:ext cx="3096000" cy="3384000"/>
          </a:xfrm>
        </p:spPr>
        <p:txBody>
          <a:bodyPr/>
          <a:lstStyle/>
          <a:p>
            <a:endParaRPr lang="en-US"/>
          </a:p>
        </p:txBody>
      </p:sp>
    </p:spTree>
    <p:extLst>
      <p:ext uri="{BB962C8B-B14F-4D97-AF65-F5344CB8AC3E}">
        <p14:creationId xmlns:p14="http://schemas.microsoft.com/office/powerpoint/2010/main" val="3313070507"/>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535345"/>
            <a:ext cx="1980000" cy="2268000"/>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535345"/>
            <a:ext cx="1980000" cy="2268000"/>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535345"/>
            <a:ext cx="1980000" cy="2268000"/>
          </a:xfrm>
        </p:spPr>
        <p:txBody>
          <a:bodyPr/>
          <a:lstStyle/>
          <a:p>
            <a:endParaRPr lang="en-US"/>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4965237"/>
            <a:ext cx="1980000" cy="2268000"/>
          </a:xfrm>
        </p:spPr>
        <p:txBody>
          <a:bodyPr/>
          <a:lstStyle/>
          <a:p>
            <a:endParaRPr lang="en-US" dirty="0"/>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4965237"/>
            <a:ext cx="1980000" cy="2268000"/>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4965237"/>
            <a:ext cx="1980000" cy="2268000"/>
          </a:xfrm>
        </p:spPr>
        <p:txBody>
          <a:bodyPr/>
          <a:lstStyle/>
          <a:p>
            <a:endParaRPr lang="en-US"/>
          </a:p>
        </p:txBody>
      </p:sp>
      <p:sp>
        <p:nvSpPr>
          <p:cNvPr id="18" name="Picture Placeholder 4">
            <a:extLst>
              <a:ext uri="{FF2B5EF4-FFF2-40B4-BE49-F238E27FC236}">
                <a16:creationId xmlns:a16="http://schemas.microsoft.com/office/drawing/2014/main" id="{0D6826A6-BD8C-451B-91DA-7D7F1D21BD01}"/>
              </a:ext>
            </a:extLst>
          </p:cNvPr>
          <p:cNvSpPr>
            <a:spLocks noGrp="1"/>
          </p:cNvSpPr>
          <p:nvPr>
            <p:ph type="pic" sz="quarter" idx="19"/>
          </p:nvPr>
        </p:nvSpPr>
        <p:spPr>
          <a:xfrm>
            <a:off x="519113" y="7395130"/>
            <a:ext cx="1980000" cy="2268000"/>
          </a:xfrm>
        </p:spPr>
        <p:txBody>
          <a:bodyPr/>
          <a:lstStyle/>
          <a:p>
            <a:endParaRPr lang="en-US"/>
          </a:p>
        </p:txBody>
      </p:sp>
      <p:sp>
        <p:nvSpPr>
          <p:cNvPr id="19" name="Picture Placeholder 4">
            <a:extLst>
              <a:ext uri="{FF2B5EF4-FFF2-40B4-BE49-F238E27FC236}">
                <a16:creationId xmlns:a16="http://schemas.microsoft.com/office/drawing/2014/main" id="{D8DE8BE2-1C28-470A-AC32-638AE1EE3006}"/>
              </a:ext>
            </a:extLst>
          </p:cNvPr>
          <p:cNvSpPr>
            <a:spLocks noGrp="1"/>
          </p:cNvSpPr>
          <p:nvPr>
            <p:ph type="pic" sz="quarter" idx="20"/>
          </p:nvPr>
        </p:nvSpPr>
        <p:spPr>
          <a:xfrm>
            <a:off x="2789530" y="7395130"/>
            <a:ext cx="1980000" cy="2268000"/>
          </a:xfrm>
        </p:spPr>
        <p:txBody>
          <a:bodyPr/>
          <a:lstStyle/>
          <a:p>
            <a:endParaRPr lang="en-US"/>
          </a:p>
        </p:txBody>
      </p:sp>
      <p:sp>
        <p:nvSpPr>
          <p:cNvPr id="20" name="Picture Placeholder 4">
            <a:extLst>
              <a:ext uri="{FF2B5EF4-FFF2-40B4-BE49-F238E27FC236}">
                <a16:creationId xmlns:a16="http://schemas.microsoft.com/office/drawing/2014/main" id="{8FA0BBE0-F383-4BDC-997A-DD43B6636D4B}"/>
              </a:ext>
            </a:extLst>
          </p:cNvPr>
          <p:cNvSpPr>
            <a:spLocks noGrp="1"/>
          </p:cNvSpPr>
          <p:nvPr>
            <p:ph type="pic" sz="quarter" idx="21"/>
          </p:nvPr>
        </p:nvSpPr>
        <p:spPr>
          <a:xfrm>
            <a:off x="5059948" y="7395130"/>
            <a:ext cx="1980000" cy="2268000"/>
          </a:xfrm>
        </p:spPr>
        <p:txBody>
          <a:bodyPr/>
          <a:lstStyle/>
          <a:p>
            <a:endParaRPr lang="en-US"/>
          </a:p>
        </p:txBody>
      </p:sp>
    </p:spTree>
    <p:extLst>
      <p:ext uri="{BB962C8B-B14F-4D97-AF65-F5344CB8AC3E}">
        <p14:creationId xmlns:p14="http://schemas.microsoft.com/office/powerpoint/2010/main" val="4013634448"/>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F021C88-7CC9-4AC2-8D5D-5B6175D9D576}"/>
              </a:ext>
            </a:extLst>
          </p:cNvPr>
          <p:cNvSpPr>
            <a:spLocks noGrp="1"/>
          </p:cNvSpPr>
          <p:nvPr>
            <p:ph type="title"/>
          </p:nvPr>
        </p:nvSpPr>
        <p:spPr>
          <a:xfrm>
            <a:off x="519728" y="1525965"/>
            <a:ext cx="6520220" cy="903725"/>
          </a:xfrm>
        </p:spPr>
        <p:txBody>
          <a:bodyPr/>
          <a:lstStyle>
            <a:lvl1pPr>
              <a:defRPr/>
            </a:lvl1pPr>
          </a:lstStyle>
          <a:p>
            <a:r>
              <a:rPr lang="en-US" dirty="0"/>
              <a:t>Click to edit Master title style</a:t>
            </a:r>
          </a:p>
        </p:txBody>
      </p:sp>
      <p:sp>
        <p:nvSpPr>
          <p:cNvPr id="5" name="Picture Placeholder 4">
            <a:extLst>
              <a:ext uri="{FF2B5EF4-FFF2-40B4-BE49-F238E27FC236}">
                <a16:creationId xmlns:a16="http://schemas.microsoft.com/office/drawing/2014/main" id="{5D49AD31-71B4-42C6-B715-70C5FE96349F}"/>
              </a:ext>
            </a:extLst>
          </p:cNvPr>
          <p:cNvSpPr>
            <a:spLocks noGrp="1"/>
          </p:cNvSpPr>
          <p:nvPr>
            <p:ph type="pic" sz="quarter" idx="10"/>
          </p:nvPr>
        </p:nvSpPr>
        <p:spPr>
          <a:xfrm>
            <a:off x="519113" y="2731288"/>
            <a:ext cx="1980000" cy="2376487"/>
          </a:xfrm>
        </p:spPr>
        <p:txBody>
          <a:bodyPr/>
          <a:lstStyle/>
          <a:p>
            <a:endParaRPr lang="en-US"/>
          </a:p>
        </p:txBody>
      </p:sp>
      <p:sp>
        <p:nvSpPr>
          <p:cNvPr id="6" name="Picture Placeholder 4">
            <a:extLst>
              <a:ext uri="{FF2B5EF4-FFF2-40B4-BE49-F238E27FC236}">
                <a16:creationId xmlns:a16="http://schemas.microsoft.com/office/drawing/2014/main" id="{D5FA5DDC-D945-4A56-814B-9873CA728235}"/>
              </a:ext>
            </a:extLst>
          </p:cNvPr>
          <p:cNvSpPr>
            <a:spLocks noGrp="1"/>
          </p:cNvSpPr>
          <p:nvPr>
            <p:ph type="pic" sz="quarter" idx="11"/>
          </p:nvPr>
        </p:nvSpPr>
        <p:spPr>
          <a:xfrm>
            <a:off x="2789530" y="2731288"/>
            <a:ext cx="1980000" cy="2376487"/>
          </a:xfrm>
        </p:spPr>
        <p:txBody>
          <a:bodyPr/>
          <a:lstStyle/>
          <a:p>
            <a:endParaRPr lang="en-US"/>
          </a:p>
        </p:txBody>
      </p:sp>
      <p:sp>
        <p:nvSpPr>
          <p:cNvPr id="7" name="Picture Placeholder 4">
            <a:extLst>
              <a:ext uri="{FF2B5EF4-FFF2-40B4-BE49-F238E27FC236}">
                <a16:creationId xmlns:a16="http://schemas.microsoft.com/office/drawing/2014/main" id="{DDAE52BE-180F-4DF8-9B28-CCFFAD76AC9A}"/>
              </a:ext>
            </a:extLst>
          </p:cNvPr>
          <p:cNvSpPr>
            <a:spLocks noGrp="1"/>
          </p:cNvSpPr>
          <p:nvPr>
            <p:ph type="pic" sz="quarter" idx="12"/>
          </p:nvPr>
        </p:nvSpPr>
        <p:spPr>
          <a:xfrm>
            <a:off x="5059948" y="2731288"/>
            <a:ext cx="1980000" cy="2376487"/>
          </a:xfrm>
        </p:spPr>
        <p:txBody>
          <a:bodyPr/>
          <a:lstStyle/>
          <a:p>
            <a:endParaRPr lang="en-US"/>
          </a:p>
        </p:txBody>
      </p:sp>
      <p:sp>
        <p:nvSpPr>
          <p:cNvPr id="9" name="Text Placeholder 8">
            <a:extLst>
              <a:ext uri="{FF2B5EF4-FFF2-40B4-BE49-F238E27FC236}">
                <a16:creationId xmlns:a16="http://schemas.microsoft.com/office/drawing/2014/main" id="{F6D17362-B1EB-47BF-9CEC-734D9C4BB987}"/>
              </a:ext>
            </a:extLst>
          </p:cNvPr>
          <p:cNvSpPr>
            <a:spLocks noGrp="1"/>
          </p:cNvSpPr>
          <p:nvPr>
            <p:ph type="body" sz="quarter" idx="13"/>
          </p:nvPr>
        </p:nvSpPr>
        <p:spPr>
          <a:xfrm>
            <a:off x="519113" y="5225824"/>
            <a:ext cx="1979612" cy="600075"/>
          </a:xfrm>
        </p:spPr>
        <p:txBody>
          <a:bodyPr>
            <a:normAutofit/>
          </a:bodyPr>
          <a:lstStyle>
            <a:lvl1pPr marL="0" indent="0">
              <a:buNone/>
              <a:defRPr sz="1200"/>
            </a:lvl1pPr>
          </a:lstStyle>
          <a:p>
            <a:pPr lvl="0"/>
            <a:r>
              <a:rPr lang="en-US" dirty="0"/>
              <a:t>Click to edit Master text styles</a:t>
            </a:r>
          </a:p>
        </p:txBody>
      </p:sp>
      <p:sp>
        <p:nvSpPr>
          <p:cNvPr id="10" name="Text Placeholder 8">
            <a:extLst>
              <a:ext uri="{FF2B5EF4-FFF2-40B4-BE49-F238E27FC236}">
                <a16:creationId xmlns:a16="http://schemas.microsoft.com/office/drawing/2014/main" id="{F59025B4-20DD-411A-A7E9-1EDB9103F996}"/>
              </a:ext>
            </a:extLst>
          </p:cNvPr>
          <p:cNvSpPr>
            <a:spLocks noGrp="1"/>
          </p:cNvSpPr>
          <p:nvPr>
            <p:ph type="body" sz="quarter" idx="14"/>
          </p:nvPr>
        </p:nvSpPr>
        <p:spPr>
          <a:xfrm>
            <a:off x="2789530" y="5225824"/>
            <a:ext cx="1979612" cy="600075"/>
          </a:xfrm>
        </p:spPr>
        <p:txBody>
          <a:bodyPr>
            <a:normAutofit/>
          </a:bodyPr>
          <a:lstStyle>
            <a:lvl1pPr marL="0" indent="0">
              <a:buNone/>
              <a:defRPr sz="1200"/>
            </a:lvl1pPr>
          </a:lstStyle>
          <a:p>
            <a:pPr lvl="0"/>
            <a:r>
              <a:rPr lang="en-US" dirty="0"/>
              <a:t>Click to edit Master text styles</a:t>
            </a:r>
          </a:p>
        </p:txBody>
      </p:sp>
      <p:sp>
        <p:nvSpPr>
          <p:cNvPr id="11" name="Text Placeholder 8">
            <a:extLst>
              <a:ext uri="{FF2B5EF4-FFF2-40B4-BE49-F238E27FC236}">
                <a16:creationId xmlns:a16="http://schemas.microsoft.com/office/drawing/2014/main" id="{9CDE297A-C5E8-470B-80F0-D099B0028285}"/>
              </a:ext>
            </a:extLst>
          </p:cNvPr>
          <p:cNvSpPr>
            <a:spLocks noGrp="1"/>
          </p:cNvSpPr>
          <p:nvPr>
            <p:ph type="body" sz="quarter" idx="15"/>
          </p:nvPr>
        </p:nvSpPr>
        <p:spPr>
          <a:xfrm>
            <a:off x="5060336" y="5225824"/>
            <a:ext cx="1979612" cy="600075"/>
          </a:xfrm>
        </p:spPr>
        <p:txBody>
          <a:bodyPr>
            <a:normAutofit/>
          </a:bodyPr>
          <a:lstStyle>
            <a:lvl1pPr marL="0" indent="0">
              <a:buNone/>
              <a:defRPr sz="1200"/>
            </a:lvl1pPr>
          </a:lstStyle>
          <a:p>
            <a:pPr lvl="0"/>
            <a:r>
              <a:rPr lang="en-US" dirty="0"/>
              <a:t>Click to edit Master text styles</a:t>
            </a:r>
          </a:p>
        </p:txBody>
      </p:sp>
      <p:sp>
        <p:nvSpPr>
          <p:cNvPr id="12" name="Picture Placeholder 4">
            <a:extLst>
              <a:ext uri="{FF2B5EF4-FFF2-40B4-BE49-F238E27FC236}">
                <a16:creationId xmlns:a16="http://schemas.microsoft.com/office/drawing/2014/main" id="{A05FFDB9-0E66-4C50-BE52-31620D45FD68}"/>
              </a:ext>
            </a:extLst>
          </p:cNvPr>
          <p:cNvSpPr>
            <a:spLocks noGrp="1"/>
          </p:cNvSpPr>
          <p:nvPr>
            <p:ph type="pic" sz="quarter" idx="16"/>
          </p:nvPr>
        </p:nvSpPr>
        <p:spPr>
          <a:xfrm>
            <a:off x="519113" y="5956875"/>
            <a:ext cx="1980000" cy="2376487"/>
          </a:xfrm>
        </p:spPr>
        <p:txBody>
          <a:bodyPr/>
          <a:lstStyle/>
          <a:p>
            <a:endParaRPr lang="en-US"/>
          </a:p>
        </p:txBody>
      </p:sp>
      <p:sp>
        <p:nvSpPr>
          <p:cNvPr id="13" name="Picture Placeholder 4">
            <a:extLst>
              <a:ext uri="{FF2B5EF4-FFF2-40B4-BE49-F238E27FC236}">
                <a16:creationId xmlns:a16="http://schemas.microsoft.com/office/drawing/2014/main" id="{63421E41-71D5-40F1-AF8D-EEC08296C61C}"/>
              </a:ext>
            </a:extLst>
          </p:cNvPr>
          <p:cNvSpPr>
            <a:spLocks noGrp="1"/>
          </p:cNvSpPr>
          <p:nvPr>
            <p:ph type="pic" sz="quarter" idx="17"/>
          </p:nvPr>
        </p:nvSpPr>
        <p:spPr>
          <a:xfrm>
            <a:off x="2789530" y="5956875"/>
            <a:ext cx="1980000" cy="2376487"/>
          </a:xfrm>
        </p:spPr>
        <p:txBody>
          <a:bodyPr/>
          <a:lstStyle/>
          <a:p>
            <a:endParaRPr lang="en-US"/>
          </a:p>
        </p:txBody>
      </p:sp>
      <p:sp>
        <p:nvSpPr>
          <p:cNvPr id="14" name="Picture Placeholder 4">
            <a:extLst>
              <a:ext uri="{FF2B5EF4-FFF2-40B4-BE49-F238E27FC236}">
                <a16:creationId xmlns:a16="http://schemas.microsoft.com/office/drawing/2014/main" id="{DE8BD49C-C85A-48BB-8A21-D04D2675D3EB}"/>
              </a:ext>
            </a:extLst>
          </p:cNvPr>
          <p:cNvSpPr>
            <a:spLocks noGrp="1"/>
          </p:cNvSpPr>
          <p:nvPr>
            <p:ph type="pic" sz="quarter" idx="18"/>
          </p:nvPr>
        </p:nvSpPr>
        <p:spPr>
          <a:xfrm>
            <a:off x="5059948" y="5956875"/>
            <a:ext cx="1980000" cy="2376487"/>
          </a:xfrm>
        </p:spPr>
        <p:txBody>
          <a:bodyPr/>
          <a:lstStyle/>
          <a:p>
            <a:endParaRPr lang="en-US"/>
          </a:p>
        </p:txBody>
      </p:sp>
      <p:sp>
        <p:nvSpPr>
          <p:cNvPr id="15" name="Text Placeholder 8">
            <a:extLst>
              <a:ext uri="{FF2B5EF4-FFF2-40B4-BE49-F238E27FC236}">
                <a16:creationId xmlns:a16="http://schemas.microsoft.com/office/drawing/2014/main" id="{88B04981-D77D-4658-B9F4-E8D84D06D72B}"/>
              </a:ext>
            </a:extLst>
          </p:cNvPr>
          <p:cNvSpPr>
            <a:spLocks noGrp="1"/>
          </p:cNvSpPr>
          <p:nvPr>
            <p:ph type="body" sz="quarter" idx="19"/>
          </p:nvPr>
        </p:nvSpPr>
        <p:spPr>
          <a:xfrm>
            <a:off x="519113" y="8451411"/>
            <a:ext cx="1979612" cy="600075"/>
          </a:xfrm>
        </p:spPr>
        <p:txBody>
          <a:bodyPr>
            <a:normAutofit/>
          </a:bodyPr>
          <a:lstStyle>
            <a:lvl1pPr marL="0" indent="0">
              <a:buNone/>
              <a:defRPr sz="1200"/>
            </a:lvl1pPr>
          </a:lstStyle>
          <a:p>
            <a:pPr lvl="0"/>
            <a:r>
              <a:rPr lang="en-US" dirty="0"/>
              <a:t>Click to edit Master text styles</a:t>
            </a:r>
          </a:p>
        </p:txBody>
      </p:sp>
      <p:sp>
        <p:nvSpPr>
          <p:cNvPr id="16" name="Text Placeholder 8">
            <a:extLst>
              <a:ext uri="{FF2B5EF4-FFF2-40B4-BE49-F238E27FC236}">
                <a16:creationId xmlns:a16="http://schemas.microsoft.com/office/drawing/2014/main" id="{E952060F-F74A-4BEB-AC05-0D8D0B4FF2FA}"/>
              </a:ext>
            </a:extLst>
          </p:cNvPr>
          <p:cNvSpPr>
            <a:spLocks noGrp="1"/>
          </p:cNvSpPr>
          <p:nvPr>
            <p:ph type="body" sz="quarter" idx="20"/>
          </p:nvPr>
        </p:nvSpPr>
        <p:spPr>
          <a:xfrm>
            <a:off x="2789530" y="8451411"/>
            <a:ext cx="1979612" cy="600075"/>
          </a:xfrm>
        </p:spPr>
        <p:txBody>
          <a:bodyPr>
            <a:normAutofit/>
          </a:bodyPr>
          <a:lstStyle>
            <a:lvl1pPr marL="0" indent="0">
              <a:buNone/>
              <a:defRPr sz="1200"/>
            </a:lvl1pPr>
          </a:lstStyle>
          <a:p>
            <a:pPr lvl="0"/>
            <a:r>
              <a:rPr lang="en-US" dirty="0"/>
              <a:t>Click to edit Master text styles</a:t>
            </a:r>
          </a:p>
        </p:txBody>
      </p:sp>
      <p:sp>
        <p:nvSpPr>
          <p:cNvPr id="17" name="Text Placeholder 8">
            <a:extLst>
              <a:ext uri="{FF2B5EF4-FFF2-40B4-BE49-F238E27FC236}">
                <a16:creationId xmlns:a16="http://schemas.microsoft.com/office/drawing/2014/main" id="{F5ECCCC3-1B43-43D8-B1A8-649BC634352E}"/>
              </a:ext>
            </a:extLst>
          </p:cNvPr>
          <p:cNvSpPr>
            <a:spLocks noGrp="1"/>
          </p:cNvSpPr>
          <p:nvPr>
            <p:ph type="body" sz="quarter" idx="21"/>
          </p:nvPr>
        </p:nvSpPr>
        <p:spPr>
          <a:xfrm>
            <a:off x="5060336" y="8451411"/>
            <a:ext cx="1979612" cy="600075"/>
          </a:xfrm>
        </p:spPr>
        <p:txBody>
          <a:bodyPr>
            <a:normAutofit/>
          </a:bodyPr>
          <a:lstStyle>
            <a:lvl1pPr marL="0" indent="0">
              <a:buNone/>
              <a:defRPr sz="1200"/>
            </a:lvl1pPr>
          </a:lstStyle>
          <a:p>
            <a:pPr lvl="0"/>
            <a:r>
              <a:rPr lang="en-US" dirty="0"/>
              <a:t>Click to edit Master text styles</a:t>
            </a:r>
          </a:p>
        </p:txBody>
      </p:sp>
    </p:spTree>
    <p:extLst>
      <p:ext uri="{BB962C8B-B14F-4D97-AF65-F5344CB8AC3E}">
        <p14:creationId xmlns:p14="http://schemas.microsoft.com/office/powerpoint/2010/main" val="3809764605"/>
      </p:ext>
    </p:extLst>
  </p:cSld>
  <p:clrMapOvr>
    <a:masterClrMapping/>
  </p:clrMapOvr>
  <p:extLst>
    <p:ext uri="{DCECCB84-F9BA-43D5-87BE-67443E8EF086}">
      <p15:sldGuideLst xmlns:p15="http://schemas.microsoft.com/office/powerpoint/2012/main">
        <p15:guide id="4" orient="horz" pos="2160">
          <p15:clr>
            <a:srgbClr val="FBAE40"/>
          </p15:clr>
        </p15:guide>
        <p15:guide id="5" pos="3840">
          <p15:clr>
            <a:srgbClr val="FBAE40"/>
          </p15:clr>
        </p15:guide>
        <p15:guide id="6" orient="horz" pos="143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6B2E-FCE8-49B9-A9F5-6FA79D72BB07}"/>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8521F4A6-3C76-40A5-8522-E5E7AB635974}"/>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246087-BFFE-4E70-9687-0F640CEADF46}"/>
              </a:ext>
            </a:extLst>
          </p:cNvPr>
          <p:cNvSpPr>
            <a:spLocks noGrp="1"/>
          </p:cNvSpPr>
          <p:nvPr>
            <p:ph type="dt" sz="half" idx="10"/>
          </p:nvPr>
        </p:nvSpPr>
        <p:spPr/>
        <p:txBody>
          <a:bodyPr/>
          <a:lstStyle/>
          <a:p>
            <a:fld id="{1FF767C6-9EAF-4BD0-B0B8-88612D87B2A0}" type="datetimeFigureOut">
              <a:rPr lang="en-US" smtClean="0"/>
              <a:t>2/15/2024</a:t>
            </a:fld>
            <a:endParaRPr lang="en-US"/>
          </a:p>
        </p:txBody>
      </p:sp>
      <p:sp>
        <p:nvSpPr>
          <p:cNvPr id="5" name="Footer Placeholder 4">
            <a:extLst>
              <a:ext uri="{FF2B5EF4-FFF2-40B4-BE49-F238E27FC236}">
                <a16:creationId xmlns:a16="http://schemas.microsoft.com/office/drawing/2014/main" id="{A7E98F8F-A351-4461-B415-D6FA4FAAC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5B824-F7EC-4C64-A84A-81A4345E4E9C}"/>
              </a:ext>
            </a:extLst>
          </p:cNvPr>
          <p:cNvSpPr>
            <a:spLocks noGrp="1"/>
          </p:cNvSpPr>
          <p:nvPr>
            <p:ph type="sldNum" sz="quarter" idx="12"/>
          </p:nvPr>
        </p:nvSpPr>
        <p:spPr/>
        <p:txBody>
          <a:bodyPr/>
          <a:lstStyle/>
          <a:p>
            <a:fld id="{CE30049C-B34D-4B75-8258-919E0E2C78C2}" type="slidenum">
              <a:rPr lang="en-US" smtClean="0"/>
              <a:t>‹N›</a:t>
            </a:fld>
            <a:endParaRPr lang="en-US"/>
          </a:p>
        </p:txBody>
      </p:sp>
    </p:spTree>
    <p:extLst>
      <p:ext uri="{BB962C8B-B14F-4D97-AF65-F5344CB8AC3E}">
        <p14:creationId xmlns:p14="http://schemas.microsoft.com/office/powerpoint/2010/main" val="105750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7817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Color shape">
            <a:extLst>
              <a:ext uri="{FF2B5EF4-FFF2-40B4-BE49-F238E27FC236}">
                <a16:creationId xmlns:a16="http://schemas.microsoft.com/office/drawing/2014/main" id="{9F1937F6-C27A-47D4-9573-50B2E80E8CD4}"/>
              </a:ext>
            </a:extLst>
          </p:cNvPr>
          <p:cNvSpPr/>
          <p:nvPr userDrawn="1"/>
        </p:nvSpPr>
        <p:spPr>
          <a:xfrm flipH="1">
            <a:off x="360000" y="972000"/>
            <a:ext cx="6840000" cy="9360000"/>
          </a:xfrm>
          <a:prstGeom prst="round1Rect">
            <a:avLst>
              <a:gd name="adj" fmla="val 5396"/>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Content">
            <a:extLst>
              <a:ext uri="{FF2B5EF4-FFF2-40B4-BE49-F238E27FC236}">
                <a16:creationId xmlns:a16="http://schemas.microsoft.com/office/drawing/2014/main" id="{28D972C8-5779-4779-A80E-ECE30A3ECB57}"/>
              </a:ext>
            </a:extLst>
          </p:cNvPr>
          <p:cNvSpPr>
            <a:spLocks noGrp="1"/>
          </p:cNvSpPr>
          <p:nvPr>
            <p:ph type="body" idx="1"/>
          </p:nvPr>
        </p:nvSpPr>
        <p:spPr>
          <a:xfrm>
            <a:off x="519728" y="3592556"/>
            <a:ext cx="6520220" cy="6587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a:extLst>
              <a:ext uri="{FF2B5EF4-FFF2-40B4-BE49-F238E27FC236}">
                <a16:creationId xmlns:a16="http://schemas.microsoft.com/office/drawing/2014/main" id="{3D1E63C8-E924-4DF0-82B5-41085E46340F}"/>
              </a:ext>
            </a:extLst>
          </p:cNvPr>
          <p:cNvSpPr>
            <a:spLocks noGrp="1"/>
          </p:cNvSpPr>
          <p:nvPr>
            <p:ph type="title"/>
          </p:nvPr>
        </p:nvSpPr>
        <p:spPr>
          <a:xfrm>
            <a:off x="519728" y="1525966"/>
            <a:ext cx="6520220" cy="19074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8" name="Wellspect">
            <a:extLst>
              <a:ext uri="{FF2B5EF4-FFF2-40B4-BE49-F238E27FC236}">
                <a16:creationId xmlns:a16="http://schemas.microsoft.com/office/drawing/2014/main" id="{C02813BD-E40C-483D-9B5A-46B1DCE44B9E}"/>
              </a:ext>
            </a:extLst>
          </p:cNvPr>
          <p:cNvSpPr>
            <a:spLocks noEditPoints="1"/>
          </p:cNvSpPr>
          <p:nvPr userDrawn="1"/>
        </p:nvSpPr>
        <p:spPr bwMode="auto">
          <a:xfrm>
            <a:off x="5759676" y="437819"/>
            <a:ext cx="1440000" cy="435600"/>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tx2"/>
          </a:solidFill>
          <a:ln>
            <a:noFill/>
          </a:ln>
        </p:spPr>
        <p:txBody>
          <a:bodyPr vert="horz" wrap="square" lIns="56698" tIns="28349" rIns="56698" bIns="28349" numCol="1" anchor="t" anchorCtr="0" compatLnSpc="1">
            <a:prstTxWarp prst="textNoShape">
              <a:avLst/>
            </a:prstTxWarp>
          </a:bodyPr>
          <a:lstStyle/>
          <a:p>
            <a:endParaRPr lang="en-US" sz="1116" dirty="0"/>
          </a:p>
        </p:txBody>
      </p:sp>
      <p:sp>
        <p:nvSpPr>
          <p:cNvPr id="4" name="Navina">
            <a:extLst>
              <a:ext uri="{FF2B5EF4-FFF2-40B4-BE49-F238E27FC236}">
                <a16:creationId xmlns:a16="http://schemas.microsoft.com/office/drawing/2014/main" id="{192DE274-8C11-22FF-9D6E-2EC501008442}"/>
              </a:ext>
            </a:extLst>
          </p:cNvPr>
          <p:cNvSpPr>
            <a:spLocks noEditPoints="1"/>
          </p:cNvSpPr>
          <p:nvPr userDrawn="1"/>
        </p:nvSpPr>
        <p:spPr bwMode="auto">
          <a:xfrm>
            <a:off x="5736732" y="9862259"/>
            <a:ext cx="1422000" cy="331200"/>
          </a:xfrm>
          <a:custGeom>
            <a:avLst/>
            <a:gdLst>
              <a:gd name="T0" fmla="*/ 425 w 445"/>
              <a:gd name="T1" fmla="*/ 4 h 102"/>
              <a:gd name="T2" fmla="*/ 416 w 445"/>
              <a:gd name="T3" fmla="*/ 7 h 102"/>
              <a:gd name="T4" fmla="*/ 419 w 445"/>
              <a:gd name="T5" fmla="*/ 7 h 102"/>
              <a:gd name="T6" fmla="*/ 436 w 445"/>
              <a:gd name="T7" fmla="*/ 19 h 102"/>
              <a:gd name="T8" fmla="*/ 427 w 445"/>
              <a:gd name="T9" fmla="*/ 23 h 102"/>
              <a:gd name="T10" fmla="*/ 430 w 445"/>
              <a:gd name="T11" fmla="*/ 8 h 102"/>
              <a:gd name="T12" fmla="*/ 437 w 445"/>
              <a:gd name="T13" fmla="*/ 23 h 102"/>
              <a:gd name="T14" fmla="*/ 442 w 445"/>
              <a:gd name="T15" fmla="*/ 11 h 102"/>
              <a:gd name="T16" fmla="*/ 445 w 445"/>
              <a:gd name="T17" fmla="*/ 4 h 102"/>
              <a:gd name="T18" fmla="*/ 366 w 445"/>
              <a:gd name="T19" fmla="*/ 86 h 102"/>
              <a:gd name="T20" fmla="*/ 388 w 445"/>
              <a:gd name="T21" fmla="*/ 65 h 102"/>
              <a:gd name="T22" fmla="*/ 409 w 445"/>
              <a:gd name="T23" fmla="*/ 33 h 102"/>
              <a:gd name="T24" fmla="*/ 360 w 445"/>
              <a:gd name="T25" fmla="*/ 51 h 102"/>
              <a:gd name="T26" fmla="*/ 392 w 445"/>
              <a:gd name="T27" fmla="*/ 49 h 102"/>
              <a:gd name="T28" fmla="*/ 342 w 445"/>
              <a:gd name="T29" fmla="*/ 70 h 102"/>
              <a:gd name="T30" fmla="*/ 377 w 445"/>
              <a:gd name="T31" fmla="*/ 96 h 102"/>
              <a:gd name="T32" fmla="*/ 403 w 445"/>
              <a:gd name="T33" fmla="*/ 86 h 102"/>
              <a:gd name="T34" fmla="*/ 332 w 445"/>
              <a:gd name="T35" fmla="*/ 31 h 102"/>
              <a:gd name="T36" fmla="*/ 293 w 445"/>
              <a:gd name="T37" fmla="*/ 28 h 102"/>
              <a:gd name="T38" fmla="*/ 276 w 445"/>
              <a:gd name="T39" fmla="*/ 40 h 102"/>
              <a:gd name="T40" fmla="*/ 270 w 445"/>
              <a:gd name="T41" fmla="*/ 101 h 102"/>
              <a:gd name="T42" fmla="*/ 290 w 445"/>
              <a:gd name="T43" fmla="*/ 60 h 102"/>
              <a:gd name="T44" fmla="*/ 315 w 445"/>
              <a:gd name="T45" fmla="*/ 50 h 102"/>
              <a:gd name="T46" fmla="*/ 306 w 445"/>
              <a:gd name="T47" fmla="*/ 98 h 102"/>
              <a:gd name="T48" fmla="*/ 326 w 445"/>
              <a:gd name="T49" fmla="*/ 88 h 102"/>
              <a:gd name="T50" fmla="*/ 271 w 445"/>
              <a:gd name="T51" fmla="*/ 10 h 102"/>
              <a:gd name="T52" fmla="*/ 258 w 445"/>
              <a:gd name="T53" fmla="*/ 21 h 102"/>
              <a:gd name="T54" fmla="*/ 237 w 445"/>
              <a:gd name="T55" fmla="*/ 101 h 102"/>
              <a:gd name="T56" fmla="*/ 263 w 445"/>
              <a:gd name="T57" fmla="*/ 40 h 102"/>
              <a:gd name="T58" fmla="*/ 248 w 445"/>
              <a:gd name="T59" fmla="*/ 30 h 102"/>
              <a:gd name="T60" fmla="*/ 198 w 445"/>
              <a:gd name="T61" fmla="*/ 40 h 102"/>
              <a:gd name="T62" fmla="*/ 177 w 445"/>
              <a:gd name="T63" fmla="*/ 44 h 102"/>
              <a:gd name="T64" fmla="*/ 207 w 445"/>
              <a:gd name="T65" fmla="*/ 89 h 102"/>
              <a:gd name="T66" fmla="*/ 230 w 445"/>
              <a:gd name="T67" fmla="*/ 28 h 102"/>
              <a:gd name="T68" fmla="*/ 197 w 445"/>
              <a:gd name="T69" fmla="*/ 78 h 102"/>
              <a:gd name="T70" fmla="*/ 141 w 445"/>
              <a:gd name="T71" fmla="*/ 77 h 102"/>
              <a:gd name="T72" fmla="*/ 114 w 445"/>
              <a:gd name="T73" fmla="*/ 78 h 102"/>
              <a:gd name="T74" fmla="*/ 141 w 445"/>
              <a:gd name="T75" fmla="*/ 77 h 102"/>
              <a:gd name="T76" fmla="*/ 144 w 445"/>
              <a:gd name="T77" fmla="*/ 27 h 102"/>
              <a:gd name="T78" fmla="*/ 124 w 445"/>
              <a:gd name="T79" fmla="*/ 47 h 102"/>
              <a:gd name="T80" fmla="*/ 136 w 445"/>
              <a:gd name="T81" fmla="*/ 54 h 102"/>
              <a:gd name="T82" fmla="*/ 94 w 445"/>
              <a:gd name="T83" fmla="*/ 79 h 102"/>
              <a:gd name="T84" fmla="*/ 137 w 445"/>
              <a:gd name="T85" fmla="*/ 93 h 102"/>
              <a:gd name="T86" fmla="*/ 167 w 445"/>
              <a:gd name="T87" fmla="*/ 56 h 102"/>
              <a:gd name="T88" fmla="*/ 26 w 445"/>
              <a:gd name="T89" fmla="*/ 6 h 102"/>
              <a:gd name="T90" fmla="*/ 3 w 445"/>
              <a:gd name="T91" fmla="*/ 98 h 102"/>
              <a:gd name="T92" fmla="*/ 34 w 445"/>
              <a:gd name="T93" fmla="*/ 46 h 102"/>
              <a:gd name="T94" fmla="*/ 64 w 445"/>
              <a:gd name="T95" fmla="*/ 101 h 102"/>
              <a:gd name="T96" fmla="*/ 99 w 445"/>
              <a:gd name="T97" fmla="*/ 2 h 102"/>
              <a:gd name="T98" fmla="*/ 81 w 445"/>
              <a:gd name="T99" fmla="*/ 14 h 102"/>
              <a:gd name="T100" fmla="*/ 67 w 445"/>
              <a:gd name="T101" fmla="*/ 65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45" h="102">
                <a:moveTo>
                  <a:pt x="419" y="7"/>
                </a:moveTo>
                <a:cubicBezTo>
                  <a:pt x="425" y="7"/>
                  <a:pt x="425" y="7"/>
                  <a:pt x="425" y="7"/>
                </a:cubicBezTo>
                <a:cubicBezTo>
                  <a:pt x="425" y="4"/>
                  <a:pt x="425" y="4"/>
                  <a:pt x="425" y="4"/>
                </a:cubicBezTo>
                <a:cubicBezTo>
                  <a:pt x="410" y="4"/>
                  <a:pt x="410" y="4"/>
                  <a:pt x="410" y="4"/>
                </a:cubicBezTo>
                <a:cubicBezTo>
                  <a:pt x="410" y="7"/>
                  <a:pt x="410" y="7"/>
                  <a:pt x="410" y="7"/>
                </a:cubicBezTo>
                <a:cubicBezTo>
                  <a:pt x="416" y="7"/>
                  <a:pt x="416" y="7"/>
                  <a:pt x="416" y="7"/>
                </a:cubicBezTo>
                <a:cubicBezTo>
                  <a:pt x="416" y="23"/>
                  <a:pt x="416" y="23"/>
                  <a:pt x="416" y="23"/>
                </a:cubicBezTo>
                <a:cubicBezTo>
                  <a:pt x="419" y="23"/>
                  <a:pt x="419" y="23"/>
                  <a:pt x="419" y="23"/>
                </a:cubicBezTo>
                <a:lnTo>
                  <a:pt x="419" y="7"/>
                </a:lnTo>
                <a:close/>
                <a:moveTo>
                  <a:pt x="445" y="4"/>
                </a:moveTo>
                <a:cubicBezTo>
                  <a:pt x="440" y="4"/>
                  <a:pt x="440" y="4"/>
                  <a:pt x="440" y="4"/>
                </a:cubicBezTo>
                <a:cubicBezTo>
                  <a:pt x="436" y="19"/>
                  <a:pt x="436" y="19"/>
                  <a:pt x="436" y="19"/>
                </a:cubicBezTo>
                <a:cubicBezTo>
                  <a:pt x="431" y="4"/>
                  <a:pt x="431" y="4"/>
                  <a:pt x="431" y="4"/>
                </a:cubicBezTo>
                <a:cubicBezTo>
                  <a:pt x="427" y="4"/>
                  <a:pt x="427" y="4"/>
                  <a:pt x="427" y="4"/>
                </a:cubicBezTo>
                <a:cubicBezTo>
                  <a:pt x="427" y="23"/>
                  <a:pt x="427" y="23"/>
                  <a:pt x="427" y="23"/>
                </a:cubicBezTo>
                <a:cubicBezTo>
                  <a:pt x="430" y="23"/>
                  <a:pt x="430" y="23"/>
                  <a:pt x="430" y="23"/>
                </a:cubicBezTo>
                <a:cubicBezTo>
                  <a:pt x="430" y="11"/>
                  <a:pt x="430" y="11"/>
                  <a:pt x="430" y="11"/>
                </a:cubicBezTo>
                <a:cubicBezTo>
                  <a:pt x="430" y="10"/>
                  <a:pt x="430" y="9"/>
                  <a:pt x="430" y="8"/>
                </a:cubicBezTo>
                <a:cubicBezTo>
                  <a:pt x="430" y="10"/>
                  <a:pt x="430" y="10"/>
                  <a:pt x="431" y="11"/>
                </a:cubicBezTo>
                <a:cubicBezTo>
                  <a:pt x="434" y="23"/>
                  <a:pt x="434" y="23"/>
                  <a:pt x="434" y="23"/>
                </a:cubicBezTo>
                <a:cubicBezTo>
                  <a:pt x="437" y="23"/>
                  <a:pt x="437" y="23"/>
                  <a:pt x="437" y="23"/>
                </a:cubicBezTo>
                <a:cubicBezTo>
                  <a:pt x="441" y="11"/>
                  <a:pt x="441" y="11"/>
                  <a:pt x="441" y="11"/>
                </a:cubicBezTo>
                <a:cubicBezTo>
                  <a:pt x="442" y="9"/>
                  <a:pt x="442" y="9"/>
                  <a:pt x="442" y="8"/>
                </a:cubicBezTo>
                <a:cubicBezTo>
                  <a:pt x="442" y="8"/>
                  <a:pt x="442" y="10"/>
                  <a:pt x="442" y="11"/>
                </a:cubicBezTo>
                <a:cubicBezTo>
                  <a:pt x="442" y="23"/>
                  <a:pt x="442" y="23"/>
                  <a:pt x="442" y="23"/>
                </a:cubicBezTo>
                <a:cubicBezTo>
                  <a:pt x="445" y="23"/>
                  <a:pt x="445" y="23"/>
                  <a:pt x="445" y="23"/>
                </a:cubicBezTo>
                <a:lnTo>
                  <a:pt x="445" y="4"/>
                </a:lnTo>
                <a:close/>
                <a:moveTo>
                  <a:pt x="385" y="77"/>
                </a:moveTo>
                <a:cubicBezTo>
                  <a:pt x="384" y="78"/>
                  <a:pt x="381" y="81"/>
                  <a:pt x="375" y="84"/>
                </a:cubicBezTo>
                <a:cubicBezTo>
                  <a:pt x="371" y="86"/>
                  <a:pt x="368" y="86"/>
                  <a:pt x="366" y="86"/>
                </a:cubicBezTo>
                <a:cubicBezTo>
                  <a:pt x="361" y="86"/>
                  <a:pt x="358" y="83"/>
                  <a:pt x="359" y="78"/>
                </a:cubicBezTo>
                <a:cubicBezTo>
                  <a:pt x="361" y="71"/>
                  <a:pt x="368" y="70"/>
                  <a:pt x="374" y="69"/>
                </a:cubicBezTo>
                <a:cubicBezTo>
                  <a:pt x="384" y="67"/>
                  <a:pt x="385" y="66"/>
                  <a:pt x="388" y="65"/>
                </a:cubicBezTo>
                <a:lnTo>
                  <a:pt x="385" y="77"/>
                </a:lnTo>
                <a:close/>
                <a:moveTo>
                  <a:pt x="411" y="56"/>
                </a:moveTo>
                <a:cubicBezTo>
                  <a:pt x="413" y="49"/>
                  <a:pt x="415" y="40"/>
                  <a:pt x="409" y="33"/>
                </a:cubicBezTo>
                <a:cubicBezTo>
                  <a:pt x="406" y="30"/>
                  <a:pt x="401" y="27"/>
                  <a:pt x="388" y="27"/>
                </a:cubicBezTo>
                <a:cubicBezTo>
                  <a:pt x="365" y="27"/>
                  <a:pt x="355" y="36"/>
                  <a:pt x="354" y="43"/>
                </a:cubicBezTo>
                <a:cubicBezTo>
                  <a:pt x="352" y="48"/>
                  <a:pt x="356" y="51"/>
                  <a:pt x="360" y="51"/>
                </a:cubicBezTo>
                <a:cubicBezTo>
                  <a:pt x="364" y="51"/>
                  <a:pt x="368" y="48"/>
                  <a:pt x="369" y="47"/>
                </a:cubicBezTo>
                <a:cubicBezTo>
                  <a:pt x="372" y="45"/>
                  <a:pt x="374" y="42"/>
                  <a:pt x="382" y="42"/>
                </a:cubicBezTo>
                <a:cubicBezTo>
                  <a:pt x="385" y="42"/>
                  <a:pt x="394" y="42"/>
                  <a:pt x="392" y="49"/>
                </a:cubicBezTo>
                <a:cubicBezTo>
                  <a:pt x="391" y="52"/>
                  <a:pt x="388" y="53"/>
                  <a:pt x="381" y="54"/>
                </a:cubicBezTo>
                <a:cubicBezTo>
                  <a:pt x="364" y="57"/>
                  <a:pt x="358" y="58"/>
                  <a:pt x="352" y="62"/>
                </a:cubicBezTo>
                <a:cubicBezTo>
                  <a:pt x="349" y="63"/>
                  <a:pt x="345" y="65"/>
                  <a:pt x="342" y="70"/>
                </a:cubicBezTo>
                <a:cubicBezTo>
                  <a:pt x="341" y="72"/>
                  <a:pt x="339" y="75"/>
                  <a:pt x="338" y="79"/>
                </a:cubicBezTo>
                <a:cubicBezTo>
                  <a:pt x="335" y="93"/>
                  <a:pt x="342" y="102"/>
                  <a:pt x="357" y="102"/>
                </a:cubicBezTo>
                <a:cubicBezTo>
                  <a:pt x="363" y="102"/>
                  <a:pt x="370" y="100"/>
                  <a:pt x="377" y="96"/>
                </a:cubicBezTo>
                <a:cubicBezTo>
                  <a:pt x="379" y="95"/>
                  <a:pt x="380" y="94"/>
                  <a:pt x="382" y="93"/>
                </a:cubicBezTo>
                <a:cubicBezTo>
                  <a:pt x="382" y="96"/>
                  <a:pt x="382" y="101"/>
                  <a:pt x="389" y="101"/>
                </a:cubicBezTo>
                <a:cubicBezTo>
                  <a:pt x="399" y="101"/>
                  <a:pt x="401" y="91"/>
                  <a:pt x="403" y="86"/>
                </a:cubicBezTo>
                <a:lnTo>
                  <a:pt x="411" y="56"/>
                </a:lnTo>
                <a:close/>
                <a:moveTo>
                  <a:pt x="336" y="53"/>
                </a:moveTo>
                <a:cubicBezTo>
                  <a:pt x="338" y="47"/>
                  <a:pt x="339" y="38"/>
                  <a:pt x="332" y="31"/>
                </a:cubicBezTo>
                <a:cubicBezTo>
                  <a:pt x="329" y="29"/>
                  <a:pt x="325" y="27"/>
                  <a:pt x="319" y="27"/>
                </a:cubicBezTo>
                <a:cubicBezTo>
                  <a:pt x="307" y="27"/>
                  <a:pt x="300" y="34"/>
                  <a:pt x="297" y="37"/>
                </a:cubicBezTo>
                <a:cubicBezTo>
                  <a:pt x="297" y="34"/>
                  <a:pt x="297" y="30"/>
                  <a:pt x="293" y="28"/>
                </a:cubicBezTo>
                <a:cubicBezTo>
                  <a:pt x="291" y="28"/>
                  <a:pt x="290" y="28"/>
                  <a:pt x="289" y="28"/>
                </a:cubicBezTo>
                <a:cubicBezTo>
                  <a:pt x="286" y="28"/>
                  <a:pt x="283" y="29"/>
                  <a:pt x="282" y="30"/>
                </a:cubicBezTo>
                <a:cubicBezTo>
                  <a:pt x="278" y="33"/>
                  <a:pt x="277" y="36"/>
                  <a:pt x="276" y="40"/>
                </a:cubicBezTo>
                <a:cubicBezTo>
                  <a:pt x="263" y="89"/>
                  <a:pt x="263" y="89"/>
                  <a:pt x="263" y="89"/>
                </a:cubicBezTo>
                <a:cubicBezTo>
                  <a:pt x="262" y="92"/>
                  <a:pt x="260" y="98"/>
                  <a:pt x="266" y="100"/>
                </a:cubicBezTo>
                <a:cubicBezTo>
                  <a:pt x="267" y="101"/>
                  <a:pt x="268" y="101"/>
                  <a:pt x="270" y="101"/>
                </a:cubicBezTo>
                <a:cubicBezTo>
                  <a:pt x="272" y="101"/>
                  <a:pt x="275" y="100"/>
                  <a:pt x="278" y="98"/>
                </a:cubicBezTo>
                <a:cubicBezTo>
                  <a:pt x="281" y="95"/>
                  <a:pt x="282" y="92"/>
                  <a:pt x="283" y="89"/>
                </a:cubicBezTo>
                <a:cubicBezTo>
                  <a:pt x="290" y="60"/>
                  <a:pt x="290" y="60"/>
                  <a:pt x="290" y="60"/>
                </a:cubicBezTo>
                <a:cubicBezTo>
                  <a:pt x="291" y="56"/>
                  <a:pt x="293" y="50"/>
                  <a:pt x="299" y="46"/>
                </a:cubicBezTo>
                <a:cubicBezTo>
                  <a:pt x="302" y="45"/>
                  <a:pt x="304" y="44"/>
                  <a:pt x="307" y="44"/>
                </a:cubicBezTo>
                <a:cubicBezTo>
                  <a:pt x="311" y="44"/>
                  <a:pt x="314" y="46"/>
                  <a:pt x="315" y="50"/>
                </a:cubicBezTo>
                <a:cubicBezTo>
                  <a:pt x="316" y="52"/>
                  <a:pt x="315" y="55"/>
                  <a:pt x="314" y="58"/>
                </a:cubicBezTo>
                <a:cubicBezTo>
                  <a:pt x="306" y="89"/>
                  <a:pt x="306" y="89"/>
                  <a:pt x="306" y="89"/>
                </a:cubicBezTo>
                <a:cubicBezTo>
                  <a:pt x="305" y="91"/>
                  <a:pt x="304" y="95"/>
                  <a:pt x="306" y="98"/>
                </a:cubicBezTo>
                <a:cubicBezTo>
                  <a:pt x="307" y="99"/>
                  <a:pt x="309" y="101"/>
                  <a:pt x="313" y="101"/>
                </a:cubicBezTo>
                <a:cubicBezTo>
                  <a:pt x="317" y="101"/>
                  <a:pt x="320" y="99"/>
                  <a:pt x="322" y="97"/>
                </a:cubicBezTo>
                <a:cubicBezTo>
                  <a:pt x="325" y="95"/>
                  <a:pt x="326" y="91"/>
                  <a:pt x="326" y="88"/>
                </a:cubicBezTo>
                <a:lnTo>
                  <a:pt x="336" y="53"/>
                </a:lnTo>
                <a:close/>
                <a:moveTo>
                  <a:pt x="258" y="21"/>
                </a:moveTo>
                <a:cubicBezTo>
                  <a:pt x="264" y="21"/>
                  <a:pt x="269" y="16"/>
                  <a:pt x="271" y="10"/>
                </a:cubicBezTo>
                <a:cubicBezTo>
                  <a:pt x="273" y="5"/>
                  <a:pt x="269" y="0"/>
                  <a:pt x="264" y="0"/>
                </a:cubicBezTo>
                <a:cubicBezTo>
                  <a:pt x="258" y="0"/>
                  <a:pt x="252" y="5"/>
                  <a:pt x="251" y="10"/>
                </a:cubicBezTo>
                <a:cubicBezTo>
                  <a:pt x="250" y="16"/>
                  <a:pt x="253" y="21"/>
                  <a:pt x="258" y="21"/>
                </a:cubicBezTo>
                <a:moveTo>
                  <a:pt x="230" y="88"/>
                </a:moveTo>
                <a:cubicBezTo>
                  <a:pt x="229" y="92"/>
                  <a:pt x="228" y="98"/>
                  <a:pt x="233" y="100"/>
                </a:cubicBezTo>
                <a:cubicBezTo>
                  <a:pt x="234" y="100"/>
                  <a:pt x="235" y="101"/>
                  <a:pt x="237" y="101"/>
                </a:cubicBezTo>
                <a:cubicBezTo>
                  <a:pt x="240" y="101"/>
                  <a:pt x="243" y="100"/>
                  <a:pt x="246" y="97"/>
                </a:cubicBezTo>
                <a:cubicBezTo>
                  <a:pt x="248" y="94"/>
                  <a:pt x="249" y="91"/>
                  <a:pt x="250" y="88"/>
                </a:cubicBezTo>
                <a:cubicBezTo>
                  <a:pt x="263" y="40"/>
                  <a:pt x="263" y="40"/>
                  <a:pt x="263" y="40"/>
                </a:cubicBezTo>
                <a:cubicBezTo>
                  <a:pt x="264" y="36"/>
                  <a:pt x="265" y="31"/>
                  <a:pt x="260" y="29"/>
                </a:cubicBezTo>
                <a:cubicBezTo>
                  <a:pt x="259" y="28"/>
                  <a:pt x="258" y="28"/>
                  <a:pt x="256" y="28"/>
                </a:cubicBezTo>
                <a:cubicBezTo>
                  <a:pt x="253" y="28"/>
                  <a:pt x="250" y="29"/>
                  <a:pt x="248" y="30"/>
                </a:cubicBezTo>
                <a:cubicBezTo>
                  <a:pt x="246" y="32"/>
                  <a:pt x="245" y="34"/>
                  <a:pt x="243" y="40"/>
                </a:cubicBezTo>
                <a:lnTo>
                  <a:pt x="230" y="88"/>
                </a:lnTo>
                <a:close/>
                <a:moveTo>
                  <a:pt x="198" y="40"/>
                </a:moveTo>
                <a:cubicBezTo>
                  <a:pt x="198" y="35"/>
                  <a:pt x="198" y="28"/>
                  <a:pt x="190" y="28"/>
                </a:cubicBezTo>
                <a:cubicBezTo>
                  <a:pt x="186" y="28"/>
                  <a:pt x="179" y="31"/>
                  <a:pt x="177" y="38"/>
                </a:cubicBezTo>
                <a:cubicBezTo>
                  <a:pt x="177" y="40"/>
                  <a:pt x="177" y="42"/>
                  <a:pt x="177" y="44"/>
                </a:cubicBezTo>
                <a:cubicBezTo>
                  <a:pt x="180" y="91"/>
                  <a:pt x="180" y="91"/>
                  <a:pt x="180" y="91"/>
                </a:cubicBezTo>
                <a:cubicBezTo>
                  <a:pt x="181" y="98"/>
                  <a:pt x="181" y="101"/>
                  <a:pt x="190" y="101"/>
                </a:cubicBezTo>
                <a:cubicBezTo>
                  <a:pt x="200" y="101"/>
                  <a:pt x="202" y="98"/>
                  <a:pt x="207" y="89"/>
                </a:cubicBezTo>
                <a:cubicBezTo>
                  <a:pt x="235" y="43"/>
                  <a:pt x="235" y="43"/>
                  <a:pt x="235" y="43"/>
                </a:cubicBezTo>
                <a:cubicBezTo>
                  <a:pt x="236" y="41"/>
                  <a:pt x="237" y="39"/>
                  <a:pt x="238" y="37"/>
                </a:cubicBezTo>
                <a:cubicBezTo>
                  <a:pt x="239" y="31"/>
                  <a:pt x="235" y="28"/>
                  <a:pt x="230" y="28"/>
                </a:cubicBezTo>
                <a:cubicBezTo>
                  <a:pt x="223" y="28"/>
                  <a:pt x="220" y="34"/>
                  <a:pt x="217" y="38"/>
                </a:cubicBezTo>
                <a:cubicBezTo>
                  <a:pt x="202" y="67"/>
                  <a:pt x="202" y="67"/>
                  <a:pt x="202" y="67"/>
                </a:cubicBezTo>
                <a:cubicBezTo>
                  <a:pt x="199" y="72"/>
                  <a:pt x="198" y="73"/>
                  <a:pt x="197" y="78"/>
                </a:cubicBezTo>
                <a:cubicBezTo>
                  <a:pt x="197" y="75"/>
                  <a:pt x="197" y="72"/>
                  <a:pt x="197" y="68"/>
                </a:cubicBezTo>
                <a:lnTo>
                  <a:pt x="198" y="40"/>
                </a:lnTo>
                <a:close/>
                <a:moveTo>
                  <a:pt x="141" y="77"/>
                </a:moveTo>
                <a:cubicBezTo>
                  <a:pt x="139" y="78"/>
                  <a:pt x="137" y="81"/>
                  <a:pt x="131" y="84"/>
                </a:cubicBezTo>
                <a:cubicBezTo>
                  <a:pt x="127" y="86"/>
                  <a:pt x="124" y="86"/>
                  <a:pt x="122" y="86"/>
                </a:cubicBezTo>
                <a:cubicBezTo>
                  <a:pt x="116" y="86"/>
                  <a:pt x="113" y="83"/>
                  <a:pt x="114" y="78"/>
                </a:cubicBezTo>
                <a:cubicBezTo>
                  <a:pt x="116" y="71"/>
                  <a:pt x="124" y="70"/>
                  <a:pt x="130" y="69"/>
                </a:cubicBezTo>
                <a:cubicBezTo>
                  <a:pt x="140" y="67"/>
                  <a:pt x="141" y="66"/>
                  <a:pt x="144" y="65"/>
                </a:cubicBezTo>
                <a:lnTo>
                  <a:pt x="141" y="77"/>
                </a:lnTo>
                <a:close/>
                <a:moveTo>
                  <a:pt x="167" y="56"/>
                </a:moveTo>
                <a:cubicBezTo>
                  <a:pt x="168" y="49"/>
                  <a:pt x="171" y="40"/>
                  <a:pt x="165" y="33"/>
                </a:cubicBezTo>
                <a:cubicBezTo>
                  <a:pt x="162" y="30"/>
                  <a:pt x="156" y="27"/>
                  <a:pt x="144" y="27"/>
                </a:cubicBezTo>
                <a:cubicBezTo>
                  <a:pt x="121" y="27"/>
                  <a:pt x="111" y="36"/>
                  <a:pt x="109" y="43"/>
                </a:cubicBezTo>
                <a:cubicBezTo>
                  <a:pt x="108" y="48"/>
                  <a:pt x="112" y="51"/>
                  <a:pt x="116" y="51"/>
                </a:cubicBezTo>
                <a:cubicBezTo>
                  <a:pt x="120" y="51"/>
                  <a:pt x="123" y="48"/>
                  <a:pt x="124" y="47"/>
                </a:cubicBezTo>
                <a:cubicBezTo>
                  <a:pt x="127" y="45"/>
                  <a:pt x="130" y="42"/>
                  <a:pt x="138" y="42"/>
                </a:cubicBezTo>
                <a:cubicBezTo>
                  <a:pt x="140" y="42"/>
                  <a:pt x="149" y="42"/>
                  <a:pt x="148" y="49"/>
                </a:cubicBezTo>
                <a:cubicBezTo>
                  <a:pt x="147" y="52"/>
                  <a:pt x="143" y="53"/>
                  <a:pt x="136" y="54"/>
                </a:cubicBezTo>
                <a:cubicBezTo>
                  <a:pt x="120" y="57"/>
                  <a:pt x="114" y="58"/>
                  <a:pt x="107" y="62"/>
                </a:cubicBezTo>
                <a:cubicBezTo>
                  <a:pt x="105" y="63"/>
                  <a:pt x="101" y="65"/>
                  <a:pt x="98" y="70"/>
                </a:cubicBezTo>
                <a:cubicBezTo>
                  <a:pt x="96" y="72"/>
                  <a:pt x="95" y="75"/>
                  <a:pt x="94" y="79"/>
                </a:cubicBezTo>
                <a:cubicBezTo>
                  <a:pt x="90" y="93"/>
                  <a:pt x="97" y="102"/>
                  <a:pt x="113" y="102"/>
                </a:cubicBezTo>
                <a:cubicBezTo>
                  <a:pt x="119" y="102"/>
                  <a:pt x="126" y="100"/>
                  <a:pt x="132" y="96"/>
                </a:cubicBezTo>
                <a:cubicBezTo>
                  <a:pt x="134" y="95"/>
                  <a:pt x="135" y="94"/>
                  <a:pt x="137" y="93"/>
                </a:cubicBezTo>
                <a:cubicBezTo>
                  <a:pt x="138" y="96"/>
                  <a:pt x="138" y="101"/>
                  <a:pt x="145" y="101"/>
                </a:cubicBezTo>
                <a:cubicBezTo>
                  <a:pt x="154" y="101"/>
                  <a:pt x="157" y="91"/>
                  <a:pt x="159" y="86"/>
                </a:cubicBezTo>
                <a:lnTo>
                  <a:pt x="167" y="56"/>
                </a:lnTo>
                <a:close/>
                <a:moveTo>
                  <a:pt x="49" y="9"/>
                </a:moveTo>
                <a:cubicBezTo>
                  <a:pt x="48" y="4"/>
                  <a:pt x="46" y="1"/>
                  <a:pt x="38" y="1"/>
                </a:cubicBezTo>
                <a:cubicBezTo>
                  <a:pt x="34" y="1"/>
                  <a:pt x="29" y="3"/>
                  <a:pt x="26" y="6"/>
                </a:cubicBezTo>
                <a:cubicBezTo>
                  <a:pt x="23" y="9"/>
                  <a:pt x="23" y="12"/>
                  <a:pt x="22" y="16"/>
                </a:cubicBezTo>
                <a:cubicBezTo>
                  <a:pt x="3" y="87"/>
                  <a:pt x="3" y="87"/>
                  <a:pt x="3" y="87"/>
                </a:cubicBezTo>
                <a:cubicBezTo>
                  <a:pt x="2" y="91"/>
                  <a:pt x="0" y="95"/>
                  <a:pt x="3" y="98"/>
                </a:cubicBezTo>
                <a:cubicBezTo>
                  <a:pt x="3" y="99"/>
                  <a:pt x="5" y="101"/>
                  <a:pt x="9" y="101"/>
                </a:cubicBezTo>
                <a:cubicBezTo>
                  <a:pt x="19" y="101"/>
                  <a:pt x="22" y="91"/>
                  <a:pt x="23" y="86"/>
                </a:cubicBezTo>
                <a:cubicBezTo>
                  <a:pt x="34" y="46"/>
                  <a:pt x="34" y="46"/>
                  <a:pt x="34" y="46"/>
                </a:cubicBezTo>
                <a:cubicBezTo>
                  <a:pt x="35" y="41"/>
                  <a:pt x="35" y="40"/>
                  <a:pt x="36" y="36"/>
                </a:cubicBezTo>
                <a:cubicBezTo>
                  <a:pt x="54" y="91"/>
                  <a:pt x="54" y="91"/>
                  <a:pt x="54" y="91"/>
                </a:cubicBezTo>
                <a:cubicBezTo>
                  <a:pt x="56" y="97"/>
                  <a:pt x="57" y="101"/>
                  <a:pt x="64" y="101"/>
                </a:cubicBezTo>
                <a:cubicBezTo>
                  <a:pt x="77" y="101"/>
                  <a:pt x="80" y="93"/>
                  <a:pt x="81" y="87"/>
                </a:cubicBezTo>
                <a:cubicBezTo>
                  <a:pt x="101" y="14"/>
                  <a:pt x="101" y="14"/>
                  <a:pt x="101" y="14"/>
                </a:cubicBezTo>
                <a:cubicBezTo>
                  <a:pt x="102" y="10"/>
                  <a:pt x="103" y="5"/>
                  <a:pt x="99" y="2"/>
                </a:cubicBezTo>
                <a:cubicBezTo>
                  <a:pt x="98" y="2"/>
                  <a:pt x="97" y="1"/>
                  <a:pt x="94" y="1"/>
                </a:cubicBezTo>
                <a:cubicBezTo>
                  <a:pt x="91" y="1"/>
                  <a:pt x="88" y="3"/>
                  <a:pt x="86" y="5"/>
                </a:cubicBezTo>
                <a:cubicBezTo>
                  <a:pt x="83" y="7"/>
                  <a:pt x="81" y="11"/>
                  <a:pt x="81" y="14"/>
                </a:cubicBezTo>
                <a:cubicBezTo>
                  <a:pt x="70" y="53"/>
                  <a:pt x="70" y="53"/>
                  <a:pt x="70" y="53"/>
                </a:cubicBezTo>
                <a:cubicBezTo>
                  <a:pt x="70" y="55"/>
                  <a:pt x="69" y="57"/>
                  <a:pt x="69" y="59"/>
                </a:cubicBezTo>
                <a:cubicBezTo>
                  <a:pt x="68" y="61"/>
                  <a:pt x="68" y="63"/>
                  <a:pt x="67" y="65"/>
                </a:cubicBezTo>
                <a:lnTo>
                  <a:pt x="49" y="9"/>
                </a:lnTo>
                <a:close/>
              </a:path>
            </a:pathLst>
          </a:custGeom>
          <a:solidFill>
            <a:schemeClr val="accent6"/>
          </a:solidFill>
          <a:ln>
            <a:noFill/>
          </a:ln>
        </p:spPr>
        <p:txBody>
          <a:bodyPr vert="horz" wrap="square" lIns="56698" tIns="28349" rIns="56698" bIns="28349" numCol="1" anchor="t" anchorCtr="0" compatLnSpc="1">
            <a:prstTxWarp prst="textNoShape">
              <a:avLst/>
            </a:prstTxWarp>
          </a:bodyPr>
          <a:lstStyle/>
          <a:p>
            <a:endParaRPr lang="en-US" sz="1116"/>
          </a:p>
        </p:txBody>
      </p:sp>
    </p:spTree>
    <p:extLst>
      <p:ext uri="{BB962C8B-B14F-4D97-AF65-F5344CB8AC3E}">
        <p14:creationId xmlns:p14="http://schemas.microsoft.com/office/powerpoint/2010/main" val="328246784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834" r:id="rId3"/>
    <p:sldLayoutId id="2147483833" r:id="rId4"/>
    <p:sldLayoutId id="2147483832" r:id="rId5"/>
    <p:sldLayoutId id="2147483831" r:id="rId6"/>
  </p:sldLayoutIdLst>
  <p:txStyles>
    <p:titleStyle>
      <a:lvl1pPr algn="l" defTabSz="567019" rtl="0" eaLnBrk="1" latinLnBrk="0" hangingPunct="1">
        <a:lnSpc>
          <a:spcPct val="90000"/>
        </a:lnSpc>
        <a:spcBef>
          <a:spcPct val="0"/>
        </a:spcBef>
        <a:buNone/>
        <a:defRPr sz="2232" kern="1200">
          <a:solidFill>
            <a:schemeClr val="tx2"/>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sz="1488"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Calibri" panose="020F0502020204030204" pitchFamily="34" charset="0"/>
        <a:buChar char="–"/>
        <a:defRPr sz="1240"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Calibri" panose="020F0502020204030204" pitchFamily="34" charset="0"/>
        <a:buChar char="–"/>
        <a:defRPr sz="992"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sz="992"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sz="1116" kern="1200">
          <a:solidFill>
            <a:schemeClr val="tx1"/>
          </a:solidFill>
          <a:latin typeface="+mn-lt"/>
          <a:ea typeface="+mn-ea"/>
          <a:cs typeface="+mn-cs"/>
        </a:defRPr>
      </a:lvl9pPr>
    </p:bodyStyle>
    <p:otherStyle>
      <a:defPPr>
        <a:defRPr lang="en-US"/>
      </a:defPPr>
      <a:lvl1pPr marL="0" algn="l" defTabSz="567019" rtl="0" eaLnBrk="1" latinLnBrk="0" hangingPunct="1">
        <a:defRPr sz="1116" kern="1200">
          <a:solidFill>
            <a:schemeClr val="tx1"/>
          </a:solidFill>
          <a:latin typeface="+mn-lt"/>
          <a:ea typeface="+mn-ea"/>
          <a:cs typeface="+mn-cs"/>
        </a:defRPr>
      </a:lvl1pPr>
      <a:lvl2pPr marL="283510" algn="l" defTabSz="567019" rtl="0" eaLnBrk="1" latinLnBrk="0" hangingPunct="1">
        <a:defRPr sz="1116" kern="1200">
          <a:solidFill>
            <a:schemeClr val="tx1"/>
          </a:solidFill>
          <a:latin typeface="+mn-lt"/>
          <a:ea typeface="+mn-ea"/>
          <a:cs typeface="+mn-cs"/>
        </a:defRPr>
      </a:lvl2pPr>
      <a:lvl3pPr marL="567019" algn="l" defTabSz="567019" rtl="0" eaLnBrk="1" latinLnBrk="0" hangingPunct="1">
        <a:defRPr sz="1116" kern="1200">
          <a:solidFill>
            <a:schemeClr val="tx1"/>
          </a:solidFill>
          <a:latin typeface="+mn-lt"/>
          <a:ea typeface="+mn-ea"/>
          <a:cs typeface="+mn-cs"/>
        </a:defRPr>
      </a:lvl3pPr>
      <a:lvl4pPr marL="850529" algn="l" defTabSz="567019" rtl="0" eaLnBrk="1" latinLnBrk="0" hangingPunct="1">
        <a:defRPr sz="1116" kern="1200">
          <a:solidFill>
            <a:schemeClr val="tx1"/>
          </a:solidFill>
          <a:latin typeface="+mn-lt"/>
          <a:ea typeface="+mn-ea"/>
          <a:cs typeface="+mn-cs"/>
        </a:defRPr>
      </a:lvl4pPr>
      <a:lvl5pPr marL="1134039" algn="l" defTabSz="567019" rtl="0" eaLnBrk="1" latinLnBrk="0" hangingPunct="1">
        <a:defRPr sz="1116" kern="1200">
          <a:solidFill>
            <a:schemeClr val="tx1"/>
          </a:solidFill>
          <a:latin typeface="+mn-lt"/>
          <a:ea typeface="+mn-ea"/>
          <a:cs typeface="+mn-cs"/>
        </a:defRPr>
      </a:lvl5pPr>
      <a:lvl6pPr marL="1417549" algn="l" defTabSz="567019" rtl="0" eaLnBrk="1" latinLnBrk="0" hangingPunct="1">
        <a:defRPr sz="1116" kern="1200">
          <a:solidFill>
            <a:schemeClr val="tx1"/>
          </a:solidFill>
          <a:latin typeface="+mn-lt"/>
          <a:ea typeface="+mn-ea"/>
          <a:cs typeface="+mn-cs"/>
        </a:defRPr>
      </a:lvl6pPr>
      <a:lvl7pPr marL="1701058" algn="l" defTabSz="567019" rtl="0" eaLnBrk="1" latinLnBrk="0" hangingPunct="1">
        <a:defRPr sz="1116" kern="1200">
          <a:solidFill>
            <a:schemeClr val="tx1"/>
          </a:solidFill>
          <a:latin typeface="+mn-lt"/>
          <a:ea typeface="+mn-ea"/>
          <a:cs typeface="+mn-cs"/>
        </a:defRPr>
      </a:lvl7pPr>
      <a:lvl8pPr marL="1984568" algn="l" defTabSz="567019" rtl="0" eaLnBrk="1" latinLnBrk="0" hangingPunct="1">
        <a:defRPr sz="1116" kern="1200">
          <a:solidFill>
            <a:schemeClr val="tx1"/>
          </a:solidFill>
          <a:latin typeface="+mn-lt"/>
          <a:ea typeface="+mn-ea"/>
          <a:cs typeface="+mn-cs"/>
        </a:defRPr>
      </a:lvl8pPr>
      <a:lvl9pPr marL="2268078" algn="l" defTabSz="567019" rtl="0" eaLnBrk="1" latinLnBrk="0" hangingPunct="1">
        <a:defRPr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A9D38709-1695-495C-9D3B-C7FF13C2140A}"/>
              </a:ext>
            </a:extLst>
          </p:cNvPr>
          <p:cNvSpPr>
            <a:spLocks noEditPoints="1"/>
          </p:cNvSpPr>
          <p:nvPr/>
        </p:nvSpPr>
        <p:spPr bwMode="auto">
          <a:xfrm>
            <a:off x="1683697" y="4571007"/>
            <a:ext cx="4269548" cy="1294517"/>
          </a:xfrm>
          <a:custGeom>
            <a:avLst/>
            <a:gdLst>
              <a:gd name="T0" fmla="*/ 142 w 2268"/>
              <a:gd name="T1" fmla="*/ 392 h 687"/>
              <a:gd name="T2" fmla="*/ 147 w 2268"/>
              <a:gd name="T3" fmla="*/ 293 h 687"/>
              <a:gd name="T4" fmla="*/ 451 w 2268"/>
              <a:gd name="T5" fmla="*/ 18 h 687"/>
              <a:gd name="T6" fmla="*/ 677 w 2268"/>
              <a:gd name="T7" fmla="*/ 220 h 687"/>
              <a:gd name="T8" fmla="*/ 505 w 2268"/>
              <a:gd name="T9" fmla="*/ 356 h 687"/>
              <a:gd name="T10" fmla="*/ 542 w 2268"/>
              <a:gd name="T11" fmla="*/ 326 h 687"/>
              <a:gd name="T12" fmla="*/ 813 w 2268"/>
              <a:gd name="T13" fmla="*/ 368 h 687"/>
              <a:gd name="T14" fmla="*/ 919 w 2268"/>
              <a:gd name="T15" fmla="*/ 25 h 687"/>
              <a:gd name="T16" fmla="*/ 1066 w 2268"/>
              <a:gd name="T17" fmla="*/ 101 h 687"/>
              <a:gd name="T18" fmla="*/ 982 w 2268"/>
              <a:gd name="T19" fmla="*/ 287 h 687"/>
              <a:gd name="T20" fmla="*/ 1337 w 2268"/>
              <a:gd name="T21" fmla="*/ 142 h 687"/>
              <a:gd name="T22" fmla="*/ 1234 w 2268"/>
              <a:gd name="T23" fmla="*/ 495 h 687"/>
              <a:gd name="T24" fmla="*/ 1234 w 2268"/>
              <a:gd name="T25" fmla="*/ 103 h 687"/>
              <a:gd name="T26" fmla="*/ 1720 w 2268"/>
              <a:gd name="T27" fmla="*/ 261 h 687"/>
              <a:gd name="T28" fmla="*/ 1723 w 2268"/>
              <a:gd name="T29" fmla="*/ 352 h 687"/>
              <a:gd name="T30" fmla="*/ 1720 w 2268"/>
              <a:gd name="T31" fmla="*/ 261 h 687"/>
              <a:gd name="T32" fmla="*/ 2002 w 2268"/>
              <a:gd name="T33" fmla="*/ 152 h 687"/>
              <a:gd name="T34" fmla="*/ 1969 w 2268"/>
              <a:gd name="T35" fmla="*/ 302 h 687"/>
              <a:gd name="T36" fmla="*/ 2099 w 2268"/>
              <a:gd name="T37" fmla="*/ 331 h 687"/>
              <a:gd name="T38" fmla="*/ 2072 w 2268"/>
              <a:gd name="T39" fmla="*/ 19 h 687"/>
              <a:gd name="T40" fmla="*/ 2216 w 2268"/>
              <a:gd name="T41" fmla="*/ 45 h 687"/>
              <a:gd name="T42" fmla="*/ 2244 w 2268"/>
              <a:gd name="T43" fmla="*/ 64 h 687"/>
              <a:gd name="T44" fmla="*/ 2208 w 2268"/>
              <a:gd name="T45" fmla="*/ 28 h 687"/>
              <a:gd name="T46" fmla="*/ 2224 w 2268"/>
              <a:gd name="T47" fmla="*/ 90 h 687"/>
              <a:gd name="T48" fmla="*/ 29 w 2268"/>
              <a:gd name="T49" fmla="*/ 686 h 687"/>
              <a:gd name="T50" fmla="*/ 93 w 2268"/>
              <a:gd name="T51" fmla="*/ 570 h 687"/>
              <a:gd name="T52" fmla="*/ 101 w 2268"/>
              <a:gd name="T53" fmla="*/ 636 h 687"/>
              <a:gd name="T54" fmla="*/ 339 w 2268"/>
              <a:gd name="T55" fmla="*/ 686 h 687"/>
              <a:gd name="T56" fmla="*/ 261 w 2268"/>
              <a:gd name="T57" fmla="*/ 563 h 687"/>
              <a:gd name="T58" fmla="*/ 303 w 2268"/>
              <a:gd name="T59" fmla="*/ 623 h 687"/>
              <a:gd name="T60" fmla="*/ 468 w 2268"/>
              <a:gd name="T61" fmla="*/ 633 h 687"/>
              <a:gd name="T62" fmla="*/ 405 w 2268"/>
              <a:gd name="T63" fmla="*/ 563 h 687"/>
              <a:gd name="T64" fmla="*/ 610 w 2268"/>
              <a:gd name="T65" fmla="*/ 655 h 687"/>
              <a:gd name="T66" fmla="*/ 567 w 2268"/>
              <a:gd name="T67" fmla="*/ 570 h 687"/>
              <a:gd name="T68" fmla="*/ 692 w 2268"/>
              <a:gd name="T69" fmla="*/ 685 h 687"/>
              <a:gd name="T70" fmla="*/ 682 w 2268"/>
              <a:gd name="T71" fmla="*/ 674 h 687"/>
              <a:gd name="T72" fmla="*/ 877 w 2268"/>
              <a:gd name="T73" fmla="*/ 573 h 687"/>
              <a:gd name="T74" fmla="*/ 899 w 2268"/>
              <a:gd name="T75" fmla="*/ 665 h 687"/>
              <a:gd name="T76" fmla="*/ 1104 w 2268"/>
              <a:gd name="T77" fmla="*/ 675 h 687"/>
              <a:gd name="T78" fmla="*/ 1126 w 2268"/>
              <a:gd name="T79" fmla="*/ 582 h 687"/>
              <a:gd name="T80" fmla="*/ 1247 w 2268"/>
              <a:gd name="T81" fmla="*/ 686 h 687"/>
              <a:gd name="T82" fmla="*/ 1319 w 2268"/>
              <a:gd name="T83" fmla="*/ 582 h 687"/>
              <a:gd name="T84" fmla="*/ 1461 w 2268"/>
              <a:gd name="T85" fmla="*/ 675 h 687"/>
              <a:gd name="T86" fmla="*/ 1390 w 2268"/>
              <a:gd name="T87" fmla="*/ 582 h 687"/>
              <a:gd name="T88" fmla="*/ 1503 w 2268"/>
              <a:gd name="T89" fmla="*/ 675 h 687"/>
              <a:gd name="T90" fmla="*/ 1599 w 2268"/>
              <a:gd name="T91" fmla="*/ 668 h 687"/>
              <a:gd name="T92" fmla="*/ 1503 w 2268"/>
              <a:gd name="T93" fmla="*/ 675 h 687"/>
              <a:gd name="T94" fmla="*/ 1658 w 2268"/>
              <a:gd name="T95" fmla="*/ 685 h 687"/>
              <a:gd name="T96" fmla="*/ 1721 w 2268"/>
              <a:gd name="T97" fmla="*/ 614 h 687"/>
              <a:gd name="T98" fmla="*/ 1647 w 2268"/>
              <a:gd name="T99" fmla="*/ 674 h 687"/>
              <a:gd name="T100" fmla="*/ 1878 w 2268"/>
              <a:gd name="T101" fmla="*/ 686 h 687"/>
              <a:gd name="T102" fmla="*/ 1793 w 2268"/>
              <a:gd name="T103" fmla="*/ 562 h 687"/>
              <a:gd name="T104" fmla="*/ 1995 w 2268"/>
              <a:gd name="T105" fmla="*/ 667 h 687"/>
              <a:gd name="T106" fmla="*/ 1995 w 2268"/>
              <a:gd name="T107" fmla="*/ 560 h 687"/>
              <a:gd name="T108" fmla="*/ 2106 w 2268"/>
              <a:gd name="T109" fmla="*/ 666 h 687"/>
              <a:gd name="T110" fmla="*/ 2176 w 2268"/>
              <a:gd name="T111" fmla="*/ 572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68" h="687">
                <a:moveTo>
                  <a:pt x="394" y="374"/>
                </a:moveTo>
                <a:cubicBezTo>
                  <a:pt x="391" y="382"/>
                  <a:pt x="388" y="392"/>
                  <a:pt x="364" y="392"/>
                </a:cubicBezTo>
                <a:cubicBezTo>
                  <a:pt x="342" y="392"/>
                  <a:pt x="337" y="383"/>
                  <a:pt x="334" y="374"/>
                </a:cubicBezTo>
                <a:cubicBezTo>
                  <a:pt x="269" y="154"/>
                  <a:pt x="269" y="154"/>
                  <a:pt x="269" y="154"/>
                </a:cubicBezTo>
                <a:cubicBezTo>
                  <a:pt x="260" y="126"/>
                  <a:pt x="254" y="98"/>
                  <a:pt x="250" y="69"/>
                </a:cubicBezTo>
                <a:cubicBezTo>
                  <a:pt x="245" y="103"/>
                  <a:pt x="238" y="133"/>
                  <a:pt x="233" y="152"/>
                </a:cubicBezTo>
                <a:cubicBezTo>
                  <a:pt x="172" y="373"/>
                  <a:pt x="172" y="373"/>
                  <a:pt x="172" y="373"/>
                </a:cubicBezTo>
                <a:cubicBezTo>
                  <a:pt x="170" y="382"/>
                  <a:pt x="166" y="392"/>
                  <a:pt x="142" y="392"/>
                </a:cubicBezTo>
                <a:cubicBezTo>
                  <a:pt x="118" y="392"/>
                  <a:pt x="115" y="382"/>
                  <a:pt x="112" y="374"/>
                </a:cubicBezTo>
                <a:cubicBezTo>
                  <a:pt x="2" y="32"/>
                  <a:pt x="2" y="32"/>
                  <a:pt x="2" y="32"/>
                </a:cubicBezTo>
                <a:cubicBezTo>
                  <a:pt x="0" y="29"/>
                  <a:pt x="0" y="26"/>
                  <a:pt x="0" y="22"/>
                </a:cubicBezTo>
                <a:cubicBezTo>
                  <a:pt x="0" y="12"/>
                  <a:pt x="11" y="1"/>
                  <a:pt x="27" y="1"/>
                </a:cubicBezTo>
                <a:cubicBezTo>
                  <a:pt x="43" y="1"/>
                  <a:pt x="48" y="11"/>
                  <a:pt x="51" y="18"/>
                </a:cubicBezTo>
                <a:cubicBezTo>
                  <a:pt x="124" y="249"/>
                  <a:pt x="124" y="249"/>
                  <a:pt x="124" y="249"/>
                </a:cubicBezTo>
                <a:cubicBezTo>
                  <a:pt x="136" y="290"/>
                  <a:pt x="139" y="306"/>
                  <a:pt x="141" y="321"/>
                </a:cubicBezTo>
                <a:cubicBezTo>
                  <a:pt x="142" y="314"/>
                  <a:pt x="145" y="302"/>
                  <a:pt x="147" y="293"/>
                </a:cubicBezTo>
                <a:cubicBezTo>
                  <a:pt x="148" y="289"/>
                  <a:pt x="152" y="274"/>
                  <a:pt x="153" y="272"/>
                </a:cubicBezTo>
                <a:cubicBezTo>
                  <a:pt x="221" y="19"/>
                  <a:pt x="221" y="19"/>
                  <a:pt x="221" y="19"/>
                </a:cubicBezTo>
                <a:cubicBezTo>
                  <a:pt x="223" y="11"/>
                  <a:pt x="228" y="0"/>
                  <a:pt x="250" y="0"/>
                </a:cubicBezTo>
                <a:cubicBezTo>
                  <a:pt x="272" y="0"/>
                  <a:pt x="277" y="11"/>
                  <a:pt x="280" y="19"/>
                </a:cubicBezTo>
                <a:cubicBezTo>
                  <a:pt x="349" y="260"/>
                  <a:pt x="349" y="260"/>
                  <a:pt x="349" y="260"/>
                </a:cubicBezTo>
                <a:cubicBezTo>
                  <a:pt x="357" y="286"/>
                  <a:pt x="360" y="305"/>
                  <a:pt x="362" y="318"/>
                </a:cubicBezTo>
                <a:cubicBezTo>
                  <a:pt x="365" y="309"/>
                  <a:pt x="379" y="261"/>
                  <a:pt x="382" y="250"/>
                </a:cubicBezTo>
                <a:cubicBezTo>
                  <a:pt x="451" y="18"/>
                  <a:pt x="451" y="18"/>
                  <a:pt x="451" y="18"/>
                </a:cubicBezTo>
                <a:cubicBezTo>
                  <a:pt x="453" y="11"/>
                  <a:pt x="458" y="1"/>
                  <a:pt x="474" y="1"/>
                </a:cubicBezTo>
                <a:cubicBezTo>
                  <a:pt x="487" y="1"/>
                  <a:pt x="500" y="9"/>
                  <a:pt x="500" y="22"/>
                </a:cubicBezTo>
                <a:cubicBezTo>
                  <a:pt x="500" y="26"/>
                  <a:pt x="499" y="28"/>
                  <a:pt x="499" y="31"/>
                </a:cubicBezTo>
                <a:lnTo>
                  <a:pt x="394" y="374"/>
                </a:lnTo>
                <a:close/>
                <a:moveTo>
                  <a:pt x="521" y="220"/>
                </a:moveTo>
                <a:cubicBezTo>
                  <a:pt x="524" y="208"/>
                  <a:pt x="529" y="182"/>
                  <a:pt x="550" y="163"/>
                </a:cubicBezTo>
                <a:cubicBezTo>
                  <a:pt x="570" y="146"/>
                  <a:pt x="592" y="145"/>
                  <a:pt x="603" y="145"/>
                </a:cubicBezTo>
                <a:cubicBezTo>
                  <a:pt x="655" y="145"/>
                  <a:pt x="675" y="184"/>
                  <a:pt x="677" y="220"/>
                </a:cubicBezTo>
                <a:lnTo>
                  <a:pt x="521" y="220"/>
                </a:lnTo>
                <a:close/>
                <a:moveTo>
                  <a:pt x="704" y="261"/>
                </a:moveTo>
                <a:cubicBezTo>
                  <a:pt x="711" y="261"/>
                  <a:pt x="728" y="260"/>
                  <a:pt x="728" y="237"/>
                </a:cubicBezTo>
                <a:cubicBezTo>
                  <a:pt x="728" y="206"/>
                  <a:pt x="719" y="171"/>
                  <a:pt x="701" y="146"/>
                </a:cubicBezTo>
                <a:cubicBezTo>
                  <a:pt x="684" y="123"/>
                  <a:pt x="663" y="111"/>
                  <a:pt x="638" y="105"/>
                </a:cubicBezTo>
                <a:cubicBezTo>
                  <a:pt x="627" y="102"/>
                  <a:pt x="615" y="101"/>
                  <a:pt x="603" y="101"/>
                </a:cubicBezTo>
                <a:cubicBezTo>
                  <a:pt x="506" y="101"/>
                  <a:pt x="469" y="181"/>
                  <a:pt x="469" y="250"/>
                </a:cubicBezTo>
                <a:cubicBezTo>
                  <a:pt x="469" y="289"/>
                  <a:pt x="481" y="328"/>
                  <a:pt x="505" y="356"/>
                </a:cubicBezTo>
                <a:cubicBezTo>
                  <a:pt x="533" y="387"/>
                  <a:pt x="569" y="394"/>
                  <a:pt x="604" y="394"/>
                </a:cubicBezTo>
                <a:cubicBezTo>
                  <a:pt x="620" y="394"/>
                  <a:pt x="669" y="394"/>
                  <a:pt x="706" y="352"/>
                </a:cubicBezTo>
                <a:cubicBezTo>
                  <a:pt x="712" y="345"/>
                  <a:pt x="722" y="333"/>
                  <a:pt x="724" y="323"/>
                </a:cubicBezTo>
                <a:cubicBezTo>
                  <a:pt x="724" y="321"/>
                  <a:pt x="724" y="320"/>
                  <a:pt x="724" y="317"/>
                </a:cubicBezTo>
                <a:cubicBezTo>
                  <a:pt x="724" y="302"/>
                  <a:pt x="708" y="295"/>
                  <a:pt x="696" y="295"/>
                </a:cubicBezTo>
                <a:cubicBezTo>
                  <a:pt x="684" y="295"/>
                  <a:pt x="681" y="300"/>
                  <a:pt x="673" y="315"/>
                </a:cubicBezTo>
                <a:cubicBezTo>
                  <a:pt x="663" y="330"/>
                  <a:pt x="648" y="352"/>
                  <a:pt x="604" y="352"/>
                </a:cubicBezTo>
                <a:cubicBezTo>
                  <a:pt x="583" y="352"/>
                  <a:pt x="560" y="348"/>
                  <a:pt x="542" y="326"/>
                </a:cubicBezTo>
                <a:cubicBezTo>
                  <a:pt x="527" y="308"/>
                  <a:pt x="522" y="286"/>
                  <a:pt x="521" y="261"/>
                </a:cubicBezTo>
                <a:lnTo>
                  <a:pt x="704" y="261"/>
                </a:lnTo>
                <a:close/>
                <a:moveTo>
                  <a:pt x="813" y="25"/>
                </a:moveTo>
                <a:cubicBezTo>
                  <a:pt x="813" y="18"/>
                  <a:pt x="811" y="1"/>
                  <a:pt x="788" y="1"/>
                </a:cubicBezTo>
                <a:cubicBezTo>
                  <a:pt x="766" y="1"/>
                  <a:pt x="763" y="18"/>
                  <a:pt x="763" y="25"/>
                </a:cubicBezTo>
                <a:cubicBezTo>
                  <a:pt x="763" y="368"/>
                  <a:pt x="763" y="368"/>
                  <a:pt x="763" y="368"/>
                </a:cubicBezTo>
                <a:cubicBezTo>
                  <a:pt x="763" y="384"/>
                  <a:pt x="774" y="392"/>
                  <a:pt x="788" y="392"/>
                </a:cubicBezTo>
                <a:cubicBezTo>
                  <a:pt x="811" y="392"/>
                  <a:pt x="813" y="374"/>
                  <a:pt x="813" y="368"/>
                </a:cubicBezTo>
                <a:lnTo>
                  <a:pt x="813" y="25"/>
                </a:lnTo>
                <a:close/>
                <a:moveTo>
                  <a:pt x="919" y="25"/>
                </a:moveTo>
                <a:cubicBezTo>
                  <a:pt x="919" y="18"/>
                  <a:pt x="917" y="1"/>
                  <a:pt x="894" y="1"/>
                </a:cubicBezTo>
                <a:cubicBezTo>
                  <a:pt x="872" y="1"/>
                  <a:pt x="869" y="18"/>
                  <a:pt x="869" y="25"/>
                </a:cubicBezTo>
                <a:cubicBezTo>
                  <a:pt x="869" y="368"/>
                  <a:pt x="869" y="368"/>
                  <a:pt x="869" y="368"/>
                </a:cubicBezTo>
                <a:cubicBezTo>
                  <a:pt x="869" y="384"/>
                  <a:pt x="880" y="392"/>
                  <a:pt x="894" y="392"/>
                </a:cubicBezTo>
                <a:cubicBezTo>
                  <a:pt x="917" y="392"/>
                  <a:pt x="919" y="374"/>
                  <a:pt x="919" y="368"/>
                </a:cubicBezTo>
                <a:lnTo>
                  <a:pt x="919" y="25"/>
                </a:lnTo>
                <a:close/>
                <a:moveTo>
                  <a:pt x="1063" y="215"/>
                </a:moveTo>
                <a:cubicBezTo>
                  <a:pt x="1038" y="207"/>
                  <a:pt x="1016" y="201"/>
                  <a:pt x="1016" y="176"/>
                </a:cubicBezTo>
                <a:cubicBezTo>
                  <a:pt x="1016" y="164"/>
                  <a:pt x="1023" y="153"/>
                  <a:pt x="1032" y="147"/>
                </a:cubicBezTo>
                <a:cubicBezTo>
                  <a:pt x="1042" y="140"/>
                  <a:pt x="1057" y="139"/>
                  <a:pt x="1063" y="139"/>
                </a:cubicBezTo>
                <a:cubicBezTo>
                  <a:pt x="1107" y="139"/>
                  <a:pt x="1121" y="165"/>
                  <a:pt x="1126" y="174"/>
                </a:cubicBezTo>
                <a:cubicBezTo>
                  <a:pt x="1134" y="190"/>
                  <a:pt x="1138" y="196"/>
                  <a:pt x="1150" y="196"/>
                </a:cubicBezTo>
                <a:cubicBezTo>
                  <a:pt x="1158" y="196"/>
                  <a:pt x="1173" y="191"/>
                  <a:pt x="1173" y="175"/>
                </a:cubicBezTo>
                <a:cubicBezTo>
                  <a:pt x="1173" y="164"/>
                  <a:pt x="1158" y="101"/>
                  <a:pt x="1066" y="101"/>
                </a:cubicBezTo>
                <a:cubicBezTo>
                  <a:pt x="972" y="101"/>
                  <a:pt x="966" y="168"/>
                  <a:pt x="966" y="182"/>
                </a:cubicBezTo>
                <a:cubicBezTo>
                  <a:pt x="966" y="235"/>
                  <a:pt x="1013" y="250"/>
                  <a:pt x="1043" y="260"/>
                </a:cubicBezTo>
                <a:cubicBezTo>
                  <a:pt x="1074" y="269"/>
                  <a:pt x="1074" y="269"/>
                  <a:pt x="1074" y="269"/>
                </a:cubicBezTo>
                <a:cubicBezTo>
                  <a:pt x="1102" y="277"/>
                  <a:pt x="1127" y="284"/>
                  <a:pt x="1127" y="313"/>
                </a:cubicBezTo>
                <a:cubicBezTo>
                  <a:pt x="1127" y="338"/>
                  <a:pt x="1103" y="355"/>
                  <a:pt x="1071" y="355"/>
                </a:cubicBezTo>
                <a:cubicBezTo>
                  <a:pt x="1048" y="355"/>
                  <a:pt x="1025" y="347"/>
                  <a:pt x="1013" y="328"/>
                </a:cubicBezTo>
                <a:cubicBezTo>
                  <a:pt x="1009" y="322"/>
                  <a:pt x="1008" y="320"/>
                  <a:pt x="1001" y="299"/>
                </a:cubicBezTo>
                <a:cubicBezTo>
                  <a:pt x="998" y="294"/>
                  <a:pt x="995" y="287"/>
                  <a:pt x="982" y="287"/>
                </a:cubicBezTo>
                <a:cubicBezTo>
                  <a:pt x="974" y="287"/>
                  <a:pt x="956" y="292"/>
                  <a:pt x="956" y="310"/>
                </a:cubicBezTo>
                <a:cubicBezTo>
                  <a:pt x="956" y="318"/>
                  <a:pt x="960" y="348"/>
                  <a:pt x="986" y="369"/>
                </a:cubicBezTo>
                <a:cubicBezTo>
                  <a:pt x="1013" y="393"/>
                  <a:pt x="1052" y="394"/>
                  <a:pt x="1068" y="394"/>
                </a:cubicBezTo>
                <a:cubicBezTo>
                  <a:pt x="1093" y="394"/>
                  <a:pt x="1122" y="389"/>
                  <a:pt x="1143" y="375"/>
                </a:cubicBezTo>
                <a:cubicBezTo>
                  <a:pt x="1159" y="364"/>
                  <a:pt x="1177" y="343"/>
                  <a:pt x="1177" y="308"/>
                </a:cubicBezTo>
                <a:cubicBezTo>
                  <a:pt x="1177" y="249"/>
                  <a:pt x="1124" y="233"/>
                  <a:pt x="1095" y="225"/>
                </a:cubicBezTo>
                <a:lnTo>
                  <a:pt x="1063" y="215"/>
                </a:lnTo>
                <a:close/>
                <a:moveTo>
                  <a:pt x="1337" y="142"/>
                </a:moveTo>
                <a:cubicBezTo>
                  <a:pt x="1411" y="142"/>
                  <a:pt x="1413" y="219"/>
                  <a:pt x="1413" y="248"/>
                </a:cubicBezTo>
                <a:cubicBezTo>
                  <a:pt x="1413" y="274"/>
                  <a:pt x="1410" y="304"/>
                  <a:pt x="1394" y="325"/>
                </a:cubicBezTo>
                <a:cubicBezTo>
                  <a:pt x="1384" y="339"/>
                  <a:pt x="1365" y="354"/>
                  <a:pt x="1337" y="354"/>
                </a:cubicBezTo>
                <a:cubicBezTo>
                  <a:pt x="1284" y="354"/>
                  <a:pt x="1258" y="308"/>
                  <a:pt x="1258" y="244"/>
                </a:cubicBezTo>
                <a:cubicBezTo>
                  <a:pt x="1258" y="182"/>
                  <a:pt x="1286" y="142"/>
                  <a:pt x="1337" y="142"/>
                </a:cubicBezTo>
                <a:moveTo>
                  <a:pt x="1208" y="470"/>
                </a:moveTo>
                <a:cubicBezTo>
                  <a:pt x="1208" y="478"/>
                  <a:pt x="1210" y="486"/>
                  <a:pt x="1221" y="492"/>
                </a:cubicBezTo>
                <a:cubicBezTo>
                  <a:pt x="1225" y="494"/>
                  <a:pt x="1229" y="495"/>
                  <a:pt x="1234" y="495"/>
                </a:cubicBezTo>
                <a:cubicBezTo>
                  <a:pt x="1257" y="495"/>
                  <a:pt x="1259" y="477"/>
                  <a:pt x="1259" y="470"/>
                </a:cubicBezTo>
                <a:cubicBezTo>
                  <a:pt x="1259" y="356"/>
                  <a:pt x="1259" y="356"/>
                  <a:pt x="1259" y="356"/>
                </a:cubicBezTo>
                <a:cubicBezTo>
                  <a:pt x="1283" y="376"/>
                  <a:pt x="1304" y="394"/>
                  <a:pt x="1349" y="394"/>
                </a:cubicBezTo>
                <a:cubicBezTo>
                  <a:pt x="1435" y="394"/>
                  <a:pt x="1465" y="315"/>
                  <a:pt x="1465" y="247"/>
                </a:cubicBezTo>
                <a:cubicBezTo>
                  <a:pt x="1465" y="154"/>
                  <a:pt x="1413" y="100"/>
                  <a:pt x="1343" y="100"/>
                </a:cubicBezTo>
                <a:cubicBezTo>
                  <a:pt x="1308" y="100"/>
                  <a:pt x="1281" y="112"/>
                  <a:pt x="1259" y="139"/>
                </a:cubicBezTo>
                <a:cubicBezTo>
                  <a:pt x="1259" y="122"/>
                  <a:pt x="1259" y="112"/>
                  <a:pt x="1247" y="106"/>
                </a:cubicBezTo>
                <a:cubicBezTo>
                  <a:pt x="1241" y="103"/>
                  <a:pt x="1236" y="103"/>
                  <a:pt x="1234" y="103"/>
                </a:cubicBezTo>
                <a:cubicBezTo>
                  <a:pt x="1211" y="103"/>
                  <a:pt x="1208" y="121"/>
                  <a:pt x="1208" y="128"/>
                </a:cubicBezTo>
                <a:lnTo>
                  <a:pt x="1208" y="470"/>
                </a:lnTo>
                <a:close/>
                <a:moveTo>
                  <a:pt x="1537" y="220"/>
                </a:moveTo>
                <a:cubicBezTo>
                  <a:pt x="1540" y="208"/>
                  <a:pt x="1545" y="182"/>
                  <a:pt x="1567" y="163"/>
                </a:cubicBezTo>
                <a:cubicBezTo>
                  <a:pt x="1586" y="146"/>
                  <a:pt x="1608" y="145"/>
                  <a:pt x="1619" y="145"/>
                </a:cubicBezTo>
                <a:cubicBezTo>
                  <a:pt x="1671" y="145"/>
                  <a:pt x="1691" y="184"/>
                  <a:pt x="1693" y="220"/>
                </a:cubicBezTo>
                <a:lnTo>
                  <a:pt x="1537" y="220"/>
                </a:lnTo>
                <a:close/>
                <a:moveTo>
                  <a:pt x="1720" y="261"/>
                </a:moveTo>
                <a:cubicBezTo>
                  <a:pt x="1727" y="261"/>
                  <a:pt x="1744" y="260"/>
                  <a:pt x="1744" y="237"/>
                </a:cubicBezTo>
                <a:cubicBezTo>
                  <a:pt x="1744" y="206"/>
                  <a:pt x="1735" y="171"/>
                  <a:pt x="1717" y="146"/>
                </a:cubicBezTo>
                <a:cubicBezTo>
                  <a:pt x="1700" y="123"/>
                  <a:pt x="1679" y="111"/>
                  <a:pt x="1654" y="105"/>
                </a:cubicBezTo>
                <a:cubicBezTo>
                  <a:pt x="1643" y="102"/>
                  <a:pt x="1631" y="101"/>
                  <a:pt x="1619" y="101"/>
                </a:cubicBezTo>
                <a:cubicBezTo>
                  <a:pt x="1522" y="101"/>
                  <a:pt x="1485" y="181"/>
                  <a:pt x="1485" y="250"/>
                </a:cubicBezTo>
                <a:cubicBezTo>
                  <a:pt x="1485" y="289"/>
                  <a:pt x="1497" y="328"/>
                  <a:pt x="1521" y="356"/>
                </a:cubicBezTo>
                <a:cubicBezTo>
                  <a:pt x="1549" y="387"/>
                  <a:pt x="1585" y="394"/>
                  <a:pt x="1621" y="394"/>
                </a:cubicBezTo>
                <a:cubicBezTo>
                  <a:pt x="1636" y="394"/>
                  <a:pt x="1685" y="394"/>
                  <a:pt x="1723" y="352"/>
                </a:cubicBezTo>
                <a:cubicBezTo>
                  <a:pt x="1729" y="345"/>
                  <a:pt x="1738" y="333"/>
                  <a:pt x="1740" y="323"/>
                </a:cubicBezTo>
                <a:cubicBezTo>
                  <a:pt x="1741" y="321"/>
                  <a:pt x="1741" y="320"/>
                  <a:pt x="1741" y="317"/>
                </a:cubicBezTo>
                <a:cubicBezTo>
                  <a:pt x="1741" y="302"/>
                  <a:pt x="1724" y="295"/>
                  <a:pt x="1712" y="295"/>
                </a:cubicBezTo>
                <a:cubicBezTo>
                  <a:pt x="1700" y="295"/>
                  <a:pt x="1697" y="300"/>
                  <a:pt x="1689" y="315"/>
                </a:cubicBezTo>
                <a:cubicBezTo>
                  <a:pt x="1679" y="330"/>
                  <a:pt x="1664" y="352"/>
                  <a:pt x="1621" y="352"/>
                </a:cubicBezTo>
                <a:cubicBezTo>
                  <a:pt x="1599" y="352"/>
                  <a:pt x="1576" y="348"/>
                  <a:pt x="1558" y="326"/>
                </a:cubicBezTo>
                <a:cubicBezTo>
                  <a:pt x="1543" y="308"/>
                  <a:pt x="1538" y="286"/>
                  <a:pt x="1537" y="261"/>
                </a:cubicBezTo>
                <a:lnTo>
                  <a:pt x="1720" y="261"/>
                </a:lnTo>
                <a:close/>
                <a:moveTo>
                  <a:pt x="1969" y="302"/>
                </a:moveTo>
                <a:cubicBezTo>
                  <a:pt x="1961" y="320"/>
                  <a:pt x="1947" y="352"/>
                  <a:pt x="1897" y="352"/>
                </a:cubicBezTo>
                <a:cubicBezTo>
                  <a:pt x="1831" y="352"/>
                  <a:pt x="1817" y="292"/>
                  <a:pt x="1817" y="245"/>
                </a:cubicBezTo>
                <a:cubicBezTo>
                  <a:pt x="1817" y="192"/>
                  <a:pt x="1839" y="142"/>
                  <a:pt x="1897" y="142"/>
                </a:cubicBezTo>
                <a:cubicBezTo>
                  <a:pt x="1940" y="142"/>
                  <a:pt x="1955" y="170"/>
                  <a:pt x="1960" y="181"/>
                </a:cubicBezTo>
                <a:cubicBezTo>
                  <a:pt x="1966" y="194"/>
                  <a:pt x="1971" y="204"/>
                  <a:pt x="1986" y="204"/>
                </a:cubicBezTo>
                <a:cubicBezTo>
                  <a:pt x="2001" y="204"/>
                  <a:pt x="2013" y="194"/>
                  <a:pt x="2013" y="180"/>
                </a:cubicBezTo>
                <a:cubicBezTo>
                  <a:pt x="2013" y="176"/>
                  <a:pt x="2013" y="170"/>
                  <a:pt x="2002" y="152"/>
                </a:cubicBezTo>
                <a:cubicBezTo>
                  <a:pt x="1987" y="128"/>
                  <a:pt x="1962" y="101"/>
                  <a:pt x="1899" y="101"/>
                </a:cubicBezTo>
                <a:cubicBezTo>
                  <a:pt x="1878" y="101"/>
                  <a:pt x="1804" y="101"/>
                  <a:pt x="1774" y="184"/>
                </a:cubicBezTo>
                <a:cubicBezTo>
                  <a:pt x="1767" y="204"/>
                  <a:pt x="1764" y="225"/>
                  <a:pt x="1764" y="247"/>
                </a:cubicBezTo>
                <a:cubicBezTo>
                  <a:pt x="1764" y="315"/>
                  <a:pt x="1797" y="394"/>
                  <a:pt x="1896" y="394"/>
                </a:cubicBezTo>
                <a:cubicBezTo>
                  <a:pt x="1973" y="394"/>
                  <a:pt x="1998" y="352"/>
                  <a:pt x="2007" y="337"/>
                </a:cubicBezTo>
                <a:cubicBezTo>
                  <a:pt x="2015" y="323"/>
                  <a:pt x="2019" y="311"/>
                  <a:pt x="2019" y="304"/>
                </a:cubicBezTo>
                <a:cubicBezTo>
                  <a:pt x="2019" y="285"/>
                  <a:pt x="1999" y="281"/>
                  <a:pt x="1992" y="281"/>
                </a:cubicBezTo>
                <a:cubicBezTo>
                  <a:pt x="1978" y="281"/>
                  <a:pt x="1973" y="292"/>
                  <a:pt x="1969" y="302"/>
                </a:cubicBezTo>
                <a:moveTo>
                  <a:pt x="2047" y="149"/>
                </a:moveTo>
                <a:cubicBezTo>
                  <a:pt x="2047" y="309"/>
                  <a:pt x="2047" y="309"/>
                  <a:pt x="2047" y="309"/>
                </a:cubicBezTo>
                <a:cubicBezTo>
                  <a:pt x="2047" y="351"/>
                  <a:pt x="2052" y="392"/>
                  <a:pt x="2127" y="392"/>
                </a:cubicBezTo>
                <a:cubicBezTo>
                  <a:pt x="2132" y="392"/>
                  <a:pt x="2141" y="391"/>
                  <a:pt x="2144" y="391"/>
                </a:cubicBezTo>
                <a:cubicBezTo>
                  <a:pt x="2156" y="389"/>
                  <a:pt x="2174" y="386"/>
                  <a:pt x="2174" y="370"/>
                </a:cubicBezTo>
                <a:cubicBezTo>
                  <a:pt x="2174" y="351"/>
                  <a:pt x="2161" y="350"/>
                  <a:pt x="2148" y="349"/>
                </a:cubicBezTo>
                <a:cubicBezTo>
                  <a:pt x="2144" y="349"/>
                  <a:pt x="2132" y="350"/>
                  <a:pt x="2128" y="350"/>
                </a:cubicBezTo>
                <a:cubicBezTo>
                  <a:pt x="2115" y="349"/>
                  <a:pt x="2103" y="347"/>
                  <a:pt x="2099" y="331"/>
                </a:cubicBezTo>
                <a:cubicBezTo>
                  <a:pt x="2098" y="324"/>
                  <a:pt x="2097" y="320"/>
                  <a:pt x="2097" y="287"/>
                </a:cubicBezTo>
                <a:cubicBezTo>
                  <a:pt x="2097" y="149"/>
                  <a:pt x="2097" y="149"/>
                  <a:pt x="2097" y="149"/>
                </a:cubicBezTo>
                <a:cubicBezTo>
                  <a:pt x="2154" y="149"/>
                  <a:pt x="2154" y="149"/>
                  <a:pt x="2154" y="149"/>
                </a:cubicBezTo>
                <a:cubicBezTo>
                  <a:pt x="2160" y="149"/>
                  <a:pt x="2174" y="147"/>
                  <a:pt x="2174" y="128"/>
                </a:cubicBezTo>
                <a:cubicBezTo>
                  <a:pt x="2174" y="108"/>
                  <a:pt x="2160" y="106"/>
                  <a:pt x="2154" y="106"/>
                </a:cubicBezTo>
                <a:cubicBezTo>
                  <a:pt x="2097" y="106"/>
                  <a:pt x="2097" y="106"/>
                  <a:pt x="2097" y="106"/>
                </a:cubicBezTo>
                <a:cubicBezTo>
                  <a:pt x="2097" y="43"/>
                  <a:pt x="2097" y="43"/>
                  <a:pt x="2097" y="43"/>
                </a:cubicBezTo>
                <a:cubicBezTo>
                  <a:pt x="2097" y="35"/>
                  <a:pt x="2096" y="19"/>
                  <a:pt x="2072" y="19"/>
                </a:cubicBezTo>
                <a:cubicBezTo>
                  <a:pt x="2050" y="19"/>
                  <a:pt x="2048" y="36"/>
                  <a:pt x="2048" y="43"/>
                </a:cubicBezTo>
                <a:cubicBezTo>
                  <a:pt x="2048" y="106"/>
                  <a:pt x="2048" y="106"/>
                  <a:pt x="2048" y="106"/>
                </a:cubicBezTo>
                <a:lnTo>
                  <a:pt x="2047" y="149"/>
                </a:lnTo>
                <a:close/>
                <a:moveTo>
                  <a:pt x="2227" y="45"/>
                </a:moveTo>
                <a:cubicBezTo>
                  <a:pt x="2232" y="45"/>
                  <a:pt x="2236" y="42"/>
                  <a:pt x="2236" y="38"/>
                </a:cubicBezTo>
                <a:cubicBezTo>
                  <a:pt x="2236" y="33"/>
                  <a:pt x="2232" y="31"/>
                  <a:pt x="2227" y="31"/>
                </a:cubicBezTo>
                <a:cubicBezTo>
                  <a:pt x="2216" y="31"/>
                  <a:pt x="2216" y="31"/>
                  <a:pt x="2216" y="31"/>
                </a:cubicBezTo>
                <a:cubicBezTo>
                  <a:pt x="2216" y="45"/>
                  <a:pt x="2216" y="45"/>
                  <a:pt x="2216" y="45"/>
                </a:cubicBezTo>
                <a:lnTo>
                  <a:pt x="2227" y="45"/>
                </a:lnTo>
                <a:close/>
                <a:moveTo>
                  <a:pt x="2208" y="28"/>
                </a:moveTo>
                <a:cubicBezTo>
                  <a:pt x="2208" y="26"/>
                  <a:pt x="2209" y="24"/>
                  <a:pt x="2212" y="24"/>
                </a:cubicBezTo>
                <a:cubicBezTo>
                  <a:pt x="2227" y="24"/>
                  <a:pt x="2227" y="24"/>
                  <a:pt x="2227" y="24"/>
                </a:cubicBezTo>
                <a:cubicBezTo>
                  <a:pt x="2237" y="24"/>
                  <a:pt x="2244" y="28"/>
                  <a:pt x="2244" y="37"/>
                </a:cubicBezTo>
                <a:cubicBezTo>
                  <a:pt x="2244" y="44"/>
                  <a:pt x="2241" y="49"/>
                  <a:pt x="2235" y="51"/>
                </a:cubicBezTo>
                <a:cubicBezTo>
                  <a:pt x="2243" y="61"/>
                  <a:pt x="2243" y="61"/>
                  <a:pt x="2243" y="61"/>
                </a:cubicBezTo>
                <a:cubicBezTo>
                  <a:pt x="2244" y="62"/>
                  <a:pt x="2244" y="63"/>
                  <a:pt x="2244" y="64"/>
                </a:cubicBezTo>
                <a:cubicBezTo>
                  <a:pt x="2244" y="66"/>
                  <a:pt x="2243" y="68"/>
                  <a:pt x="2240" y="68"/>
                </a:cubicBezTo>
                <a:cubicBezTo>
                  <a:pt x="2239" y="68"/>
                  <a:pt x="2237" y="67"/>
                  <a:pt x="2236" y="66"/>
                </a:cubicBezTo>
                <a:cubicBezTo>
                  <a:pt x="2225" y="52"/>
                  <a:pt x="2225" y="52"/>
                  <a:pt x="2225" y="52"/>
                </a:cubicBezTo>
                <a:cubicBezTo>
                  <a:pt x="2216" y="52"/>
                  <a:pt x="2216" y="52"/>
                  <a:pt x="2216" y="52"/>
                </a:cubicBezTo>
                <a:cubicBezTo>
                  <a:pt x="2216" y="64"/>
                  <a:pt x="2216" y="64"/>
                  <a:pt x="2216" y="64"/>
                </a:cubicBezTo>
                <a:cubicBezTo>
                  <a:pt x="2216" y="66"/>
                  <a:pt x="2214" y="68"/>
                  <a:pt x="2212" y="68"/>
                </a:cubicBezTo>
                <a:cubicBezTo>
                  <a:pt x="2209" y="68"/>
                  <a:pt x="2208" y="66"/>
                  <a:pt x="2208" y="64"/>
                </a:cubicBezTo>
                <a:lnTo>
                  <a:pt x="2208" y="28"/>
                </a:lnTo>
                <a:close/>
                <a:moveTo>
                  <a:pt x="2224" y="85"/>
                </a:moveTo>
                <a:cubicBezTo>
                  <a:pt x="2246" y="85"/>
                  <a:pt x="2263" y="67"/>
                  <a:pt x="2263" y="46"/>
                </a:cubicBezTo>
                <a:cubicBezTo>
                  <a:pt x="2263" y="46"/>
                  <a:pt x="2263" y="46"/>
                  <a:pt x="2263" y="46"/>
                </a:cubicBezTo>
                <a:cubicBezTo>
                  <a:pt x="2263" y="25"/>
                  <a:pt x="2246" y="8"/>
                  <a:pt x="2224" y="8"/>
                </a:cubicBezTo>
                <a:cubicBezTo>
                  <a:pt x="2203" y="8"/>
                  <a:pt x="2186" y="25"/>
                  <a:pt x="2186" y="46"/>
                </a:cubicBezTo>
                <a:cubicBezTo>
                  <a:pt x="2186" y="46"/>
                  <a:pt x="2186" y="46"/>
                  <a:pt x="2186" y="46"/>
                </a:cubicBezTo>
                <a:cubicBezTo>
                  <a:pt x="2186" y="68"/>
                  <a:pt x="2203" y="85"/>
                  <a:pt x="2224" y="85"/>
                </a:cubicBezTo>
                <a:moveTo>
                  <a:pt x="2224" y="90"/>
                </a:moveTo>
                <a:cubicBezTo>
                  <a:pt x="2200" y="90"/>
                  <a:pt x="2181" y="70"/>
                  <a:pt x="2181" y="46"/>
                </a:cubicBezTo>
                <a:cubicBezTo>
                  <a:pt x="2181" y="46"/>
                  <a:pt x="2181" y="46"/>
                  <a:pt x="2181" y="46"/>
                </a:cubicBezTo>
                <a:cubicBezTo>
                  <a:pt x="2181" y="23"/>
                  <a:pt x="2200" y="3"/>
                  <a:pt x="2224" y="3"/>
                </a:cubicBezTo>
                <a:cubicBezTo>
                  <a:pt x="2249" y="3"/>
                  <a:pt x="2268" y="23"/>
                  <a:pt x="2268" y="46"/>
                </a:cubicBezTo>
                <a:cubicBezTo>
                  <a:pt x="2268" y="46"/>
                  <a:pt x="2268" y="46"/>
                  <a:pt x="2268" y="46"/>
                </a:cubicBezTo>
                <a:cubicBezTo>
                  <a:pt x="2268" y="70"/>
                  <a:pt x="2249" y="90"/>
                  <a:pt x="2224" y="90"/>
                </a:cubicBezTo>
                <a:moveTo>
                  <a:pt x="19" y="676"/>
                </a:moveTo>
                <a:cubicBezTo>
                  <a:pt x="19" y="681"/>
                  <a:pt x="24" y="686"/>
                  <a:pt x="29" y="686"/>
                </a:cubicBezTo>
                <a:cubicBezTo>
                  <a:pt x="34" y="686"/>
                  <a:pt x="38" y="683"/>
                  <a:pt x="39" y="679"/>
                </a:cubicBezTo>
                <a:cubicBezTo>
                  <a:pt x="50" y="655"/>
                  <a:pt x="50" y="655"/>
                  <a:pt x="50" y="655"/>
                </a:cubicBezTo>
                <a:cubicBezTo>
                  <a:pt x="109" y="655"/>
                  <a:pt x="109" y="655"/>
                  <a:pt x="109" y="655"/>
                </a:cubicBezTo>
                <a:cubicBezTo>
                  <a:pt x="119" y="678"/>
                  <a:pt x="119" y="678"/>
                  <a:pt x="119" y="678"/>
                </a:cubicBezTo>
                <a:cubicBezTo>
                  <a:pt x="121" y="683"/>
                  <a:pt x="124" y="686"/>
                  <a:pt x="129" y="686"/>
                </a:cubicBezTo>
                <a:cubicBezTo>
                  <a:pt x="135" y="686"/>
                  <a:pt x="140" y="681"/>
                  <a:pt x="140" y="675"/>
                </a:cubicBezTo>
                <a:cubicBezTo>
                  <a:pt x="140" y="674"/>
                  <a:pt x="139" y="672"/>
                  <a:pt x="138" y="671"/>
                </a:cubicBezTo>
                <a:cubicBezTo>
                  <a:pt x="93" y="570"/>
                  <a:pt x="93" y="570"/>
                  <a:pt x="93" y="570"/>
                </a:cubicBezTo>
                <a:cubicBezTo>
                  <a:pt x="90" y="564"/>
                  <a:pt x="86" y="561"/>
                  <a:pt x="80" y="561"/>
                </a:cubicBezTo>
                <a:cubicBezTo>
                  <a:pt x="79" y="561"/>
                  <a:pt x="79" y="561"/>
                  <a:pt x="79" y="561"/>
                </a:cubicBezTo>
                <a:cubicBezTo>
                  <a:pt x="73" y="561"/>
                  <a:pt x="69" y="564"/>
                  <a:pt x="66" y="570"/>
                </a:cubicBezTo>
                <a:cubicBezTo>
                  <a:pt x="21" y="671"/>
                  <a:pt x="21" y="671"/>
                  <a:pt x="21" y="671"/>
                </a:cubicBezTo>
                <a:cubicBezTo>
                  <a:pt x="20" y="673"/>
                  <a:pt x="19" y="674"/>
                  <a:pt x="19" y="676"/>
                </a:cubicBezTo>
                <a:close/>
                <a:moveTo>
                  <a:pt x="58" y="636"/>
                </a:moveTo>
                <a:cubicBezTo>
                  <a:pt x="79" y="587"/>
                  <a:pt x="79" y="587"/>
                  <a:pt x="79" y="587"/>
                </a:cubicBezTo>
                <a:cubicBezTo>
                  <a:pt x="101" y="636"/>
                  <a:pt x="101" y="636"/>
                  <a:pt x="101" y="636"/>
                </a:cubicBezTo>
                <a:lnTo>
                  <a:pt x="58" y="636"/>
                </a:lnTo>
                <a:close/>
                <a:moveTo>
                  <a:pt x="250" y="675"/>
                </a:moveTo>
                <a:cubicBezTo>
                  <a:pt x="250" y="681"/>
                  <a:pt x="255" y="686"/>
                  <a:pt x="261" y="686"/>
                </a:cubicBezTo>
                <a:cubicBezTo>
                  <a:pt x="267" y="686"/>
                  <a:pt x="272" y="681"/>
                  <a:pt x="272" y="675"/>
                </a:cubicBezTo>
                <a:cubicBezTo>
                  <a:pt x="272" y="642"/>
                  <a:pt x="272" y="642"/>
                  <a:pt x="272" y="642"/>
                </a:cubicBezTo>
                <a:cubicBezTo>
                  <a:pt x="299" y="642"/>
                  <a:pt x="299" y="642"/>
                  <a:pt x="299" y="642"/>
                </a:cubicBezTo>
                <a:cubicBezTo>
                  <a:pt x="329" y="680"/>
                  <a:pt x="329" y="680"/>
                  <a:pt x="329" y="680"/>
                </a:cubicBezTo>
                <a:cubicBezTo>
                  <a:pt x="331" y="683"/>
                  <a:pt x="334" y="686"/>
                  <a:pt x="339" y="686"/>
                </a:cubicBezTo>
                <a:cubicBezTo>
                  <a:pt x="344" y="686"/>
                  <a:pt x="349" y="682"/>
                  <a:pt x="349" y="676"/>
                </a:cubicBezTo>
                <a:cubicBezTo>
                  <a:pt x="349" y="672"/>
                  <a:pt x="348" y="670"/>
                  <a:pt x="346" y="668"/>
                </a:cubicBezTo>
                <a:cubicBezTo>
                  <a:pt x="323" y="638"/>
                  <a:pt x="323" y="638"/>
                  <a:pt x="323" y="638"/>
                </a:cubicBezTo>
                <a:cubicBezTo>
                  <a:pt x="339" y="633"/>
                  <a:pt x="350" y="621"/>
                  <a:pt x="350" y="602"/>
                </a:cubicBezTo>
                <a:cubicBezTo>
                  <a:pt x="350" y="601"/>
                  <a:pt x="350" y="601"/>
                  <a:pt x="350" y="601"/>
                </a:cubicBezTo>
                <a:cubicBezTo>
                  <a:pt x="350" y="591"/>
                  <a:pt x="347" y="581"/>
                  <a:pt x="340" y="575"/>
                </a:cubicBezTo>
                <a:cubicBezTo>
                  <a:pt x="332" y="567"/>
                  <a:pt x="320" y="563"/>
                  <a:pt x="305" y="563"/>
                </a:cubicBezTo>
                <a:cubicBezTo>
                  <a:pt x="261" y="563"/>
                  <a:pt x="261" y="563"/>
                  <a:pt x="261" y="563"/>
                </a:cubicBezTo>
                <a:cubicBezTo>
                  <a:pt x="255" y="563"/>
                  <a:pt x="250" y="567"/>
                  <a:pt x="250" y="573"/>
                </a:cubicBezTo>
                <a:lnTo>
                  <a:pt x="250" y="675"/>
                </a:lnTo>
                <a:close/>
                <a:moveTo>
                  <a:pt x="272" y="623"/>
                </a:moveTo>
                <a:cubicBezTo>
                  <a:pt x="272" y="582"/>
                  <a:pt x="272" y="582"/>
                  <a:pt x="272" y="582"/>
                </a:cubicBezTo>
                <a:cubicBezTo>
                  <a:pt x="303" y="582"/>
                  <a:pt x="303" y="582"/>
                  <a:pt x="303" y="582"/>
                </a:cubicBezTo>
                <a:cubicBezTo>
                  <a:pt x="319" y="582"/>
                  <a:pt x="328" y="589"/>
                  <a:pt x="328" y="602"/>
                </a:cubicBezTo>
                <a:cubicBezTo>
                  <a:pt x="328" y="603"/>
                  <a:pt x="328" y="603"/>
                  <a:pt x="328" y="603"/>
                </a:cubicBezTo>
                <a:cubicBezTo>
                  <a:pt x="328" y="615"/>
                  <a:pt x="319" y="623"/>
                  <a:pt x="303" y="623"/>
                </a:cubicBezTo>
                <a:lnTo>
                  <a:pt x="272" y="623"/>
                </a:lnTo>
                <a:close/>
                <a:moveTo>
                  <a:pt x="405" y="685"/>
                </a:moveTo>
                <a:cubicBezTo>
                  <a:pt x="477" y="685"/>
                  <a:pt x="477" y="685"/>
                  <a:pt x="477" y="685"/>
                </a:cubicBezTo>
                <a:cubicBezTo>
                  <a:pt x="482" y="685"/>
                  <a:pt x="487" y="681"/>
                  <a:pt x="487" y="675"/>
                </a:cubicBezTo>
                <a:cubicBezTo>
                  <a:pt x="487" y="670"/>
                  <a:pt x="482" y="666"/>
                  <a:pt x="477" y="666"/>
                </a:cubicBezTo>
                <a:cubicBezTo>
                  <a:pt x="416" y="666"/>
                  <a:pt x="416" y="666"/>
                  <a:pt x="416" y="666"/>
                </a:cubicBezTo>
                <a:cubicBezTo>
                  <a:pt x="416" y="633"/>
                  <a:pt x="416" y="633"/>
                  <a:pt x="416" y="633"/>
                </a:cubicBezTo>
                <a:cubicBezTo>
                  <a:pt x="468" y="633"/>
                  <a:pt x="468" y="633"/>
                  <a:pt x="468" y="633"/>
                </a:cubicBezTo>
                <a:cubicBezTo>
                  <a:pt x="474" y="633"/>
                  <a:pt x="478" y="629"/>
                  <a:pt x="478" y="623"/>
                </a:cubicBezTo>
                <a:cubicBezTo>
                  <a:pt x="478" y="618"/>
                  <a:pt x="474" y="614"/>
                  <a:pt x="468" y="614"/>
                </a:cubicBezTo>
                <a:cubicBezTo>
                  <a:pt x="416" y="614"/>
                  <a:pt x="416" y="614"/>
                  <a:pt x="416" y="614"/>
                </a:cubicBezTo>
                <a:cubicBezTo>
                  <a:pt x="416" y="582"/>
                  <a:pt x="416" y="582"/>
                  <a:pt x="416" y="582"/>
                </a:cubicBezTo>
                <a:cubicBezTo>
                  <a:pt x="476" y="582"/>
                  <a:pt x="476" y="582"/>
                  <a:pt x="476" y="582"/>
                </a:cubicBezTo>
                <a:cubicBezTo>
                  <a:pt x="481" y="582"/>
                  <a:pt x="486" y="578"/>
                  <a:pt x="486" y="572"/>
                </a:cubicBezTo>
                <a:cubicBezTo>
                  <a:pt x="486" y="567"/>
                  <a:pt x="481" y="563"/>
                  <a:pt x="476" y="563"/>
                </a:cubicBezTo>
                <a:cubicBezTo>
                  <a:pt x="405" y="563"/>
                  <a:pt x="405" y="563"/>
                  <a:pt x="405" y="563"/>
                </a:cubicBezTo>
                <a:cubicBezTo>
                  <a:pt x="399" y="563"/>
                  <a:pt x="394" y="567"/>
                  <a:pt x="394" y="573"/>
                </a:cubicBezTo>
                <a:cubicBezTo>
                  <a:pt x="394" y="674"/>
                  <a:pt x="394" y="674"/>
                  <a:pt x="394" y="674"/>
                </a:cubicBezTo>
                <a:cubicBezTo>
                  <a:pt x="394" y="680"/>
                  <a:pt x="399" y="685"/>
                  <a:pt x="405" y="685"/>
                </a:cubicBezTo>
                <a:close/>
                <a:moveTo>
                  <a:pt x="521" y="676"/>
                </a:moveTo>
                <a:cubicBezTo>
                  <a:pt x="521" y="681"/>
                  <a:pt x="525" y="686"/>
                  <a:pt x="530" y="686"/>
                </a:cubicBezTo>
                <a:cubicBezTo>
                  <a:pt x="535" y="686"/>
                  <a:pt x="539" y="683"/>
                  <a:pt x="540" y="679"/>
                </a:cubicBezTo>
                <a:cubicBezTo>
                  <a:pt x="551" y="655"/>
                  <a:pt x="551" y="655"/>
                  <a:pt x="551" y="655"/>
                </a:cubicBezTo>
                <a:cubicBezTo>
                  <a:pt x="610" y="655"/>
                  <a:pt x="610" y="655"/>
                  <a:pt x="610" y="655"/>
                </a:cubicBezTo>
                <a:cubicBezTo>
                  <a:pt x="620" y="678"/>
                  <a:pt x="620" y="678"/>
                  <a:pt x="620" y="678"/>
                </a:cubicBezTo>
                <a:cubicBezTo>
                  <a:pt x="622" y="683"/>
                  <a:pt x="626" y="686"/>
                  <a:pt x="631" y="686"/>
                </a:cubicBezTo>
                <a:cubicBezTo>
                  <a:pt x="636" y="686"/>
                  <a:pt x="641" y="681"/>
                  <a:pt x="641" y="675"/>
                </a:cubicBezTo>
                <a:cubicBezTo>
                  <a:pt x="641" y="674"/>
                  <a:pt x="640" y="672"/>
                  <a:pt x="640" y="671"/>
                </a:cubicBezTo>
                <a:cubicBezTo>
                  <a:pt x="594" y="570"/>
                  <a:pt x="594" y="570"/>
                  <a:pt x="594" y="570"/>
                </a:cubicBezTo>
                <a:cubicBezTo>
                  <a:pt x="592" y="564"/>
                  <a:pt x="587" y="561"/>
                  <a:pt x="581" y="561"/>
                </a:cubicBezTo>
                <a:cubicBezTo>
                  <a:pt x="580" y="561"/>
                  <a:pt x="580" y="561"/>
                  <a:pt x="580" y="561"/>
                </a:cubicBezTo>
                <a:cubicBezTo>
                  <a:pt x="574" y="561"/>
                  <a:pt x="570" y="564"/>
                  <a:pt x="567" y="570"/>
                </a:cubicBezTo>
                <a:cubicBezTo>
                  <a:pt x="522" y="671"/>
                  <a:pt x="522" y="671"/>
                  <a:pt x="522" y="671"/>
                </a:cubicBezTo>
                <a:cubicBezTo>
                  <a:pt x="521" y="673"/>
                  <a:pt x="521" y="674"/>
                  <a:pt x="521" y="676"/>
                </a:cubicBezTo>
                <a:close/>
                <a:moveTo>
                  <a:pt x="559" y="636"/>
                </a:moveTo>
                <a:cubicBezTo>
                  <a:pt x="580" y="587"/>
                  <a:pt x="580" y="587"/>
                  <a:pt x="580" y="587"/>
                </a:cubicBezTo>
                <a:cubicBezTo>
                  <a:pt x="602" y="636"/>
                  <a:pt x="602" y="636"/>
                  <a:pt x="602" y="636"/>
                </a:cubicBezTo>
                <a:lnTo>
                  <a:pt x="559" y="636"/>
                </a:lnTo>
                <a:close/>
                <a:moveTo>
                  <a:pt x="682" y="674"/>
                </a:moveTo>
                <a:cubicBezTo>
                  <a:pt x="682" y="680"/>
                  <a:pt x="686" y="685"/>
                  <a:pt x="692" y="685"/>
                </a:cubicBezTo>
                <a:cubicBezTo>
                  <a:pt x="758" y="685"/>
                  <a:pt x="758" y="685"/>
                  <a:pt x="758" y="685"/>
                </a:cubicBezTo>
                <a:cubicBezTo>
                  <a:pt x="764" y="685"/>
                  <a:pt x="768" y="680"/>
                  <a:pt x="768" y="675"/>
                </a:cubicBezTo>
                <a:cubicBezTo>
                  <a:pt x="768" y="670"/>
                  <a:pt x="764" y="665"/>
                  <a:pt x="758" y="665"/>
                </a:cubicBezTo>
                <a:cubicBezTo>
                  <a:pt x="703" y="665"/>
                  <a:pt x="703" y="665"/>
                  <a:pt x="703" y="665"/>
                </a:cubicBezTo>
                <a:cubicBezTo>
                  <a:pt x="703" y="572"/>
                  <a:pt x="703" y="572"/>
                  <a:pt x="703" y="572"/>
                </a:cubicBezTo>
                <a:cubicBezTo>
                  <a:pt x="703" y="566"/>
                  <a:pt x="698" y="562"/>
                  <a:pt x="692" y="562"/>
                </a:cubicBezTo>
                <a:cubicBezTo>
                  <a:pt x="686" y="562"/>
                  <a:pt x="682" y="566"/>
                  <a:pt x="682" y="572"/>
                </a:cubicBezTo>
                <a:lnTo>
                  <a:pt x="682" y="674"/>
                </a:lnTo>
                <a:close/>
                <a:moveTo>
                  <a:pt x="877" y="674"/>
                </a:moveTo>
                <a:cubicBezTo>
                  <a:pt x="877" y="680"/>
                  <a:pt x="882" y="685"/>
                  <a:pt x="888" y="685"/>
                </a:cubicBezTo>
                <a:cubicBezTo>
                  <a:pt x="923" y="685"/>
                  <a:pt x="923" y="685"/>
                  <a:pt x="923" y="685"/>
                </a:cubicBezTo>
                <a:cubicBezTo>
                  <a:pt x="961" y="685"/>
                  <a:pt x="988" y="658"/>
                  <a:pt x="988" y="624"/>
                </a:cubicBezTo>
                <a:cubicBezTo>
                  <a:pt x="988" y="623"/>
                  <a:pt x="988" y="623"/>
                  <a:pt x="988" y="623"/>
                </a:cubicBezTo>
                <a:cubicBezTo>
                  <a:pt x="988" y="589"/>
                  <a:pt x="961" y="563"/>
                  <a:pt x="923" y="563"/>
                </a:cubicBezTo>
                <a:cubicBezTo>
                  <a:pt x="888" y="563"/>
                  <a:pt x="888" y="563"/>
                  <a:pt x="888" y="563"/>
                </a:cubicBezTo>
                <a:cubicBezTo>
                  <a:pt x="882" y="563"/>
                  <a:pt x="877" y="567"/>
                  <a:pt x="877" y="573"/>
                </a:cubicBezTo>
                <a:lnTo>
                  <a:pt x="877" y="674"/>
                </a:lnTo>
                <a:close/>
                <a:moveTo>
                  <a:pt x="899" y="665"/>
                </a:moveTo>
                <a:cubicBezTo>
                  <a:pt x="899" y="582"/>
                  <a:pt x="899" y="582"/>
                  <a:pt x="899" y="582"/>
                </a:cubicBezTo>
                <a:cubicBezTo>
                  <a:pt x="923" y="582"/>
                  <a:pt x="923" y="582"/>
                  <a:pt x="923" y="582"/>
                </a:cubicBezTo>
                <a:cubicBezTo>
                  <a:pt x="949" y="582"/>
                  <a:pt x="965" y="600"/>
                  <a:pt x="965" y="624"/>
                </a:cubicBezTo>
                <a:cubicBezTo>
                  <a:pt x="965" y="624"/>
                  <a:pt x="965" y="624"/>
                  <a:pt x="965" y="624"/>
                </a:cubicBezTo>
                <a:cubicBezTo>
                  <a:pt x="965" y="648"/>
                  <a:pt x="949" y="665"/>
                  <a:pt x="923" y="665"/>
                </a:cubicBezTo>
                <a:lnTo>
                  <a:pt x="899" y="665"/>
                </a:lnTo>
                <a:close/>
                <a:moveTo>
                  <a:pt x="1033" y="675"/>
                </a:moveTo>
                <a:cubicBezTo>
                  <a:pt x="1033" y="681"/>
                  <a:pt x="1037" y="686"/>
                  <a:pt x="1043" y="686"/>
                </a:cubicBezTo>
                <a:cubicBezTo>
                  <a:pt x="1049" y="686"/>
                  <a:pt x="1054" y="681"/>
                  <a:pt x="1054" y="675"/>
                </a:cubicBezTo>
                <a:cubicBezTo>
                  <a:pt x="1054" y="572"/>
                  <a:pt x="1054" y="572"/>
                  <a:pt x="1054" y="572"/>
                </a:cubicBezTo>
                <a:cubicBezTo>
                  <a:pt x="1054" y="566"/>
                  <a:pt x="1049" y="562"/>
                  <a:pt x="1043" y="562"/>
                </a:cubicBezTo>
                <a:cubicBezTo>
                  <a:pt x="1037" y="562"/>
                  <a:pt x="1033" y="566"/>
                  <a:pt x="1033" y="572"/>
                </a:cubicBezTo>
                <a:lnTo>
                  <a:pt x="1033" y="675"/>
                </a:lnTo>
                <a:close/>
                <a:moveTo>
                  <a:pt x="1104" y="675"/>
                </a:moveTo>
                <a:cubicBezTo>
                  <a:pt x="1104" y="681"/>
                  <a:pt x="1109" y="686"/>
                  <a:pt x="1115" y="686"/>
                </a:cubicBezTo>
                <a:cubicBezTo>
                  <a:pt x="1121" y="686"/>
                  <a:pt x="1126" y="681"/>
                  <a:pt x="1126" y="675"/>
                </a:cubicBezTo>
                <a:cubicBezTo>
                  <a:pt x="1126" y="635"/>
                  <a:pt x="1126" y="635"/>
                  <a:pt x="1126" y="635"/>
                </a:cubicBezTo>
                <a:cubicBezTo>
                  <a:pt x="1179" y="635"/>
                  <a:pt x="1179" y="635"/>
                  <a:pt x="1179" y="635"/>
                </a:cubicBezTo>
                <a:cubicBezTo>
                  <a:pt x="1184" y="635"/>
                  <a:pt x="1188" y="631"/>
                  <a:pt x="1188" y="625"/>
                </a:cubicBezTo>
                <a:cubicBezTo>
                  <a:pt x="1188" y="620"/>
                  <a:pt x="1184" y="615"/>
                  <a:pt x="1179" y="615"/>
                </a:cubicBezTo>
                <a:cubicBezTo>
                  <a:pt x="1126" y="615"/>
                  <a:pt x="1126" y="615"/>
                  <a:pt x="1126" y="615"/>
                </a:cubicBezTo>
                <a:cubicBezTo>
                  <a:pt x="1126" y="582"/>
                  <a:pt x="1126" y="582"/>
                  <a:pt x="1126" y="582"/>
                </a:cubicBezTo>
                <a:cubicBezTo>
                  <a:pt x="1186" y="582"/>
                  <a:pt x="1186" y="582"/>
                  <a:pt x="1186" y="582"/>
                </a:cubicBezTo>
                <a:cubicBezTo>
                  <a:pt x="1192" y="582"/>
                  <a:pt x="1196" y="578"/>
                  <a:pt x="1196" y="572"/>
                </a:cubicBezTo>
                <a:cubicBezTo>
                  <a:pt x="1196" y="567"/>
                  <a:pt x="1192" y="563"/>
                  <a:pt x="1186" y="563"/>
                </a:cubicBezTo>
                <a:cubicBezTo>
                  <a:pt x="1115" y="563"/>
                  <a:pt x="1115" y="563"/>
                  <a:pt x="1115" y="563"/>
                </a:cubicBezTo>
                <a:cubicBezTo>
                  <a:pt x="1109" y="563"/>
                  <a:pt x="1104" y="567"/>
                  <a:pt x="1104" y="573"/>
                </a:cubicBezTo>
                <a:lnTo>
                  <a:pt x="1104" y="675"/>
                </a:lnTo>
                <a:close/>
                <a:moveTo>
                  <a:pt x="1237" y="675"/>
                </a:moveTo>
                <a:cubicBezTo>
                  <a:pt x="1237" y="681"/>
                  <a:pt x="1241" y="686"/>
                  <a:pt x="1247" y="686"/>
                </a:cubicBezTo>
                <a:cubicBezTo>
                  <a:pt x="1253" y="686"/>
                  <a:pt x="1258" y="681"/>
                  <a:pt x="1258" y="675"/>
                </a:cubicBezTo>
                <a:cubicBezTo>
                  <a:pt x="1258" y="635"/>
                  <a:pt x="1258" y="635"/>
                  <a:pt x="1258" y="635"/>
                </a:cubicBezTo>
                <a:cubicBezTo>
                  <a:pt x="1311" y="635"/>
                  <a:pt x="1311" y="635"/>
                  <a:pt x="1311" y="635"/>
                </a:cubicBezTo>
                <a:cubicBezTo>
                  <a:pt x="1316" y="635"/>
                  <a:pt x="1321" y="631"/>
                  <a:pt x="1321" y="625"/>
                </a:cubicBezTo>
                <a:cubicBezTo>
                  <a:pt x="1321" y="620"/>
                  <a:pt x="1316" y="615"/>
                  <a:pt x="1311" y="615"/>
                </a:cubicBezTo>
                <a:cubicBezTo>
                  <a:pt x="1258" y="615"/>
                  <a:pt x="1258" y="615"/>
                  <a:pt x="1258" y="615"/>
                </a:cubicBezTo>
                <a:cubicBezTo>
                  <a:pt x="1258" y="582"/>
                  <a:pt x="1258" y="582"/>
                  <a:pt x="1258" y="582"/>
                </a:cubicBezTo>
                <a:cubicBezTo>
                  <a:pt x="1319" y="582"/>
                  <a:pt x="1319" y="582"/>
                  <a:pt x="1319" y="582"/>
                </a:cubicBezTo>
                <a:cubicBezTo>
                  <a:pt x="1324" y="582"/>
                  <a:pt x="1328" y="578"/>
                  <a:pt x="1328" y="572"/>
                </a:cubicBezTo>
                <a:cubicBezTo>
                  <a:pt x="1328" y="567"/>
                  <a:pt x="1324" y="563"/>
                  <a:pt x="1319" y="563"/>
                </a:cubicBezTo>
                <a:cubicBezTo>
                  <a:pt x="1247" y="563"/>
                  <a:pt x="1247" y="563"/>
                  <a:pt x="1247" y="563"/>
                </a:cubicBezTo>
                <a:cubicBezTo>
                  <a:pt x="1241" y="563"/>
                  <a:pt x="1237" y="567"/>
                  <a:pt x="1237" y="573"/>
                </a:cubicBezTo>
                <a:lnTo>
                  <a:pt x="1237" y="675"/>
                </a:lnTo>
                <a:close/>
                <a:moveTo>
                  <a:pt x="1380" y="685"/>
                </a:moveTo>
                <a:cubicBezTo>
                  <a:pt x="1452" y="685"/>
                  <a:pt x="1452" y="685"/>
                  <a:pt x="1452" y="685"/>
                </a:cubicBezTo>
                <a:cubicBezTo>
                  <a:pt x="1457" y="685"/>
                  <a:pt x="1461" y="681"/>
                  <a:pt x="1461" y="675"/>
                </a:cubicBezTo>
                <a:cubicBezTo>
                  <a:pt x="1461" y="670"/>
                  <a:pt x="1457" y="666"/>
                  <a:pt x="1452" y="666"/>
                </a:cubicBezTo>
                <a:cubicBezTo>
                  <a:pt x="1390" y="666"/>
                  <a:pt x="1390" y="666"/>
                  <a:pt x="1390" y="666"/>
                </a:cubicBezTo>
                <a:cubicBezTo>
                  <a:pt x="1390" y="633"/>
                  <a:pt x="1390" y="633"/>
                  <a:pt x="1390" y="633"/>
                </a:cubicBezTo>
                <a:cubicBezTo>
                  <a:pt x="1443" y="633"/>
                  <a:pt x="1443" y="633"/>
                  <a:pt x="1443" y="633"/>
                </a:cubicBezTo>
                <a:cubicBezTo>
                  <a:pt x="1448" y="633"/>
                  <a:pt x="1452" y="629"/>
                  <a:pt x="1452" y="623"/>
                </a:cubicBezTo>
                <a:cubicBezTo>
                  <a:pt x="1452" y="618"/>
                  <a:pt x="1448" y="614"/>
                  <a:pt x="1443" y="614"/>
                </a:cubicBezTo>
                <a:cubicBezTo>
                  <a:pt x="1390" y="614"/>
                  <a:pt x="1390" y="614"/>
                  <a:pt x="1390" y="614"/>
                </a:cubicBezTo>
                <a:cubicBezTo>
                  <a:pt x="1390" y="582"/>
                  <a:pt x="1390" y="582"/>
                  <a:pt x="1390" y="582"/>
                </a:cubicBezTo>
                <a:cubicBezTo>
                  <a:pt x="1451" y="582"/>
                  <a:pt x="1451" y="582"/>
                  <a:pt x="1451" y="582"/>
                </a:cubicBezTo>
                <a:cubicBezTo>
                  <a:pt x="1456" y="582"/>
                  <a:pt x="1460" y="578"/>
                  <a:pt x="1460" y="572"/>
                </a:cubicBezTo>
                <a:cubicBezTo>
                  <a:pt x="1460" y="567"/>
                  <a:pt x="1456" y="563"/>
                  <a:pt x="1451" y="563"/>
                </a:cubicBezTo>
                <a:cubicBezTo>
                  <a:pt x="1380" y="563"/>
                  <a:pt x="1380" y="563"/>
                  <a:pt x="1380" y="563"/>
                </a:cubicBezTo>
                <a:cubicBezTo>
                  <a:pt x="1373" y="563"/>
                  <a:pt x="1369" y="567"/>
                  <a:pt x="1369" y="573"/>
                </a:cubicBezTo>
                <a:cubicBezTo>
                  <a:pt x="1369" y="674"/>
                  <a:pt x="1369" y="674"/>
                  <a:pt x="1369" y="674"/>
                </a:cubicBezTo>
                <a:cubicBezTo>
                  <a:pt x="1369" y="680"/>
                  <a:pt x="1373" y="685"/>
                  <a:pt x="1380" y="685"/>
                </a:cubicBezTo>
                <a:close/>
                <a:moveTo>
                  <a:pt x="1503" y="675"/>
                </a:moveTo>
                <a:cubicBezTo>
                  <a:pt x="1503" y="681"/>
                  <a:pt x="1508" y="686"/>
                  <a:pt x="1514" y="686"/>
                </a:cubicBezTo>
                <a:cubicBezTo>
                  <a:pt x="1520" y="686"/>
                  <a:pt x="1525" y="681"/>
                  <a:pt x="1525" y="675"/>
                </a:cubicBezTo>
                <a:cubicBezTo>
                  <a:pt x="1525" y="642"/>
                  <a:pt x="1525" y="642"/>
                  <a:pt x="1525" y="642"/>
                </a:cubicBezTo>
                <a:cubicBezTo>
                  <a:pt x="1552" y="642"/>
                  <a:pt x="1552" y="642"/>
                  <a:pt x="1552" y="642"/>
                </a:cubicBezTo>
                <a:cubicBezTo>
                  <a:pt x="1582" y="680"/>
                  <a:pt x="1582" y="680"/>
                  <a:pt x="1582" y="680"/>
                </a:cubicBezTo>
                <a:cubicBezTo>
                  <a:pt x="1584" y="683"/>
                  <a:pt x="1587" y="686"/>
                  <a:pt x="1592" y="686"/>
                </a:cubicBezTo>
                <a:cubicBezTo>
                  <a:pt x="1597" y="686"/>
                  <a:pt x="1602" y="682"/>
                  <a:pt x="1602" y="676"/>
                </a:cubicBezTo>
                <a:cubicBezTo>
                  <a:pt x="1602" y="672"/>
                  <a:pt x="1601" y="670"/>
                  <a:pt x="1599" y="668"/>
                </a:cubicBezTo>
                <a:cubicBezTo>
                  <a:pt x="1576" y="638"/>
                  <a:pt x="1576" y="638"/>
                  <a:pt x="1576" y="638"/>
                </a:cubicBezTo>
                <a:cubicBezTo>
                  <a:pt x="1592" y="633"/>
                  <a:pt x="1603" y="621"/>
                  <a:pt x="1603" y="602"/>
                </a:cubicBezTo>
                <a:cubicBezTo>
                  <a:pt x="1603" y="601"/>
                  <a:pt x="1603" y="601"/>
                  <a:pt x="1603" y="601"/>
                </a:cubicBezTo>
                <a:cubicBezTo>
                  <a:pt x="1603" y="591"/>
                  <a:pt x="1600" y="581"/>
                  <a:pt x="1593" y="575"/>
                </a:cubicBezTo>
                <a:cubicBezTo>
                  <a:pt x="1585" y="567"/>
                  <a:pt x="1573" y="563"/>
                  <a:pt x="1558" y="563"/>
                </a:cubicBezTo>
                <a:cubicBezTo>
                  <a:pt x="1514" y="563"/>
                  <a:pt x="1514" y="563"/>
                  <a:pt x="1514" y="563"/>
                </a:cubicBezTo>
                <a:cubicBezTo>
                  <a:pt x="1508" y="563"/>
                  <a:pt x="1503" y="567"/>
                  <a:pt x="1503" y="573"/>
                </a:cubicBezTo>
                <a:lnTo>
                  <a:pt x="1503" y="675"/>
                </a:lnTo>
                <a:close/>
                <a:moveTo>
                  <a:pt x="1525" y="623"/>
                </a:moveTo>
                <a:cubicBezTo>
                  <a:pt x="1525" y="582"/>
                  <a:pt x="1525" y="582"/>
                  <a:pt x="1525" y="582"/>
                </a:cubicBezTo>
                <a:cubicBezTo>
                  <a:pt x="1556" y="582"/>
                  <a:pt x="1556" y="582"/>
                  <a:pt x="1556" y="582"/>
                </a:cubicBezTo>
                <a:cubicBezTo>
                  <a:pt x="1572" y="582"/>
                  <a:pt x="1581" y="589"/>
                  <a:pt x="1581" y="602"/>
                </a:cubicBezTo>
                <a:cubicBezTo>
                  <a:pt x="1581" y="603"/>
                  <a:pt x="1581" y="603"/>
                  <a:pt x="1581" y="603"/>
                </a:cubicBezTo>
                <a:cubicBezTo>
                  <a:pt x="1581" y="615"/>
                  <a:pt x="1572" y="623"/>
                  <a:pt x="1556" y="623"/>
                </a:cubicBezTo>
                <a:lnTo>
                  <a:pt x="1525" y="623"/>
                </a:lnTo>
                <a:close/>
                <a:moveTo>
                  <a:pt x="1658" y="685"/>
                </a:moveTo>
                <a:cubicBezTo>
                  <a:pt x="1730" y="685"/>
                  <a:pt x="1730" y="685"/>
                  <a:pt x="1730" y="685"/>
                </a:cubicBezTo>
                <a:cubicBezTo>
                  <a:pt x="1735" y="685"/>
                  <a:pt x="1740" y="681"/>
                  <a:pt x="1740" y="675"/>
                </a:cubicBezTo>
                <a:cubicBezTo>
                  <a:pt x="1740" y="670"/>
                  <a:pt x="1735" y="666"/>
                  <a:pt x="1730" y="666"/>
                </a:cubicBezTo>
                <a:cubicBezTo>
                  <a:pt x="1669" y="666"/>
                  <a:pt x="1669" y="666"/>
                  <a:pt x="1669" y="666"/>
                </a:cubicBezTo>
                <a:cubicBezTo>
                  <a:pt x="1669" y="633"/>
                  <a:pt x="1669" y="633"/>
                  <a:pt x="1669" y="633"/>
                </a:cubicBezTo>
                <a:cubicBezTo>
                  <a:pt x="1721" y="633"/>
                  <a:pt x="1721" y="633"/>
                  <a:pt x="1721" y="633"/>
                </a:cubicBezTo>
                <a:cubicBezTo>
                  <a:pt x="1727" y="633"/>
                  <a:pt x="1731" y="629"/>
                  <a:pt x="1731" y="623"/>
                </a:cubicBezTo>
                <a:cubicBezTo>
                  <a:pt x="1731" y="618"/>
                  <a:pt x="1727" y="614"/>
                  <a:pt x="1721" y="614"/>
                </a:cubicBezTo>
                <a:cubicBezTo>
                  <a:pt x="1669" y="614"/>
                  <a:pt x="1669" y="614"/>
                  <a:pt x="1669" y="614"/>
                </a:cubicBezTo>
                <a:cubicBezTo>
                  <a:pt x="1669" y="582"/>
                  <a:pt x="1669" y="582"/>
                  <a:pt x="1669" y="582"/>
                </a:cubicBezTo>
                <a:cubicBezTo>
                  <a:pt x="1729" y="582"/>
                  <a:pt x="1729" y="582"/>
                  <a:pt x="1729" y="582"/>
                </a:cubicBezTo>
                <a:cubicBezTo>
                  <a:pt x="1734" y="582"/>
                  <a:pt x="1739" y="578"/>
                  <a:pt x="1739" y="572"/>
                </a:cubicBezTo>
                <a:cubicBezTo>
                  <a:pt x="1739" y="567"/>
                  <a:pt x="1734" y="563"/>
                  <a:pt x="1729" y="563"/>
                </a:cubicBezTo>
                <a:cubicBezTo>
                  <a:pt x="1658" y="563"/>
                  <a:pt x="1658" y="563"/>
                  <a:pt x="1658" y="563"/>
                </a:cubicBezTo>
                <a:cubicBezTo>
                  <a:pt x="1652" y="563"/>
                  <a:pt x="1647" y="567"/>
                  <a:pt x="1647" y="573"/>
                </a:cubicBezTo>
                <a:cubicBezTo>
                  <a:pt x="1647" y="674"/>
                  <a:pt x="1647" y="674"/>
                  <a:pt x="1647" y="674"/>
                </a:cubicBezTo>
                <a:cubicBezTo>
                  <a:pt x="1647" y="680"/>
                  <a:pt x="1652" y="685"/>
                  <a:pt x="1658" y="685"/>
                </a:cubicBezTo>
                <a:close/>
                <a:moveTo>
                  <a:pt x="1782" y="675"/>
                </a:moveTo>
                <a:cubicBezTo>
                  <a:pt x="1782" y="681"/>
                  <a:pt x="1787" y="686"/>
                  <a:pt x="1793" y="686"/>
                </a:cubicBezTo>
                <a:cubicBezTo>
                  <a:pt x="1798" y="686"/>
                  <a:pt x="1803" y="681"/>
                  <a:pt x="1803" y="675"/>
                </a:cubicBezTo>
                <a:cubicBezTo>
                  <a:pt x="1803" y="598"/>
                  <a:pt x="1803" y="598"/>
                  <a:pt x="1803" y="598"/>
                </a:cubicBezTo>
                <a:cubicBezTo>
                  <a:pt x="1866" y="679"/>
                  <a:pt x="1866" y="679"/>
                  <a:pt x="1866" y="679"/>
                </a:cubicBezTo>
                <a:cubicBezTo>
                  <a:pt x="1869" y="683"/>
                  <a:pt x="1872" y="686"/>
                  <a:pt x="1877" y="686"/>
                </a:cubicBezTo>
                <a:cubicBezTo>
                  <a:pt x="1878" y="686"/>
                  <a:pt x="1878" y="686"/>
                  <a:pt x="1878" y="686"/>
                </a:cubicBezTo>
                <a:cubicBezTo>
                  <a:pt x="1884" y="686"/>
                  <a:pt x="1889" y="681"/>
                  <a:pt x="1889" y="675"/>
                </a:cubicBezTo>
                <a:cubicBezTo>
                  <a:pt x="1889" y="572"/>
                  <a:pt x="1889" y="572"/>
                  <a:pt x="1889" y="572"/>
                </a:cubicBezTo>
                <a:cubicBezTo>
                  <a:pt x="1889" y="566"/>
                  <a:pt x="1884" y="562"/>
                  <a:pt x="1878" y="562"/>
                </a:cubicBezTo>
                <a:cubicBezTo>
                  <a:pt x="1872" y="562"/>
                  <a:pt x="1867" y="566"/>
                  <a:pt x="1867" y="572"/>
                </a:cubicBezTo>
                <a:cubicBezTo>
                  <a:pt x="1867" y="647"/>
                  <a:pt x="1867" y="647"/>
                  <a:pt x="1867" y="647"/>
                </a:cubicBezTo>
                <a:cubicBezTo>
                  <a:pt x="1806" y="568"/>
                  <a:pt x="1806" y="568"/>
                  <a:pt x="1806" y="568"/>
                </a:cubicBezTo>
                <a:cubicBezTo>
                  <a:pt x="1803" y="564"/>
                  <a:pt x="1800" y="562"/>
                  <a:pt x="1795" y="562"/>
                </a:cubicBezTo>
                <a:cubicBezTo>
                  <a:pt x="1793" y="562"/>
                  <a:pt x="1793" y="562"/>
                  <a:pt x="1793" y="562"/>
                </a:cubicBezTo>
                <a:cubicBezTo>
                  <a:pt x="1787" y="562"/>
                  <a:pt x="1782" y="567"/>
                  <a:pt x="1782" y="573"/>
                </a:cubicBezTo>
                <a:lnTo>
                  <a:pt x="1782" y="675"/>
                </a:lnTo>
                <a:close/>
                <a:moveTo>
                  <a:pt x="1994" y="687"/>
                </a:moveTo>
                <a:cubicBezTo>
                  <a:pt x="2014" y="687"/>
                  <a:pt x="2027" y="681"/>
                  <a:pt x="2039" y="671"/>
                </a:cubicBezTo>
                <a:cubicBezTo>
                  <a:pt x="2041" y="669"/>
                  <a:pt x="2042" y="666"/>
                  <a:pt x="2042" y="663"/>
                </a:cubicBezTo>
                <a:cubicBezTo>
                  <a:pt x="2042" y="657"/>
                  <a:pt x="2037" y="653"/>
                  <a:pt x="2032" y="653"/>
                </a:cubicBezTo>
                <a:cubicBezTo>
                  <a:pt x="2029" y="653"/>
                  <a:pt x="2027" y="654"/>
                  <a:pt x="2026" y="655"/>
                </a:cubicBezTo>
                <a:cubicBezTo>
                  <a:pt x="2017" y="663"/>
                  <a:pt x="2008" y="667"/>
                  <a:pt x="1995" y="667"/>
                </a:cubicBezTo>
                <a:cubicBezTo>
                  <a:pt x="1972" y="667"/>
                  <a:pt x="1955" y="648"/>
                  <a:pt x="1955" y="624"/>
                </a:cubicBezTo>
                <a:cubicBezTo>
                  <a:pt x="1955" y="623"/>
                  <a:pt x="1955" y="623"/>
                  <a:pt x="1955" y="623"/>
                </a:cubicBezTo>
                <a:cubicBezTo>
                  <a:pt x="1955" y="599"/>
                  <a:pt x="1972" y="580"/>
                  <a:pt x="1995" y="580"/>
                </a:cubicBezTo>
                <a:cubicBezTo>
                  <a:pt x="2007" y="580"/>
                  <a:pt x="2016" y="584"/>
                  <a:pt x="2024" y="591"/>
                </a:cubicBezTo>
                <a:cubicBezTo>
                  <a:pt x="2026" y="592"/>
                  <a:pt x="2028" y="593"/>
                  <a:pt x="2031" y="593"/>
                </a:cubicBezTo>
                <a:cubicBezTo>
                  <a:pt x="2037" y="593"/>
                  <a:pt x="2041" y="589"/>
                  <a:pt x="2041" y="583"/>
                </a:cubicBezTo>
                <a:cubicBezTo>
                  <a:pt x="2041" y="579"/>
                  <a:pt x="2039" y="576"/>
                  <a:pt x="2037" y="574"/>
                </a:cubicBezTo>
                <a:cubicBezTo>
                  <a:pt x="2026" y="566"/>
                  <a:pt x="2014" y="560"/>
                  <a:pt x="1995" y="560"/>
                </a:cubicBezTo>
                <a:cubicBezTo>
                  <a:pt x="1958" y="560"/>
                  <a:pt x="1932" y="589"/>
                  <a:pt x="1932" y="624"/>
                </a:cubicBezTo>
                <a:cubicBezTo>
                  <a:pt x="1932" y="624"/>
                  <a:pt x="1932" y="624"/>
                  <a:pt x="1932" y="624"/>
                </a:cubicBezTo>
                <a:cubicBezTo>
                  <a:pt x="1932" y="659"/>
                  <a:pt x="1959" y="687"/>
                  <a:pt x="1994" y="687"/>
                </a:cubicBezTo>
                <a:close/>
                <a:moveTo>
                  <a:pt x="2095" y="685"/>
                </a:moveTo>
                <a:cubicBezTo>
                  <a:pt x="2167" y="685"/>
                  <a:pt x="2167" y="685"/>
                  <a:pt x="2167" y="685"/>
                </a:cubicBezTo>
                <a:cubicBezTo>
                  <a:pt x="2172" y="685"/>
                  <a:pt x="2176" y="681"/>
                  <a:pt x="2176" y="675"/>
                </a:cubicBezTo>
                <a:cubicBezTo>
                  <a:pt x="2176" y="670"/>
                  <a:pt x="2172" y="666"/>
                  <a:pt x="2167" y="666"/>
                </a:cubicBezTo>
                <a:cubicBezTo>
                  <a:pt x="2106" y="666"/>
                  <a:pt x="2106" y="666"/>
                  <a:pt x="2106" y="666"/>
                </a:cubicBezTo>
                <a:cubicBezTo>
                  <a:pt x="2106" y="633"/>
                  <a:pt x="2106" y="633"/>
                  <a:pt x="2106" y="633"/>
                </a:cubicBezTo>
                <a:cubicBezTo>
                  <a:pt x="2158" y="633"/>
                  <a:pt x="2158" y="633"/>
                  <a:pt x="2158" y="633"/>
                </a:cubicBezTo>
                <a:cubicBezTo>
                  <a:pt x="2163" y="633"/>
                  <a:pt x="2168" y="629"/>
                  <a:pt x="2168" y="623"/>
                </a:cubicBezTo>
                <a:cubicBezTo>
                  <a:pt x="2168" y="618"/>
                  <a:pt x="2163" y="614"/>
                  <a:pt x="2158" y="614"/>
                </a:cubicBezTo>
                <a:cubicBezTo>
                  <a:pt x="2106" y="614"/>
                  <a:pt x="2106" y="614"/>
                  <a:pt x="2106" y="614"/>
                </a:cubicBezTo>
                <a:cubicBezTo>
                  <a:pt x="2106" y="582"/>
                  <a:pt x="2106" y="582"/>
                  <a:pt x="2106" y="582"/>
                </a:cubicBezTo>
                <a:cubicBezTo>
                  <a:pt x="2166" y="582"/>
                  <a:pt x="2166" y="582"/>
                  <a:pt x="2166" y="582"/>
                </a:cubicBezTo>
                <a:cubicBezTo>
                  <a:pt x="2171" y="582"/>
                  <a:pt x="2176" y="578"/>
                  <a:pt x="2176" y="572"/>
                </a:cubicBezTo>
                <a:cubicBezTo>
                  <a:pt x="2176" y="567"/>
                  <a:pt x="2171" y="563"/>
                  <a:pt x="2166" y="563"/>
                </a:cubicBezTo>
                <a:cubicBezTo>
                  <a:pt x="2095" y="563"/>
                  <a:pt x="2095" y="563"/>
                  <a:pt x="2095" y="563"/>
                </a:cubicBezTo>
                <a:cubicBezTo>
                  <a:pt x="2089" y="563"/>
                  <a:pt x="2084" y="567"/>
                  <a:pt x="2084" y="573"/>
                </a:cubicBezTo>
                <a:cubicBezTo>
                  <a:pt x="2084" y="674"/>
                  <a:pt x="2084" y="674"/>
                  <a:pt x="2084" y="674"/>
                </a:cubicBezTo>
                <a:cubicBezTo>
                  <a:pt x="2084" y="680"/>
                  <a:pt x="2089" y="685"/>
                  <a:pt x="2095" y="685"/>
                </a:cubicBezTo>
                <a:close/>
              </a:path>
            </a:pathLst>
          </a:custGeom>
          <a:solidFill>
            <a:schemeClr val="accent1"/>
          </a:solidFill>
          <a:ln>
            <a:noFill/>
          </a:ln>
        </p:spPr>
        <p:txBody>
          <a:bodyPr vert="horz" wrap="square" lIns="56698" tIns="28349" rIns="56698" bIns="28349"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116" dirty="0"/>
          </a:p>
        </p:txBody>
      </p:sp>
    </p:spTree>
    <p:extLst>
      <p:ext uri="{BB962C8B-B14F-4D97-AF65-F5344CB8AC3E}">
        <p14:creationId xmlns:p14="http://schemas.microsoft.com/office/powerpoint/2010/main" val="200364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9D35E-C08D-464F-8A3A-570EC08490B9}"/>
              </a:ext>
            </a:extLst>
          </p:cNvPr>
          <p:cNvSpPr>
            <a:spLocks noGrp="1"/>
          </p:cNvSpPr>
          <p:nvPr>
            <p:ph type="ctrTitle"/>
          </p:nvPr>
        </p:nvSpPr>
        <p:spPr>
          <a:xfrm>
            <a:off x="730054" y="1725113"/>
            <a:ext cx="6099565" cy="1470483"/>
          </a:xfrm>
        </p:spPr>
        <p:txBody>
          <a:bodyPr>
            <a:normAutofit/>
          </a:bodyPr>
          <a:lstStyle/>
          <a:p>
            <a:r>
              <a:rPr lang="it-IT" dirty="0"/>
              <a:t>Benvenuti nella galleria di immagini dedicata ai bambini e all’IRRIGAZIONE INTESTINALE</a:t>
            </a:r>
            <a:r>
              <a:rPr lang="en-US" dirty="0"/>
              <a:t>!</a:t>
            </a:r>
            <a:endParaRPr lang="sv-SE" dirty="0"/>
          </a:p>
        </p:txBody>
      </p:sp>
      <p:sp>
        <p:nvSpPr>
          <p:cNvPr id="3" name="Subtitle 2">
            <a:extLst>
              <a:ext uri="{FF2B5EF4-FFF2-40B4-BE49-F238E27FC236}">
                <a16:creationId xmlns:a16="http://schemas.microsoft.com/office/drawing/2014/main" id="{8F34C587-AB49-491B-B6B9-642CA163CD41}"/>
              </a:ext>
            </a:extLst>
          </p:cNvPr>
          <p:cNvSpPr>
            <a:spLocks noGrp="1"/>
          </p:cNvSpPr>
          <p:nvPr>
            <p:ph type="subTitle" idx="1"/>
          </p:nvPr>
        </p:nvSpPr>
        <p:spPr>
          <a:xfrm>
            <a:off x="1025236" y="3495330"/>
            <a:ext cx="5666509" cy="6085992"/>
          </a:xfrm>
        </p:spPr>
        <p:txBody>
          <a:bodyPr>
            <a:noAutofit/>
          </a:bodyPr>
          <a:lstStyle/>
          <a:p>
            <a:pPr algn="l"/>
            <a:r>
              <a:rPr lang="it-IT" dirty="0"/>
              <a:t>Ecco una raccolta di immagini per adattare le istruzioni su come eseguire l'irrigazione transanale (TAI) alle esigenze di ogni singolo bambino. L'obiettivo è quello di aiutare i bambini a sentirsi sicuri nell'eseguire la TAI da soli, in modo indipendente È sufficiente scegliere l'immagine della persona con cui si ritiene che il bambino possa meglio riconoscersi, quindi creare una presentazione utilizzando le immagini necessarie per illustrare ciò che il piccolo paziente ha bisogno di fare.  </a:t>
            </a:r>
          </a:p>
          <a:p>
            <a:pPr algn="l"/>
            <a:r>
              <a:rPr lang="it-IT" dirty="0"/>
              <a:t>Ci auguriamo che le illustrazioni siano di grande aiuto quando si tratta di insegnare ai bambini a irrigare con Navina Smart o Navina Classic.</a:t>
            </a:r>
            <a:endParaRPr lang="en-US" dirty="0"/>
          </a:p>
          <a:p>
            <a:pPr algn="l"/>
            <a:r>
              <a:rPr lang="en-US" dirty="0"/>
              <a:t>Start by downloading the template for printing in PowerPoint, then add the images that you think will help your patient.</a:t>
            </a:r>
            <a:endParaRPr lang="sv-SE" dirty="0"/>
          </a:p>
          <a:p>
            <a:pPr algn="l">
              <a:spcAft>
                <a:spcPts val="1800"/>
              </a:spcAft>
            </a:pPr>
            <a:r>
              <a:rPr lang="it-IT" sz="2000" b="1" dirty="0"/>
              <a:t>Ecco come creare le istruzioni per l'apprendimento della TAI da parte dei bambini</a:t>
            </a:r>
            <a:r>
              <a:rPr lang="en-US" sz="2000" b="1" dirty="0"/>
              <a:t>:</a:t>
            </a:r>
          </a:p>
          <a:p>
            <a:pPr marL="285750" indent="-285750" algn="l">
              <a:spcAft>
                <a:spcPts val="1800"/>
              </a:spcAft>
              <a:buFont typeface="Arial" panose="020B0604020202020204" pitchFamily="34" charset="0"/>
              <a:buChar char="•"/>
            </a:pPr>
            <a:r>
              <a:rPr lang="it-IT" dirty="0"/>
              <a:t>Selezionare le immagini che si desidera utilizzare nelle istruzioni.</a:t>
            </a:r>
          </a:p>
          <a:p>
            <a:pPr marL="285750" indent="-285750" algn="l">
              <a:spcAft>
                <a:spcPts val="1800"/>
              </a:spcAft>
              <a:buFont typeface="Arial" panose="020B0604020202020204" pitchFamily="34" charset="0"/>
              <a:buChar char="•"/>
            </a:pPr>
            <a:r>
              <a:rPr lang="it-IT" dirty="0"/>
              <a:t>Fare clic sull'immagine per aprirla in una nuova finestra.</a:t>
            </a:r>
          </a:p>
          <a:p>
            <a:pPr marL="285750" indent="-285750" algn="l">
              <a:spcAft>
                <a:spcPts val="1800"/>
              </a:spcAft>
              <a:buFont typeface="Arial" panose="020B0604020202020204" pitchFamily="34" charset="0"/>
              <a:buChar char="•"/>
            </a:pPr>
            <a:r>
              <a:rPr lang="it-IT" dirty="0"/>
              <a:t>Fare clic con il pulsante destro del mouse per salvare o copiare l'immagine (in modo da poterla incollare nel modello da stampare).</a:t>
            </a:r>
          </a:p>
          <a:p>
            <a:pPr marL="285750" indent="-285750" algn="l">
              <a:spcAft>
                <a:spcPts val="1800"/>
              </a:spcAft>
              <a:buFont typeface="Arial" panose="020B0604020202020204" pitchFamily="34" charset="0"/>
              <a:buChar char="•"/>
            </a:pPr>
            <a:r>
              <a:rPr lang="it-IT" dirty="0"/>
              <a:t>In alternativa, fare clic sul link e l'immagine verrà scaricata direttamente sul computer.</a:t>
            </a:r>
            <a:endParaRPr lang="en-US" dirty="0"/>
          </a:p>
        </p:txBody>
      </p:sp>
    </p:spTree>
    <p:extLst>
      <p:ext uri="{BB962C8B-B14F-4D97-AF65-F5344CB8AC3E}">
        <p14:creationId xmlns:p14="http://schemas.microsoft.com/office/powerpoint/2010/main" val="416130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426314A-5FC5-DE30-9F43-D47E82E1004F}"/>
              </a:ext>
            </a:extLst>
          </p:cNvPr>
          <p:cNvPicPr>
            <a:picLocks noChangeAspect="1"/>
          </p:cNvPicPr>
          <p:nvPr/>
        </p:nvPicPr>
        <p:blipFill rotWithShape="1">
          <a:blip r:embed="rId2"/>
          <a:srcRect r="50000"/>
          <a:stretch/>
        </p:blipFill>
        <p:spPr>
          <a:xfrm>
            <a:off x="652324" y="3586679"/>
            <a:ext cx="6255026" cy="3518453"/>
          </a:xfrm>
          <a:prstGeom prst="rect">
            <a:avLst/>
          </a:prstGeom>
        </p:spPr>
      </p:pic>
      <p:sp>
        <p:nvSpPr>
          <p:cNvPr id="7" name="Oval 6">
            <a:extLst>
              <a:ext uri="{FF2B5EF4-FFF2-40B4-BE49-F238E27FC236}">
                <a16:creationId xmlns:a16="http://schemas.microsoft.com/office/drawing/2014/main" id="{3D395B74-E31B-7911-8358-4E058412658E}"/>
              </a:ext>
            </a:extLst>
          </p:cNvPr>
          <p:cNvSpPr/>
          <p:nvPr/>
        </p:nvSpPr>
        <p:spPr>
          <a:xfrm>
            <a:off x="1086678" y="3433426"/>
            <a:ext cx="901148" cy="8470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D51FE8D1-7949-E0F2-5F80-A951133AAFEF}"/>
              </a:ext>
            </a:extLst>
          </p:cNvPr>
          <p:cNvSpPr>
            <a:spLocks noGrp="1"/>
          </p:cNvSpPr>
          <p:nvPr>
            <p:ph type="title"/>
          </p:nvPr>
        </p:nvSpPr>
        <p:spPr>
          <a:xfrm>
            <a:off x="519728" y="1525966"/>
            <a:ext cx="6520220" cy="1907460"/>
          </a:xfrm>
        </p:spPr>
        <p:txBody>
          <a:bodyPr/>
          <a:lstStyle/>
          <a:p>
            <a:pPr marL="141755" marR="0" lvl="0" indent="-141755" algn="l" defTabSz="567019" rtl="0" eaLnBrk="1" fontAlgn="auto" latinLnBrk="0" hangingPunct="1">
              <a:lnSpc>
                <a:spcPct val="90000"/>
              </a:lnSpc>
              <a:spcBef>
                <a:spcPts val="620"/>
              </a:spcBef>
              <a:spcAft>
                <a:spcPts val="0"/>
              </a:spcAft>
              <a:buClrTx/>
              <a:buSzTx/>
              <a:buFont typeface="Arial" panose="020B0604020202020204" pitchFamily="34" charset="0"/>
              <a:buChar char="•"/>
              <a:tabLst/>
              <a:defRPr/>
            </a:pPr>
            <a:r>
              <a:rPr lang="en-US" dirty="0" err="1"/>
              <a:t>Scegli</a:t>
            </a:r>
            <a:r>
              <a:rPr lang="en-US" dirty="0"/>
              <a:t> un layout</a:t>
            </a:r>
            <a:br>
              <a:rPr lang="en-US" dirty="0"/>
            </a:br>
            <a:br>
              <a:rPr lang="en-US" dirty="0"/>
            </a:br>
            <a:r>
              <a:rPr kumimoji="0" lang="it-IT" sz="1488" b="0" i="0" u="none" strike="noStrike" kern="1200" cap="none" spc="0" normalizeH="0" baseline="0" noProof="0" dirty="0">
                <a:ln>
                  <a:noFill/>
                </a:ln>
                <a:solidFill>
                  <a:srgbClr val="000000"/>
                </a:solidFill>
                <a:effectLst/>
                <a:uLnTx/>
                <a:uFillTx/>
                <a:latin typeface="Calibri" panose="020F0502020204030204"/>
                <a:ea typeface="+mn-ea"/>
                <a:cs typeface="+mn-cs"/>
              </a:rPr>
              <a:t>Aggiungere una diapositiva (Nuova diapositiva) o cambiare il layout in base alle proprie esigenze.</a:t>
            </a:r>
            <a:br>
              <a:rPr kumimoji="0" lang="it-IT" sz="1488" b="0" i="0" u="none" strike="noStrike" kern="1200" cap="none" spc="0" normalizeH="0" baseline="0" noProof="0" dirty="0">
                <a:ln>
                  <a:noFill/>
                </a:ln>
                <a:solidFill>
                  <a:srgbClr val="000000"/>
                </a:solidFill>
                <a:effectLst/>
                <a:uLnTx/>
                <a:uFillTx/>
                <a:latin typeface="Calibri" panose="020F0502020204030204"/>
                <a:ea typeface="+mn-ea"/>
                <a:cs typeface="+mn-cs"/>
              </a:rPr>
            </a:br>
            <a:r>
              <a:rPr kumimoji="0" lang="it-IT" sz="1488" b="0" i="0" u="none" strike="noStrike" kern="1200" cap="none" spc="0" normalizeH="0" baseline="0" noProof="0" dirty="0">
                <a:ln>
                  <a:noFill/>
                </a:ln>
                <a:solidFill>
                  <a:srgbClr val="000000"/>
                </a:solidFill>
                <a:effectLst/>
                <a:uLnTx/>
                <a:uFillTx/>
                <a:latin typeface="Calibri" panose="020F0502020204030204"/>
                <a:ea typeface="+mn-ea"/>
                <a:cs typeface="+mn-cs"/>
              </a:rPr>
              <a:t>Eliminare questa diapositiva</a:t>
            </a:r>
            <a:endParaRPr lang="en-US" dirty="0"/>
          </a:p>
        </p:txBody>
      </p:sp>
    </p:spTree>
    <p:extLst>
      <p:ext uri="{BB962C8B-B14F-4D97-AF65-F5344CB8AC3E}">
        <p14:creationId xmlns:p14="http://schemas.microsoft.com/office/powerpoint/2010/main" val="208670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06B11-96B8-8BDB-7F9D-C6D6C806E467}"/>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40F332A1-F393-7BE4-598A-2A25A526A757}"/>
              </a:ext>
            </a:extLst>
          </p:cNvPr>
          <p:cNvSpPr>
            <a:spLocks noGrp="1"/>
          </p:cNvSpPr>
          <p:nvPr>
            <p:ph type="pic" sz="quarter" idx="10"/>
          </p:nvPr>
        </p:nvSpPr>
        <p:spPr/>
      </p:sp>
      <p:sp>
        <p:nvSpPr>
          <p:cNvPr id="4" name="Picture Placeholder 3">
            <a:extLst>
              <a:ext uri="{FF2B5EF4-FFF2-40B4-BE49-F238E27FC236}">
                <a16:creationId xmlns:a16="http://schemas.microsoft.com/office/drawing/2014/main" id="{E701025C-E0C2-A505-0618-36AC698079A1}"/>
              </a:ext>
            </a:extLst>
          </p:cNvPr>
          <p:cNvSpPr>
            <a:spLocks noGrp="1"/>
          </p:cNvSpPr>
          <p:nvPr>
            <p:ph type="pic" sz="quarter" idx="11"/>
          </p:nvPr>
        </p:nvSpPr>
        <p:spPr/>
      </p:sp>
      <p:sp>
        <p:nvSpPr>
          <p:cNvPr id="5" name="Picture Placeholder 4">
            <a:extLst>
              <a:ext uri="{FF2B5EF4-FFF2-40B4-BE49-F238E27FC236}">
                <a16:creationId xmlns:a16="http://schemas.microsoft.com/office/drawing/2014/main" id="{774B6238-13BD-A059-A6EB-80E31921BBB9}"/>
              </a:ext>
            </a:extLst>
          </p:cNvPr>
          <p:cNvSpPr>
            <a:spLocks noGrp="1"/>
          </p:cNvSpPr>
          <p:nvPr>
            <p:ph type="pic" sz="quarter" idx="12"/>
          </p:nvPr>
        </p:nvSpPr>
        <p:spPr/>
      </p:sp>
      <p:sp>
        <p:nvSpPr>
          <p:cNvPr id="6" name="Picture Placeholder 5">
            <a:extLst>
              <a:ext uri="{FF2B5EF4-FFF2-40B4-BE49-F238E27FC236}">
                <a16:creationId xmlns:a16="http://schemas.microsoft.com/office/drawing/2014/main" id="{6A29027A-D696-9567-865E-B1B108E16347}"/>
              </a:ext>
            </a:extLst>
          </p:cNvPr>
          <p:cNvSpPr>
            <a:spLocks noGrp="1"/>
          </p:cNvSpPr>
          <p:nvPr>
            <p:ph type="pic" sz="quarter" idx="16"/>
          </p:nvPr>
        </p:nvSpPr>
        <p:spPr/>
      </p:sp>
      <p:sp>
        <p:nvSpPr>
          <p:cNvPr id="7" name="Picture Placeholder 6">
            <a:extLst>
              <a:ext uri="{FF2B5EF4-FFF2-40B4-BE49-F238E27FC236}">
                <a16:creationId xmlns:a16="http://schemas.microsoft.com/office/drawing/2014/main" id="{4A891238-C9BC-39ED-527A-E43C62F4785C}"/>
              </a:ext>
            </a:extLst>
          </p:cNvPr>
          <p:cNvSpPr>
            <a:spLocks noGrp="1"/>
          </p:cNvSpPr>
          <p:nvPr>
            <p:ph type="pic" sz="quarter" idx="17"/>
          </p:nvPr>
        </p:nvSpPr>
        <p:spPr/>
      </p:sp>
      <p:sp>
        <p:nvSpPr>
          <p:cNvPr id="8" name="Picture Placeholder 7">
            <a:extLst>
              <a:ext uri="{FF2B5EF4-FFF2-40B4-BE49-F238E27FC236}">
                <a16:creationId xmlns:a16="http://schemas.microsoft.com/office/drawing/2014/main" id="{AFCE8698-A0F7-467F-BF8E-33A66C913342}"/>
              </a:ext>
            </a:extLst>
          </p:cNvPr>
          <p:cNvSpPr>
            <a:spLocks noGrp="1"/>
          </p:cNvSpPr>
          <p:nvPr>
            <p:ph type="pic" sz="quarter" idx="18"/>
          </p:nvPr>
        </p:nvSpPr>
        <p:spPr/>
      </p:sp>
      <p:sp>
        <p:nvSpPr>
          <p:cNvPr id="9" name="Picture Placeholder 8">
            <a:extLst>
              <a:ext uri="{FF2B5EF4-FFF2-40B4-BE49-F238E27FC236}">
                <a16:creationId xmlns:a16="http://schemas.microsoft.com/office/drawing/2014/main" id="{5B0B43C3-6466-C7CC-15E7-F7B4B2C6BFCA}"/>
              </a:ext>
            </a:extLst>
          </p:cNvPr>
          <p:cNvSpPr>
            <a:spLocks noGrp="1"/>
          </p:cNvSpPr>
          <p:nvPr>
            <p:ph type="pic" sz="quarter" idx="19"/>
          </p:nvPr>
        </p:nvSpPr>
        <p:spPr/>
      </p:sp>
      <p:sp>
        <p:nvSpPr>
          <p:cNvPr id="10" name="Picture Placeholder 9">
            <a:extLst>
              <a:ext uri="{FF2B5EF4-FFF2-40B4-BE49-F238E27FC236}">
                <a16:creationId xmlns:a16="http://schemas.microsoft.com/office/drawing/2014/main" id="{68AC8337-EE2C-DDD2-0878-2770296592AE}"/>
              </a:ext>
            </a:extLst>
          </p:cNvPr>
          <p:cNvSpPr>
            <a:spLocks noGrp="1"/>
          </p:cNvSpPr>
          <p:nvPr>
            <p:ph type="pic" sz="quarter" idx="20"/>
          </p:nvPr>
        </p:nvSpPr>
        <p:spPr/>
      </p:sp>
      <p:sp>
        <p:nvSpPr>
          <p:cNvPr id="11" name="Picture Placeholder 10">
            <a:extLst>
              <a:ext uri="{FF2B5EF4-FFF2-40B4-BE49-F238E27FC236}">
                <a16:creationId xmlns:a16="http://schemas.microsoft.com/office/drawing/2014/main" id="{DC74A435-5EC3-7E1F-C4DB-AA83A39D8FC0}"/>
              </a:ext>
            </a:extLst>
          </p:cNvPr>
          <p:cNvSpPr>
            <a:spLocks noGrp="1"/>
          </p:cNvSpPr>
          <p:nvPr>
            <p:ph type="pic" sz="quarter" idx="21"/>
          </p:nvPr>
        </p:nvSpPr>
        <p:spPr/>
      </p:sp>
    </p:spTree>
    <p:extLst>
      <p:ext uri="{BB962C8B-B14F-4D97-AF65-F5344CB8AC3E}">
        <p14:creationId xmlns:p14="http://schemas.microsoft.com/office/powerpoint/2010/main" val="132575504"/>
      </p:ext>
    </p:extLst>
  </p:cSld>
  <p:clrMapOvr>
    <a:masterClrMapping/>
  </p:clrMapOvr>
</p:sld>
</file>

<file path=ppt/theme/theme1.xml><?xml version="1.0" encoding="utf-8"?>
<a:theme xmlns:a="http://schemas.openxmlformats.org/drawingml/2006/main" name="Navina">
  <a:themeElements>
    <a:clrScheme name="LoFric">
      <a:dk1>
        <a:srgbClr val="000000"/>
      </a:dk1>
      <a:lt1>
        <a:srgbClr val="FFFFFF"/>
      </a:lt1>
      <a:dk2>
        <a:srgbClr val="2B55B4"/>
      </a:dk2>
      <a:lt2>
        <a:srgbClr val="FFFFFF"/>
      </a:lt2>
      <a:accent1>
        <a:srgbClr val="1996FF"/>
      </a:accent1>
      <a:accent2>
        <a:srgbClr val="FF8200"/>
      </a:accent2>
      <a:accent3>
        <a:srgbClr val="F0007D"/>
      </a:accent3>
      <a:accent4>
        <a:srgbClr val="6E1EAA"/>
      </a:accent4>
      <a:accent5>
        <a:srgbClr val="3CAA32"/>
      </a:accent5>
      <a:accent6>
        <a:srgbClr val="2B55B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llspect Presentation Template" id="{CFE77CCC-EE28-47E9-B27E-8C0CD7B7996E}" vid="{8AB43F8A-EE50-4400-B395-C658D06DA2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Wellspect theme</Template>
  <TotalTime>0</TotalTime>
  <Words>238</Words>
  <Application>Microsoft Office PowerPoint</Application>
  <PresentationFormat>Personalizzato</PresentationFormat>
  <Paragraphs>10</Paragraphs>
  <Slides>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vt:i4>
      </vt:variant>
    </vt:vector>
  </HeadingPairs>
  <TitlesOfParts>
    <vt:vector size="8" baseType="lpstr">
      <vt:lpstr>Arial</vt:lpstr>
      <vt:lpstr>Calibri</vt:lpstr>
      <vt:lpstr>Calibri Light</vt:lpstr>
      <vt:lpstr>Navina</vt:lpstr>
      <vt:lpstr>Presentazione standard di PowerPoint</vt:lpstr>
      <vt:lpstr>Benvenuti nella galleria di immagini dedicata ai bambini e all’IRRIGAZIONE INTESTINALE!</vt:lpstr>
      <vt:lpstr>Scegli un layout  Aggiungere una diapositiva (Nuova diapositiva) o cambiare il layout in base alle proprie esigenze. Eliminare questa diapositiva</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2023-03-02T09:45:24Z</dcterms:created>
  <dcterms:modified xsi:type="dcterms:W3CDTF">2024-02-15T13:34:15Z</dcterms:modified>
</cp:coreProperties>
</file>