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9.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0.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1.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7.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1"/>
    <p:sldMasterId id="2147483762" r:id="rId2"/>
    <p:sldMasterId id="2147483767" r:id="rId3"/>
    <p:sldMasterId id="2147483771" r:id="rId4"/>
    <p:sldMasterId id="2147483775" r:id="rId5"/>
    <p:sldMasterId id="2147483779" r:id="rId6"/>
    <p:sldMasterId id="2147483783" r:id="rId7"/>
    <p:sldMasterId id="2147483787" r:id="rId8"/>
    <p:sldMasterId id="2147483791" r:id="rId9"/>
    <p:sldMasterId id="2147483795" r:id="rId10"/>
    <p:sldMasterId id="2147483799" r:id="rId11"/>
    <p:sldMasterId id="2147483803" r:id="rId12"/>
    <p:sldMasterId id="2147483807" r:id="rId13"/>
    <p:sldMasterId id="2147483811" r:id="rId14"/>
    <p:sldMasterId id="2147483815" r:id="rId15"/>
    <p:sldMasterId id="2147483819" r:id="rId16"/>
    <p:sldMasterId id="2147483823" r:id="rId17"/>
    <p:sldMasterId id="2147483827" r:id="rId18"/>
  </p:sldMasterIdLst>
  <p:notesMasterIdLst>
    <p:notesMasterId r:id="rId23"/>
  </p:notesMasterIdLst>
  <p:handoutMasterIdLst>
    <p:handoutMasterId r:id="rId24"/>
  </p:handoutMasterIdLst>
  <p:sldIdLst>
    <p:sldId id="259" r:id="rId19"/>
    <p:sldId id="264" r:id="rId20"/>
    <p:sldId id="263" r:id="rId21"/>
    <p:sldId id="265" r:id="rId2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182"/>
    <a:srgbClr val="26132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11BD-D744-4597-B84C-8610FDEC1C55}" v="109" dt="2023-01-31T11:46:54.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4403" autoAdjust="0"/>
  </p:normalViewPr>
  <p:slideViewPr>
    <p:cSldViewPr snapToGrid="0">
      <p:cViewPr varScale="1">
        <p:scale>
          <a:sx n="72" d="100"/>
          <a:sy n="72" d="100"/>
        </p:scale>
        <p:origin x="2982" y="84"/>
      </p:cViewPr>
      <p:guideLst/>
    </p:cSldViewPr>
  </p:slideViewPr>
  <p:notesTextViewPr>
    <p:cViewPr>
      <p:scale>
        <a:sx n="3" d="2"/>
        <a:sy n="3" d="2"/>
      </p:scale>
      <p:origin x="0" y="0"/>
    </p:cViewPr>
  </p:notesTextViewPr>
  <p:sorterViewPr>
    <p:cViewPr>
      <p:scale>
        <a:sx n="90" d="100"/>
        <a:sy n="90" d="100"/>
      </p:scale>
      <p:origin x="0" y="-1074"/>
    </p:cViewPr>
  </p:sorterViewPr>
  <p:notesViewPr>
    <p:cSldViewPr snapToGrid="0">
      <p:cViewPr varScale="1">
        <p:scale>
          <a:sx n="65" d="100"/>
          <a:sy n="65" d="100"/>
        </p:scale>
        <p:origin x="2405"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3.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8381AF-414B-4BCE-81A4-0A6F75BC8A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DCD517-567C-4648-9668-0EBA35311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12A7FB-C3E4-458E-9330-FFDA791D709E}" type="datetimeFigureOut">
              <a:rPr lang="en-US" smtClean="0"/>
              <a:t>3/2/2023</a:t>
            </a:fld>
            <a:endParaRPr lang="en-US"/>
          </a:p>
        </p:txBody>
      </p:sp>
      <p:sp>
        <p:nvSpPr>
          <p:cNvPr id="4" name="Footer Placeholder 3">
            <a:extLst>
              <a:ext uri="{FF2B5EF4-FFF2-40B4-BE49-F238E27FC236}">
                <a16:creationId xmlns:a16="http://schemas.microsoft.com/office/drawing/2014/main" id="{57DAF626-C698-4274-9FEF-5ECB8FF104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28C017-EF8A-4E22-B17A-061898A4FD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915D19-1439-4187-8EFF-F3A149298D40}" type="slidenum">
              <a:rPr lang="en-US" smtClean="0"/>
              <a:t>‹#›</a:t>
            </a:fld>
            <a:endParaRPr lang="en-US"/>
          </a:p>
        </p:txBody>
      </p:sp>
    </p:spTree>
    <p:extLst>
      <p:ext uri="{BB962C8B-B14F-4D97-AF65-F5344CB8AC3E}">
        <p14:creationId xmlns:p14="http://schemas.microsoft.com/office/powerpoint/2010/main" val="355628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9D0DD-81A8-480E-886F-2C5E662EB20D}" type="datetimeFigureOut">
              <a:rPr lang="en-US" smtClean="0"/>
              <a:t>3/2/2023</a:t>
            </a:fld>
            <a:endParaRPr lang="en-US"/>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18D2-26EA-4626-92F2-1F10E443FD0D}" type="slidenum">
              <a:rPr lang="en-US" smtClean="0"/>
              <a:t>‹#›</a:t>
            </a:fld>
            <a:endParaRPr lang="en-US"/>
          </a:p>
        </p:txBody>
      </p:sp>
    </p:spTree>
    <p:extLst>
      <p:ext uri="{BB962C8B-B14F-4D97-AF65-F5344CB8AC3E}">
        <p14:creationId xmlns:p14="http://schemas.microsoft.com/office/powerpoint/2010/main" val="42813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hasCustomPrompt="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dirty="0"/>
              <a:t>Click to edit Master subtitle </a:t>
            </a:r>
            <a:r>
              <a:rPr lang="en-US" dirty="0" err="1"/>
              <a:t>styleS</a:t>
            </a:r>
            <a:endParaRPr lang="en-US" dirty="0"/>
          </a:p>
        </p:txBody>
      </p:sp>
    </p:spTree>
    <p:extLst>
      <p:ext uri="{BB962C8B-B14F-4D97-AF65-F5344CB8AC3E}">
        <p14:creationId xmlns:p14="http://schemas.microsoft.com/office/powerpoint/2010/main" val="370540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731288"/>
            <a:ext cx="1980000" cy="2376487"/>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731288"/>
            <a:ext cx="1980000" cy="2376487"/>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731288"/>
            <a:ext cx="1980000" cy="2376487"/>
          </a:xfrm>
        </p:spPr>
        <p:txBody>
          <a:bodyPr/>
          <a:lstStyle/>
          <a:p>
            <a:endParaRPr lang="en-US"/>
          </a:p>
        </p:txBody>
      </p:sp>
      <p:sp>
        <p:nvSpPr>
          <p:cNvPr id="9" name="Text Placeholder 8">
            <a:extLst>
              <a:ext uri="{FF2B5EF4-FFF2-40B4-BE49-F238E27FC236}">
                <a16:creationId xmlns:a16="http://schemas.microsoft.com/office/drawing/2014/main" id="{F6D17362-B1EB-47BF-9CEC-734D9C4BB987}"/>
              </a:ext>
            </a:extLst>
          </p:cNvPr>
          <p:cNvSpPr>
            <a:spLocks noGrp="1"/>
          </p:cNvSpPr>
          <p:nvPr>
            <p:ph type="body" sz="quarter" idx="13"/>
          </p:nvPr>
        </p:nvSpPr>
        <p:spPr>
          <a:xfrm>
            <a:off x="519113" y="5225824"/>
            <a:ext cx="1979612" cy="600075"/>
          </a:xfrm>
        </p:spPr>
        <p:txBody>
          <a:bodyPr>
            <a:normAutofit/>
          </a:bodyPr>
          <a:lstStyle>
            <a:lvl1pPr marL="0" indent="0">
              <a:buNone/>
              <a:defRPr sz="1200"/>
            </a:lvl1pPr>
          </a:lstStyle>
          <a:p>
            <a:pPr lvl="0"/>
            <a:r>
              <a:rPr lang="en-US" dirty="0"/>
              <a:t>Click to edit Master text styles</a:t>
            </a:r>
          </a:p>
        </p:txBody>
      </p:sp>
      <p:sp>
        <p:nvSpPr>
          <p:cNvPr id="10" name="Text Placeholder 8">
            <a:extLst>
              <a:ext uri="{FF2B5EF4-FFF2-40B4-BE49-F238E27FC236}">
                <a16:creationId xmlns:a16="http://schemas.microsoft.com/office/drawing/2014/main" id="{F59025B4-20DD-411A-A7E9-1EDB9103F996}"/>
              </a:ext>
            </a:extLst>
          </p:cNvPr>
          <p:cNvSpPr>
            <a:spLocks noGrp="1"/>
          </p:cNvSpPr>
          <p:nvPr>
            <p:ph type="body" sz="quarter" idx="14"/>
          </p:nvPr>
        </p:nvSpPr>
        <p:spPr>
          <a:xfrm>
            <a:off x="2789530" y="5225824"/>
            <a:ext cx="1979612" cy="600075"/>
          </a:xfrm>
        </p:spPr>
        <p:txBody>
          <a:bodyPr>
            <a:normAutofit/>
          </a:bodyPr>
          <a:lstStyle>
            <a:lvl1pPr marL="0" indent="0">
              <a:buNone/>
              <a:defRPr sz="1200"/>
            </a:lvl1pPr>
          </a:lstStyle>
          <a:p>
            <a:pPr lvl="0"/>
            <a:r>
              <a:rPr lang="en-US" dirty="0"/>
              <a:t>Click to edit Master text styles</a:t>
            </a:r>
          </a:p>
        </p:txBody>
      </p:sp>
      <p:sp>
        <p:nvSpPr>
          <p:cNvPr id="11" name="Text Placeholder 8">
            <a:extLst>
              <a:ext uri="{FF2B5EF4-FFF2-40B4-BE49-F238E27FC236}">
                <a16:creationId xmlns:a16="http://schemas.microsoft.com/office/drawing/2014/main" id="{9CDE297A-C5E8-470B-80F0-D099B0028285}"/>
              </a:ext>
            </a:extLst>
          </p:cNvPr>
          <p:cNvSpPr>
            <a:spLocks noGrp="1"/>
          </p:cNvSpPr>
          <p:nvPr>
            <p:ph type="body" sz="quarter" idx="15"/>
          </p:nvPr>
        </p:nvSpPr>
        <p:spPr>
          <a:xfrm>
            <a:off x="5060336" y="5225824"/>
            <a:ext cx="1979612" cy="600075"/>
          </a:xfrm>
        </p:spPr>
        <p:txBody>
          <a:bodyPr>
            <a:normAutofit/>
          </a:bodyPr>
          <a:lstStyle>
            <a:lvl1pPr marL="0" indent="0">
              <a:buNone/>
              <a:defRPr sz="1200"/>
            </a:lvl1pPr>
          </a:lstStyle>
          <a:p>
            <a:pPr lvl="0"/>
            <a:r>
              <a:rPr lang="en-US" dirty="0"/>
              <a:t>Click to edit Master text styles</a:t>
            </a:r>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5956875"/>
            <a:ext cx="1980000" cy="2376487"/>
          </a:xfrm>
        </p:spPr>
        <p:txBody>
          <a:bodyPr/>
          <a:lstStyle/>
          <a:p>
            <a:endParaRPr lang="en-US"/>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5956875"/>
            <a:ext cx="1980000" cy="2376487"/>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5956875"/>
            <a:ext cx="1980000" cy="2376487"/>
          </a:xfrm>
        </p:spPr>
        <p:txBody>
          <a:bodyPr/>
          <a:lstStyle/>
          <a:p>
            <a:endParaRPr lang="en-US"/>
          </a:p>
        </p:txBody>
      </p:sp>
      <p:sp>
        <p:nvSpPr>
          <p:cNvPr id="15" name="Text Placeholder 8">
            <a:extLst>
              <a:ext uri="{FF2B5EF4-FFF2-40B4-BE49-F238E27FC236}">
                <a16:creationId xmlns:a16="http://schemas.microsoft.com/office/drawing/2014/main" id="{88B04981-D77D-4658-B9F4-E8D84D06D72B}"/>
              </a:ext>
            </a:extLst>
          </p:cNvPr>
          <p:cNvSpPr>
            <a:spLocks noGrp="1"/>
          </p:cNvSpPr>
          <p:nvPr>
            <p:ph type="body" sz="quarter" idx="19"/>
          </p:nvPr>
        </p:nvSpPr>
        <p:spPr>
          <a:xfrm>
            <a:off x="519113" y="8451411"/>
            <a:ext cx="1979612" cy="600075"/>
          </a:xfrm>
        </p:spPr>
        <p:txBody>
          <a:bodyPr>
            <a:normAutofit/>
          </a:bodyPr>
          <a:lstStyle>
            <a:lvl1pPr marL="0" indent="0">
              <a:buNone/>
              <a:defRPr sz="1200"/>
            </a:lvl1pPr>
          </a:lstStyle>
          <a:p>
            <a:pPr lvl="0"/>
            <a:r>
              <a:rPr lang="en-US" dirty="0"/>
              <a:t>Click to edit Master text styles</a:t>
            </a:r>
          </a:p>
        </p:txBody>
      </p:sp>
      <p:sp>
        <p:nvSpPr>
          <p:cNvPr id="16" name="Text Placeholder 8">
            <a:extLst>
              <a:ext uri="{FF2B5EF4-FFF2-40B4-BE49-F238E27FC236}">
                <a16:creationId xmlns:a16="http://schemas.microsoft.com/office/drawing/2014/main" id="{E952060F-F74A-4BEB-AC05-0D8D0B4FF2FA}"/>
              </a:ext>
            </a:extLst>
          </p:cNvPr>
          <p:cNvSpPr>
            <a:spLocks noGrp="1"/>
          </p:cNvSpPr>
          <p:nvPr>
            <p:ph type="body" sz="quarter" idx="20"/>
          </p:nvPr>
        </p:nvSpPr>
        <p:spPr>
          <a:xfrm>
            <a:off x="2789530" y="8451411"/>
            <a:ext cx="1979612" cy="600075"/>
          </a:xfrm>
        </p:spPr>
        <p:txBody>
          <a:bodyPr>
            <a:normAutofit/>
          </a:bodyPr>
          <a:lstStyle>
            <a:lvl1pPr marL="0" indent="0">
              <a:buNone/>
              <a:defRPr sz="1200"/>
            </a:lvl1pPr>
          </a:lstStyle>
          <a:p>
            <a:pPr lvl="0"/>
            <a:r>
              <a:rPr lang="en-US" dirty="0"/>
              <a:t>Click to edit Master text styles</a:t>
            </a:r>
          </a:p>
        </p:txBody>
      </p:sp>
      <p:sp>
        <p:nvSpPr>
          <p:cNvPr id="17" name="Text Placeholder 8">
            <a:extLst>
              <a:ext uri="{FF2B5EF4-FFF2-40B4-BE49-F238E27FC236}">
                <a16:creationId xmlns:a16="http://schemas.microsoft.com/office/drawing/2014/main" id="{F5ECCCC3-1B43-43D8-B1A8-649BC634352E}"/>
              </a:ext>
            </a:extLst>
          </p:cNvPr>
          <p:cNvSpPr>
            <a:spLocks noGrp="1"/>
          </p:cNvSpPr>
          <p:nvPr>
            <p:ph type="body" sz="quarter" idx="21"/>
          </p:nvPr>
        </p:nvSpPr>
        <p:spPr>
          <a:xfrm>
            <a:off x="5060336" y="8451411"/>
            <a:ext cx="1979612" cy="600075"/>
          </a:xfrm>
        </p:spPr>
        <p:txBody>
          <a:bodyPr>
            <a:normAutofit/>
          </a:bodyPr>
          <a:lstStyle>
            <a:lvl1pPr marL="0" indent="0">
              <a:buNone/>
              <a:defRPr sz="1200"/>
            </a:lvl1pPr>
          </a:lstStyle>
          <a:p>
            <a:pPr lvl="0"/>
            <a:r>
              <a:rPr lang="en-US" dirty="0"/>
              <a:t>Click to edit Master text styles</a:t>
            </a:r>
          </a:p>
        </p:txBody>
      </p:sp>
    </p:spTree>
    <p:extLst>
      <p:ext uri="{BB962C8B-B14F-4D97-AF65-F5344CB8AC3E}">
        <p14:creationId xmlns:p14="http://schemas.microsoft.com/office/powerpoint/2010/main" val="380976460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8953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781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3/2/2023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a:t>
            </a:fld>
            <a:endParaRPr lang="en-US"/>
          </a:p>
        </p:txBody>
      </p:sp>
    </p:spTree>
    <p:extLst>
      <p:ext uri="{BB962C8B-B14F-4D97-AF65-F5344CB8AC3E}">
        <p14:creationId xmlns:p14="http://schemas.microsoft.com/office/powerpoint/2010/main" val="1057503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39952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038906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688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15777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518576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36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91208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451625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56212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876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091268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940747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150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559494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73761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49962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solidFill>
                  <a:schemeClr val="accent6"/>
                </a:solidFill>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0697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2964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94957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4287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6134185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304635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521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8579264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48857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89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3470861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898001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Smooth Curve">
            <a:extLst>
              <a:ext uri="{FF2B5EF4-FFF2-40B4-BE49-F238E27FC236}">
                <a16:creationId xmlns:a16="http://schemas.microsoft.com/office/drawing/2014/main" id="{0F74EA8F-19F8-4911-9230-0385C8FCB8E5}"/>
              </a:ext>
            </a:extLst>
          </p:cNvPr>
          <p:cNvSpPr>
            <a:spLocks/>
          </p:cNvSpPr>
          <p:nvPr/>
        </p:nvSpPr>
        <p:spPr bwMode="auto">
          <a:xfrm>
            <a:off x="133188" y="336750"/>
            <a:ext cx="7291977" cy="524691"/>
          </a:xfrm>
          <a:custGeom>
            <a:avLst/>
            <a:gdLst>
              <a:gd name="T0" fmla="*/ 2152 w 2152"/>
              <a:gd name="T1" fmla="*/ 0 h 104"/>
              <a:gd name="T2" fmla="*/ 104 w 2152"/>
              <a:gd name="T3" fmla="*/ 0 h 104"/>
              <a:gd name="T4" fmla="*/ 0 w 2152"/>
              <a:gd name="T5" fmla="*/ 104 h 104"/>
              <a:gd name="connsiteX0" fmla="*/ 17224 w 17224"/>
              <a:gd name="connsiteY0" fmla="*/ 0 h 10000"/>
              <a:gd name="connsiteX1" fmla="*/ 483 w 17224"/>
              <a:gd name="connsiteY1" fmla="*/ 0 h 10000"/>
              <a:gd name="connsiteX2" fmla="*/ 0 w 17224"/>
              <a:gd name="connsiteY2" fmla="*/ 10000 h 10000"/>
            </a:gdLst>
            <a:ahLst/>
            <a:cxnLst>
              <a:cxn ang="0">
                <a:pos x="connsiteX0" y="connsiteY0"/>
              </a:cxn>
              <a:cxn ang="0">
                <a:pos x="connsiteX1" y="connsiteY1"/>
              </a:cxn>
              <a:cxn ang="0">
                <a:pos x="connsiteX2" y="connsiteY2"/>
              </a:cxn>
            </a:cxnLst>
            <a:rect l="l" t="t" r="r" b="b"/>
            <a:pathLst>
              <a:path w="17224" h="10000">
                <a:moveTo>
                  <a:pt x="17224" y="0"/>
                </a:moveTo>
                <a:lnTo>
                  <a:pt x="483" y="0"/>
                </a:lnTo>
                <a:cubicBezTo>
                  <a:pt x="483" y="0"/>
                  <a:pt x="0" y="0"/>
                  <a:pt x="0" y="10000"/>
                </a:cubicBezTo>
              </a:path>
            </a:pathLst>
          </a:custGeom>
          <a:noFill/>
          <a:ln w="19050" cap="rnd">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56698" tIns="28349" rIns="56698" bIns="28349" numCol="1" anchor="t" anchorCtr="0" compatLnSpc="1">
            <a:prstTxWarp prst="textNoShape">
              <a:avLst/>
            </a:prstTxWarp>
          </a:bodyPr>
          <a:lstStyle/>
          <a:p>
            <a:endParaRPr lang="en-US" sz="1116"/>
          </a:p>
        </p:txBody>
      </p:sp>
      <p:sp>
        <p:nvSpPr>
          <p:cNvPr id="4" name="Wellspect">
            <a:extLst>
              <a:ext uri="{FF2B5EF4-FFF2-40B4-BE49-F238E27FC236}">
                <a16:creationId xmlns:a16="http://schemas.microsoft.com/office/drawing/2014/main" id="{C6467ED7-B491-4B3F-96CD-AEC6100E0035}"/>
              </a:ext>
            </a:extLst>
          </p:cNvPr>
          <p:cNvSpPr>
            <a:spLocks noEditPoints="1"/>
          </p:cNvSpPr>
          <p:nvPr/>
        </p:nvSpPr>
        <p:spPr bwMode="auto">
          <a:xfrm>
            <a:off x="6528095" y="542675"/>
            <a:ext cx="892790" cy="680614"/>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012312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8488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189440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58003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50865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497523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1061636"/>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74714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888742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223018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130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4135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972274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666870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68642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335208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315221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79857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1971164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9148040"/>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13954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2616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3/2/2023</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a:t>
            </a:fld>
            <a:endParaRPr lang="en-US"/>
          </a:p>
        </p:txBody>
      </p:sp>
    </p:spTree>
    <p:extLst>
      <p:ext uri="{BB962C8B-B14F-4D97-AF65-F5344CB8AC3E}">
        <p14:creationId xmlns:p14="http://schemas.microsoft.com/office/powerpoint/2010/main" val="9481504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073457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453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99367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3096000" cy="3384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3943948" y="2535345"/>
            <a:ext cx="3096000" cy="3384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6167019"/>
            <a:ext cx="3096000" cy="3384000"/>
          </a:xfrm>
        </p:spPr>
        <p:txBody>
          <a:bodyPr/>
          <a:lstStyle/>
          <a:p>
            <a:endParaRPr lang="en-US" dirty="0"/>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3943948" y="6167019"/>
            <a:ext cx="3096000" cy="3384000"/>
          </a:xfrm>
        </p:spPr>
        <p:txBody>
          <a:bodyPr/>
          <a:lstStyle/>
          <a:p>
            <a:endParaRPr lang="en-US"/>
          </a:p>
        </p:txBody>
      </p:sp>
    </p:spTree>
    <p:extLst>
      <p:ext uri="{BB962C8B-B14F-4D97-AF65-F5344CB8AC3E}">
        <p14:creationId xmlns:p14="http://schemas.microsoft.com/office/powerpoint/2010/main" val="331307050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1980000" cy="2268000"/>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535345"/>
            <a:ext cx="1980000" cy="2268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535345"/>
            <a:ext cx="1980000" cy="2268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4965237"/>
            <a:ext cx="1980000" cy="2268000"/>
          </a:xfrm>
        </p:spPr>
        <p:txBody>
          <a:bodyPr/>
          <a:lstStyle/>
          <a:p>
            <a:endParaRPr lang="en-US" dirty="0"/>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4965237"/>
            <a:ext cx="1980000" cy="2268000"/>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4965237"/>
            <a:ext cx="1980000" cy="2268000"/>
          </a:xfrm>
        </p:spPr>
        <p:txBody>
          <a:bodyPr/>
          <a:lstStyle/>
          <a:p>
            <a:endParaRPr lang="en-US"/>
          </a:p>
        </p:txBody>
      </p:sp>
      <p:sp>
        <p:nvSpPr>
          <p:cNvPr id="18" name="Picture Placeholder 4">
            <a:extLst>
              <a:ext uri="{FF2B5EF4-FFF2-40B4-BE49-F238E27FC236}">
                <a16:creationId xmlns:a16="http://schemas.microsoft.com/office/drawing/2014/main" id="{0D6826A6-BD8C-451B-91DA-7D7F1D21BD01}"/>
              </a:ext>
            </a:extLst>
          </p:cNvPr>
          <p:cNvSpPr>
            <a:spLocks noGrp="1"/>
          </p:cNvSpPr>
          <p:nvPr>
            <p:ph type="pic" sz="quarter" idx="19"/>
          </p:nvPr>
        </p:nvSpPr>
        <p:spPr>
          <a:xfrm>
            <a:off x="519113" y="7395130"/>
            <a:ext cx="1980000" cy="2268000"/>
          </a:xfrm>
        </p:spPr>
        <p:txBody>
          <a:bodyPr/>
          <a:lstStyle/>
          <a:p>
            <a:endParaRPr lang="en-US"/>
          </a:p>
        </p:txBody>
      </p:sp>
      <p:sp>
        <p:nvSpPr>
          <p:cNvPr id="19" name="Picture Placeholder 4">
            <a:extLst>
              <a:ext uri="{FF2B5EF4-FFF2-40B4-BE49-F238E27FC236}">
                <a16:creationId xmlns:a16="http://schemas.microsoft.com/office/drawing/2014/main" id="{D8DE8BE2-1C28-470A-AC32-638AE1EE3006}"/>
              </a:ext>
            </a:extLst>
          </p:cNvPr>
          <p:cNvSpPr>
            <a:spLocks noGrp="1"/>
          </p:cNvSpPr>
          <p:nvPr>
            <p:ph type="pic" sz="quarter" idx="20"/>
          </p:nvPr>
        </p:nvSpPr>
        <p:spPr>
          <a:xfrm>
            <a:off x="2789530" y="7395130"/>
            <a:ext cx="1980000" cy="2268000"/>
          </a:xfrm>
        </p:spPr>
        <p:txBody>
          <a:bodyPr/>
          <a:lstStyle/>
          <a:p>
            <a:endParaRPr lang="en-US"/>
          </a:p>
        </p:txBody>
      </p:sp>
      <p:sp>
        <p:nvSpPr>
          <p:cNvPr id="20" name="Picture Placeholder 4">
            <a:extLst>
              <a:ext uri="{FF2B5EF4-FFF2-40B4-BE49-F238E27FC236}">
                <a16:creationId xmlns:a16="http://schemas.microsoft.com/office/drawing/2014/main" id="{8FA0BBE0-F383-4BDC-997A-DD43B6636D4B}"/>
              </a:ext>
            </a:extLst>
          </p:cNvPr>
          <p:cNvSpPr>
            <a:spLocks noGrp="1"/>
          </p:cNvSpPr>
          <p:nvPr>
            <p:ph type="pic" sz="quarter" idx="21"/>
          </p:nvPr>
        </p:nvSpPr>
        <p:spPr>
          <a:xfrm>
            <a:off x="5059948" y="7395130"/>
            <a:ext cx="1980000" cy="2268000"/>
          </a:xfrm>
        </p:spPr>
        <p:txBody>
          <a:bodyPr/>
          <a:lstStyle/>
          <a:p>
            <a:endParaRPr lang="en-US"/>
          </a:p>
        </p:txBody>
      </p:sp>
    </p:spTree>
    <p:extLst>
      <p:ext uri="{BB962C8B-B14F-4D97-AF65-F5344CB8AC3E}">
        <p14:creationId xmlns:p14="http://schemas.microsoft.com/office/powerpoint/2010/main" val="4013634448"/>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1.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2.jpeg"/><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theme" Target="../theme/theme18.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252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5" name="Wellspect">
            <a:extLst>
              <a:ext uri="{FF2B5EF4-FFF2-40B4-BE49-F238E27FC236}">
                <a16:creationId xmlns:a16="http://schemas.microsoft.com/office/drawing/2014/main" id="{9D44FDAC-07C9-4888-8618-7FDEFF1ADA78}"/>
              </a:ext>
            </a:extLst>
          </p:cNvPr>
          <p:cNvSpPr>
            <a:spLocks noEditPoints="1"/>
          </p:cNvSpPr>
          <p:nvPr/>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4" name="Picture 3">
            <a:extLst>
              <a:ext uri="{FF2B5EF4-FFF2-40B4-BE49-F238E27FC236}">
                <a16:creationId xmlns:a16="http://schemas.microsoft.com/office/drawing/2014/main" id="{EFD442C3-BEF4-4D5B-8F66-1992A2654C28}"/>
              </a:ext>
            </a:extLst>
          </p:cNvPr>
          <p:cNvPicPr>
            <a:picLocks noChangeAspect="1"/>
          </p:cNvPicPr>
          <p:nvPr userDrawn="1"/>
        </p:nvPicPr>
        <p:blipFill rotWithShape="1">
          <a:blip r:embed="rId8"/>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290060601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Light" panose="020F03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1027723" indent="-177194" algn="l" defTabSz="567019" rtl="0" eaLnBrk="1" latinLnBrk="0" hangingPunct="1">
        <a:lnSpc>
          <a:spcPct val="90000"/>
        </a:lnSpc>
        <a:spcBef>
          <a:spcPts val="310"/>
        </a:spcBef>
        <a:buFont typeface="Calibri Light" panose="020F03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AE50E875-8C4E-4072-8AF2-82E0A047BEA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9" name="Picture 8">
            <a:extLst>
              <a:ext uri="{FF2B5EF4-FFF2-40B4-BE49-F238E27FC236}">
                <a16:creationId xmlns:a16="http://schemas.microsoft.com/office/drawing/2014/main" id="{0512F94C-53C1-4D08-AE46-757DBC5710CF}"/>
              </a:ext>
            </a:extLst>
          </p:cNvPr>
          <p:cNvPicPr>
            <a:picLocks noChangeAspect="1"/>
          </p:cNvPicPr>
          <p:nvPr userDrawn="1"/>
        </p:nvPicPr>
        <p:blipFill rotWithShape="1">
          <a:blip r:embed="rId5">
            <a:biLevel thresh="25000"/>
          </a:blip>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492576640"/>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86E48F1E-58D2-433E-8DD6-7025C2E3710A}"/>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a:extLst>
              <a:ext uri="{FF2B5EF4-FFF2-40B4-BE49-F238E27FC236}">
                <a16:creationId xmlns:a16="http://schemas.microsoft.com/office/drawing/2014/main" id="{A710B2A7-FB73-4E4D-A0CB-815636CD8F3B}"/>
              </a:ext>
            </a:extLst>
          </p:cNvPr>
          <p:cNvSpPr>
            <a:spLocks noEditPoints="1"/>
          </p:cNvSpPr>
          <p:nvPr/>
        </p:nvSpPr>
        <p:spPr bwMode="auto">
          <a:xfrm>
            <a:off x="5840676" y="9823411"/>
            <a:ext cx="1278000" cy="3564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7" name="Wellspect">
            <a:extLst>
              <a:ext uri="{FF2B5EF4-FFF2-40B4-BE49-F238E27FC236}">
                <a16:creationId xmlns:a16="http://schemas.microsoft.com/office/drawing/2014/main" id="{8E9BB80D-1C96-48EB-AB3E-49399442F66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19901357"/>
      </p:ext>
    </p:extLst>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E5009C84-1D95-449A-80C6-A91177C35DF2}"/>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67174" y="9830295"/>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7FED21DD-CC67-4413-AEC7-8F933CA8FE07}"/>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333901809"/>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C348A2E8-D921-4989-B8FD-C82FF465154A}"/>
              </a:ext>
            </a:extLst>
          </p:cNvPr>
          <p:cNvSpPr/>
          <p:nvPr userDrawn="1"/>
        </p:nvSpPr>
        <p:spPr>
          <a:xfrm flipH="1">
            <a:off x="360000" y="972000"/>
            <a:ext cx="6840000" cy="9360000"/>
          </a:xfrm>
          <a:prstGeom prst="round1Rect">
            <a:avLst>
              <a:gd name="adj" fmla="val 539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Wellspect">
            <a:extLst>
              <a:ext uri="{FF2B5EF4-FFF2-40B4-BE49-F238E27FC236}">
                <a16:creationId xmlns:a16="http://schemas.microsoft.com/office/drawing/2014/main" id="{0495D20A-0099-48A7-BEBE-5623454AC29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73574" y="9881561"/>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2515540887"/>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3C81CC9B-E448-4568-BC59-0BE76A8A9465}"/>
              </a:ext>
            </a:extLst>
          </p:cNvPr>
          <p:cNvSpPr/>
          <p:nvPr userDrawn="1"/>
        </p:nvSpPr>
        <p:spPr>
          <a:xfrm flipH="1">
            <a:off x="360000" y="972000"/>
            <a:ext cx="6840000" cy="9360000"/>
          </a:xfrm>
          <a:prstGeom prst="round1Rect">
            <a:avLst>
              <a:gd name="adj" fmla="val 5396"/>
            </a:avLst>
          </a:prstGeom>
          <a:blipFill>
            <a:blip r:embed="rId5">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Wellspect">
            <a:extLst>
              <a:ext uri="{FF2B5EF4-FFF2-40B4-BE49-F238E27FC236}">
                <a16:creationId xmlns:a16="http://schemas.microsoft.com/office/drawing/2014/main" id="{FF5863B6-8137-4436-BD95-8A925402A786}"/>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grpSp>
        <p:nvGrpSpPr>
          <p:cNvPr id="22" name="LoFric Elle">
            <a:extLst>
              <a:ext uri="{FF2B5EF4-FFF2-40B4-BE49-F238E27FC236}">
                <a16:creationId xmlns:a16="http://schemas.microsoft.com/office/drawing/2014/main" id="{15A31792-893F-474B-8DE6-261F4ABE26C8}"/>
              </a:ext>
            </a:extLst>
          </p:cNvPr>
          <p:cNvGrpSpPr>
            <a:grpSpLocks/>
          </p:cNvGrpSpPr>
          <p:nvPr/>
        </p:nvGrpSpPr>
        <p:grpSpPr bwMode="auto">
          <a:xfrm>
            <a:off x="5229974" y="9874360"/>
            <a:ext cx="1890000" cy="338400"/>
            <a:chOff x="3477" y="2095"/>
            <a:chExt cx="725" cy="129"/>
          </a:xfrm>
        </p:grpSpPr>
        <p:sp>
          <p:nvSpPr>
            <p:cNvPr id="23" name="AutoShape 3">
              <a:extLst>
                <a:ext uri="{FF2B5EF4-FFF2-40B4-BE49-F238E27FC236}">
                  <a16:creationId xmlns:a16="http://schemas.microsoft.com/office/drawing/2014/main" id="{E0276B6C-DA72-4483-BE14-E9320E9EA692}"/>
                </a:ext>
              </a:extLst>
            </p:cNvPr>
            <p:cNvSpPr>
              <a:spLocks noChangeAspect="1" noChangeArrowheads="1" noTextEdit="1"/>
            </p:cNvSpPr>
            <p:nvPr/>
          </p:nvSpPr>
          <p:spPr bwMode="auto">
            <a:xfrm>
              <a:off x="3479" y="2096"/>
              <a:ext cx="722" cy="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116" dirty="0"/>
            </a:p>
          </p:txBody>
        </p:sp>
        <p:sp>
          <p:nvSpPr>
            <p:cNvPr id="24" name="Freeform 5">
              <a:extLst>
                <a:ext uri="{FF2B5EF4-FFF2-40B4-BE49-F238E27FC236}">
                  <a16:creationId xmlns:a16="http://schemas.microsoft.com/office/drawing/2014/main" id="{B41C9196-829D-4E4F-88C9-1A1EED072974}"/>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5" name="Freeform 6">
              <a:extLst>
                <a:ext uri="{FF2B5EF4-FFF2-40B4-BE49-F238E27FC236}">
                  <a16:creationId xmlns:a16="http://schemas.microsoft.com/office/drawing/2014/main" id="{CCE3BA81-8F5B-4AEF-9040-16D5853FDC7C}"/>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6" name="Freeform 7">
              <a:extLst>
                <a:ext uri="{FF2B5EF4-FFF2-40B4-BE49-F238E27FC236}">
                  <a16:creationId xmlns:a16="http://schemas.microsoft.com/office/drawing/2014/main" id="{FF0D9846-175D-4A4D-85A9-8F7993176E1A}"/>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7" name="Freeform 8">
              <a:extLst>
                <a:ext uri="{FF2B5EF4-FFF2-40B4-BE49-F238E27FC236}">
                  <a16:creationId xmlns:a16="http://schemas.microsoft.com/office/drawing/2014/main" id="{45F5983D-24CD-4A9E-B47D-89B55E62575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8" name="Freeform 9">
              <a:extLst>
                <a:ext uri="{FF2B5EF4-FFF2-40B4-BE49-F238E27FC236}">
                  <a16:creationId xmlns:a16="http://schemas.microsoft.com/office/drawing/2014/main" id="{E17AB772-0331-434A-ADE5-0AF65FA1DF6B}"/>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9" name="Freeform 10">
              <a:extLst>
                <a:ext uri="{FF2B5EF4-FFF2-40B4-BE49-F238E27FC236}">
                  <a16:creationId xmlns:a16="http://schemas.microsoft.com/office/drawing/2014/main" id="{8328FA0F-1ACA-4DEA-9DF9-EAF52B7D07F6}"/>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57796143"/>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ADCD2491-2577-4751-9470-92E74A27A47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Wellspect">
            <a:extLst>
              <a:ext uri="{FF2B5EF4-FFF2-40B4-BE49-F238E27FC236}">
                <a16:creationId xmlns:a16="http://schemas.microsoft.com/office/drawing/2014/main" id="{4952E575-1CB3-45C4-A6A0-FDE24B970385}"/>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6868" y="9872104"/>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Tree>
    <p:extLst>
      <p:ext uri="{BB962C8B-B14F-4D97-AF65-F5344CB8AC3E}">
        <p14:creationId xmlns:p14="http://schemas.microsoft.com/office/powerpoint/2010/main" val="548663627"/>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Color shape">
            <a:extLst>
              <a:ext uri="{FF2B5EF4-FFF2-40B4-BE49-F238E27FC236}">
                <a16:creationId xmlns:a16="http://schemas.microsoft.com/office/drawing/2014/main" id="{B978D911-413A-4598-B626-6E5537B2C171}"/>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Wellspect">
            <a:extLst>
              <a:ext uri="{FF2B5EF4-FFF2-40B4-BE49-F238E27FC236}">
                <a16:creationId xmlns:a16="http://schemas.microsoft.com/office/drawing/2014/main" id="{74B04842-2D35-411F-A2B6-AE074393AF3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21899" y="986692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1999119233"/>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F83AD336-879B-4330-A339-AF4B4ED1F366}"/>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Wellspect">
            <a:extLst>
              <a:ext uri="{FF2B5EF4-FFF2-40B4-BE49-F238E27FC236}">
                <a16:creationId xmlns:a16="http://schemas.microsoft.com/office/drawing/2014/main" id="{5321A75E-ECD2-4B9A-A087-90F96E0E522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68347" y="9881560"/>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344483567"/>
      </p:ext>
    </p:extLst>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04320EF4-00F2-4C9B-958C-924714899ED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Wellspect">
            <a:extLst>
              <a:ext uri="{FF2B5EF4-FFF2-40B4-BE49-F238E27FC236}">
                <a16:creationId xmlns:a16="http://schemas.microsoft.com/office/drawing/2014/main" id="{5DC0F197-80CE-4CD8-A626-1BB48E916C6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Navina Classic">
            <a:extLst>
              <a:ext uri="{FF2B5EF4-FFF2-40B4-BE49-F238E27FC236}">
                <a16:creationId xmlns:a16="http://schemas.microsoft.com/office/drawing/2014/main" id="{715BB344-79DA-4ABE-84D7-FE2CC5769C2A}"/>
              </a:ext>
            </a:extLst>
          </p:cNvPr>
          <p:cNvGrpSpPr/>
          <p:nvPr userDrawn="1"/>
        </p:nvGrpSpPr>
        <p:grpSpPr>
          <a:xfrm>
            <a:off x="4619548" y="9848611"/>
            <a:ext cx="2430000" cy="331200"/>
            <a:chOff x="4710113" y="-950913"/>
            <a:chExt cx="2430462" cy="331788"/>
          </a:xfrm>
          <a:solidFill>
            <a:schemeClr val="tx1"/>
          </a:solidFill>
        </p:grpSpPr>
        <p:sp>
          <p:nvSpPr>
            <p:cNvPr id="17" name="Freeform 5">
              <a:extLst>
                <a:ext uri="{FF2B5EF4-FFF2-40B4-BE49-F238E27FC236}">
                  <a16:creationId xmlns:a16="http://schemas.microsoft.com/office/drawing/2014/main" id="{312A6190-C58E-4A71-8378-4DAC775E97D5}"/>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6D6DD754-ABF5-4CDE-ADFF-F4CA2C7F47A4}"/>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4037449781"/>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9F1937F6-C27A-47D4-9573-50B2E80E8CD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6"/>
            <a:ext cx="6520220" cy="658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Logo">
            <a:extLst>
              <a:ext uri="{FF2B5EF4-FFF2-40B4-BE49-F238E27FC236}">
                <a16:creationId xmlns:a16="http://schemas.microsoft.com/office/drawing/2014/main" id="{A710B2A7-FB73-4E4D-A0CB-815636CD8F3B}"/>
              </a:ext>
            </a:extLst>
          </p:cNvPr>
          <p:cNvSpPr>
            <a:spLocks noEditPoints="1"/>
          </p:cNvSpPr>
          <p:nvPr/>
        </p:nvSpPr>
        <p:spPr bwMode="auto">
          <a:xfrm>
            <a:off x="5853436" y="9849119"/>
            <a:ext cx="1278000" cy="331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8" name="Wellspect">
            <a:extLst>
              <a:ext uri="{FF2B5EF4-FFF2-40B4-BE49-F238E27FC236}">
                <a16:creationId xmlns:a16="http://schemas.microsoft.com/office/drawing/2014/main" id="{C02813BD-E40C-483D-9B5A-46B1DCE44B9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824678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34" r:id="rId3"/>
    <p:sldLayoutId id="2147483833" r:id="rId4"/>
    <p:sldLayoutId id="2147483766" r:id="rId5"/>
    <p:sldLayoutId id="2147483831" r:id="rId6"/>
    <p:sldLayoutId id="2147483832" r:id="rId7"/>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689F644A-57BD-4767-A759-27BB7FF748B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92284" y="9862851"/>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C82B78B7-D99C-43B9-AECB-465B52722FEF}"/>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80558036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153959D8-E428-4CAB-B665-BFEF1A9A522E}"/>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98684" y="9875907"/>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30A35AAA-0D55-46E6-BCC2-5504ADB95CFC}"/>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442952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Color shape">
            <a:extLst>
              <a:ext uri="{FF2B5EF4-FFF2-40B4-BE49-F238E27FC236}">
                <a16:creationId xmlns:a16="http://schemas.microsoft.com/office/drawing/2014/main" id="{C208B5C3-B0C7-49A3-A2CD-FA8B86BD224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6" name="Group 4">
            <a:extLst>
              <a:ext uri="{FF2B5EF4-FFF2-40B4-BE49-F238E27FC236}">
                <a16:creationId xmlns:a16="http://schemas.microsoft.com/office/drawing/2014/main" id="{FE9882A9-B06A-4F63-BB9D-527537944B49}"/>
              </a:ext>
            </a:extLst>
          </p:cNvPr>
          <p:cNvGrpSpPr>
            <a:grpSpLocks/>
          </p:cNvGrpSpPr>
          <p:nvPr/>
        </p:nvGrpSpPr>
        <p:grpSpPr bwMode="auto">
          <a:xfrm>
            <a:off x="5255084" y="9868707"/>
            <a:ext cx="1890000" cy="338400"/>
            <a:chOff x="3477" y="2095"/>
            <a:chExt cx="725" cy="129"/>
          </a:xfrm>
        </p:grpSpPr>
        <p:sp>
          <p:nvSpPr>
            <p:cNvPr id="7" name="AutoShape 3">
              <a:extLst>
                <a:ext uri="{FF2B5EF4-FFF2-40B4-BE49-F238E27FC236}">
                  <a16:creationId xmlns:a16="http://schemas.microsoft.com/office/drawing/2014/main" id="{38DA5D97-5891-4D80-972E-38C7F4B21FD1}"/>
                </a:ext>
              </a:extLst>
            </p:cNvPr>
            <p:cNvSpPr>
              <a:spLocks noChangeAspect="1" noChangeArrowheads="1" noTextEdit="1"/>
            </p:cNvSpPr>
            <p:nvPr/>
          </p:nvSpPr>
          <p:spPr bwMode="auto">
            <a:xfrm>
              <a:off x="3479" y="2096"/>
              <a:ext cx="722"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8" name="Freeform 5">
              <a:extLst>
                <a:ext uri="{FF2B5EF4-FFF2-40B4-BE49-F238E27FC236}">
                  <a16:creationId xmlns:a16="http://schemas.microsoft.com/office/drawing/2014/main" id="{0AEE7640-E1CB-4DB7-95A2-A8B106364755}"/>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1" name="Freeform 6">
              <a:extLst>
                <a:ext uri="{FF2B5EF4-FFF2-40B4-BE49-F238E27FC236}">
                  <a16:creationId xmlns:a16="http://schemas.microsoft.com/office/drawing/2014/main" id="{AB29E576-21F9-4975-B766-5C9F335ADF9F}"/>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7">
              <a:extLst>
                <a:ext uri="{FF2B5EF4-FFF2-40B4-BE49-F238E27FC236}">
                  <a16:creationId xmlns:a16="http://schemas.microsoft.com/office/drawing/2014/main" id="{98625D53-A40F-4BB4-882E-4FC30E85D027}"/>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3" name="Freeform 8">
              <a:extLst>
                <a:ext uri="{FF2B5EF4-FFF2-40B4-BE49-F238E27FC236}">
                  <a16:creationId xmlns:a16="http://schemas.microsoft.com/office/drawing/2014/main" id="{2DA55325-8ADD-44EB-BA52-B6504290417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5" name="Freeform 9">
              <a:extLst>
                <a:ext uri="{FF2B5EF4-FFF2-40B4-BE49-F238E27FC236}">
                  <a16:creationId xmlns:a16="http://schemas.microsoft.com/office/drawing/2014/main" id="{366A8A00-74C8-4193-9B34-F00A4E8F0A6A}"/>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10">
              <a:extLst>
                <a:ext uri="{FF2B5EF4-FFF2-40B4-BE49-F238E27FC236}">
                  <a16:creationId xmlns:a16="http://schemas.microsoft.com/office/drawing/2014/main" id="{3393B43B-557A-4175-8E45-0BD264623F00}"/>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rgbClr val="6E1E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grpSp>
      <p:sp>
        <p:nvSpPr>
          <p:cNvPr id="14" name="Wellspect">
            <a:extLst>
              <a:ext uri="{FF2B5EF4-FFF2-40B4-BE49-F238E27FC236}">
                <a16:creationId xmlns:a16="http://schemas.microsoft.com/office/drawing/2014/main" id="{E48D5E98-11C4-49E4-9BA5-CC905436F2B4}"/>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82415719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789761F2-6CAB-4087-B0ED-0216FDD4F36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0284" y="9866451"/>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
        <p:nvSpPr>
          <p:cNvPr id="10" name="Wellspect">
            <a:extLst>
              <a:ext uri="{FF2B5EF4-FFF2-40B4-BE49-F238E27FC236}">
                <a16:creationId xmlns:a16="http://schemas.microsoft.com/office/drawing/2014/main" id="{677736C1-09C9-4E26-9F56-49DECC6DD79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9740036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43B1B424-42AB-4C4E-8C54-6569DBB2A0A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9" name="Wellspect">
            <a:extLst>
              <a:ext uri="{FF2B5EF4-FFF2-40B4-BE49-F238E27FC236}">
                <a16:creationId xmlns:a16="http://schemas.microsoft.com/office/drawing/2014/main" id="{656AA288-BB05-4C20-B35E-61F91300BFE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0996065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94E3F5B3-848B-441A-9308-8CC41261D93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77948" y="9862259"/>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accent6">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solidFill>
                  <a:schemeClr val="accent6"/>
                </a:solidFill>
              </a:endParaRPr>
            </a:p>
          </p:txBody>
        </p:sp>
      </p:grpSp>
      <p:sp>
        <p:nvSpPr>
          <p:cNvPr id="11" name="Wellspect">
            <a:extLst>
              <a:ext uri="{FF2B5EF4-FFF2-40B4-BE49-F238E27FC236}">
                <a16:creationId xmlns:a16="http://schemas.microsoft.com/office/drawing/2014/main" id="{A5043B9D-D321-40BC-A505-803265CB6710}"/>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04417538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856EA498-E6A7-4307-9646-45BF7C4E389A}"/>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3" name="Navina Classic">
            <a:extLst>
              <a:ext uri="{FF2B5EF4-FFF2-40B4-BE49-F238E27FC236}">
                <a16:creationId xmlns:a16="http://schemas.microsoft.com/office/drawing/2014/main" id="{9357385C-973E-453D-B7C0-79088BAD9CE0}"/>
              </a:ext>
            </a:extLst>
          </p:cNvPr>
          <p:cNvGrpSpPr/>
          <p:nvPr/>
        </p:nvGrpSpPr>
        <p:grpSpPr>
          <a:xfrm>
            <a:off x="4619548" y="9862259"/>
            <a:ext cx="2430000" cy="331200"/>
            <a:chOff x="4710113" y="-950913"/>
            <a:chExt cx="2430462" cy="331788"/>
          </a:xfrm>
        </p:grpSpPr>
        <p:sp>
          <p:nvSpPr>
            <p:cNvPr id="11" name="Freeform 5">
              <a:extLst>
                <a:ext uri="{FF2B5EF4-FFF2-40B4-BE49-F238E27FC236}">
                  <a16:creationId xmlns:a16="http://schemas.microsoft.com/office/drawing/2014/main" id="{E59D6842-FA9C-4BC4-99B3-062991EF052B}"/>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6">
              <a:extLst>
                <a:ext uri="{FF2B5EF4-FFF2-40B4-BE49-F238E27FC236}">
                  <a16:creationId xmlns:a16="http://schemas.microsoft.com/office/drawing/2014/main" id="{C4F7CDC4-77E7-4CEA-A203-C364AE44D29C}"/>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4" name="Wellspect">
            <a:extLst>
              <a:ext uri="{FF2B5EF4-FFF2-40B4-BE49-F238E27FC236}">
                <a16:creationId xmlns:a16="http://schemas.microsoft.com/office/drawing/2014/main" id="{7F5B6378-C328-4353-B6AD-4789CF5998C9}"/>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5443750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A9D38709-1695-495C-9D3B-C7FF13C2140A}"/>
              </a:ext>
            </a:extLst>
          </p:cNvPr>
          <p:cNvSpPr>
            <a:spLocks noEditPoints="1"/>
          </p:cNvSpPr>
          <p:nvPr/>
        </p:nvSpPr>
        <p:spPr bwMode="auto">
          <a:xfrm>
            <a:off x="1683697" y="4571007"/>
            <a:ext cx="4269548" cy="1294517"/>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1"/>
          </a:solidFill>
          <a:ln>
            <a:noFill/>
          </a:ln>
        </p:spPr>
        <p:txBody>
          <a:bodyPr vert="horz" wrap="square" lIns="56698" tIns="28349" rIns="56698" bIns="2834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116" dirty="0"/>
          </a:p>
        </p:txBody>
      </p:sp>
    </p:spTree>
    <p:extLst>
      <p:ext uri="{BB962C8B-B14F-4D97-AF65-F5344CB8AC3E}">
        <p14:creationId xmlns:p14="http://schemas.microsoft.com/office/powerpoint/2010/main" val="200364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35E-C08D-464F-8A3A-570EC08490B9}"/>
              </a:ext>
            </a:extLst>
          </p:cNvPr>
          <p:cNvSpPr>
            <a:spLocks noGrp="1"/>
          </p:cNvSpPr>
          <p:nvPr>
            <p:ph type="ctrTitle"/>
          </p:nvPr>
        </p:nvSpPr>
        <p:spPr>
          <a:xfrm>
            <a:off x="918455" y="1736543"/>
            <a:ext cx="5985927" cy="1470483"/>
          </a:xfrm>
        </p:spPr>
        <p:txBody>
          <a:bodyPr>
            <a:normAutofit/>
          </a:bodyPr>
          <a:lstStyle/>
          <a:p>
            <a:r>
              <a:rPr lang="en-US" dirty="0"/>
              <a:t>Welcome to the image bank, focusing on children and IC!</a:t>
            </a:r>
            <a:endParaRPr lang="sv-SE" dirty="0"/>
          </a:p>
        </p:txBody>
      </p:sp>
      <p:sp>
        <p:nvSpPr>
          <p:cNvPr id="3" name="Subtitle 2">
            <a:extLst>
              <a:ext uri="{FF2B5EF4-FFF2-40B4-BE49-F238E27FC236}">
                <a16:creationId xmlns:a16="http://schemas.microsoft.com/office/drawing/2014/main" id="{8F34C587-AB49-491B-B6B9-642CA163CD41}"/>
              </a:ext>
            </a:extLst>
          </p:cNvPr>
          <p:cNvSpPr>
            <a:spLocks noGrp="1"/>
          </p:cNvSpPr>
          <p:nvPr>
            <p:ph type="subTitle" idx="1"/>
          </p:nvPr>
        </p:nvSpPr>
        <p:spPr>
          <a:xfrm>
            <a:off x="1050976" y="3495330"/>
            <a:ext cx="5190797" cy="6085992"/>
          </a:xfrm>
        </p:spPr>
        <p:txBody>
          <a:bodyPr>
            <a:noAutofit/>
          </a:bodyPr>
          <a:lstStyle/>
          <a:p>
            <a:pPr algn="l"/>
            <a:r>
              <a:rPr lang="en-US" dirty="0"/>
              <a:t>Here is a collection of images to tailor instructions on how to perform intermittent catheterization to the needs of each individual child. The goal is to help children learn to catheterize themselves – independently.</a:t>
            </a:r>
          </a:p>
          <a:p>
            <a:pPr algn="l"/>
            <a:r>
              <a:rPr lang="en-US" dirty="0"/>
              <a:t>Just pick the picture of the person you think the child can best relate to, then create an instructional presentation using the images needed to illustrate what your patient needs to practice.</a:t>
            </a:r>
          </a:p>
          <a:p>
            <a:pPr algn="l"/>
            <a:r>
              <a:rPr lang="en-US" dirty="0"/>
              <a:t>We hope the images will be of great support when it comes to teaching children to self-catheterize using a </a:t>
            </a:r>
            <a:r>
              <a:rPr lang="en-US" dirty="0" err="1"/>
              <a:t>LoFric</a:t>
            </a:r>
            <a:r>
              <a:rPr lang="en-US" dirty="0"/>
              <a:t> catheter.</a:t>
            </a:r>
          </a:p>
          <a:p>
            <a:pPr algn="l"/>
            <a:endParaRPr lang="sv-SE" dirty="0"/>
          </a:p>
          <a:p>
            <a:pPr algn="l">
              <a:spcAft>
                <a:spcPts val="1800"/>
              </a:spcAft>
            </a:pPr>
            <a:r>
              <a:rPr lang="en-US" sz="1800" b="1" dirty="0"/>
              <a:t>Here's how to create an instruction for children to learn IC:</a:t>
            </a:r>
          </a:p>
          <a:p>
            <a:pPr marL="285750" indent="-285750" algn="l">
              <a:spcAft>
                <a:spcPts val="1800"/>
              </a:spcAft>
              <a:buFont typeface="Arial" panose="020B0604020202020204" pitchFamily="34" charset="0"/>
              <a:buChar char="•"/>
            </a:pPr>
            <a:r>
              <a:rPr lang="en-US" dirty="0"/>
              <a:t>Select the images you want to use in your instruction.</a:t>
            </a:r>
          </a:p>
          <a:p>
            <a:pPr marL="285750" indent="-285750" algn="l">
              <a:spcAft>
                <a:spcPts val="1800"/>
              </a:spcAft>
              <a:buFont typeface="Arial" panose="020B0604020202020204" pitchFamily="34" charset="0"/>
              <a:buChar char="•"/>
            </a:pPr>
            <a:r>
              <a:rPr lang="en-US" dirty="0"/>
              <a:t>Click on the image, and it will open in a new window.</a:t>
            </a:r>
          </a:p>
          <a:p>
            <a:pPr marL="285750" indent="-285750" algn="l">
              <a:spcAft>
                <a:spcPts val="1800"/>
              </a:spcAft>
              <a:buFont typeface="Arial" panose="020B0604020202020204" pitchFamily="34" charset="0"/>
              <a:buChar char="•"/>
            </a:pPr>
            <a:r>
              <a:rPr lang="en-US" dirty="0"/>
              <a:t>Right click to save, or copy the image (so you can </a:t>
            </a:r>
            <a:br>
              <a:rPr lang="en-US" dirty="0"/>
            </a:br>
            <a:r>
              <a:rPr lang="en-US" dirty="0"/>
              <a:t>paste it into your uploaded print template).</a:t>
            </a:r>
          </a:p>
          <a:p>
            <a:pPr marL="285750" indent="-285750" algn="l">
              <a:spcAft>
                <a:spcPts val="1800"/>
              </a:spcAft>
              <a:buFont typeface="Arial" panose="020B0604020202020204" pitchFamily="34" charset="0"/>
              <a:buChar char="•"/>
            </a:pPr>
            <a:r>
              <a:rPr lang="en-US" dirty="0"/>
              <a:t>Alternatively, click on the link and the image </a:t>
            </a:r>
            <a:br>
              <a:rPr lang="en-US" dirty="0"/>
            </a:br>
            <a:r>
              <a:rPr lang="en-US" dirty="0"/>
              <a:t>will be downloaded directly to your computer.</a:t>
            </a:r>
          </a:p>
        </p:txBody>
      </p:sp>
    </p:spTree>
    <p:extLst>
      <p:ext uri="{BB962C8B-B14F-4D97-AF65-F5344CB8AC3E}">
        <p14:creationId xmlns:p14="http://schemas.microsoft.com/office/powerpoint/2010/main" val="41613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885-E32D-41FA-9464-4CAA00A506D8}"/>
              </a:ext>
            </a:extLst>
          </p:cNvPr>
          <p:cNvSpPr>
            <a:spLocks noGrp="1"/>
          </p:cNvSpPr>
          <p:nvPr>
            <p:ph type="title"/>
          </p:nvPr>
        </p:nvSpPr>
        <p:spPr/>
        <p:txBody>
          <a:bodyPr/>
          <a:lstStyle/>
          <a:p>
            <a:r>
              <a:rPr lang="en-US"/>
              <a:t>Choose Layout</a:t>
            </a:r>
          </a:p>
        </p:txBody>
      </p:sp>
      <p:sp>
        <p:nvSpPr>
          <p:cNvPr id="3" name="Text Placeholder 2">
            <a:extLst>
              <a:ext uri="{FF2B5EF4-FFF2-40B4-BE49-F238E27FC236}">
                <a16:creationId xmlns:a16="http://schemas.microsoft.com/office/drawing/2014/main" id="{95899B2D-CA9F-4F60-88D3-4EBF11FA8A09}"/>
              </a:ext>
            </a:extLst>
          </p:cNvPr>
          <p:cNvSpPr>
            <a:spLocks noGrp="1"/>
          </p:cNvSpPr>
          <p:nvPr>
            <p:ph type="body" idx="1"/>
          </p:nvPr>
        </p:nvSpPr>
        <p:spPr>
          <a:xfrm>
            <a:off x="519727" y="2822713"/>
            <a:ext cx="6520220" cy="967409"/>
          </a:xfrm>
        </p:spPr>
        <p:txBody>
          <a:bodyPr/>
          <a:lstStyle/>
          <a:p>
            <a:r>
              <a:rPr lang="en-US"/>
              <a:t>Add slide (New Slide), or change layout for different options</a:t>
            </a:r>
          </a:p>
          <a:p>
            <a:r>
              <a:rPr lang="en-US"/>
              <a:t>Delete this slide</a:t>
            </a:r>
          </a:p>
          <a:p>
            <a:endParaRPr lang="en-US"/>
          </a:p>
        </p:txBody>
      </p:sp>
      <p:pic>
        <p:nvPicPr>
          <p:cNvPr id="6" name="Picture 5">
            <a:extLst>
              <a:ext uri="{FF2B5EF4-FFF2-40B4-BE49-F238E27FC236}">
                <a16:creationId xmlns:a16="http://schemas.microsoft.com/office/drawing/2014/main" id="{C43CF203-3EF8-1EB0-3780-353DD1660CD6}"/>
              </a:ext>
            </a:extLst>
          </p:cNvPr>
          <p:cNvPicPr>
            <a:picLocks noChangeAspect="1"/>
          </p:cNvPicPr>
          <p:nvPr/>
        </p:nvPicPr>
        <p:blipFill rotWithShape="1">
          <a:blip r:embed="rId2"/>
          <a:srcRect r="970"/>
          <a:stretch/>
        </p:blipFill>
        <p:spPr>
          <a:xfrm>
            <a:off x="634029" y="3669360"/>
            <a:ext cx="6230598" cy="3353091"/>
          </a:xfrm>
          <a:prstGeom prst="rect">
            <a:avLst/>
          </a:prstGeom>
        </p:spPr>
      </p:pic>
    </p:spTree>
    <p:extLst>
      <p:ext uri="{BB962C8B-B14F-4D97-AF65-F5344CB8AC3E}">
        <p14:creationId xmlns:p14="http://schemas.microsoft.com/office/powerpoint/2010/main" val="208670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6B11-96B8-8BDB-7F9D-C6D6C806E467}"/>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40F332A1-F393-7BE4-598A-2A25A526A757}"/>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E701025C-E0C2-A505-0618-36AC698079A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74B6238-13BD-A059-A6EB-80E31921BBB9}"/>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6A29027A-D696-9567-865E-B1B108E16347}"/>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4A891238-C9BC-39ED-527A-E43C62F4785C}"/>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AFCE8698-A0F7-467F-BF8E-33A66C913342}"/>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5B0B43C3-6466-C7CC-15E7-F7B4B2C6BFCA}"/>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68AC8337-EE2C-DDD2-0878-2770296592AE}"/>
              </a:ext>
            </a:extLst>
          </p:cNvPr>
          <p:cNvSpPr>
            <a:spLocks noGrp="1"/>
          </p:cNvSpPr>
          <p:nvPr>
            <p:ph type="pic" sz="quarter" idx="20"/>
          </p:nvPr>
        </p:nvSpPr>
        <p:spPr/>
      </p:sp>
      <p:sp>
        <p:nvSpPr>
          <p:cNvPr id="11" name="Picture Placeholder 10">
            <a:extLst>
              <a:ext uri="{FF2B5EF4-FFF2-40B4-BE49-F238E27FC236}">
                <a16:creationId xmlns:a16="http://schemas.microsoft.com/office/drawing/2014/main" id="{DC74A435-5EC3-7E1F-C4DB-AA83A39D8FC0}"/>
              </a:ext>
            </a:extLst>
          </p:cNvPr>
          <p:cNvSpPr>
            <a:spLocks noGrp="1"/>
          </p:cNvSpPr>
          <p:nvPr>
            <p:ph type="pic" sz="quarter" idx="21"/>
          </p:nvPr>
        </p:nvSpPr>
        <p:spPr/>
      </p:sp>
    </p:spTree>
    <p:extLst>
      <p:ext uri="{BB962C8B-B14F-4D97-AF65-F5344CB8AC3E}">
        <p14:creationId xmlns:p14="http://schemas.microsoft.com/office/powerpoint/2010/main" val="132575504"/>
      </p:ext>
    </p:extLst>
  </p:cSld>
  <p:clrMapOvr>
    <a:masterClrMapping/>
  </p:clrMapOvr>
</p:sld>
</file>

<file path=ppt/theme/theme1.xml><?xml version="1.0" encoding="utf-8"?>
<a:theme xmlns:a="http://schemas.openxmlformats.org/drawingml/2006/main" name="Wellspect theme">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theme" id="{134E85BF-01F8-40E9-A4DE-70453B31F158}" vid="{D59E4A9E-3249-42A1-B327-3D74A8E99139}"/>
    </a:ext>
  </a:extLst>
</a:theme>
</file>

<file path=ppt/theme/theme10.xml><?xml version="1.0" encoding="utf-8"?>
<a:theme xmlns:a="http://schemas.openxmlformats.org/drawingml/2006/main" name="Corporate - neg">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576FEB1-1D7C-44EE-A162-2DB9B1885918}"/>
    </a:ext>
  </a:extLst>
</a:theme>
</file>

<file path=ppt/theme/theme11.xml><?xml version="1.0" encoding="utf-8"?>
<a:theme xmlns:a="http://schemas.openxmlformats.org/drawingml/2006/main" name="LoFric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25E7CA9-9D10-494A-959B-19E3302E5DCA}"/>
    </a:ext>
  </a:extLst>
</a:theme>
</file>

<file path=ppt/theme/theme12.xml><?xml version="1.0" encoding="utf-8"?>
<a:theme xmlns:a="http://schemas.openxmlformats.org/drawingml/2006/main" name="LoFric Origo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AAE84FF-9F87-4480-88F7-76A99D195D18}"/>
    </a:ext>
  </a:extLst>
</a:theme>
</file>

<file path=ppt/theme/theme13.xml><?xml version="1.0" encoding="utf-8"?>
<a:theme xmlns:a="http://schemas.openxmlformats.org/drawingml/2006/main" name="LoFric Sens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713BF2A-B2C5-4855-B5A8-D79555A21839}"/>
    </a:ext>
  </a:extLst>
</a:theme>
</file>

<file path=ppt/theme/theme14.xml><?xml version="1.0" encoding="utf-8"?>
<a:theme xmlns:a="http://schemas.openxmlformats.org/drawingml/2006/main" name="LoFric Ell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4945892E-6BDF-40D1-88D8-02F8E258BB45}"/>
    </a:ext>
  </a:extLst>
</a:theme>
</file>

<file path=ppt/theme/theme15.xml><?xml version="1.0" encoding="utf-8"?>
<a:theme xmlns:a="http://schemas.openxmlformats.org/drawingml/2006/main" name="LoFric Hydro-Kit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52CCE8EB-8E9D-45D3-A41A-D544FA6FC3AE}"/>
    </a:ext>
  </a:extLst>
</a:theme>
</file>

<file path=ppt/theme/theme16.xml><?xml version="1.0" encoding="utf-8"?>
<a:theme xmlns:a="http://schemas.openxmlformats.org/drawingml/2006/main" name="Navina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733DFAE7-4FDF-49CE-B64D-44E648F8A3AA}"/>
    </a:ext>
  </a:extLst>
</a:theme>
</file>

<file path=ppt/theme/theme17.xml><?xml version="1.0" encoding="utf-8"?>
<a:theme xmlns:a="http://schemas.openxmlformats.org/drawingml/2006/main" name="Navina Smart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A4355ACD-722A-49C1-952E-5ED8DBB49AE9}"/>
    </a:ext>
  </a:extLst>
</a:theme>
</file>

<file path=ppt/theme/theme18.xml><?xml version="1.0" encoding="utf-8"?>
<a:theme xmlns:a="http://schemas.openxmlformats.org/drawingml/2006/main" name="Navina Classic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724AE6A-FF90-468C-8775-F8FA8E253694}"/>
    </a:ext>
  </a:extLst>
</a:theme>
</file>

<file path=ppt/theme/theme1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oFr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AB43F8A-EE50-4400-B395-C658D06DA21E}"/>
    </a:ext>
  </a:ext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oFric Origo">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FAB6AC2F-FCB8-4E54-A875-E61C43E18A0A}"/>
    </a:ext>
  </a:extLst>
</a:theme>
</file>

<file path=ppt/theme/theme4.xml><?xml version="1.0" encoding="utf-8"?>
<a:theme xmlns:a="http://schemas.openxmlformats.org/drawingml/2006/main" name="LoFric Sens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00FBEE4-2386-404C-BA14-DAB26BB1BDD4}"/>
    </a:ext>
  </a:extLst>
</a:theme>
</file>

<file path=ppt/theme/theme5.xml><?xml version="1.0" encoding="utf-8"?>
<a:theme xmlns:a="http://schemas.openxmlformats.org/drawingml/2006/main" name="LoFric Ell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3747A18-44D3-4A0F-8190-2692F998FE2D}"/>
    </a:ext>
  </a:extLst>
</a:theme>
</file>

<file path=ppt/theme/theme6.xml><?xml version="1.0" encoding="utf-8"?>
<a:theme xmlns:a="http://schemas.openxmlformats.org/drawingml/2006/main" name="LoFric Hydro-Ki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2F47F52-3D91-402D-A810-00851D0E89BE}"/>
    </a:ext>
  </a:extLst>
</a:theme>
</file>

<file path=ppt/theme/theme7.xml><?xml version="1.0" encoding="utf-8"?>
<a:theme xmlns:a="http://schemas.openxmlformats.org/drawingml/2006/main" name="Navina">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F2046B7-AF35-4AF0-BBAA-42120CC66AA8}"/>
    </a:ext>
  </a:extLst>
</a:theme>
</file>

<file path=ppt/theme/theme8.xml><?xml version="1.0" encoding="utf-8"?>
<a:theme xmlns:a="http://schemas.openxmlformats.org/drawingml/2006/main" name="Navina Smar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F23294B-9FA1-450E-AC23-FFBEB8A8051D}"/>
    </a:ext>
  </a:extLst>
</a:theme>
</file>

<file path=ppt/theme/theme9.xml><?xml version="1.0" encoding="utf-8"?>
<a:theme xmlns:a="http://schemas.openxmlformats.org/drawingml/2006/main" name="Navina Class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71DA4B3-91B3-45A5-8699-7B39FD323C64}"/>
    </a:ext>
  </a:extLst>
</a:theme>
</file>

<file path=docProps/app.xml><?xml version="1.0" encoding="utf-8"?>
<Properties xmlns="http://schemas.openxmlformats.org/officeDocument/2006/extended-properties" xmlns:vt="http://schemas.openxmlformats.org/officeDocument/2006/docPropsVTypes">
  <Template>Wellspect theme</Template>
  <TotalTime>0</TotalTime>
  <Words>198</Words>
  <Application>Microsoft Office PowerPoint</Application>
  <PresentationFormat>Custom</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18</vt:i4>
      </vt:variant>
      <vt:variant>
        <vt:lpstr>Slide Titles</vt:lpstr>
      </vt:variant>
      <vt:variant>
        <vt:i4>4</vt:i4>
      </vt:variant>
    </vt:vector>
  </HeadingPairs>
  <TitlesOfParts>
    <vt:vector size="25" baseType="lpstr">
      <vt:lpstr>Arial</vt:lpstr>
      <vt:lpstr>Calibri</vt:lpstr>
      <vt:lpstr>Calibri Light</vt:lpstr>
      <vt:lpstr>Wellspect theme</vt:lpstr>
      <vt:lpstr>LoFric</vt:lpstr>
      <vt:lpstr>LoFric Origo</vt:lpstr>
      <vt:lpstr>LoFric Sense</vt:lpstr>
      <vt:lpstr>LoFric Elle</vt:lpstr>
      <vt:lpstr>LoFric Hydro-Kit</vt:lpstr>
      <vt:lpstr>Navina</vt:lpstr>
      <vt:lpstr>Navina Smart</vt:lpstr>
      <vt:lpstr>Navina Classic</vt:lpstr>
      <vt:lpstr>Corporate - neg</vt:lpstr>
      <vt:lpstr>LoFric - neg</vt:lpstr>
      <vt:lpstr>LoFric Origo - neg</vt:lpstr>
      <vt:lpstr>LoFric Sense - neg</vt:lpstr>
      <vt:lpstr>LoFric Elle - neg</vt:lpstr>
      <vt:lpstr>LoFric Hydro-Kit - neg</vt:lpstr>
      <vt:lpstr>Navina - neg</vt:lpstr>
      <vt:lpstr>Navina Smart - neg</vt:lpstr>
      <vt:lpstr>Navina Classic - neg</vt:lpstr>
      <vt:lpstr>PowerPoint Presentation</vt:lpstr>
      <vt:lpstr>Welcome to the image bank, focusing on children and IC!</vt:lpstr>
      <vt:lpstr>Choose Layout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2023-03-02T09:45:24Z</dcterms:created>
  <dcterms:modified xsi:type="dcterms:W3CDTF">2023-03-02T09:45:31Z</dcterms:modified>
</cp:coreProperties>
</file>