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1" r:id="rId1"/>
    <p:sldMasterId id="2147483669" r:id="rId2"/>
    <p:sldMasterId id="2147483811" r:id="rId3"/>
  </p:sldMasterIdLst>
  <p:notesMasterIdLst>
    <p:notesMasterId r:id="rId28"/>
  </p:notesMasterIdLst>
  <p:sldIdLst>
    <p:sldId id="512" r:id="rId4"/>
    <p:sldId id="525" r:id="rId5"/>
    <p:sldId id="500" r:id="rId6"/>
    <p:sldId id="516" r:id="rId7"/>
    <p:sldId id="481" r:id="rId8"/>
    <p:sldId id="456" r:id="rId9"/>
    <p:sldId id="482" r:id="rId10"/>
    <p:sldId id="519" r:id="rId11"/>
    <p:sldId id="520" r:id="rId12"/>
    <p:sldId id="521" r:id="rId13"/>
    <p:sldId id="514" r:id="rId14"/>
    <p:sldId id="513" r:id="rId15"/>
    <p:sldId id="507" r:id="rId16"/>
    <p:sldId id="522" r:id="rId17"/>
    <p:sldId id="492" r:id="rId18"/>
    <p:sldId id="493" r:id="rId19"/>
    <p:sldId id="517" r:id="rId20"/>
    <p:sldId id="274" r:id="rId21"/>
    <p:sldId id="511" r:id="rId22"/>
    <p:sldId id="506" r:id="rId23"/>
    <p:sldId id="498" r:id="rId24"/>
    <p:sldId id="480" r:id="rId25"/>
    <p:sldId id="489" r:id="rId26"/>
    <p:sldId id="495" r:id="rId2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7" orient="horz" pos="4178" userDrawn="1">
          <p15:clr>
            <a:srgbClr val="A4A3A4"/>
          </p15:clr>
        </p15:guide>
        <p15:guide id="10" orient="horz" pos="3974" userDrawn="1">
          <p15:clr>
            <a:srgbClr val="A4A3A4"/>
          </p15:clr>
        </p15:guide>
        <p15:guide id="11" orient="horz" pos="1071" userDrawn="1">
          <p15:clr>
            <a:srgbClr val="A4A3A4"/>
          </p15:clr>
        </p15:guide>
        <p15:guide id="12" pos="5949" userDrawn="1">
          <p15:clr>
            <a:srgbClr val="A4A3A4"/>
          </p15:clr>
        </p15:guide>
        <p15:guide id="13" pos="7537" userDrawn="1">
          <p15:clr>
            <a:srgbClr val="A4A3A4"/>
          </p15:clr>
        </p15:guide>
        <p15:guide id="14" pos="143" userDrawn="1">
          <p15:clr>
            <a:srgbClr val="A4A3A4"/>
          </p15:clr>
        </p15:guide>
        <p15:guide id="15" orient="horz" pos="1502" userDrawn="1">
          <p15:clr>
            <a:srgbClr val="A4A3A4"/>
          </p15:clr>
        </p15:guide>
        <p15:guide id="16" orient="horz" pos="1752" userDrawn="1">
          <p15:clr>
            <a:srgbClr val="A4A3A4"/>
          </p15:clr>
        </p15:guide>
        <p15:guide id="17" pos="1890" userDrawn="1">
          <p15:clr>
            <a:srgbClr val="A4A3A4"/>
          </p15:clr>
        </p15:guide>
        <p15:guide id="18" pos="3182" userDrawn="1">
          <p15:clr>
            <a:srgbClr val="A4A3A4"/>
          </p15:clr>
        </p15:guide>
        <p15:guide id="19" pos="4520"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CBFFC3A1-60A6-8B1D-A2FF-2B8A8BB3CB39}" name="Olsson, Annika" initials="OA" userId="S::Annika.Olsson@wellspect.com::10ddc8fa-71f3-425e-aaf3-0509d5bd3659"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7" name="Berggren Persson, Asa" initials="BPA" lastIdx="7" clrIdx="6">
    <p:extLst>
      <p:ext uri="{19B8F6BF-5375-455C-9EA6-DF929625EA0E}">
        <p15:presenceInfo xmlns:p15="http://schemas.microsoft.com/office/powerpoint/2012/main" userId="S::Asa.BerggrenPersson@wellspect.com::fc8efaf7-0f34-4e8b-bcd0-41becc820cea" providerId="AD"/>
      </p:ext>
    </p:extLst>
  </p:cmAuthor>
  <p:cmAuthor id="1" name="Olsson, Annika" initials="OA" lastIdx="176" clrIdx="0">
    <p:extLst>
      <p:ext uri="{19B8F6BF-5375-455C-9EA6-DF929625EA0E}">
        <p15:presenceInfo xmlns:p15="http://schemas.microsoft.com/office/powerpoint/2012/main" userId="S::Annika.Olsson@wellspect.com::10ddc8fa-71f3-425e-aaf3-0509d5bd3659" providerId="AD"/>
      </p:ext>
    </p:extLst>
  </p:cmAuthor>
  <p:cmAuthor id="2" name="Youngstrom, Hanna" initials="YH" lastIdx="70" clrIdx="1">
    <p:extLst>
      <p:ext uri="{19B8F6BF-5375-455C-9EA6-DF929625EA0E}">
        <p15:presenceInfo xmlns:p15="http://schemas.microsoft.com/office/powerpoint/2012/main" userId="S-1-5-21-1841724411-1273268600-111957827-83067" providerId="AD"/>
      </p:ext>
    </p:extLst>
  </p:cmAuthor>
  <p:cmAuthor id="3" name="Knutsson, Bjorn" initials="KB" lastIdx="7" clrIdx="2">
    <p:extLst>
      <p:ext uri="{19B8F6BF-5375-455C-9EA6-DF929625EA0E}">
        <p15:presenceInfo xmlns:p15="http://schemas.microsoft.com/office/powerpoint/2012/main" userId="S::Bjorn.Knutsson@wellspect.com::0ca6adb6-2dcd-4df6-91c9-7019a041ef42" providerId="AD"/>
      </p:ext>
    </p:extLst>
  </p:cmAuthor>
  <p:cmAuthor id="4" name="Birgitta Magnusson" initials="BM" lastIdx="25" clrIdx="3">
    <p:extLst>
      <p:ext uri="{19B8F6BF-5375-455C-9EA6-DF929625EA0E}">
        <p15:presenceInfo xmlns:p15="http://schemas.microsoft.com/office/powerpoint/2012/main" userId="1003bffd90fb2b0d" providerId="None"/>
      </p:ext>
    </p:extLst>
  </p:cmAuthor>
  <p:cmAuthor id="5" name="Katarina Gunséus" initials="KG" lastIdx="12" clrIdx="4">
    <p:extLst>
      <p:ext uri="{19B8F6BF-5375-455C-9EA6-DF929625EA0E}">
        <p15:presenceInfo xmlns:p15="http://schemas.microsoft.com/office/powerpoint/2012/main" userId="S-1-5-21-3767723875-3641016550-3046868103-97010" providerId="AD"/>
      </p:ext>
    </p:extLst>
  </p:cmAuthor>
  <p:cmAuthor id="6" name="Karl-Gustav Sandberg" initials="KS" lastIdx="5" clrIdx="5">
    <p:extLst>
      <p:ext uri="{19B8F6BF-5375-455C-9EA6-DF929625EA0E}">
        <p15:presenceInfo xmlns:p15="http://schemas.microsoft.com/office/powerpoint/2012/main" userId="4348964b774a4d0a"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2F2F2"/>
    <a:srgbClr val="01020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647" autoAdjust="0"/>
    <p:restoredTop sz="62718" autoAdjust="0"/>
  </p:normalViewPr>
  <p:slideViewPr>
    <p:cSldViewPr snapToGrid="0">
      <p:cViewPr varScale="1">
        <p:scale>
          <a:sx n="53" d="100"/>
          <a:sy n="53" d="100"/>
        </p:scale>
        <p:origin x="384" y="78"/>
      </p:cViewPr>
      <p:guideLst>
        <p:guide orient="horz" pos="4178"/>
        <p:guide orient="horz" pos="3974"/>
        <p:guide orient="horz" pos="1071"/>
        <p:guide pos="5949"/>
        <p:guide pos="7537"/>
        <p:guide pos="143"/>
        <p:guide orient="horz" pos="1502"/>
        <p:guide orient="horz" pos="1752"/>
        <p:guide pos="1890"/>
        <p:guide pos="3182"/>
        <p:guide pos="4520"/>
      </p:guideLst>
    </p:cSldViewPr>
  </p:slideViewPr>
  <p:notesTextViewPr>
    <p:cViewPr>
      <p:scale>
        <a:sx n="3" d="2"/>
        <a:sy n="3" d="2"/>
      </p:scale>
      <p:origin x="0" y="0"/>
    </p:cViewPr>
  </p:notesTextViewPr>
  <p:sorterViewPr>
    <p:cViewPr varScale="1">
      <p:scale>
        <a:sx n="60" d="100"/>
        <a:sy n="6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 Type="http://schemas.openxmlformats.org/officeDocument/2006/relationships/slideMaster" Target="slideMasters/slideMaster3.xml"/><Relationship Id="rId21" Type="http://schemas.openxmlformats.org/officeDocument/2006/relationships/slide" Target="slides/slide18.xml"/><Relationship Id="rId34" Type="http://schemas.microsoft.com/office/2016/11/relationships/changesInfo" Target="changesInfos/changesInfo1.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theme" Target="theme/theme1.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notesMaster" Target="notesMasters/notesMaster1.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viewProps" Target="viewProp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presProps" Target="presProps.xml"/><Relationship Id="rId35" Type="http://schemas.microsoft.com/office/2018/10/relationships/authors" Target="author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Olsson, Gunilla" userId="2c2aa97a-7b04-49ee-bf6e-760416bee2fb" providerId="ADAL" clId="{81422E9B-99C3-4465-8E86-F89051126EB6}"/>
    <pc:docChg chg="modSld">
      <pc:chgData name="Olsson, Gunilla" userId="2c2aa97a-7b04-49ee-bf6e-760416bee2fb" providerId="ADAL" clId="{81422E9B-99C3-4465-8E86-F89051126EB6}" dt="2023-07-03T13:52:06.162" v="32" actId="20577"/>
      <pc:docMkLst>
        <pc:docMk/>
      </pc:docMkLst>
      <pc:sldChg chg="modSp mod">
        <pc:chgData name="Olsson, Gunilla" userId="2c2aa97a-7b04-49ee-bf6e-760416bee2fb" providerId="ADAL" clId="{81422E9B-99C3-4465-8E86-F89051126EB6}" dt="2023-07-03T13:45:37.623" v="7" actId="20577"/>
        <pc:sldMkLst>
          <pc:docMk/>
          <pc:sldMk cId="1209828919" sldId="481"/>
        </pc:sldMkLst>
        <pc:spChg chg="mod">
          <ac:chgData name="Olsson, Gunilla" userId="2c2aa97a-7b04-49ee-bf6e-760416bee2fb" providerId="ADAL" clId="{81422E9B-99C3-4465-8E86-F89051126EB6}" dt="2023-07-03T13:45:37.623" v="7" actId="20577"/>
          <ac:spMkLst>
            <pc:docMk/>
            <pc:sldMk cId="1209828919" sldId="481"/>
            <ac:spMk id="3" creationId="{F2750DC6-1BBF-B728-0E56-F49FD1F94C8E}"/>
          </ac:spMkLst>
        </pc:spChg>
      </pc:sldChg>
      <pc:sldChg chg="modSp mod">
        <pc:chgData name="Olsson, Gunilla" userId="2c2aa97a-7b04-49ee-bf6e-760416bee2fb" providerId="ADAL" clId="{81422E9B-99C3-4465-8E86-F89051126EB6}" dt="2023-07-03T13:51:33.866" v="31" actId="20577"/>
        <pc:sldMkLst>
          <pc:docMk/>
          <pc:sldMk cId="4266671243" sldId="489"/>
        </pc:sldMkLst>
        <pc:spChg chg="mod">
          <ac:chgData name="Olsson, Gunilla" userId="2c2aa97a-7b04-49ee-bf6e-760416bee2fb" providerId="ADAL" clId="{81422E9B-99C3-4465-8E86-F89051126EB6}" dt="2023-07-03T13:51:33.866" v="31" actId="20577"/>
          <ac:spMkLst>
            <pc:docMk/>
            <pc:sldMk cId="4266671243" sldId="489"/>
            <ac:spMk id="9" creationId="{D5AE1D75-8BF1-E42C-F680-F743B65F34F3}"/>
          </ac:spMkLst>
        </pc:spChg>
      </pc:sldChg>
      <pc:sldChg chg="modSp mod">
        <pc:chgData name="Olsson, Gunilla" userId="2c2aa97a-7b04-49ee-bf6e-760416bee2fb" providerId="ADAL" clId="{81422E9B-99C3-4465-8E86-F89051126EB6}" dt="2023-07-03T13:52:06.162" v="32" actId="20577"/>
        <pc:sldMkLst>
          <pc:docMk/>
          <pc:sldMk cId="1963809187" sldId="495"/>
        </pc:sldMkLst>
        <pc:spChg chg="mod">
          <ac:chgData name="Olsson, Gunilla" userId="2c2aa97a-7b04-49ee-bf6e-760416bee2fb" providerId="ADAL" clId="{81422E9B-99C3-4465-8E86-F89051126EB6}" dt="2023-07-03T13:52:06.162" v="32" actId="20577"/>
          <ac:spMkLst>
            <pc:docMk/>
            <pc:sldMk cId="1963809187" sldId="495"/>
            <ac:spMk id="5" creationId="{4ACC8F0A-DB8B-FC8A-D982-92895789A4C0}"/>
          </ac:spMkLst>
        </pc:spChg>
      </pc:sldChg>
      <pc:sldChg chg="modSp mod">
        <pc:chgData name="Olsson, Gunilla" userId="2c2aa97a-7b04-49ee-bf6e-760416bee2fb" providerId="ADAL" clId="{81422E9B-99C3-4465-8E86-F89051126EB6}" dt="2023-07-03T13:51:13.146" v="29" actId="20577"/>
        <pc:sldMkLst>
          <pc:docMk/>
          <pc:sldMk cId="3690912796" sldId="498"/>
        </pc:sldMkLst>
        <pc:spChg chg="mod">
          <ac:chgData name="Olsson, Gunilla" userId="2c2aa97a-7b04-49ee-bf6e-760416bee2fb" providerId="ADAL" clId="{81422E9B-99C3-4465-8E86-F89051126EB6}" dt="2023-07-03T13:51:13.146" v="29" actId="20577"/>
          <ac:spMkLst>
            <pc:docMk/>
            <pc:sldMk cId="3690912796" sldId="498"/>
            <ac:spMk id="4" creationId="{3FE276EC-48CD-6D97-7D80-6E4F92239A25}"/>
          </ac:spMkLst>
        </pc:spChg>
      </pc:sldChg>
      <pc:sldChg chg="modSp mod">
        <pc:chgData name="Olsson, Gunilla" userId="2c2aa97a-7b04-49ee-bf6e-760416bee2fb" providerId="ADAL" clId="{81422E9B-99C3-4465-8E86-F89051126EB6}" dt="2023-07-03T13:50:46.381" v="25" actId="20577"/>
        <pc:sldMkLst>
          <pc:docMk/>
          <pc:sldMk cId="2818864940" sldId="500"/>
        </pc:sldMkLst>
        <pc:spChg chg="mod">
          <ac:chgData name="Olsson, Gunilla" userId="2c2aa97a-7b04-49ee-bf6e-760416bee2fb" providerId="ADAL" clId="{81422E9B-99C3-4465-8E86-F89051126EB6}" dt="2023-07-03T13:50:46.381" v="25" actId="20577"/>
          <ac:spMkLst>
            <pc:docMk/>
            <pc:sldMk cId="2818864940" sldId="500"/>
            <ac:spMk id="22" creationId="{7A37EED1-4190-611D-D5AD-27C4F23453FF}"/>
          </ac:spMkLst>
        </pc:spChg>
        <pc:spChg chg="mod">
          <ac:chgData name="Olsson, Gunilla" userId="2c2aa97a-7b04-49ee-bf6e-760416bee2fb" providerId="ADAL" clId="{81422E9B-99C3-4465-8E86-F89051126EB6}" dt="2023-07-03T13:45:08.704" v="6" actId="20577"/>
          <ac:spMkLst>
            <pc:docMk/>
            <pc:sldMk cId="2818864940" sldId="500"/>
            <ac:spMk id="26" creationId="{F6733CEC-BF79-F3D9-CB14-44F3555B1914}"/>
          </ac:spMkLst>
        </pc:spChg>
      </pc:sldChg>
      <pc:sldChg chg="modSp mod">
        <pc:chgData name="Olsson, Gunilla" userId="2c2aa97a-7b04-49ee-bf6e-760416bee2fb" providerId="ADAL" clId="{81422E9B-99C3-4465-8E86-F89051126EB6}" dt="2023-07-03T13:51:01.873" v="27" actId="20577"/>
        <pc:sldMkLst>
          <pc:docMk/>
          <pc:sldMk cId="2820850771" sldId="506"/>
        </pc:sldMkLst>
        <pc:spChg chg="mod">
          <ac:chgData name="Olsson, Gunilla" userId="2c2aa97a-7b04-49ee-bf6e-760416bee2fb" providerId="ADAL" clId="{81422E9B-99C3-4465-8E86-F89051126EB6}" dt="2023-07-03T13:51:01.873" v="27" actId="20577"/>
          <ac:spMkLst>
            <pc:docMk/>
            <pc:sldMk cId="2820850771" sldId="506"/>
            <ac:spMk id="7" creationId="{DA93147D-6577-FE0D-1293-37B674A5C406}"/>
          </ac:spMkLst>
        </pc:spChg>
      </pc:sldChg>
      <pc:sldChg chg="modSp mod">
        <pc:chgData name="Olsson, Gunilla" userId="2c2aa97a-7b04-49ee-bf6e-760416bee2fb" providerId="ADAL" clId="{81422E9B-99C3-4465-8E86-F89051126EB6}" dt="2023-07-03T13:48:12.178" v="15" actId="20577"/>
        <pc:sldMkLst>
          <pc:docMk/>
          <pc:sldMk cId="2601423077" sldId="507"/>
        </pc:sldMkLst>
        <pc:spChg chg="mod">
          <ac:chgData name="Olsson, Gunilla" userId="2c2aa97a-7b04-49ee-bf6e-760416bee2fb" providerId="ADAL" clId="{81422E9B-99C3-4465-8E86-F89051126EB6}" dt="2023-07-03T13:48:12.178" v="15" actId="20577"/>
          <ac:spMkLst>
            <pc:docMk/>
            <pc:sldMk cId="2601423077" sldId="507"/>
            <ac:spMk id="11" creationId="{DBD0EF94-9682-B0AB-8EB8-82BE9D0141C9}"/>
          </ac:spMkLst>
        </pc:spChg>
      </pc:sldChg>
      <pc:sldChg chg="modSp mod">
        <pc:chgData name="Olsson, Gunilla" userId="2c2aa97a-7b04-49ee-bf6e-760416bee2fb" providerId="ADAL" clId="{81422E9B-99C3-4465-8E86-F89051126EB6}" dt="2023-07-03T13:47:38.833" v="12" actId="20577"/>
        <pc:sldMkLst>
          <pc:docMk/>
          <pc:sldMk cId="363617964" sldId="513"/>
        </pc:sldMkLst>
        <pc:spChg chg="mod">
          <ac:chgData name="Olsson, Gunilla" userId="2c2aa97a-7b04-49ee-bf6e-760416bee2fb" providerId="ADAL" clId="{81422E9B-99C3-4465-8E86-F89051126EB6}" dt="2023-07-03T13:47:38.833" v="12" actId="20577"/>
          <ac:spMkLst>
            <pc:docMk/>
            <pc:sldMk cId="363617964" sldId="513"/>
            <ac:spMk id="2" creationId="{56CE09BD-2B53-17B6-C74B-63591ABA4FBC}"/>
          </ac:spMkLst>
        </pc:spChg>
      </pc:sldChg>
      <pc:sldChg chg="modSp mod">
        <pc:chgData name="Olsson, Gunilla" userId="2c2aa97a-7b04-49ee-bf6e-760416bee2fb" providerId="ADAL" clId="{81422E9B-99C3-4465-8E86-F89051126EB6}" dt="2023-07-03T13:47:14.974" v="10" actId="20577"/>
        <pc:sldMkLst>
          <pc:docMk/>
          <pc:sldMk cId="3890907600" sldId="514"/>
        </pc:sldMkLst>
        <pc:spChg chg="mod">
          <ac:chgData name="Olsson, Gunilla" userId="2c2aa97a-7b04-49ee-bf6e-760416bee2fb" providerId="ADAL" clId="{81422E9B-99C3-4465-8E86-F89051126EB6}" dt="2023-07-03T13:47:14.974" v="10" actId="20577"/>
          <ac:spMkLst>
            <pc:docMk/>
            <pc:sldMk cId="3890907600" sldId="514"/>
            <ac:spMk id="2" creationId="{2F7445B0-6FDE-11C8-E4EE-7A1D376009D3}"/>
          </ac:spMkLst>
        </pc:spChg>
      </pc:sldChg>
      <pc:sldChg chg="modSp mod">
        <pc:chgData name="Olsson, Gunilla" userId="2c2aa97a-7b04-49ee-bf6e-760416bee2fb" providerId="ADAL" clId="{81422E9B-99C3-4465-8E86-F89051126EB6}" dt="2023-07-03T13:48:33.281" v="17" actId="20577"/>
        <pc:sldMkLst>
          <pc:docMk/>
          <pc:sldMk cId="2619042715" sldId="522"/>
        </pc:sldMkLst>
        <pc:spChg chg="mod">
          <ac:chgData name="Olsson, Gunilla" userId="2c2aa97a-7b04-49ee-bf6e-760416bee2fb" providerId="ADAL" clId="{81422E9B-99C3-4465-8E86-F89051126EB6}" dt="2023-07-03T13:48:33.281" v="17" actId="20577"/>
          <ac:spMkLst>
            <pc:docMk/>
            <pc:sldMk cId="2619042715" sldId="522"/>
            <ac:spMk id="7" creationId="{9CE4CFC3-5583-BD04-851D-76053BD2D718}"/>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Platshållare fö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189D0DD-81A8-480E-886F-2C5E662EB20D}" type="datetimeFigureOut">
              <a:rPr lang="en-US" smtClean="0"/>
              <a:t>10/12/2023</a:t>
            </a:fld>
            <a:endParaRPr lang="en-US"/>
          </a:p>
        </p:txBody>
      </p:sp>
      <p:sp>
        <p:nvSpPr>
          <p:cNvPr id="4" name="Platshållare för bildobjekt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Platshållare för anteckninga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US"/>
          </a:p>
        </p:txBody>
      </p:sp>
      <p:sp>
        <p:nvSpPr>
          <p:cNvPr id="6" name="Platshållare för sidfo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Platshållare för bild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D4018D2-26EA-4626-92F2-1F10E443FD0D}" type="slidenum">
              <a:rPr lang="en-US" smtClean="0"/>
              <a:t>‹#›</a:t>
            </a:fld>
            <a:endParaRPr lang="en-US"/>
          </a:p>
        </p:txBody>
      </p:sp>
    </p:spTree>
    <p:extLst>
      <p:ext uri="{BB962C8B-B14F-4D97-AF65-F5344CB8AC3E}">
        <p14:creationId xmlns:p14="http://schemas.microsoft.com/office/powerpoint/2010/main" val="428135250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sv-SE" dirty="0"/>
          </a:p>
        </p:txBody>
      </p:sp>
      <p:sp>
        <p:nvSpPr>
          <p:cNvPr id="4" name="Slide Number Placeholder 3"/>
          <p:cNvSpPr>
            <a:spLocks noGrp="1"/>
          </p:cNvSpPr>
          <p:nvPr>
            <p:ph type="sldNum" sz="quarter" idx="5"/>
          </p:nvPr>
        </p:nvSpPr>
        <p:spPr/>
        <p:txBody>
          <a:bodyPr/>
          <a:lstStyle/>
          <a:p>
            <a:fld id="{6D4018D2-26EA-4626-92F2-1F10E443FD0D}" type="slidenum">
              <a:rPr lang="en-US" smtClean="0"/>
              <a:t>1</a:t>
            </a:fld>
            <a:endParaRPr lang="en-US"/>
          </a:p>
        </p:txBody>
      </p:sp>
    </p:spTree>
    <p:extLst>
      <p:ext uri="{BB962C8B-B14F-4D97-AF65-F5344CB8AC3E}">
        <p14:creationId xmlns:p14="http://schemas.microsoft.com/office/powerpoint/2010/main" val="323239513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Tusentals barn, kvinnor och män runt om i världen </a:t>
            </a:r>
            <a:r>
              <a:rPr lang="sv-SE" dirty="0" err="1"/>
              <a:t>självkateteriserar</a:t>
            </a:r>
            <a:r>
              <a:rPr lang="sv-SE" dirty="0"/>
              <a:t> sig 4-6 gånger om dagen, varje dag. </a:t>
            </a:r>
          </a:p>
          <a:p>
            <a:pPr marL="0" marR="0" lvl="0" indent="0" algn="l" defTabSz="914400" rtl="0" eaLnBrk="1" fontAlgn="auto" latinLnBrk="0" hangingPunct="1">
              <a:lnSpc>
                <a:spcPct val="100000"/>
              </a:lnSpc>
              <a:spcBef>
                <a:spcPts val="0"/>
              </a:spcBef>
              <a:spcAft>
                <a:spcPts val="0"/>
              </a:spcAft>
              <a:buClrTx/>
              <a:buSzTx/>
              <a:buFontTx/>
              <a:buNone/>
              <a:tabLst/>
              <a:defRPr/>
            </a:pPr>
            <a:r>
              <a:rPr lang="sv-SE" dirty="0"/>
              <a:t>Det kan låta svårt och jobbigt till en början, men efter att de flesta människor har lärt sig RIK tycker de att det är enkel. </a:t>
            </a:r>
          </a:p>
          <a:p>
            <a:pPr marL="0" marR="0" lvl="0" indent="0" algn="l" defTabSz="914400" rtl="0" eaLnBrk="1" fontAlgn="auto" latinLnBrk="0" hangingPunct="1">
              <a:lnSpc>
                <a:spcPct val="100000"/>
              </a:lnSpc>
              <a:spcBef>
                <a:spcPts val="0"/>
              </a:spcBef>
              <a:spcAft>
                <a:spcPts val="0"/>
              </a:spcAft>
              <a:buClrTx/>
              <a:buSzTx/>
              <a:buFontTx/>
              <a:buNone/>
              <a:tabLst/>
              <a:defRPr/>
            </a:pPr>
            <a:r>
              <a:rPr lang="sv-SE" dirty="0"/>
              <a:t>För att ett barn ska lära sig RIK krävs träning. Detta görs genom att bygga upp rutiner och strategier som bygger på den egna förmågan samt självtillit. </a:t>
            </a:r>
          </a:p>
          <a:p>
            <a:pPr marL="0" marR="0" lvl="0" indent="0" algn="l" defTabSz="914400" rtl="0" eaLnBrk="1" fontAlgn="auto" latinLnBrk="0" hangingPunct="1">
              <a:lnSpc>
                <a:spcPct val="100000"/>
              </a:lnSpc>
              <a:spcBef>
                <a:spcPts val="0"/>
              </a:spcBef>
              <a:spcAft>
                <a:spcPts val="0"/>
              </a:spcAft>
              <a:buClrTx/>
              <a:buSzTx/>
              <a:buFontTx/>
              <a:buNone/>
              <a:tabLst/>
              <a:defRPr/>
            </a:pPr>
            <a:r>
              <a:rPr lang="sv-SE" dirty="0"/>
              <a:t>Förutom själva införandet av katetern i urinblåsan ska barnet/ungdomen klara av att hålla koll på RIK-tider, förflyttning, handtvätt, ta fram/plocka undan material och av- och påklädning</a:t>
            </a:r>
          </a:p>
          <a:p>
            <a:r>
              <a:rPr lang="sv-SE" dirty="0"/>
              <a:t>Efter att tränat RIK och blivit van vid tekniken kommer RIK att bli en daglig rutin och det kommer inte att vara något hinder för varken barn eller förälder från att leva ett normalt liv. </a:t>
            </a:r>
          </a:p>
          <a:p>
            <a:r>
              <a:rPr lang="sv-SE" dirty="0"/>
              <a:t>Hitta situationer och tider på dagen som är lämpliga för att genomföra RIK. Detta gör att RIK inte stör skolan, leken eller andra aktiviteter för mycket. </a:t>
            </a:r>
          </a:p>
          <a:p>
            <a:r>
              <a:rPr lang="sv-SE" dirty="0"/>
              <a:t>Barn med ryggmärgsskador kan ha försämrad motorisk funktion och känsel det är därför viktigt att miljön och utrustningen för RIK anpassas efter barnets förutsättningar.</a:t>
            </a:r>
          </a:p>
        </p:txBody>
      </p:sp>
      <p:sp>
        <p:nvSpPr>
          <p:cNvPr id="4" name="Platshållare för bildnummer 3"/>
          <p:cNvSpPr>
            <a:spLocks noGrp="1"/>
          </p:cNvSpPr>
          <p:nvPr>
            <p:ph type="sldNum" sz="quarter" idx="5"/>
          </p:nvPr>
        </p:nvSpPr>
        <p:spPr/>
        <p:txBody>
          <a:bodyPr/>
          <a:lstStyle/>
          <a:p>
            <a:fld id="{6D4018D2-26EA-4626-92F2-1F10E443FD0D}" type="slidenum">
              <a:rPr lang="en-US" smtClean="0"/>
              <a:t>10</a:t>
            </a:fld>
            <a:endParaRPr lang="en-US"/>
          </a:p>
        </p:txBody>
      </p:sp>
    </p:spTree>
    <p:extLst>
      <p:ext uri="{BB962C8B-B14F-4D97-AF65-F5344CB8AC3E}">
        <p14:creationId xmlns:p14="http://schemas.microsoft.com/office/powerpoint/2010/main" val="355127387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6"/>
        <p:cNvGrpSpPr/>
        <p:nvPr/>
      </p:nvGrpSpPr>
      <p:grpSpPr>
        <a:xfrm>
          <a:off x="0" y="0"/>
          <a:ext cx="0" cy="0"/>
          <a:chOff x="0" y="0"/>
          <a:chExt cx="0" cy="0"/>
        </a:xfrm>
      </p:grpSpPr>
      <p:sp>
        <p:nvSpPr>
          <p:cNvPr id="167" name="Google Shape;167;p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solidFill>
                  <a:srgbClr val="000000"/>
                </a:solidFill>
              </a:rPr>
              <a:t>11</a:t>
            </a:fld>
            <a:endParaRPr>
              <a:solidFill>
                <a:srgbClr val="000000"/>
              </a:solidFill>
            </a:endParaRPr>
          </a:p>
        </p:txBody>
      </p:sp>
      <p:sp>
        <p:nvSpPr>
          <p:cNvPr id="168" name="Google Shape;168;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169" name="Google Shape;169;p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80000"/>
              </a:lnSpc>
              <a:spcBef>
                <a:spcPts val="0"/>
              </a:spcBef>
              <a:spcAft>
                <a:spcPts val="0"/>
              </a:spcAft>
              <a:buNone/>
            </a:pPr>
            <a:endParaRPr lang="sv-SE" sz="800" b="0" dirty="0">
              <a:solidFill>
                <a:schemeClr val="dk1"/>
              </a:solidFill>
              <a:latin typeface="Calibri"/>
              <a:ea typeface="Calibri"/>
              <a:cs typeface="Calibri"/>
              <a:sym typeface="Calibri"/>
            </a:endParaRPr>
          </a:p>
          <a:p>
            <a:pPr marL="0" marR="0" lvl="0" indent="0" algn="l" defTabSz="914400" rtl="0" eaLnBrk="1" fontAlgn="auto" latinLnBrk="0" hangingPunct="1">
              <a:lnSpc>
                <a:spcPct val="80000"/>
              </a:lnSpc>
              <a:spcBef>
                <a:spcPts val="0"/>
              </a:spcBef>
              <a:spcAft>
                <a:spcPts val="0"/>
              </a:spcAft>
              <a:buClrTx/>
              <a:buSzTx/>
              <a:buFontTx/>
              <a:buNone/>
              <a:tabLst/>
              <a:defRPr/>
            </a:pPr>
            <a:r>
              <a:rPr lang="sv-SE" sz="1200" dirty="0">
                <a:latin typeface="+mn-lt"/>
                <a:ea typeface="Calibri" panose="020F0502020204030204" pitchFamily="34" charset="0"/>
                <a:cs typeface="Times New Roman" panose="02020603050405020304" pitchFamily="18" charset="0"/>
              </a:rPr>
              <a:t>Studier hos vuxna har visat ett klart samband mellan långa intervaller mellan kateterisering och förekomst av bakterier i urinen. Ökad risk med RIK intervall &gt; 4 timmar och blåsvolymer &gt; 400 ml (mängd är hos vuxna)</a:t>
            </a:r>
          </a:p>
          <a:p>
            <a:pPr marL="0" marR="0" lvl="0" indent="0" algn="l" defTabSz="914400" rtl="0" eaLnBrk="1" fontAlgn="auto" latinLnBrk="0" hangingPunct="1">
              <a:lnSpc>
                <a:spcPct val="80000"/>
              </a:lnSpc>
              <a:spcBef>
                <a:spcPts val="0"/>
              </a:spcBef>
              <a:spcAft>
                <a:spcPts val="0"/>
              </a:spcAft>
              <a:buClrTx/>
              <a:buSzTx/>
              <a:buFontTx/>
              <a:buNone/>
              <a:tabLst/>
              <a:defRPr/>
            </a:pPr>
            <a:r>
              <a:rPr lang="sv-SE" sz="1200" dirty="0">
                <a:latin typeface="+mn-lt"/>
                <a:ea typeface="Calibri" panose="020F0502020204030204" pitchFamily="34" charset="0"/>
                <a:cs typeface="Times New Roman" panose="02020603050405020304" pitchFamily="18" charset="0"/>
              </a:rPr>
              <a:t>Det är viktigt att barnets tömningstider anpassas till barnets liv och rutiner.</a:t>
            </a:r>
          </a:p>
          <a:p>
            <a:pPr marL="0" marR="0" lvl="0" indent="0" algn="l" defTabSz="914400" rtl="0" eaLnBrk="1" fontAlgn="auto" latinLnBrk="0" hangingPunct="1">
              <a:lnSpc>
                <a:spcPct val="80000"/>
              </a:lnSpc>
              <a:spcBef>
                <a:spcPts val="0"/>
              </a:spcBef>
              <a:spcAft>
                <a:spcPts val="0"/>
              </a:spcAft>
              <a:buClrTx/>
              <a:buSzTx/>
              <a:buFontTx/>
              <a:buNone/>
              <a:tabLst/>
              <a:defRPr/>
            </a:pPr>
            <a:r>
              <a:rPr lang="sv-SE" sz="1200" dirty="0">
                <a:effectLst/>
                <a:latin typeface="+mn-lt"/>
                <a:ea typeface="Calibri" panose="020F0502020204030204" pitchFamily="34" charset="0"/>
                <a:cs typeface="Times New Roman" panose="02020603050405020304" pitchFamily="18" charset="0"/>
              </a:rPr>
              <a:t>Om tömningstiderna hänger samman med andra händelser t.ex. frukost, raster, skoldagens slut och sänggående kan det vara lättare att komma ihåg tömningarna. </a:t>
            </a:r>
          </a:p>
          <a:p>
            <a:pPr marL="0" marR="0" lvl="0" indent="0" algn="l" defTabSz="914400" rtl="0" eaLnBrk="1" fontAlgn="auto" latinLnBrk="0" hangingPunct="1">
              <a:lnSpc>
                <a:spcPct val="80000"/>
              </a:lnSpc>
              <a:spcBef>
                <a:spcPts val="0"/>
              </a:spcBef>
              <a:spcAft>
                <a:spcPts val="0"/>
              </a:spcAft>
              <a:buClrTx/>
              <a:buSzTx/>
              <a:buFontTx/>
              <a:buNone/>
              <a:tabLst/>
              <a:defRPr/>
            </a:pPr>
            <a:r>
              <a:rPr lang="sv-SE" sz="1200" dirty="0">
                <a:latin typeface="+mn-lt"/>
                <a:ea typeface="Calibri" panose="020F0502020204030204" pitchFamily="34" charset="0"/>
                <a:cs typeface="Times New Roman" panose="02020603050405020304" pitchFamily="18" charset="0"/>
              </a:rPr>
              <a:t>Försök att komma på knep som underlättar för barnet att själv komma ihåg när det är dags att kateterisera. t.ex. kan en k</a:t>
            </a:r>
            <a:r>
              <a:rPr lang="sv-SE" sz="1200" dirty="0">
                <a:effectLst/>
                <a:latin typeface="+mn-lt"/>
                <a:ea typeface="Calibri" panose="020F0502020204030204" pitchFamily="34" charset="0"/>
                <a:cs typeface="Times New Roman" panose="02020603050405020304" pitchFamily="18" charset="0"/>
              </a:rPr>
              <a:t>locka som låter eller vibrerar och mobiltelefon hjälpa till att stötta minnet.</a:t>
            </a:r>
          </a:p>
          <a:p>
            <a:pPr marL="0" marR="0" lvl="0" indent="0" algn="l" defTabSz="914400" rtl="0" eaLnBrk="1" fontAlgn="auto" latinLnBrk="0" hangingPunct="1">
              <a:lnSpc>
                <a:spcPct val="80000"/>
              </a:lnSpc>
              <a:spcBef>
                <a:spcPts val="0"/>
              </a:spcBef>
              <a:spcAft>
                <a:spcPts val="0"/>
              </a:spcAft>
              <a:buClrTx/>
              <a:buSzTx/>
              <a:buFontTx/>
              <a:buNone/>
              <a:tabLst/>
              <a:defRPr/>
            </a:pPr>
            <a:r>
              <a:rPr lang="sv-SE" sz="1200" dirty="0">
                <a:latin typeface="+mn-lt"/>
              </a:rPr>
              <a:t>Det är bättre att utföra RIK en gång för mycket än en gång för sällan. För skolbarnens del gäller att RIK inte ska göras på rasterna. Det är viktigt ur ett socialt perspektiv att barnen får umgås med sina kamrater på rasten. Då är det även viktigt att komma ut på rasten samtidigt som klasskamraterna för att bli delaktig från början. Det är inte heller lämpligt att förlägga RIK-tider i början av en lektion när genomgången görs. Det är bättre att barnet får gå på toaletten i slutet av lektionen, i god tid innan rasten. Läraren behöver vara informerad om RIK-tiden för att kunna anpassa upplägget av undervisningen.</a:t>
            </a:r>
            <a:endParaRPr lang="sv-SE" sz="1200" dirty="0">
              <a:latin typeface="+mn-l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26542840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6"/>
        <p:cNvGrpSpPr/>
        <p:nvPr/>
      </p:nvGrpSpPr>
      <p:grpSpPr>
        <a:xfrm>
          <a:off x="0" y="0"/>
          <a:ext cx="0" cy="0"/>
          <a:chOff x="0" y="0"/>
          <a:chExt cx="0" cy="0"/>
        </a:xfrm>
      </p:grpSpPr>
      <p:sp>
        <p:nvSpPr>
          <p:cNvPr id="167" name="Google Shape;167;p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solidFill>
                  <a:srgbClr val="000000"/>
                </a:solidFill>
              </a:rPr>
              <a:t>12</a:t>
            </a:fld>
            <a:endParaRPr>
              <a:solidFill>
                <a:srgbClr val="000000"/>
              </a:solidFill>
            </a:endParaRPr>
          </a:p>
        </p:txBody>
      </p:sp>
      <p:sp>
        <p:nvSpPr>
          <p:cNvPr id="168" name="Google Shape;168;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169" name="Google Shape;169;p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80000"/>
              </a:lnSpc>
              <a:spcBef>
                <a:spcPts val="0"/>
              </a:spcBef>
              <a:spcAft>
                <a:spcPts val="0"/>
              </a:spcAft>
              <a:buClrTx/>
              <a:buSzTx/>
              <a:buFontTx/>
              <a:buNone/>
              <a:tabLst/>
              <a:defRPr/>
            </a:pPr>
            <a:r>
              <a:rPr lang="sv-SE" sz="1200" i="0" dirty="0">
                <a:latin typeface="+mn-lt"/>
              </a:rPr>
              <a:t>Platsen var RIK utförs varierar beroende på barnets ålder. På spädbarn utförs RIK oftast i samband med blöjbyte varför skötbordet blir en naturlig plats. När barnet blir äldre och sitter stadigare är det också värdefullt att barnet kommer upp i sittande ställning och att RIK sker på toaletten . </a:t>
            </a:r>
            <a:r>
              <a:rPr lang="sv-SE" sz="1200" i="0" dirty="0" err="1">
                <a:latin typeface="+mn-lt"/>
              </a:rPr>
              <a:t>Ev</a:t>
            </a:r>
            <a:r>
              <a:rPr lang="sv-SE" sz="1200" i="0" dirty="0">
                <a:latin typeface="+mn-lt"/>
              </a:rPr>
              <a:t>, behövs toalettsitsen anpassas så att barnet känner sig tryggt och avslappnat. Här är det viktigt att arbeta i team t.ex. tillsammans med arbetsterapeut. </a:t>
            </a:r>
            <a:r>
              <a:rPr lang="sv-SE" sz="1200" dirty="0">
                <a:effectLst/>
                <a:latin typeface="+mn-lt"/>
                <a:ea typeface="Calibri" panose="020F0502020204030204" pitchFamily="34" charset="0"/>
                <a:cs typeface="Calibri" panose="020F0502020204030204" pitchFamily="34" charset="0"/>
              </a:rPr>
              <a:t>Det är angeläget att sittställningen återkommande utvärderas, inte bara ur trygghets- och RIK-teknisk synpunkt utan även för att se hur effektiv tömningen är, d v s att mäta </a:t>
            </a:r>
            <a:r>
              <a:rPr lang="sv-SE" sz="1200" dirty="0" err="1">
                <a:effectLst/>
                <a:latin typeface="+mn-lt"/>
                <a:ea typeface="Calibri" panose="020F0502020204030204" pitchFamily="34" charset="0"/>
                <a:cs typeface="Calibri" panose="020F0502020204030204" pitchFamily="34" charset="0"/>
              </a:rPr>
              <a:t>residualurin</a:t>
            </a:r>
            <a:r>
              <a:rPr lang="sv-SE" sz="1200" dirty="0">
                <a:effectLst/>
                <a:latin typeface="+mn-lt"/>
                <a:ea typeface="Calibri" panose="020F0502020204030204" pitchFamily="34" charset="0"/>
                <a:cs typeface="Calibri" panose="020F0502020204030204" pitchFamily="34" charset="0"/>
              </a:rPr>
              <a:t> efter tömning. Utvärdering av sittställning </a:t>
            </a:r>
            <a:r>
              <a:rPr lang="sv-SE" sz="1200" i="0" dirty="0">
                <a:latin typeface="+mn-lt"/>
              </a:rPr>
              <a:t>gäller inte bara i hemmiljö utan även på platser där barnet vistas mycket (förskolan och skolan).  </a:t>
            </a:r>
            <a:endParaRPr sz="1200" i="0" dirty="0">
              <a:latin typeface="+mn-lt"/>
            </a:endParaRPr>
          </a:p>
        </p:txBody>
      </p:sp>
    </p:spTree>
    <p:extLst>
      <p:ext uri="{BB962C8B-B14F-4D97-AF65-F5344CB8AC3E}">
        <p14:creationId xmlns:p14="http://schemas.microsoft.com/office/powerpoint/2010/main" val="380908161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80000"/>
              </a:lnSpc>
              <a:spcBef>
                <a:spcPts val="0"/>
              </a:spcBef>
              <a:spcAft>
                <a:spcPts val="0"/>
              </a:spcAft>
              <a:buClrTx/>
              <a:buSzTx/>
              <a:buFontTx/>
              <a:buNone/>
              <a:tabLst/>
              <a:defRPr/>
            </a:pPr>
            <a:r>
              <a:rPr lang="sv-SE" sz="1200" dirty="0">
                <a:latin typeface="+mn-lt"/>
                <a:ea typeface="Calibri"/>
                <a:cs typeface="Calibri"/>
                <a:sym typeface="Calibri"/>
              </a:rPr>
              <a:t>Barn märker direkt när föräldrar känner sig ängsliga och oroliga. Det kan därför vara av värde att först ge föräldrar all den information och tid de behöver för att känna sig trygga inför barnets RIK start för att sedan kunna stötta sitt barn . </a:t>
            </a:r>
          </a:p>
          <a:p>
            <a:pPr marL="0" marR="0" lvl="0" indent="0" algn="l" defTabSz="914400" rtl="0" eaLnBrk="1" fontAlgn="auto" latinLnBrk="0" hangingPunct="1">
              <a:lnSpc>
                <a:spcPct val="80000"/>
              </a:lnSpc>
              <a:spcBef>
                <a:spcPts val="0"/>
              </a:spcBef>
              <a:spcAft>
                <a:spcPts val="0"/>
              </a:spcAft>
              <a:buClrTx/>
              <a:buSzTx/>
              <a:buFontTx/>
              <a:buNone/>
              <a:tabLst/>
              <a:defRPr/>
            </a:pPr>
            <a:r>
              <a:rPr lang="sv-SE" sz="1200" dirty="0">
                <a:latin typeface="+mn-lt"/>
                <a:ea typeface="Calibri"/>
                <a:cs typeface="Calibri"/>
                <a:sym typeface="Calibri"/>
              </a:rPr>
              <a:t>Därefter kan barn och föräldrar tillsammans få information på för barnet en individanpassad nivå. </a:t>
            </a:r>
          </a:p>
          <a:p>
            <a:pPr marL="0" marR="0" lvl="0" indent="0" algn="l" defTabSz="914400" rtl="0" eaLnBrk="1" fontAlgn="auto" latinLnBrk="0" hangingPunct="1">
              <a:lnSpc>
                <a:spcPct val="80000"/>
              </a:lnSpc>
              <a:spcBef>
                <a:spcPts val="0"/>
              </a:spcBef>
              <a:spcAft>
                <a:spcPts val="0"/>
              </a:spcAft>
              <a:buClrTx/>
              <a:buSzTx/>
              <a:buFontTx/>
              <a:buNone/>
              <a:tabLst/>
              <a:defRPr/>
            </a:pPr>
            <a:r>
              <a:rPr lang="sv-SE" sz="1200" dirty="0">
                <a:latin typeface="+mn-lt"/>
                <a:ea typeface="Calibri"/>
                <a:cs typeface="Calibri"/>
                <a:sym typeface="Calibri"/>
              </a:rPr>
              <a:t>Viktigt att barn och föräldrar får förståelse för varför hen behöver starta med RIK- skapa ett förtroende. </a:t>
            </a:r>
          </a:p>
          <a:p>
            <a:endParaRPr lang="sv-SE" dirty="0"/>
          </a:p>
        </p:txBody>
      </p:sp>
      <p:sp>
        <p:nvSpPr>
          <p:cNvPr id="4" name="Platshållare för bildnummer 3"/>
          <p:cNvSpPr>
            <a:spLocks noGrp="1"/>
          </p:cNvSpPr>
          <p:nvPr>
            <p:ph type="sldNum" sz="quarter" idx="5"/>
          </p:nvPr>
        </p:nvSpPr>
        <p:spPr/>
        <p:txBody>
          <a:bodyPr/>
          <a:lstStyle/>
          <a:p>
            <a:fld id="{6D4018D2-26EA-4626-92F2-1F10E443FD0D}" type="slidenum">
              <a:rPr lang="en-US" smtClean="0"/>
              <a:t>13</a:t>
            </a:fld>
            <a:endParaRPr lang="en-US"/>
          </a:p>
        </p:txBody>
      </p:sp>
    </p:spTree>
    <p:extLst>
      <p:ext uri="{BB962C8B-B14F-4D97-AF65-F5344CB8AC3E}">
        <p14:creationId xmlns:p14="http://schemas.microsoft.com/office/powerpoint/2010/main" val="196796552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6"/>
        <p:cNvGrpSpPr/>
        <p:nvPr/>
      </p:nvGrpSpPr>
      <p:grpSpPr>
        <a:xfrm>
          <a:off x="0" y="0"/>
          <a:ext cx="0" cy="0"/>
          <a:chOff x="0" y="0"/>
          <a:chExt cx="0" cy="0"/>
        </a:xfrm>
      </p:grpSpPr>
      <p:sp>
        <p:nvSpPr>
          <p:cNvPr id="167" name="Google Shape;167;p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solidFill>
                  <a:srgbClr val="000000"/>
                </a:solidFill>
              </a:rPr>
              <a:t>14</a:t>
            </a:fld>
            <a:endParaRPr>
              <a:solidFill>
                <a:srgbClr val="000000"/>
              </a:solidFill>
            </a:endParaRPr>
          </a:p>
        </p:txBody>
      </p:sp>
      <p:sp>
        <p:nvSpPr>
          <p:cNvPr id="168" name="Google Shape;168;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169" name="Google Shape;169;p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80000"/>
              </a:lnSpc>
              <a:spcBef>
                <a:spcPts val="0"/>
              </a:spcBef>
              <a:spcAft>
                <a:spcPts val="0"/>
              </a:spcAft>
              <a:buNone/>
            </a:pPr>
            <a:r>
              <a:rPr lang="sv-SE" sz="1200" dirty="0"/>
              <a:t>Även om barnet i denna ålder vanligtvis inte är kontinent  är det viktigt att barnet tömmer urinblåsan helt för att undvika infektioner och njurskador. </a:t>
            </a:r>
          </a:p>
          <a:p>
            <a:pPr marL="0" lvl="0" indent="0" algn="l" rtl="0">
              <a:lnSpc>
                <a:spcPct val="80000"/>
              </a:lnSpc>
              <a:spcBef>
                <a:spcPts val="0"/>
              </a:spcBef>
              <a:spcAft>
                <a:spcPts val="0"/>
              </a:spcAft>
              <a:buNone/>
            </a:pPr>
            <a:r>
              <a:rPr lang="sv-SE" sz="1200" dirty="0"/>
              <a:t>Om du lägger en kudde under ditt barns rygg kommer du att ge hens kropp en vinkel som gör det lättare att se till att blåsan är helt tömd. Du kan också trycka lätt med handen över blygdbenet när urinen har slutat rinna innan du drar ut katetern.</a:t>
            </a:r>
          </a:p>
          <a:p>
            <a:pPr marL="0" lvl="0" indent="0" algn="l" rtl="0">
              <a:lnSpc>
                <a:spcPct val="80000"/>
              </a:lnSpc>
              <a:spcBef>
                <a:spcPts val="0"/>
              </a:spcBef>
              <a:spcAft>
                <a:spcPts val="0"/>
              </a:spcAft>
              <a:buNone/>
            </a:pPr>
            <a:r>
              <a:rPr lang="sv-SE" sz="1200" dirty="0"/>
              <a:t>Det är bra om barnet kommer upp i sittande ställning i samband med RIK så fort barnet sitter stadigt på pottan eller toalettstolen. </a:t>
            </a:r>
          </a:p>
          <a:p>
            <a:pPr marL="0" lvl="0" indent="0" algn="l" rtl="0">
              <a:lnSpc>
                <a:spcPct val="80000"/>
              </a:lnSpc>
              <a:spcBef>
                <a:spcPts val="0"/>
              </a:spcBef>
              <a:spcAft>
                <a:spcPts val="0"/>
              </a:spcAft>
              <a:buNone/>
            </a:pPr>
            <a:r>
              <a:rPr lang="sv-SE" sz="1200" dirty="0"/>
              <a:t>Låt barnet vara delaktigt, vid cirka 1 års ålder eller då barnet visar intresse för någon del av behandlingen, t.ex. att ta fram katetern och öppna kateterförpackningen. </a:t>
            </a:r>
          </a:p>
          <a:p>
            <a:pPr marL="0" lvl="0" indent="0" algn="l" rtl="0">
              <a:lnSpc>
                <a:spcPct val="80000"/>
              </a:lnSpc>
              <a:spcBef>
                <a:spcPts val="0"/>
              </a:spcBef>
              <a:spcAft>
                <a:spcPts val="0"/>
              </a:spcAft>
              <a:buNone/>
            </a:pPr>
            <a:endParaRPr lang="sv-SE" sz="1200" b="0" dirty="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65301048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200" dirty="0"/>
              <a:t>Att lära barnet att kissa med hjälp av en kateter är en process. Träna alltid barnet på hens villkor. </a:t>
            </a:r>
          </a:p>
          <a:p>
            <a:r>
              <a:rPr lang="sv-SE" dirty="0"/>
              <a:t>Barn i denna ålder är ofta motoriskt aktiva och har en stark egen vilja vilket kan försvåra RIK start i denna åldern. För barn som redan tidigare startat RIK-behandling är detta sällan ett problem. </a:t>
            </a:r>
          </a:p>
          <a:p>
            <a:pPr marL="0" marR="0" lvl="0" indent="0" algn="l" defTabSz="914400" rtl="0" eaLnBrk="1" fontAlgn="auto" latinLnBrk="0" hangingPunct="1">
              <a:lnSpc>
                <a:spcPct val="100000"/>
              </a:lnSpc>
              <a:spcBef>
                <a:spcPts val="0"/>
              </a:spcBef>
              <a:spcAft>
                <a:spcPts val="0"/>
              </a:spcAft>
              <a:buClrTx/>
              <a:buSzTx/>
              <a:buFontTx/>
              <a:buNone/>
              <a:tabLst/>
              <a:defRPr/>
            </a:pPr>
            <a:r>
              <a:rPr lang="sv-SE" sz="1200" dirty="0"/>
              <a:t>Det är värdefullt att låta barnet delta och lära sig hur man kateteriserar så tidigt som möjligt. </a:t>
            </a:r>
            <a:endParaRPr lang="sv-SE" sz="1200" dirty="0">
              <a:latin typeface="+mn-lt"/>
              <a:ea typeface="Calibri"/>
              <a:cs typeface="Calibri"/>
              <a:sym typeface="Calibri"/>
            </a:endParaRPr>
          </a:p>
          <a:p>
            <a:r>
              <a:rPr lang="sv-SE" dirty="0"/>
              <a:t>Träningen av själv-RIK anpassas individuellt och med lämpliga delmål allt utifrån barnets kognitiva förmåga och handmotoriska funktion. </a:t>
            </a:r>
          </a:p>
          <a:p>
            <a:r>
              <a:rPr lang="sv-SE" dirty="0"/>
              <a:t> </a:t>
            </a:r>
          </a:p>
        </p:txBody>
      </p:sp>
      <p:sp>
        <p:nvSpPr>
          <p:cNvPr id="4" name="Platshållare för bildnummer 3"/>
          <p:cNvSpPr>
            <a:spLocks noGrp="1"/>
          </p:cNvSpPr>
          <p:nvPr>
            <p:ph type="sldNum" sz="quarter" idx="5"/>
          </p:nvPr>
        </p:nvSpPr>
        <p:spPr/>
        <p:txBody>
          <a:bodyPr/>
          <a:lstStyle/>
          <a:p>
            <a:fld id="{6D4018D2-26EA-4626-92F2-1F10E443FD0D}" type="slidenum">
              <a:rPr lang="en-US" smtClean="0"/>
              <a:t>15</a:t>
            </a:fld>
            <a:endParaRPr lang="en-US"/>
          </a:p>
        </p:txBody>
      </p:sp>
    </p:spTree>
    <p:extLst>
      <p:ext uri="{BB962C8B-B14F-4D97-AF65-F5344CB8AC3E}">
        <p14:creationId xmlns:p14="http://schemas.microsoft.com/office/powerpoint/2010/main" val="78518207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200" dirty="0">
                <a:effectLst/>
                <a:latin typeface="+mn-lt"/>
                <a:ea typeface="Calibri" panose="020F0502020204030204" pitchFamily="34" charset="0"/>
                <a:cs typeface="Times New Roman" panose="02020603050405020304" pitchFamily="18" charset="0"/>
              </a:rPr>
              <a:t>Undervisningsmaterialet måste anpassas efter ålder och intellektuell utveckling.</a:t>
            </a:r>
          </a:p>
          <a:p>
            <a:pPr marL="0" marR="0" lvl="0" indent="0" algn="l" defTabSz="914400" rtl="0" eaLnBrk="1" fontAlgn="auto" latinLnBrk="0" hangingPunct="1">
              <a:lnSpc>
                <a:spcPct val="100000"/>
              </a:lnSpc>
              <a:spcBef>
                <a:spcPts val="0"/>
              </a:spcBef>
              <a:spcAft>
                <a:spcPts val="0"/>
              </a:spcAft>
              <a:buClrTx/>
              <a:buSzTx/>
              <a:buFontTx/>
              <a:buNone/>
              <a:tabLst/>
              <a:defRPr/>
            </a:pPr>
            <a:r>
              <a:rPr lang="sv-SE" sz="1200" dirty="0">
                <a:effectLst/>
                <a:latin typeface="+mn-lt"/>
                <a:ea typeface="Calibri" panose="020F0502020204030204" pitchFamily="34" charset="0"/>
                <a:cs typeface="Times New Roman" panose="02020603050405020304" pitchFamily="18" charset="0"/>
              </a:rPr>
              <a:t>Konkreta och enkla bilder underlättar för barn med perceptionsstörningar. </a:t>
            </a:r>
          </a:p>
          <a:p>
            <a:pPr marL="0" marR="0" lvl="0" indent="0" algn="l" defTabSz="914400" rtl="0" eaLnBrk="1" fontAlgn="auto" latinLnBrk="0" hangingPunct="1">
              <a:lnSpc>
                <a:spcPct val="100000"/>
              </a:lnSpc>
              <a:spcBef>
                <a:spcPts val="0"/>
              </a:spcBef>
              <a:spcAft>
                <a:spcPts val="0"/>
              </a:spcAft>
              <a:buClrTx/>
              <a:buSzTx/>
              <a:buFontTx/>
              <a:buNone/>
              <a:tabLst/>
              <a:defRPr/>
            </a:pPr>
            <a:r>
              <a:rPr lang="sv-SE" sz="1200" dirty="0">
                <a:effectLst/>
                <a:latin typeface="+mn-lt"/>
                <a:ea typeface="Calibri" panose="020F0502020204030204" pitchFamily="34" charset="0"/>
                <a:cs typeface="Times New Roman" panose="02020603050405020304" pitchFamily="18" charset="0"/>
              </a:rPr>
              <a:t>Naturtrogna dockor finns i olika material, gärna som man kan öppna och därmed demonstrera vad man talar om. </a:t>
            </a:r>
          </a:p>
          <a:p>
            <a:pPr marL="0" marR="0" lvl="0" indent="0" algn="l" defTabSz="914400" rtl="0" eaLnBrk="1" fontAlgn="auto" latinLnBrk="0" hangingPunct="1">
              <a:lnSpc>
                <a:spcPct val="100000"/>
              </a:lnSpc>
              <a:spcBef>
                <a:spcPts val="0"/>
              </a:spcBef>
              <a:spcAft>
                <a:spcPts val="0"/>
              </a:spcAft>
              <a:buClrTx/>
              <a:buSzTx/>
              <a:buFontTx/>
              <a:buNone/>
              <a:tabLst/>
              <a:defRPr/>
            </a:pPr>
            <a:r>
              <a:rPr lang="sv-SE" sz="1200" dirty="0">
                <a:effectLst/>
                <a:latin typeface="+mn-lt"/>
                <a:ea typeface="Calibri" panose="020F0502020204030204" pitchFamily="34" charset="0"/>
                <a:cs typeface="Times New Roman" panose="02020603050405020304" pitchFamily="18" charset="0"/>
              </a:rPr>
              <a:t>En spegel  som placeras så att barn med nedsatt sensibilitet ser sin kropp och samtidigt kan känna på den ökar barnets kroppsuppfattning. </a:t>
            </a:r>
          </a:p>
          <a:p>
            <a:pPr marL="0" marR="0" lvl="0" indent="0" algn="l" defTabSz="914400" rtl="0" eaLnBrk="1" fontAlgn="auto" latinLnBrk="0" hangingPunct="1">
              <a:lnSpc>
                <a:spcPct val="100000"/>
              </a:lnSpc>
              <a:spcBef>
                <a:spcPts val="0"/>
              </a:spcBef>
              <a:spcAft>
                <a:spcPts val="0"/>
              </a:spcAft>
              <a:buClrTx/>
              <a:buSzTx/>
              <a:buFontTx/>
              <a:buNone/>
              <a:tabLst/>
              <a:defRPr/>
            </a:pPr>
            <a:r>
              <a:rPr lang="sv-SE" sz="1200" dirty="0">
                <a:latin typeface="+mn-lt"/>
              </a:rPr>
              <a:t>I den här åldern är det viktigt att motivera barnet att träna på att själv genomföra hela kateteriseringen steg för steg. Detta innebär att, komma ihåg tömningstiderna, ta fram material, tvätta händerna, ta av kläderna, gå till toaletten, förbereda katetern, föra in katetern och töm urinblåsan, ta bort och slänga katetern, klä på kläderna och tvätta sina händer.</a:t>
            </a:r>
            <a:endParaRPr lang="sv-SE" sz="1200" i="1" dirty="0">
              <a:latin typeface="+mn-lt"/>
            </a:endParaRPr>
          </a:p>
          <a:p>
            <a:pPr marL="0" marR="0" lvl="0" indent="0" algn="l" defTabSz="914400" rtl="0" eaLnBrk="1" fontAlgn="auto" latinLnBrk="0" hangingPunct="1">
              <a:lnSpc>
                <a:spcPct val="80000"/>
              </a:lnSpc>
              <a:spcBef>
                <a:spcPts val="0"/>
              </a:spcBef>
              <a:spcAft>
                <a:spcPts val="0"/>
              </a:spcAft>
              <a:buClrTx/>
              <a:buSzTx/>
              <a:buFontTx/>
              <a:buNone/>
              <a:tabLst/>
              <a:defRPr/>
            </a:pPr>
            <a:r>
              <a:rPr lang="sv-SE" sz="1200" dirty="0"/>
              <a:t>Påverkan på kognitiv mognad och svårigheter med finmotoriken kan orsaka svårigheter, vilket kan innebära att barnet inte kommer att kunna hantera kateteriseringsprocessen så tidigt eller så självständigt som annars skulle vara fallet.</a:t>
            </a:r>
          </a:p>
          <a:p>
            <a:endParaRPr lang="sv-SE" dirty="0"/>
          </a:p>
          <a:p>
            <a:endParaRPr lang="sv-SE" dirty="0"/>
          </a:p>
        </p:txBody>
      </p:sp>
      <p:sp>
        <p:nvSpPr>
          <p:cNvPr id="4" name="Platshållare för bildnummer 3"/>
          <p:cNvSpPr>
            <a:spLocks noGrp="1"/>
          </p:cNvSpPr>
          <p:nvPr>
            <p:ph type="sldNum" sz="quarter" idx="5"/>
          </p:nvPr>
        </p:nvSpPr>
        <p:spPr/>
        <p:txBody>
          <a:bodyPr/>
          <a:lstStyle/>
          <a:p>
            <a:fld id="{6D4018D2-26EA-4626-92F2-1F10E443FD0D}" type="slidenum">
              <a:rPr lang="en-US" smtClean="0"/>
              <a:t>16</a:t>
            </a:fld>
            <a:endParaRPr lang="en-US"/>
          </a:p>
        </p:txBody>
      </p:sp>
    </p:spTree>
    <p:extLst>
      <p:ext uri="{BB962C8B-B14F-4D97-AF65-F5344CB8AC3E}">
        <p14:creationId xmlns:p14="http://schemas.microsoft.com/office/powerpoint/2010/main" val="103082138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200" dirty="0">
                <a:effectLst/>
                <a:latin typeface="+mn-lt"/>
                <a:ea typeface="Calibri" panose="020F0502020204030204" pitchFamily="34" charset="0"/>
                <a:cs typeface="Times New Roman" panose="02020603050405020304" pitchFamily="18" charset="0"/>
              </a:rPr>
              <a:t>Det är av stor vikt att </a:t>
            </a:r>
            <a:r>
              <a:rPr lang="sv-SE" sz="1200" dirty="0" err="1">
                <a:effectLst/>
                <a:latin typeface="+mn-lt"/>
                <a:ea typeface="Calibri" panose="020F0502020204030204" pitchFamily="34" charset="0"/>
                <a:cs typeface="Times New Roman" panose="02020603050405020304" pitchFamily="18" charset="0"/>
              </a:rPr>
              <a:t>uroterapeuten</a:t>
            </a:r>
            <a:r>
              <a:rPr lang="sv-SE" sz="1200" dirty="0">
                <a:effectLst/>
                <a:latin typeface="+mn-lt"/>
                <a:ea typeface="Calibri" panose="020F0502020204030204" pitchFamily="34" charset="0"/>
                <a:cs typeface="Times New Roman" panose="02020603050405020304" pitchFamily="18" charset="0"/>
              </a:rPr>
              <a:t>/sjuksköterskan skapar en tillitsfull och trygg relation med barn och familj.</a:t>
            </a:r>
          </a:p>
          <a:p>
            <a:pPr marL="0" marR="0" lvl="0" indent="0" algn="l" defTabSz="914400" rtl="0" eaLnBrk="1" fontAlgn="auto" latinLnBrk="0" hangingPunct="1">
              <a:lnSpc>
                <a:spcPct val="100000"/>
              </a:lnSpc>
              <a:spcBef>
                <a:spcPts val="0"/>
              </a:spcBef>
              <a:spcAft>
                <a:spcPts val="0"/>
              </a:spcAft>
              <a:buClrTx/>
              <a:buSzTx/>
              <a:buFontTx/>
              <a:buNone/>
              <a:tabLst/>
              <a:defRPr/>
            </a:pPr>
            <a:r>
              <a:rPr lang="sv-SE" sz="1200" dirty="0">
                <a:effectLst/>
                <a:latin typeface="+mn-lt"/>
                <a:ea typeface="Calibri" panose="020F0502020204030204" pitchFamily="34" charset="0"/>
                <a:cs typeface="Times New Roman" panose="02020603050405020304" pitchFamily="18" charset="0"/>
              </a:rPr>
              <a:t>Låt barnet få berätta med egna bilder genom att rita eller måla hur blåsa och njurar fungerar.</a:t>
            </a:r>
          </a:p>
          <a:p>
            <a:pPr marL="0" marR="0" lvl="0" indent="0" algn="l" defTabSz="914400" rtl="0" eaLnBrk="1" fontAlgn="auto" latinLnBrk="0" hangingPunct="1">
              <a:lnSpc>
                <a:spcPct val="100000"/>
              </a:lnSpc>
              <a:spcBef>
                <a:spcPts val="0"/>
              </a:spcBef>
              <a:spcAft>
                <a:spcPts val="0"/>
              </a:spcAft>
              <a:buClrTx/>
              <a:buSzTx/>
              <a:buFontTx/>
              <a:buNone/>
              <a:tabLst/>
              <a:defRPr/>
            </a:pPr>
            <a:r>
              <a:rPr lang="sv-SE" sz="1200" dirty="0" err="1">
                <a:effectLst/>
                <a:latin typeface="+mn-lt"/>
                <a:ea typeface="Calibri" panose="020F0502020204030204" pitchFamily="34" charset="0"/>
                <a:cs typeface="Times New Roman" panose="02020603050405020304" pitchFamily="18" charset="0"/>
              </a:rPr>
              <a:t>Uroterapeutens</a:t>
            </a:r>
            <a:r>
              <a:rPr lang="sv-SE" sz="1200" dirty="0">
                <a:effectLst/>
                <a:latin typeface="+mn-lt"/>
                <a:ea typeface="Calibri" panose="020F0502020204030204" pitchFamily="34" charset="0"/>
                <a:cs typeface="Times New Roman" panose="02020603050405020304" pitchFamily="18" charset="0"/>
              </a:rPr>
              <a:t> roll är att lära ut RIK teknik till föräldrar och barn.</a:t>
            </a:r>
          </a:p>
          <a:p>
            <a:pPr marL="0" marR="0" lvl="0" indent="0" algn="l" defTabSz="914400" rtl="0" eaLnBrk="1" fontAlgn="auto" latinLnBrk="0" hangingPunct="1">
              <a:lnSpc>
                <a:spcPct val="100000"/>
              </a:lnSpc>
              <a:spcBef>
                <a:spcPts val="0"/>
              </a:spcBef>
              <a:spcAft>
                <a:spcPts val="0"/>
              </a:spcAft>
              <a:buClrTx/>
              <a:buSzTx/>
              <a:buFontTx/>
              <a:buNone/>
              <a:tabLst/>
              <a:defRPr/>
            </a:pPr>
            <a:r>
              <a:rPr lang="sv-SE" dirty="0">
                <a:latin typeface="+mn-lt"/>
                <a:ea typeface="Calibri" panose="020F0502020204030204" pitchFamily="34" charset="0"/>
                <a:cs typeface="Times New Roman" panose="02020603050405020304" pitchFamily="18" charset="0"/>
              </a:rPr>
              <a:t>P</a:t>
            </a:r>
            <a:r>
              <a:rPr lang="sv-SE" sz="1200" dirty="0">
                <a:effectLst/>
                <a:latin typeface="+mn-lt"/>
                <a:ea typeface="Calibri" panose="020F0502020204030204" pitchFamily="34" charset="0"/>
                <a:cs typeface="Times New Roman" panose="02020603050405020304" pitchFamily="18" charset="0"/>
              </a:rPr>
              <a:t>å dagis, förskola och skola är det oftast föräldrarnas uppgift att lära ut RIK och vid behov kan </a:t>
            </a:r>
            <a:r>
              <a:rPr lang="sv-SE" sz="1200" dirty="0" err="1">
                <a:effectLst/>
                <a:latin typeface="+mn-lt"/>
                <a:ea typeface="Calibri" panose="020F0502020204030204" pitchFamily="34" charset="0"/>
                <a:cs typeface="Times New Roman" panose="02020603050405020304" pitchFamily="18" charset="0"/>
              </a:rPr>
              <a:t>uroterapeut</a:t>
            </a:r>
            <a:r>
              <a:rPr lang="sv-SE" sz="1200" dirty="0">
                <a:effectLst/>
                <a:latin typeface="+mn-lt"/>
                <a:ea typeface="Calibri" panose="020F0502020204030204" pitchFamily="34" charset="0"/>
                <a:cs typeface="Times New Roman" panose="02020603050405020304" pitchFamily="18" charset="0"/>
              </a:rPr>
              <a:t> medverka. </a:t>
            </a:r>
          </a:p>
          <a:p>
            <a:pPr marL="0" marR="0" lvl="0" indent="0" algn="l" defTabSz="914400" rtl="0" eaLnBrk="1" fontAlgn="auto" latinLnBrk="0" hangingPunct="1">
              <a:lnSpc>
                <a:spcPct val="100000"/>
              </a:lnSpc>
              <a:spcBef>
                <a:spcPts val="0"/>
              </a:spcBef>
              <a:spcAft>
                <a:spcPts val="0"/>
              </a:spcAft>
              <a:buClrTx/>
              <a:buSzTx/>
              <a:buFontTx/>
              <a:buNone/>
              <a:tabLst/>
              <a:defRPr/>
            </a:pPr>
            <a:r>
              <a:rPr lang="sv-SE" dirty="0">
                <a:latin typeface="+mn-lt"/>
              </a:rPr>
              <a:t>Det viktigaste i den här åldern är att motivera barnet att själv klara av så mycket som möjligt av kateteriseringsprocessen. Detta innebär att klä av och på, komma ihåg tiden, gå till toaletten, förbereda katetern, tvätta händerna, föra in katetern, se till att blåsan är tom, ta bort och slänga katetern, klä på sig , tvätta sina händer.</a:t>
            </a:r>
          </a:p>
          <a:p>
            <a:pPr marL="0" marR="0" lvl="0" indent="0" algn="l" defTabSz="914400" rtl="0" eaLnBrk="1" fontAlgn="auto" latinLnBrk="0" hangingPunct="1">
              <a:lnSpc>
                <a:spcPct val="100000"/>
              </a:lnSpc>
              <a:spcBef>
                <a:spcPts val="0"/>
              </a:spcBef>
              <a:spcAft>
                <a:spcPts val="0"/>
              </a:spcAft>
              <a:buClrTx/>
              <a:buSzTx/>
              <a:buFontTx/>
              <a:buNone/>
              <a:tabLst/>
              <a:defRPr/>
            </a:pPr>
            <a:endParaRPr lang="sv-SE" dirty="0"/>
          </a:p>
        </p:txBody>
      </p:sp>
      <p:sp>
        <p:nvSpPr>
          <p:cNvPr id="4" name="Platshållare för bildnummer 3"/>
          <p:cNvSpPr>
            <a:spLocks noGrp="1"/>
          </p:cNvSpPr>
          <p:nvPr>
            <p:ph type="sldNum" sz="quarter" idx="5"/>
          </p:nvPr>
        </p:nvSpPr>
        <p:spPr/>
        <p:txBody>
          <a:bodyPr/>
          <a:lstStyle/>
          <a:p>
            <a:fld id="{6D4018D2-26EA-4626-92F2-1F10E443FD0D}" type="slidenum">
              <a:rPr lang="en-US" smtClean="0"/>
              <a:t>17</a:t>
            </a:fld>
            <a:endParaRPr lang="en-US"/>
          </a:p>
        </p:txBody>
      </p:sp>
    </p:spTree>
    <p:extLst>
      <p:ext uri="{BB962C8B-B14F-4D97-AF65-F5344CB8AC3E}">
        <p14:creationId xmlns:p14="http://schemas.microsoft.com/office/powerpoint/2010/main" val="15259194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3"/>
        <p:cNvGrpSpPr/>
        <p:nvPr/>
      </p:nvGrpSpPr>
      <p:grpSpPr>
        <a:xfrm>
          <a:off x="0" y="0"/>
          <a:ext cx="0" cy="0"/>
          <a:chOff x="0" y="0"/>
          <a:chExt cx="0" cy="0"/>
        </a:xfrm>
      </p:grpSpPr>
      <p:sp>
        <p:nvSpPr>
          <p:cNvPr id="304" name="Google Shape;304;p1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05" name="Google Shape;305;p1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sz="1200" b="0" dirty="0">
                <a:solidFill>
                  <a:srgbClr val="000000"/>
                </a:solidFill>
              </a:rPr>
              <a:t>Precis </a:t>
            </a:r>
            <a:r>
              <a:rPr lang="en-US" sz="1200" b="0" dirty="0" err="1">
                <a:solidFill>
                  <a:srgbClr val="000000"/>
                </a:solidFill>
              </a:rPr>
              <a:t>som</a:t>
            </a:r>
            <a:r>
              <a:rPr lang="en-US" sz="1200" b="0" dirty="0">
                <a:solidFill>
                  <a:srgbClr val="000000"/>
                </a:solidFill>
              </a:rPr>
              <a:t> </a:t>
            </a:r>
            <a:r>
              <a:rPr lang="en-US" sz="1200" b="0" dirty="0" err="1">
                <a:solidFill>
                  <a:srgbClr val="000000"/>
                </a:solidFill>
              </a:rPr>
              <a:t>studierna</a:t>
            </a:r>
            <a:r>
              <a:rPr lang="en-US" sz="1200" b="0" dirty="0">
                <a:solidFill>
                  <a:srgbClr val="000000"/>
                </a:solidFill>
              </a:rPr>
              <a:t> </a:t>
            </a:r>
            <a:r>
              <a:rPr lang="en-US" sz="1200" b="0" dirty="0" err="1">
                <a:solidFill>
                  <a:srgbClr val="000000"/>
                </a:solidFill>
              </a:rPr>
              <a:t>visar</a:t>
            </a:r>
            <a:r>
              <a:rPr lang="en-US" sz="1200" b="0" dirty="0">
                <a:solidFill>
                  <a:srgbClr val="000000"/>
                </a:solidFill>
              </a:rPr>
              <a:t> </a:t>
            </a:r>
            <a:r>
              <a:rPr lang="en-US" sz="1200" b="0" dirty="0" err="1">
                <a:solidFill>
                  <a:srgbClr val="000000"/>
                </a:solidFill>
              </a:rPr>
              <a:t>så</a:t>
            </a:r>
            <a:r>
              <a:rPr lang="en-US" sz="1200" b="0" dirty="0">
                <a:solidFill>
                  <a:srgbClr val="000000"/>
                </a:solidFill>
              </a:rPr>
              <a:t> </a:t>
            </a:r>
            <a:r>
              <a:rPr lang="en-US" sz="1200" b="0" dirty="0" err="1">
                <a:solidFill>
                  <a:srgbClr val="000000"/>
                </a:solidFill>
              </a:rPr>
              <a:t>är</a:t>
            </a:r>
            <a:r>
              <a:rPr lang="en-US" sz="1200" b="0" dirty="0">
                <a:solidFill>
                  <a:srgbClr val="000000"/>
                </a:solidFill>
              </a:rPr>
              <a:t> det </a:t>
            </a:r>
            <a:r>
              <a:rPr lang="en-US" sz="1200" b="0" dirty="0" err="1">
                <a:solidFill>
                  <a:srgbClr val="000000"/>
                </a:solidFill>
              </a:rPr>
              <a:t>viktigt</a:t>
            </a:r>
            <a:r>
              <a:rPr lang="en-US" sz="1200" b="0" dirty="0">
                <a:solidFill>
                  <a:srgbClr val="000000"/>
                </a:solidFill>
              </a:rPr>
              <a:t> </a:t>
            </a:r>
            <a:r>
              <a:rPr lang="en-US" sz="1200" b="0" dirty="0" err="1">
                <a:solidFill>
                  <a:srgbClr val="000000"/>
                </a:solidFill>
              </a:rPr>
              <a:t>att</a:t>
            </a:r>
            <a:r>
              <a:rPr lang="en-US" sz="1200" b="0" dirty="0">
                <a:solidFill>
                  <a:srgbClr val="000000"/>
                </a:solidFill>
              </a:rPr>
              <a:t> </a:t>
            </a:r>
            <a:r>
              <a:rPr lang="en-US" sz="1200" b="0" dirty="0" err="1">
                <a:solidFill>
                  <a:srgbClr val="000000"/>
                </a:solidFill>
              </a:rPr>
              <a:t>ge</a:t>
            </a:r>
            <a:r>
              <a:rPr lang="en-US" sz="1200" b="0" dirty="0">
                <a:solidFill>
                  <a:srgbClr val="000000"/>
                </a:solidFill>
              </a:rPr>
              <a:t> bra information till </a:t>
            </a:r>
            <a:r>
              <a:rPr lang="en-US" sz="1200" b="0" dirty="0" err="1">
                <a:solidFill>
                  <a:srgbClr val="000000"/>
                </a:solidFill>
              </a:rPr>
              <a:t>föräldrar</a:t>
            </a:r>
            <a:r>
              <a:rPr lang="en-US" sz="1200" b="0" dirty="0">
                <a:solidFill>
                  <a:srgbClr val="000000"/>
                </a:solidFill>
              </a:rPr>
              <a:t> </a:t>
            </a:r>
            <a:r>
              <a:rPr lang="en-US" sz="1200" b="0" dirty="0" err="1">
                <a:solidFill>
                  <a:srgbClr val="000000"/>
                </a:solidFill>
              </a:rPr>
              <a:t>och</a:t>
            </a:r>
            <a:r>
              <a:rPr lang="en-US" sz="1200" b="0" dirty="0">
                <a:solidFill>
                  <a:srgbClr val="000000"/>
                </a:solidFill>
              </a:rPr>
              <a:t> barn </a:t>
            </a:r>
            <a:r>
              <a:rPr lang="en-US" sz="1200" b="0" dirty="0" err="1">
                <a:solidFill>
                  <a:srgbClr val="000000"/>
                </a:solidFill>
              </a:rPr>
              <a:t>innan</a:t>
            </a:r>
            <a:r>
              <a:rPr lang="en-US" sz="1200" b="0" dirty="0">
                <a:solidFill>
                  <a:srgbClr val="000000"/>
                </a:solidFill>
              </a:rPr>
              <a:t> de </a:t>
            </a:r>
            <a:r>
              <a:rPr lang="en-US" sz="1200" b="0" dirty="0" err="1">
                <a:solidFill>
                  <a:srgbClr val="000000"/>
                </a:solidFill>
              </a:rPr>
              <a:t>startar</a:t>
            </a:r>
            <a:r>
              <a:rPr lang="en-US" sz="1200" b="0" dirty="0">
                <a:solidFill>
                  <a:srgbClr val="000000"/>
                </a:solidFill>
              </a:rPr>
              <a:t> med RIK </a:t>
            </a:r>
            <a:r>
              <a:rPr lang="en-US" sz="1200" b="0" dirty="0" err="1">
                <a:solidFill>
                  <a:srgbClr val="000000"/>
                </a:solidFill>
              </a:rPr>
              <a:t>och</a:t>
            </a:r>
            <a:r>
              <a:rPr lang="en-US" sz="1200" b="0" dirty="0">
                <a:solidFill>
                  <a:srgbClr val="000000"/>
                </a:solidFill>
              </a:rPr>
              <a:t> </a:t>
            </a:r>
            <a:r>
              <a:rPr lang="en-US" sz="1200" b="0" dirty="0" err="1">
                <a:solidFill>
                  <a:srgbClr val="000000"/>
                </a:solidFill>
              </a:rPr>
              <a:t>även</a:t>
            </a:r>
            <a:r>
              <a:rPr lang="en-US" sz="1200" b="0" dirty="0">
                <a:solidFill>
                  <a:srgbClr val="000000"/>
                </a:solidFill>
              </a:rPr>
              <a:t> </a:t>
            </a:r>
            <a:r>
              <a:rPr lang="en-US" sz="1200" b="0" dirty="0" err="1">
                <a:solidFill>
                  <a:srgbClr val="000000"/>
                </a:solidFill>
              </a:rPr>
              <a:t>viktigt</a:t>
            </a:r>
            <a:r>
              <a:rPr lang="en-US" sz="1200" b="0" dirty="0">
                <a:solidFill>
                  <a:srgbClr val="000000"/>
                </a:solidFill>
              </a:rPr>
              <a:t> med </a:t>
            </a:r>
            <a:r>
              <a:rPr lang="en-US" sz="1200" b="0" dirty="0" err="1">
                <a:solidFill>
                  <a:srgbClr val="000000"/>
                </a:solidFill>
              </a:rPr>
              <a:t>en</a:t>
            </a:r>
            <a:r>
              <a:rPr lang="en-US" sz="1200" b="0" dirty="0">
                <a:solidFill>
                  <a:srgbClr val="000000"/>
                </a:solidFill>
              </a:rPr>
              <a:t> bra </a:t>
            </a:r>
            <a:r>
              <a:rPr lang="en-US" sz="1200" b="0" dirty="0" err="1">
                <a:solidFill>
                  <a:srgbClr val="000000"/>
                </a:solidFill>
              </a:rPr>
              <a:t>uppföljning</a:t>
            </a:r>
            <a:r>
              <a:rPr lang="en-US" sz="1200" b="0" dirty="0">
                <a:solidFill>
                  <a:srgbClr val="000000"/>
                </a:solidFill>
              </a:rPr>
              <a:t>.</a:t>
            </a:r>
            <a:r>
              <a:rPr lang="en-US" sz="1200" dirty="0"/>
              <a:t> </a:t>
            </a:r>
          </a:p>
          <a:p>
            <a:pPr marL="0" lvl="0" indent="0" algn="l" rtl="0">
              <a:spcBef>
                <a:spcPts val="0"/>
              </a:spcBef>
              <a:spcAft>
                <a:spcPts val="0"/>
              </a:spcAft>
              <a:buNone/>
            </a:pPr>
            <a:r>
              <a:rPr lang="en-US" sz="1200" dirty="0" err="1"/>
              <a:t>Wellspect</a:t>
            </a:r>
            <a:r>
              <a:rPr lang="en-US" sz="1200" dirty="0"/>
              <a:t> </a:t>
            </a:r>
            <a:r>
              <a:rPr lang="en-US" sz="1200" dirty="0" err="1"/>
              <a:t>erbjuder</a:t>
            </a:r>
            <a:r>
              <a:rPr lang="en-US" sz="1200" dirty="0"/>
              <a:t> </a:t>
            </a:r>
            <a:r>
              <a:rPr lang="en-US" sz="1200" dirty="0" err="1"/>
              <a:t>informationsmaterial</a:t>
            </a:r>
            <a:r>
              <a:rPr lang="en-US" sz="1200" dirty="0"/>
              <a:t> </a:t>
            </a:r>
            <a:r>
              <a:rPr lang="en-US" sz="1200" dirty="0" err="1"/>
              <a:t>och</a:t>
            </a:r>
            <a:r>
              <a:rPr lang="en-US" sz="1200" dirty="0"/>
              <a:t> </a:t>
            </a:r>
            <a:r>
              <a:rPr lang="sv-SE" sz="1200" dirty="0"/>
              <a:t>ett urval bilder för att skräddarsy RIK-instruktioner så att de passar till varje enskilt barn </a:t>
            </a:r>
            <a:r>
              <a:rPr lang="en-US" sz="1200" dirty="0"/>
              <a:t>för </a:t>
            </a:r>
            <a:r>
              <a:rPr lang="en-US" sz="1200" dirty="0" err="1"/>
              <a:t>att</a:t>
            </a:r>
            <a:r>
              <a:rPr lang="en-US" sz="1200" dirty="0"/>
              <a:t> </a:t>
            </a:r>
            <a:r>
              <a:rPr lang="en-US" sz="1200" dirty="0" err="1"/>
              <a:t>barnet</a:t>
            </a:r>
            <a:r>
              <a:rPr lang="en-US" sz="1200" dirty="0"/>
              <a:t> ska </a:t>
            </a:r>
            <a:r>
              <a:rPr lang="en-US" sz="1200" dirty="0" err="1"/>
              <a:t>få</a:t>
            </a:r>
            <a:r>
              <a:rPr lang="en-US" sz="1200" dirty="0"/>
              <a:t> </a:t>
            </a:r>
            <a:r>
              <a:rPr lang="en-US" sz="1200" dirty="0" err="1"/>
              <a:t>en</a:t>
            </a:r>
            <a:r>
              <a:rPr lang="en-US" sz="1200" dirty="0"/>
              <a:t> bra start:</a:t>
            </a:r>
          </a:p>
          <a:p>
            <a:pPr marL="0" lvl="0" indent="0" algn="l" rtl="0">
              <a:spcBef>
                <a:spcPts val="0"/>
              </a:spcBef>
              <a:spcAft>
                <a:spcPts val="0"/>
              </a:spcAft>
              <a:buNone/>
            </a:pPr>
            <a:r>
              <a:rPr lang="en-US" sz="1200" dirty="0"/>
              <a:t>Du </a:t>
            </a:r>
            <a:r>
              <a:rPr lang="en-US" sz="1200" dirty="0" err="1"/>
              <a:t>hittar</a:t>
            </a:r>
            <a:r>
              <a:rPr lang="en-US" sz="1200" dirty="0"/>
              <a:t> </a:t>
            </a:r>
            <a:r>
              <a:rPr lang="en-US" sz="1200" dirty="0" err="1"/>
              <a:t>allt</a:t>
            </a:r>
            <a:r>
              <a:rPr lang="en-US" sz="1200" dirty="0"/>
              <a:t> </a:t>
            </a:r>
            <a:r>
              <a:rPr lang="en-US" sz="1200" dirty="0" err="1"/>
              <a:t>detta</a:t>
            </a:r>
            <a:r>
              <a:rPr lang="en-US" sz="1200" dirty="0"/>
              <a:t>, </a:t>
            </a:r>
            <a:r>
              <a:rPr lang="en-US" sz="1200" dirty="0" err="1"/>
              <a:t>produktinformation</a:t>
            </a:r>
            <a:r>
              <a:rPr lang="en-US" sz="1200" dirty="0"/>
              <a:t> </a:t>
            </a:r>
            <a:r>
              <a:rPr lang="en-US" sz="1200" dirty="0" err="1"/>
              <a:t>och</a:t>
            </a:r>
            <a:r>
              <a:rPr lang="en-US" sz="1200" dirty="0"/>
              <a:t> </a:t>
            </a:r>
            <a:r>
              <a:rPr lang="en-US" sz="1200" dirty="0" err="1"/>
              <a:t>mycket</a:t>
            </a:r>
            <a:r>
              <a:rPr lang="en-US" sz="1200" dirty="0"/>
              <a:t> </a:t>
            </a:r>
            <a:r>
              <a:rPr lang="en-US" sz="1200" dirty="0" err="1"/>
              <a:t>mer</a:t>
            </a:r>
            <a:r>
              <a:rPr lang="en-US" sz="1200" dirty="0"/>
              <a:t> </a:t>
            </a:r>
            <a:r>
              <a:rPr lang="en-US" sz="1200" dirty="0" err="1"/>
              <a:t>på</a:t>
            </a:r>
            <a:r>
              <a:rPr lang="en-US" sz="1200" dirty="0"/>
              <a:t> Wellspect.se</a:t>
            </a:r>
          </a:p>
          <a:p>
            <a:pPr marL="0" lvl="0" indent="0" algn="l" rtl="0">
              <a:spcBef>
                <a:spcPts val="0"/>
              </a:spcBef>
              <a:spcAft>
                <a:spcPts val="0"/>
              </a:spcAft>
              <a:buNone/>
            </a:pPr>
            <a:br>
              <a:rPr lang="en-US" sz="1200" dirty="0"/>
            </a:br>
            <a:endParaRPr lang="sv-SE" sz="1200" b="0" dirty="0">
              <a:solidFill>
                <a:srgbClr val="FF0000"/>
              </a:solidFill>
            </a:endParaRPr>
          </a:p>
        </p:txBody>
      </p:sp>
      <p:sp>
        <p:nvSpPr>
          <p:cNvPr id="306" name="Google Shape;306;p1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400" b="0" i="0" u="none" strike="noStrike" kern="0" cap="none" spc="0" normalizeH="0" baseline="0" noProof="0">
                <a:ln>
                  <a:noFill/>
                </a:ln>
                <a:solidFill>
                  <a:srgbClr val="000000"/>
                </a:solidFill>
                <a:effectLst/>
                <a:uLnTx/>
                <a:uFillTx/>
                <a:latin typeface="Arial"/>
                <a:ea typeface="+mn-ea"/>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18</a:t>
            </a:fld>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v-SE" sz="1200" dirty="0">
                <a:solidFill>
                  <a:srgbClr val="FF0000"/>
                </a:solidFill>
                <a:effectLst/>
                <a:latin typeface="Calibri" panose="020F0502020204030204" pitchFamily="34" charset="0"/>
                <a:ea typeface="Calibri" panose="020F0502020204030204" pitchFamily="34" charset="0"/>
                <a:cs typeface="Calibri" panose="020F0502020204030204" pitchFamily="34" charset="0"/>
              </a:rPr>
              <a:t>Att starta RIK på ett barn i förskoleåldern kräver tålamod och mycket noggranna förberedelser för att undvika en för barnet      traumatisk upplevelse. </a:t>
            </a:r>
          </a:p>
          <a:p>
            <a:r>
              <a:rPr lang="sv-SE" dirty="0">
                <a:latin typeface="+mn-lt"/>
              </a:rPr>
              <a:t>Skapa förtroende med barnet – bilda ett team.</a:t>
            </a:r>
          </a:p>
          <a:p>
            <a:r>
              <a:rPr lang="sv-SE" sz="1200" dirty="0">
                <a:solidFill>
                  <a:srgbClr val="FF0000"/>
                </a:solidFill>
                <a:effectLst/>
                <a:latin typeface="+mn-lt"/>
                <a:ea typeface="Calibri" panose="020F0502020204030204" pitchFamily="34" charset="0"/>
                <a:cs typeface="Calibri" panose="020F0502020204030204" pitchFamily="34" charset="0"/>
              </a:rPr>
              <a:t>Ta små steg och kom överens med barnet när det är dags att ta nästa steg. </a:t>
            </a:r>
          </a:p>
          <a:p>
            <a:r>
              <a:rPr lang="sv-SE" dirty="0">
                <a:latin typeface="+mn-lt"/>
              </a:rPr>
              <a:t>Gör inte mer än du lovat.</a:t>
            </a:r>
          </a:p>
          <a:p>
            <a:r>
              <a:rPr lang="sv-SE" dirty="0">
                <a:latin typeface="+mn-lt"/>
              </a:rPr>
              <a:t>Lova inte mer än du kan hålla.  </a:t>
            </a:r>
          </a:p>
          <a:p>
            <a:endParaRPr lang="sv-SE" dirty="0">
              <a:latin typeface="+mn-lt"/>
            </a:endParaRPr>
          </a:p>
          <a:p>
            <a:r>
              <a:rPr lang="sv-SE" sz="1200" dirty="0">
                <a:solidFill>
                  <a:srgbClr val="FF0000"/>
                </a:solidFill>
                <a:effectLst/>
                <a:latin typeface="Calibri" panose="020F0502020204030204" pitchFamily="34" charset="0"/>
                <a:ea typeface="Calibri" panose="020F0502020204030204" pitchFamily="34" charset="0"/>
                <a:cs typeface="Calibri" panose="020F0502020204030204" pitchFamily="34" charset="0"/>
              </a:rPr>
              <a:t>För barn som startar RIK i späd ålder uppstår sällan några problem när barnet själv ska lära sig. Det har redan blivit en rutin för barn och förälder. Barnet har </a:t>
            </a:r>
            <a:r>
              <a:rPr lang="sv-SE" sz="1200" dirty="0">
                <a:effectLst/>
                <a:latin typeface="Calibri" panose="020F0502020204030204" pitchFamily="34" charset="0"/>
                <a:ea typeface="Calibri" panose="020F0502020204030204" pitchFamily="34" charset="0"/>
                <a:cs typeface="Times New Roman" panose="02020603050405020304" pitchFamily="18" charset="0"/>
              </a:rPr>
              <a:t>tidigt blivit delaktigt i självträning av RIK</a:t>
            </a:r>
            <a:endParaRPr lang="sv-SE" sz="1200" dirty="0"/>
          </a:p>
          <a:p>
            <a:r>
              <a:rPr lang="sv-SE" sz="1200" dirty="0"/>
              <a:t>Det blir naturligt för barnet att steg för steg se och lära av föräldrarna. </a:t>
            </a:r>
            <a:endParaRPr lang="sv-SE" dirty="0">
              <a:effectLst/>
              <a:latin typeface="Calibri" panose="020F0502020204030204" pitchFamily="34" charset="0"/>
              <a:ea typeface="Calibri" panose="020F0502020204030204" pitchFamily="34" charset="0"/>
              <a:cs typeface="Times New Roman" panose="02020603050405020304" pitchFamily="18" charset="0"/>
            </a:endParaRPr>
          </a:p>
          <a:p>
            <a:pPr lvl="1">
              <a:buFont typeface="Arial" panose="020B0604020202020204" pitchFamily="34" charset="0"/>
              <a:buNone/>
            </a:pPr>
            <a:endParaRPr lang="sv-SE" sz="1200" dirty="0"/>
          </a:p>
          <a:p>
            <a:pPr lvl="1">
              <a:buFont typeface="Arial" panose="020B0604020202020204" pitchFamily="34" charset="0"/>
              <a:buNone/>
            </a:pPr>
            <a:endParaRPr lang="sv-SE" dirty="0"/>
          </a:p>
        </p:txBody>
      </p:sp>
      <p:sp>
        <p:nvSpPr>
          <p:cNvPr id="4" name="Slide Number Placeholder 3"/>
          <p:cNvSpPr>
            <a:spLocks noGrp="1"/>
          </p:cNvSpPr>
          <p:nvPr>
            <p:ph type="sldNum" sz="quarter" idx="5"/>
          </p:nvPr>
        </p:nvSpPr>
        <p:spPr/>
        <p:txBody>
          <a:bodyPr/>
          <a:lstStyle/>
          <a:p>
            <a:fld id="{6D4018D2-26EA-4626-92F2-1F10E443FD0D}" type="slidenum">
              <a:rPr lang="en-US" smtClean="0"/>
              <a:t>19</a:t>
            </a:fld>
            <a:endParaRPr lang="en-US"/>
          </a:p>
        </p:txBody>
      </p:sp>
    </p:spTree>
    <p:extLst>
      <p:ext uri="{BB962C8B-B14F-4D97-AF65-F5344CB8AC3E}">
        <p14:creationId xmlns:p14="http://schemas.microsoft.com/office/powerpoint/2010/main" val="368695947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v-SE" dirty="0"/>
              <a:t>Framtaget i samarbete med Agneta Sandberg Uro- och tarmterapeut</a:t>
            </a:r>
          </a:p>
          <a:p>
            <a:r>
              <a:rPr lang="sv-SE" dirty="0"/>
              <a:t>Barn- och ungdomsmottagningen </a:t>
            </a:r>
          </a:p>
          <a:p>
            <a:r>
              <a:rPr lang="sv-SE" dirty="0"/>
              <a:t>Region Blekinge</a:t>
            </a:r>
          </a:p>
        </p:txBody>
      </p:sp>
      <p:sp>
        <p:nvSpPr>
          <p:cNvPr id="4" name="Slide Number Placeholder 3"/>
          <p:cNvSpPr>
            <a:spLocks noGrp="1"/>
          </p:cNvSpPr>
          <p:nvPr>
            <p:ph type="sldNum" sz="quarter" idx="5"/>
          </p:nvPr>
        </p:nvSpPr>
        <p:spPr/>
        <p:txBody>
          <a:bodyPr/>
          <a:lstStyle/>
          <a:p>
            <a:fld id="{6D4018D2-26EA-4626-92F2-1F10E443FD0D}" type="slidenum">
              <a:rPr lang="en-US" smtClean="0"/>
              <a:t>2</a:t>
            </a:fld>
            <a:endParaRPr lang="en-US"/>
          </a:p>
        </p:txBody>
      </p:sp>
    </p:spTree>
    <p:extLst>
      <p:ext uri="{BB962C8B-B14F-4D97-AF65-F5344CB8AC3E}">
        <p14:creationId xmlns:p14="http://schemas.microsoft.com/office/powerpoint/2010/main" val="339323797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1" indent="0" algn="l" defTabSz="914400" rtl="0" eaLnBrk="1" fontAlgn="auto" latinLnBrk="0" hangingPunct="1">
              <a:lnSpc>
                <a:spcPct val="100000"/>
              </a:lnSpc>
              <a:spcBef>
                <a:spcPts val="500"/>
              </a:spcBef>
              <a:spcAft>
                <a:spcPts val="0"/>
              </a:spcAft>
              <a:buClrTx/>
              <a:buSzTx/>
              <a:buFont typeface="Arial" panose="020B0604020202020204" pitchFamily="34" charset="0"/>
              <a:buNone/>
              <a:tabLst/>
              <a:defRPr/>
            </a:pPr>
            <a:r>
              <a:rPr lang="sv-SE" dirty="0"/>
              <a:t>När flickan är säker på anatomin flyttar hon över till toalettstolen och med hjälp av spegel se vart urinröret sitter. Viktigt att flickan lär känna vart urinrörsmynningen är och inte ha spegel vid RIK proceduren </a:t>
            </a:r>
            <a:r>
              <a:rPr lang="sv-SE" sz="1200" dirty="0"/>
              <a:t>pga. att det kan vara svårt om belysningen är dålig och dessutom blir spegelbilden omvänd vilket kan vara svårt för barnet. Proceduren blir enklare om spegeln inte behövs.</a:t>
            </a:r>
          </a:p>
          <a:p>
            <a:pPr marL="277813" marR="0" lvl="1" indent="-277813" algn="l" defTabSz="914400" rtl="0" eaLnBrk="1" fontAlgn="auto" latinLnBrk="0" hangingPunct="1">
              <a:lnSpc>
                <a:spcPct val="100000"/>
              </a:lnSpc>
              <a:spcBef>
                <a:spcPts val="500"/>
              </a:spcBef>
              <a:spcAft>
                <a:spcPts val="0"/>
              </a:spcAft>
              <a:buClrTx/>
              <a:buSzTx/>
              <a:buFont typeface="Arial" panose="020B0604020202020204" pitchFamily="34" charset="0"/>
              <a:buChar char="•"/>
              <a:tabLst/>
              <a:defRPr/>
            </a:pPr>
            <a:endParaRPr kumimoji="0" lang="sv-SE" sz="1200" b="0" i="0" u="none" strike="noStrike" kern="1200" cap="none" spc="0" normalizeH="0" baseline="0" noProof="0" dirty="0">
              <a:ln>
                <a:noFill/>
              </a:ln>
              <a:solidFill>
                <a:srgbClr val="2B55B4"/>
              </a:solidFill>
              <a:effectLst/>
              <a:uLnTx/>
              <a:uFillTx/>
              <a:latin typeface="Calibri Light" panose="020F0302020204030204"/>
              <a:ea typeface="Calibri" panose="020F0502020204030204" pitchFamily="34" charset="0"/>
              <a:cs typeface="Calibri" panose="020F0502020204030204" pitchFamily="34" charset="0"/>
            </a:endParaRPr>
          </a:p>
          <a:p>
            <a:r>
              <a:rPr lang="sv-SE" dirty="0"/>
              <a:t>Tvätta underlivet en gång om dagen, men även vid avföringsläckage och stora urinläckage.</a:t>
            </a:r>
          </a:p>
          <a:p>
            <a:endParaRPr lang="sv-SE" dirty="0"/>
          </a:p>
          <a:p>
            <a:pPr marL="227013" marR="0" lvl="1" indent="-227013" algn="l" defTabSz="914400" rtl="0" eaLnBrk="1" fontAlgn="auto" latinLnBrk="0" hangingPunct="1">
              <a:lnSpc>
                <a:spcPct val="100000"/>
              </a:lnSpc>
              <a:spcBef>
                <a:spcPts val="400"/>
              </a:spcBef>
              <a:spcAft>
                <a:spcPts val="0"/>
              </a:spcAft>
              <a:buClrTx/>
              <a:buSzTx/>
              <a:buFont typeface="Arial" panose="020B0604020202020204" pitchFamily="34" charset="0"/>
              <a:buChar char="•"/>
              <a:tabLst/>
              <a:defRPr/>
            </a:pPr>
            <a:r>
              <a:rPr kumimoji="0" lang="sv-SE" sz="1800" b="0" i="0" u="none" strike="noStrike" kern="1200" cap="none" spc="0" normalizeH="0" baseline="0" noProof="0" dirty="0">
                <a:ln>
                  <a:noFill/>
                </a:ln>
                <a:solidFill>
                  <a:srgbClr val="2B55B4"/>
                </a:solidFill>
                <a:effectLst/>
                <a:uLnTx/>
                <a:uFillTx/>
                <a:latin typeface="Calibri Light" panose="020F0302020204030204"/>
                <a:ea typeface="Calibri" panose="020F0502020204030204" pitchFamily="34" charset="0"/>
                <a:cs typeface="Times New Roman" panose="02020603050405020304" pitchFamily="18" charset="0"/>
              </a:rPr>
              <a:t>Plocka fram det material som behövs för RIK </a:t>
            </a:r>
            <a:br>
              <a:rPr kumimoji="0" lang="sv-SE" sz="1800" b="0" i="0" u="none" strike="noStrike" kern="1200" cap="none" spc="0" normalizeH="0" baseline="0" noProof="0" dirty="0">
                <a:ln>
                  <a:noFill/>
                </a:ln>
                <a:solidFill>
                  <a:srgbClr val="2B55B4"/>
                </a:solidFill>
                <a:effectLst/>
                <a:uLnTx/>
                <a:uFillTx/>
                <a:latin typeface="Calibri Light" panose="020F0302020204030204"/>
                <a:ea typeface="Calibri" panose="020F0502020204030204" pitchFamily="34" charset="0"/>
                <a:cs typeface="Times New Roman" panose="02020603050405020304" pitchFamily="18" charset="0"/>
              </a:rPr>
            </a:br>
            <a:r>
              <a:rPr kumimoji="0" lang="sv-SE" sz="1800" b="0" i="0" u="none" strike="noStrike" kern="1200" cap="none" spc="0" normalizeH="0" baseline="0" noProof="0" dirty="0">
                <a:ln>
                  <a:noFill/>
                </a:ln>
                <a:solidFill>
                  <a:srgbClr val="2B55B4"/>
                </a:solidFill>
                <a:effectLst/>
                <a:uLnTx/>
                <a:uFillTx/>
                <a:latin typeface="Calibri Light" panose="020F0302020204030204"/>
                <a:ea typeface="Calibri" panose="020F0502020204030204" pitchFamily="34" charset="0"/>
                <a:cs typeface="Times New Roman" panose="02020603050405020304" pitchFamily="18" charset="0"/>
              </a:rPr>
              <a:t>(kateter och ev. nytt läckageskydd).</a:t>
            </a:r>
          </a:p>
          <a:p>
            <a:pPr marL="227013" marR="0" lvl="1" indent="-227013" algn="l" defTabSz="914400" rtl="0" eaLnBrk="1" fontAlgn="auto" latinLnBrk="0" hangingPunct="1">
              <a:lnSpc>
                <a:spcPct val="100000"/>
              </a:lnSpc>
              <a:spcBef>
                <a:spcPts val="400"/>
              </a:spcBef>
              <a:spcAft>
                <a:spcPts val="0"/>
              </a:spcAft>
              <a:buClrTx/>
              <a:buSzTx/>
              <a:buFont typeface="Arial" panose="020B0604020202020204" pitchFamily="34" charset="0"/>
              <a:buChar char="•"/>
              <a:tabLst/>
              <a:defRPr/>
            </a:pPr>
            <a:r>
              <a:rPr kumimoji="0" lang="sv-SE" sz="1800" b="0" i="0" u="none" strike="noStrike" kern="1200" cap="none" spc="0" normalizeH="0" baseline="0" noProof="0" dirty="0">
                <a:ln>
                  <a:noFill/>
                </a:ln>
                <a:solidFill>
                  <a:srgbClr val="2B55B4"/>
                </a:solidFill>
                <a:effectLst/>
                <a:uLnTx/>
                <a:uFillTx/>
                <a:latin typeface="Calibri Light" panose="020F0302020204030204"/>
                <a:ea typeface="Calibri" panose="020F0502020204030204" pitchFamily="34" charset="0"/>
                <a:cs typeface="Times New Roman" panose="02020603050405020304" pitchFamily="18" charset="0"/>
              </a:rPr>
              <a:t>Tvätta händerna.</a:t>
            </a:r>
          </a:p>
          <a:p>
            <a:pPr marL="227013" marR="0" lvl="1" indent="-227013" algn="l" defTabSz="914400" rtl="0" eaLnBrk="1" fontAlgn="auto" latinLnBrk="0" hangingPunct="1">
              <a:lnSpc>
                <a:spcPct val="100000"/>
              </a:lnSpc>
              <a:spcBef>
                <a:spcPts val="400"/>
              </a:spcBef>
              <a:spcAft>
                <a:spcPts val="0"/>
              </a:spcAft>
              <a:buClrTx/>
              <a:buSzTx/>
              <a:buFont typeface="Arial" panose="020B0604020202020204" pitchFamily="34" charset="0"/>
              <a:buChar char="•"/>
              <a:tabLst/>
              <a:defRPr/>
            </a:pPr>
            <a:r>
              <a:rPr kumimoji="0" lang="sv-SE" sz="1800" b="0" i="0" u="none" strike="noStrike" kern="1200" cap="none" spc="0" normalizeH="0" baseline="0" noProof="0" dirty="0">
                <a:ln>
                  <a:noFill/>
                </a:ln>
                <a:solidFill>
                  <a:srgbClr val="2B55B4"/>
                </a:solidFill>
                <a:effectLst/>
                <a:uLnTx/>
                <a:uFillTx/>
                <a:latin typeface="Calibri Light" panose="020F0302020204030204"/>
                <a:ea typeface="Calibri" panose="020F0502020204030204" pitchFamily="34" charset="0"/>
                <a:cs typeface="Times New Roman" panose="02020603050405020304" pitchFamily="18" charset="0"/>
              </a:rPr>
              <a:t>Gör iordning katetern.</a:t>
            </a:r>
          </a:p>
          <a:p>
            <a:pPr marL="227013" marR="0" lvl="1" indent="-227013" algn="l" defTabSz="914400" rtl="0" eaLnBrk="1" fontAlgn="auto" latinLnBrk="0" hangingPunct="1">
              <a:lnSpc>
                <a:spcPct val="100000"/>
              </a:lnSpc>
              <a:spcBef>
                <a:spcPts val="400"/>
              </a:spcBef>
              <a:spcAft>
                <a:spcPts val="0"/>
              </a:spcAft>
              <a:buClrTx/>
              <a:buSzTx/>
              <a:buFont typeface="Arial" panose="020B0604020202020204" pitchFamily="34" charset="0"/>
              <a:buChar char="•"/>
              <a:tabLst/>
              <a:defRPr/>
            </a:pPr>
            <a:r>
              <a:rPr kumimoji="0" lang="sv-SE" sz="1800" b="0" i="0" u="none" strike="noStrike" kern="1200" cap="none" spc="0" normalizeH="0" baseline="0" noProof="0" dirty="0">
                <a:ln>
                  <a:noFill/>
                </a:ln>
                <a:solidFill>
                  <a:srgbClr val="2B55B4"/>
                </a:solidFill>
                <a:effectLst/>
                <a:uLnTx/>
                <a:uFillTx/>
                <a:latin typeface="Calibri Light" panose="020F0302020204030204"/>
                <a:ea typeface="Calibri" panose="020F0502020204030204" pitchFamily="34" charset="0"/>
                <a:cs typeface="Times New Roman" panose="02020603050405020304" pitchFamily="18" charset="0"/>
              </a:rPr>
              <a:t>Sitt i utprovad optimal sittställning eller stå upp.</a:t>
            </a:r>
          </a:p>
          <a:p>
            <a:pPr marL="227013" marR="0" lvl="1" indent="-227013" algn="l" defTabSz="914400" rtl="0" eaLnBrk="1" fontAlgn="auto" latinLnBrk="0" hangingPunct="1">
              <a:lnSpc>
                <a:spcPct val="100000"/>
              </a:lnSpc>
              <a:spcBef>
                <a:spcPts val="400"/>
              </a:spcBef>
              <a:spcAft>
                <a:spcPts val="0"/>
              </a:spcAft>
              <a:buClrTx/>
              <a:buSzTx/>
              <a:buFont typeface="Arial" panose="020B0604020202020204" pitchFamily="34" charset="0"/>
              <a:buChar char="•"/>
              <a:tabLst/>
              <a:defRPr/>
            </a:pPr>
            <a:r>
              <a:rPr kumimoji="0" lang="sv-SE" sz="1800" b="0" i="0" u="none" strike="noStrike" kern="1200" cap="none" spc="0" normalizeH="0" baseline="0" noProof="0" dirty="0">
                <a:ln>
                  <a:noFill/>
                </a:ln>
                <a:solidFill>
                  <a:srgbClr val="2B55B4"/>
                </a:solidFill>
                <a:effectLst/>
                <a:uLnTx/>
                <a:uFillTx/>
                <a:latin typeface="Calibri Light" panose="020F0302020204030204"/>
                <a:ea typeface="Calibri" panose="020F0502020204030204" pitchFamily="34" charset="0"/>
                <a:cs typeface="Times New Roman" panose="02020603050405020304" pitchFamily="18" charset="0"/>
              </a:rPr>
              <a:t>Med ena handen: sära på blygdläpparna.</a:t>
            </a:r>
          </a:p>
          <a:p>
            <a:pPr marL="227013" marR="0" lvl="1" indent="-227013" algn="l" defTabSz="914400" rtl="0" eaLnBrk="1" fontAlgn="auto" latinLnBrk="0" hangingPunct="1">
              <a:lnSpc>
                <a:spcPct val="100000"/>
              </a:lnSpc>
              <a:spcBef>
                <a:spcPts val="400"/>
              </a:spcBef>
              <a:spcAft>
                <a:spcPts val="0"/>
              </a:spcAft>
              <a:buClrTx/>
              <a:buSzTx/>
              <a:buFont typeface="Arial" panose="020B0604020202020204" pitchFamily="34" charset="0"/>
              <a:buChar char="•"/>
              <a:tabLst/>
              <a:defRPr/>
            </a:pPr>
            <a:r>
              <a:rPr kumimoji="0" lang="sv-SE" sz="1800" b="0" i="0" u="none" strike="noStrike" kern="1200" cap="none" spc="0" normalizeH="0" baseline="0" noProof="0" dirty="0">
                <a:ln>
                  <a:noFill/>
                </a:ln>
                <a:solidFill>
                  <a:srgbClr val="2B55B4"/>
                </a:solidFill>
                <a:effectLst/>
                <a:uLnTx/>
                <a:uFillTx/>
                <a:latin typeface="Calibri Light" panose="020F0302020204030204"/>
                <a:ea typeface="Calibri" panose="020F0502020204030204" pitchFamily="34" charset="0"/>
                <a:cs typeface="Times New Roman" panose="02020603050405020304" pitchFamily="18" charset="0"/>
              </a:rPr>
              <a:t>Med andra handen: för in katetern tills urinen börjar rinna. </a:t>
            </a:r>
          </a:p>
          <a:p>
            <a:pPr marL="227013" marR="0" lvl="1" indent="-227013" algn="l" defTabSz="914400" rtl="0" eaLnBrk="1" fontAlgn="auto" latinLnBrk="0" hangingPunct="1">
              <a:lnSpc>
                <a:spcPct val="100000"/>
              </a:lnSpc>
              <a:spcBef>
                <a:spcPts val="400"/>
              </a:spcBef>
              <a:spcAft>
                <a:spcPts val="0"/>
              </a:spcAft>
              <a:buClrTx/>
              <a:buSzTx/>
              <a:buFont typeface="Arial" panose="020B0604020202020204" pitchFamily="34" charset="0"/>
              <a:buChar char="•"/>
              <a:tabLst/>
              <a:defRPr/>
            </a:pPr>
            <a:r>
              <a:rPr kumimoji="0" lang="sv-SE" sz="1800" b="0" i="0" u="none" strike="noStrike" kern="1200" cap="none" spc="0" normalizeH="0" baseline="0" noProof="0" dirty="0">
                <a:ln>
                  <a:noFill/>
                </a:ln>
                <a:solidFill>
                  <a:srgbClr val="2B55B4"/>
                </a:solidFill>
                <a:effectLst/>
                <a:uLnTx/>
                <a:uFillTx/>
                <a:latin typeface="Calibri Light" panose="020F0302020204030204"/>
                <a:ea typeface="Calibri" panose="020F0502020204030204" pitchFamily="34" charset="0"/>
                <a:cs typeface="Times New Roman" panose="02020603050405020304" pitchFamily="18" charset="0"/>
              </a:rPr>
              <a:t>Håll kvar katetern tills urinen slutat rinna.</a:t>
            </a:r>
          </a:p>
          <a:p>
            <a:pPr marL="227013" marR="0" lvl="1" indent="-227013" algn="l" defTabSz="914400" rtl="0" eaLnBrk="1" fontAlgn="auto" latinLnBrk="0" hangingPunct="1">
              <a:lnSpc>
                <a:spcPct val="100000"/>
              </a:lnSpc>
              <a:spcBef>
                <a:spcPts val="400"/>
              </a:spcBef>
              <a:spcAft>
                <a:spcPts val="0"/>
              </a:spcAft>
              <a:buClrTx/>
              <a:buSzTx/>
              <a:buFont typeface="Arial" panose="020B0604020202020204" pitchFamily="34" charset="0"/>
              <a:buChar char="•"/>
              <a:tabLst/>
              <a:defRPr/>
            </a:pPr>
            <a:r>
              <a:rPr kumimoji="0" lang="sv-SE" sz="1800" b="0" i="0" u="none" strike="noStrike" kern="1200" cap="none" spc="0" normalizeH="0" baseline="0" noProof="0" dirty="0">
                <a:ln>
                  <a:noFill/>
                </a:ln>
                <a:solidFill>
                  <a:srgbClr val="2B55B4"/>
                </a:solidFill>
                <a:effectLst/>
                <a:uLnTx/>
                <a:uFillTx/>
                <a:latin typeface="Calibri Light" panose="020F0302020204030204"/>
                <a:ea typeface="Calibri" panose="020F0502020204030204" pitchFamily="34" charset="0"/>
                <a:cs typeface="Times New Roman" panose="02020603050405020304" pitchFamily="18" charset="0"/>
              </a:rPr>
              <a:t>När urinen slutat rinna förs katetern in ytterligare en liten bit.</a:t>
            </a:r>
          </a:p>
          <a:p>
            <a:pPr marL="227013" marR="0" lvl="1" indent="-227013" algn="l" defTabSz="914400" rtl="0" eaLnBrk="1" fontAlgn="auto" latinLnBrk="0" hangingPunct="1">
              <a:lnSpc>
                <a:spcPct val="100000"/>
              </a:lnSpc>
              <a:spcBef>
                <a:spcPts val="400"/>
              </a:spcBef>
              <a:spcAft>
                <a:spcPts val="0"/>
              </a:spcAft>
              <a:buClrTx/>
              <a:buSzTx/>
              <a:buFont typeface="Arial" panose="020B0604020202020204" pitchFamily="34" charset="0"/>
              <a:buChar char="•"/>
              <a:tabLst/>
              <a:defRPr/>
            </a:pPr>
            <a:r>
              <a:rPr kumimoji="0" lang="sv-SE" sz="1800" b="0" i="0" u="none" strike="noStrike" kern="1200" cap="none" spc="0" normalizeH="0" baseline="0" noProof="0" dirty="0">
                <a:ln>
                  <a:noFill/>
                </a:ln>
                <a:solidFill>
                  <a:srgbClr val="2B55B4"/>
                </a:solidFill>
                <a:effectLst/>
                <a:uLnTx/>
                <a:uFillTx/>
                <a:latin typeface="Calibri Light" panose="020F0302020204030204"/>
                <a:ea typeface="Calibri" panose="020F0502020204030204" pitchFamily="34" charset="0"/>
                <a:cs typeface="Times New Roman" panose="02020603050405020304" pitchFamily="18" charset="0"/>
              </a:rPr>
              <a:t>Om urin börjar rinna igen, vänta tills  urinen slutat rinna och </a:t>
            </a:r>
            <a:br>
              <a:rPr kumimoji="0" lang="sv-SE" sz="1800" b="0" i="0" u="none" strike="noStrike" kern="1200" cap="none" spc="0" normalizeH="0" baseline="0" noProof="0" dirty="0">
                <a:ln>
                  <a:noFill/>
                </a:ln>
                <a:solidFill>
                  <a:srgbClr val="2B55B4"/>
                </a:solidFill>
                <a:effectLst/>
                <a:uLnTx/>
                <a:uFillTx/>
                <a:latin typeface="Calibri Light" panose="020F0302020204030204"/>
                <a:ea typeface="Calibri" panose="020F0502020204030204" pitchFamily="34" charset="0"/>
                <a:cs typeface="Times New Roman" panose="02020603050405020304" pitchFamily="18" charset="0"/>
              </a:rPr>
            </a:br>
            <a:r>
              <a:rPr kumimoji="0" lang="sv-SE" sz="1800" b="0" i="0" u="none" strike="noStrike" kern="1200" cap="none" spc="0" normalizeH="0" baseline="0" noProof="0" dirty="0">
                <a:ln>
                  <a:noFill/>
                </a:ln>
                <a:solidFill>
                  <a:srgbClr val="2B55B4"/>
                </a:solidFill>
                <a:effectLst/>
                <a:uLnTx/>
                <a:uFillTx/>
                <a:latin typeface="Calibri Light" panose="020F0302020204030204"/>
                <a:ea typeface="Calibri" panose="020F0502020204030204" pitchFamily="34" charset="0"/>
                <a:cs typeface="Times New Roman" panose="02020603050405020304" pitchFamily="18" charset="0"/>
              </a:rPr>
              <a:t>dra sedan sakta ut katetern. </a:t>
            </a:r>
          </a:p>
          <a:p>
            <a:pPr marL="227013" marR="0" lvl="1" indent="-227013" algn="l" defTabSz="914400" rtl="0" eaLnBrk="1" fontAlgn="auto" latinLnBrk="0" hangingPunct="1">
              <a:lnSpc>
                <a:spcPct val="100000"/>
              </a:lnSpc>
              <a:spcBef>
                <a:spcPts val="400"/>
              </a:spcBef>
              <a:spcAft>
                <a:spcPts val="0"/>
              </a:spcAft>
              <a:buClrTx/>
              <a:buSzTx/>
              <a:buFont typeface="Arial" panose="020B0604020202020204" pitchFamily="34" charset="0"/>
              <a:buChar char="•"/>
              <a:tabLst/>
              <a:defRPr/>
            </a:pPr>
            <a:r>
              <a:rPr kumimoji="0" lang="sv-SE" sz="1800" b="0" i="0" u="none" strike="noStrike" kern="1200" cap="none" spc="0" normalizeH="0" baseline="0" noProof="0" dirty="0">
                <a:ln>
                  <a:noFill/>
                </a:ln>
                <a:solidFill>
                  <a:srgbClr val="2B55B4"/>
                </a:solidFill>
                <a:effectLst/>
                <a:uLnTx/>
                <a:uFillTx/>
                <a:latin typeface="Calibri Light" panose="020F0302020204030204"/>
                <a:ea typeface="Calibri" panose="020F0502020204030204" pitchFamily="34" charset="0"/>
                <a:cs typeface="Times New Roman" panose="02020603050405020304" pitchFamily="18" charset="0"/>
              </a:rPr>
              <a:t>Är urinblåsan svår att tömma, tryck över buken eller hosta </a:t>
            </a:r>
            <a:br>
              <a:rPr kumimoji="0" lang="sv-SE" sz="1800" b="0" i="0" u="none" strike="noStrike" kern="1200" cap="none" spc="0" normalizeH="0" baseline="0" noProof="0" dirty="0">
                <a:ln>
                  <a:noFill/>
                </a:ln>
                <a:solidFill>
                  <a:srgbClr val="2B55B4"/>
                </a:solidFill>
                <a:effectLst/>
                <a:uLnTx/>
                <a:uFillTx/>
                <a:latin typeface="Calibri Light" panose="020F0302020204030204"/>
                <a:ea typeface="Calibri" panose="020F0502020204030204" pitchFamily="34" charset="0"/>
                <a:cs typeface="Times New Roman" panose="02020603050405020304" pitchFamily="18" charset="0"/>
              </a:rPr>
            </a:br>
            <a:r>
              <a:rPr kumimoji="0" lang="sv-SE" sz="1800" b="0" i="0" u="none" strike="noStrike" kern="1200" cap="none" spc="0" normalizeH="0" baseline="0" noProof="0" dirty="0">
                <a:ln>
                  <a:noFill/>
                </a:ln>
                <a:solidFill>
                  <a:srgbClr val="2B55B4"/>
                </a:solidFill>
                <a:effectLst/>
                <a:uLnTx/>
                <a:uFillTx/>
                <a:latin typeface="Calibri Light" panose="020F0302020204030204"/>
                <a:ea typeface="Calibri" panose="020F0502020204030204" pitchFamily="34" charset="0"/>
                <a:cs typeface="Times New Roman" panose="02020603050405020304" pitchFamily="18" charset="0"/>
              </a:rPr>
              <a:t>med katetern kvar i blåsan.</a:t>
            </a:r>
          </a:p>
          <a:p>
            <a:r>
              <a:rPr lang="sv-SE" dirty="0"/>
              <a:t>Låt inte kateterytan komma i kontakt med någonting innan den förs in i urinröret.</a:t>
            </a:r>
          </a:p>
          <a:p>
            <a:endParaRPr lang="sv-SE" dirty="0"/>
          </a:p>
        </p:txBody>
      </p:sp>
      <p:sp>
        <p:nvSpPr>
          <p:cNvPr id="4" name="Platshållare för bildnummer 3"/>
          <p:cNvSpPr>
            <a:spLocks noGrp="1"/>
          </p:cNvSpPr>
          <p:nvPr>
            <p:ph type="sldNum" sz="quarter" idx="5"/>
          </p:nvPr>
        </p:nvSpPr>
        <p:spPr/>
        <p:txBody>
          <a:bodyPr/>
          <a:lstStyle/>
          <a:p>
            <a:fld id="{6D4018D2-26EA-4626-92F2-1F10E443FD0D}" type="slidenum">
              <a:rPr lang="en-US" smtClean="0"/>
              <a:t>20</a:t>
            </a:fld>
            <a:endParaRPr lang="en-US"/>
          </a:p>
        </p:txBody>
      </p:sp>
    </p:spTree>
    <p:extLst>
      <p:ext uri="{BB962C8B-B14F-4D97-AF65-F5344CB8AC3E}">
        <p14:creationId xmlns:p14="http://schemas.microsoft.com/office/powerpoint/2010/main" val="379419298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277813" marR="0" lvl="1" indent="-277813" algn="l" defTabSz="914400" rtl="0" eaLnBrk="1" fontAlgn="auto" latinLnBrk="0" hangingPunct="1">
              <a:lnSpc>
                <a:spcPct val="100000"/>
              </a:lnSpc>
              <a:spcBef>
                <a:spcPts val="500"/>
              </a:spcBef>
              <a:spcAft>
                <a:spcPts val="0"/>
              </a:spcAft>
              <a:buClrTx/>
              <a:buSzTx/>
              <a:buFont typeface="Arial" panose="020B0604020202020204" pitchFamily="34" charset="0"/>
              <a:buChar char="•"/>
              <a:tabLst/>
              <a:defRPr/>
            </a:pPr>
            <a:r>
              <a:rPr kumimoji="0" lang="sv-SE" sz="1800" b="0" i="0" u="none" strike="noStrike" kern="1200" cap="none" spc="0" normalizeH="0" baseline="0" noProof="0" dirty="0">
                <a:ln>
                  <a:noFill/>
                </a:ln>
                <a:solidFill>
                  <a:srgbClr val="2B55B4"/>
                </a:solidFill>
                <a:effectLst/>
                <a:uLnTx/>
                <a:uFillTx/>
                <a:latin typeface="Calibri Light" panose="020F0302020204030204"/>
                <a:ea typeface="Calibri" panose="020F0502020204030204" pitchFamily="34" charset="0"/>
                <a:cs typeface="Calibri" panose="020F0502020204030204" pitchFamily="34" charset="0"/>
              </a:rPr>
              <a:t>Plocka fram det material som behövs för RIK </a:t>
            </a:r>
            <a:br>
              <a:rPr kumimoji="0" lang="sv-SE" sz="1800" b="0" i="0" u="none" strike="noStrike" kern="1200" cap="none" spc="0" normalizeH="0" baseline="0" noProof="0" dirty="0">
                <a:ln>
                  <a:noFill/>
                </a:ln>
                <a:solidFill>
                  <a:srgbClr val="2B55B4"/>
                </a:solidFill>
                <a:effectLst/>
                <a:uLnTx/>
                <a:uFillTx/>
                <a:latin typeface="Calibri Light" panose="020F0302020204030204"/>
                <a:ea typeface="Calibri" panose="020F0502020204030204" pitchFamily="34" charset="0"/>
                <a:cs typeface="Calibri" panose="020F0502020204030204" pitchFamily="34" charset="0"/>
              </a:rPr>
            </a:br>
            <a:r>
              <a:rPr kumimoji="0" lang="sv-SE" sz="1800" b="0" i="0" u="none" strike="noStrike" kern="1200" cap="none" spc="0" normalizeH="0" baseline="0" noProof="0" dirty="0">
                <a:ln>
                  <a:noFill/>
                </a:ln>
                <a:solidFill>
                  <a:srgbClr val="2B55B4"/>
                </a:solidFill>
                <a:effectLst/>
                <a:uLnTx/>
                <a:uFillTx/>
                <a:latin typeface="Calibri Light" panose="020F0302020204030204"/>
                <a:ea typeface="Calibri" panose="020F0502020204030204" pitchFamily="34" charset="0"/>
                <a:cs typeface="Calibri" panose="020F0502020204030204" pitchFamily="34" charset="0"/>
              </a:rPr>
              <a:t>(kateter och ev. nytt läckageskydd).</a:t>
            </a:r>
          </a:p>
          <a:p>
            <a:pPr marL="277813" marR="0" lvl="1" indent="-277813" algn="l" defTabSz="914400" rtl="0" eaLnBrk="1" fontAlgn="auto" latinLnBrk="0" hangingPunct="1">
              <a:lnSpc>
                <a:spcPct val="100000"/>
              </a:lnSpc>
              <a:spcBef>
                <a:spcPts val="500"/>
              </a:spcBef>
              <a:spcAft>
                <a:spcPts val="0"/>
              </a:spcAft>
              <a:buClrTx/>
              <a:buSzTx/>
              <a:buFont typeface="Arial" panose="020B0604020202020204" pitchFamily="34" charset="0"/>
              <a:buChar char="•"/>
              <a:tabLst/>
              <a:defRPr/>
            </a:pPr>
            <a:r>
              <a:rPr kumimoji="0" lang="sv-SE" sz="1800" b="0" i="0" u="none" strike="noStrike" kern="1200" cap="none" spc="0" normalizeH="0" baseline="0" noProof="0" dirty="0">
                <a:ln>
                  <a:noFill/>
                </a:ln>
                <a:solidFill>
                  <a:srgbClr val="2B55B4"/>
                </a:solidFill>
                <a:effectLst/>
                <a:uLnTx/>
                <a:uFillTx/>
                <a:latin typeface="Calibri Light" panose="020F0302020204030204"/>
                <a:ea typeface="Calibri" panose="020F0502020204030204" pitchFamily="34" charset="0"/>
                <a:cs typeface="Calibri" panose="020F0502020204030204" pitchFamily="34" charset="0"/>
              </a:rPr>
              <a:t>Tvätta händerna.</a:t>
            </a:r>
          </a:p>
          <a:p>
            <a:pPr marL="277813" marR="0" lvl="1" indent="-277813" algn="l" defTabSz="914400" rtl="0" eaLnBrk="1" fontAlgn="auto" latinLnBrk="0" hangingPunct="1">
              <a:lnSpc>
                <a:spcPct val="100000"/>
              </a:lnSpc>
              <a:spcBef>
                <a:spcPts val="500"/>
              </a:spcBef>
              <a:spcAft>
                <a:spcPts val="0"/>
              </a:spcAft>
              <a:buClrTx/>
              <a:buSzTx/>
              <a:buFont typeface="Arial" panose="020B0604020202020204" pitchFamily="34" charset="0"/>
              <a:buChar char="•"/>
              <a:tabLst/>
              <a:defRPr/>
            </a:pPr>
            <a:r>
              <a:rPr kumimoji="0" lang="sv-SE" sz="1800" b="0" i="0" u="none" strike="noStrike" kern="1200" cap="none" spc="0" normalizeH="0" baseline="0" noProof="0" dirty="0">
                <a:ln>
                  <a:noFill/>
                </a:ln>
                <a:solidFill>
                  <a:srgbClr val="2B55B4"/>
                </a:solidFill>
                <a:effectLst/>
                <a:uLnTx/>
                <a:uFillTx/>
                <a:latin typeface="Calibri Light" panose="020F0302020204030204"/>
                <a:ea typeface="Calibri" panose="020F0502020204030204" pitchFamily="34" charset="0"/>
                <a:cs typeface="Calibri" panose="020F0502020204030204" pitchFamily="34" charset="0"/>
              </a:rPr>
              <a:t>Gör iordning katetern.</a:t>
            </a:r>
          </a:p>
          <a:p>
            <a:pPr marL="277813" marR="0" lvl="1" indent="-277813" algn="l" defTabSz="914400" rtl="0" eaLnBrk="1" fontAlgn="auto" latinLnBrk="0" hangingPunct="1">
              <a:lnSpc>
                <a:spcPct val="100000"/>
              </a:lnSpc>
              <a:spcBef>
                <a:spcPts val="500"/>
              </a:spcBef>
              <a:spcAft>
                <a:spcPts val="0"/>
              </a:spcAft>
              <a:buClrTx/>
              <a:buSzTx/>
              <a:buFont typeface="Arial" panose="020B0604020202020204" pitchFamily="34" charset="0"/>
              <a:buChar char="•"/>
              <a:tabLst/>
              <a:defRPr/>
            </a:pPr>
            <a:r>
              <a:rPr kumimoji="0" lang="sv-SE" sz="1800" b="0" i="0" u="none" strike="noStrike" kern="1200" cap="none" spc="0" normalizeH="0" baseline="0" noProof="0" dirty="0">
                <a:ln>
                  <a:noFill/>
                </a:ln>
                <a:solidFill>
                  <a:srgbClr val="2B55B4"/>
                </a:solidFill>
                <a:effectLst/>
                <a:uLnTx/>
                <a:uFillTx/>
                <a:latin typeface="Calibri Light" panose="020F0302020204030204"/>
                <a:ea typeface="Calibri" panose="020F0502020204030204" pitchFamily="34" charset="0"/>
                <a:cs typeface="Calibri" panose="020F0502020204030204" pitchFamily="34" charset="0"/>
              </a:rPr>
              <a:t>Sitt i utprovad optimal sittställning eller stå upp.</a:t>
            </a:r>
          </a:p>
          <a:p>
            <a:pPr marL="277813" marR="0" lvl="1" indent="-277813" algn="l" defTabSz="914400" rtl="0" eaLnBrk="1" fontAlgn="auto" latinLnBrk="0" hangingPunct="1">
              <a:lnSpc>
                <a:spcPct val="100000"/>
              </a:lnSpc>
              <a:spcBef>
                <a:spcPts val="500"/>
              </a:spcBef>
              <a:spcAft>
                <a:spcPts val="0"/>
              </a:spcAft>
              <a:buClrTx/>
              <a:buSzTx/>
              <a:buFont typeface="Arial" panose="020B0604020202020204" pitchFamily="34" charset="0"/>
              <a:buChar char="•"/>
              <a:tabLst/>
              <a:defRPr/>
            </a:pPr>
            <a:r>
              <a:rPr kumimoji="0" lang="sv-SE" sz="1800" b="0" i="0" u="none" strike="noStrike" kern="1200" cap="none" spc="0" normalizeH="0" baseline="0" noProof="0" dirty="0">
                <a:ln>
                  <a:noFill/>
                </a:ln>
                <a:solidFill>
                  <a:srgbClr val="2B55B4"/>
                </a:solidFill>
                <a:effectLst/>
                <a:uLnTx/>
                <a:uFillTx/>
                <a:latin typeface="Calibri Light" panose="020F0302020204030204"/>
                <a:ea typeface="Calibri" panose="020F0502020204030204" pitchFamily="34" charset="0"/>
                <a:cs typeface="Calibri" panose="020F0502020204030204" pitchFamily="34" charset="0"/>
              </a:rPr>
              <a:t>Med ena handen: håll penis utåt/uppåt mot buken.</a:t>
            </a:r>
          </a:p>
          <a:p>
            <a:pPr marL="277813" marR="0" lvl="1" indent="-277813" algn="l" defTabSz="914400" rtl="0" eaLnBrk="1" fontAlgn="auto" latinLnBrk="0" hangingPunct="1">
              <a:lnSpc>
                <a:spcPct val="100000"/>
              </a:lnSpc>
              <a:spcBef>
                <a:spcPts val="500"/>
              </a:spcBef>
              <a:spcAft>
                <a:spcPts val="0"/>
              </a:spcAft>
              <a:buClrTx/>
              <a:buSzTx/>
              <a:buFont typeface="Arial" panose="020B0604020202020204" pitchFamily="34" charset="0"/>
              <a:buChar char="•"/>
              <a:tabLst/>
              <a:defRPr/>
            </a:pPr>
            <a:r>
              <a:rPr kumimoji="0" lang="sv-SE" sz="1800" b="0" i="0" u="none" strike="noStrike" kern="1200" cap="none" spc="0" normalizeH="0" baseline="0" noProof="0" dirty="0">
                <a:ln>
                  <a:noFill/>
                </a:ln>
                <a:solidFill>
                  <a:srgbClr val="2B55B4"/>
                </a:solidFill>
                <a:effectLst/>
                <a:uLnTx/>
                <a:uFillTx/>
                <a:latin typeface="Calibri Light" panose="020F0302020204030204"/>
                <a:ea typeface="Calibri" panose="020F0502020204030204" pitchFamily="34" charset="0"/>
                <a:cs typeface="Calibri" panose="020F0502020204030204" pitchFamily="34" charset="0"/>
              </a:rPr>
              <a:t>Dra tillbaka förhuden så urinrörsmynningen syns.</a:t>
            </a:r>
          </a:p>
          <a:p>
            <a:pPr marL="277813" marR="0" lvl="1" indent="-277813" algn="l" defTabSz="914400" rtl="0" eaLnBrk="1" fontAlgn="auto" latinLnBrk="0" hangingPunct="1">
              <a:lnSpc>
                <a:spcPct val="100000"/>
              </a:lnSpc>
              <a:spcBef>
                <a:spcPts val="500"/>
              </a:spcBef>
              <a:spcAft>
                <a:spcPts val="0"/>
              </a:spcAft>
              <a:buClrTx/>
              <a:buSzTx/>
              <a:buFont typeface="Arial" panose="020B0604020202020204" pitchFamily="34" charset="0"/>
              <a:buChar char="•"/>
              <a:tabLst/>
              <a:defRPr/>
            </a:pPr>
            <a:r>
              <a:rPr kumimoji="0" lang="sv-SE" sz="1800" b="0" i="0" u="none" strike="noStrike" kern="1200" cap="none" spc="0" normalizeH="0" baseline="0" noProof="0" dirty="0">
                <a:ln>
                  <a:noFill/>
                </a:ln>
                <a:solidFill>
                  <a:srgbClr val="2B55B4"/>
                </a:solidFill>
                <a:effectLst/>
                <a:uLnTx/>
                <a:uFillTx/>
                <a:latin typeface="Calibri Light" panose="020F0302020204030204"/>
                <a:ea typeface="Calibri" panose="020F0502020204030204" pitchFamily="34" charset="0"/>
                <a:cs typeface="Calibri" panose="020F0502020204030204" pitchFamily="34" charset="0"/>
              </a:rPr>
              <a:t>Med andra handen: för in katetern tills urinen börjar rinna. </a:t>
            </a:r>
          </a:p>
          <a:p>
            <a:pPr marL="277813" marR="0" lvl="1" indent="-277813" algn="l" defTabSz="914400" rtl="0" eaLnBrk="1" fontAlgn="auto" latinLnBrk="0" hangingPunct="1">
              <a:lnSpc>
                <a:spcPct val="100000"/>
              </a:lnSpc>
              <a:spcBef>
                <a:spcPts val="500"/>
              </a:spcBef>
              <a:spcAft>
                <a:spcPts val="0"/>
              </a:spcAft>
              <a:buClrTx/>
              <a:buSzTx/>
              <a:buFont typeface="Arial" panose="020B0604020202020204" pitchFamily="34" charset="0"/>
              <a:buChar char="•"/>
              <a:tabLst/>
              <a:defRPr/>
            </a:pPr>
            <a:r>
              <a:rPr kumimoji="0" lang="sv-SE" sz="1800" b="0" i="0" u="none" strike="noStrike" kern="1200" cap="none" spc="0" normalizeH="0" baseline="0" noProof="0" dirty="0">
                <a:ln>
                  <a:noFill/>
                </a:ln>
                <a:solidFill>
                  <a:srgbClr val="2B55B4"/>
                </a:solidFill>
                <a:effectLst/>
                <a:uLnTx/>
                <a:uFillTx/>
                <a:latin typeface="Calibri Light" panose="020F0302020204030204"/>
                <a:ea typeface="Calibri" panose="020F0502020204030204" pitchFamily="34" charset="0"/>
                <a:cs typeface="Calibri" panose="020F0502020204030204" pitchFamily="34" charset="0"/>
              </a:rPr>
              <a:t>Håll kvar katetern tills urinen slutat rinna.</a:t>
            </a:r>
          </a:p>
          <a:p>
            <a:pPr marL="277813" marR="0" lvl="1" indent="-277813" algn="l" defTabSz="914400" rtl="0" eaLnBrk="1" fontAlgn="auto" latinLnBrk="0" hangingPunct="1">
              <a:lnSpc>
                <a:spcPct val="100000"/>
              </a:lnSpc>
              <a:spcBef>
                <a:spcPts val="500"/>
              </a:spcBef>
              <a:spcAft>
                <a:spcPts val="0"/>
              </a:spcAft>
              <a:buClrTx/>
              <a:buSzTx/>
              <a:buFont typeface="Arial" panose="020B0604020202020204" pitchFamily="34" charset="0"/>
              <a:buChar char="•"/>
              <a:tabLst/>
              <a:defRPr/>
            </a:pPr>
            <a:r>
              <a:rPr kumimoji="0" lang="sv-SE" sz="1800" b="0" i="0" u="none" strike="noStrike" kern="1200" cap="none" spc="0" normalizeH="0" baseline="0" noProof="0" dirty="0">
                <a:ln>
                  <a:noFill/>
                </a:ln>
                <a:solidFill>
                  <a:srgbClr val="2B55B4"/>
                </a:solidFill>
                <a:effectLst/>
                <a:uLnTx/>
                <a:uFillTx/>
                <a:latin typeface="Calibri Light" panose="020F0302020204030204"/>
                <a:ea typeface="Calibri" panose="020F0502020204030204" pitchFamily="34" charset="0"/>
                <a:cs typeface="Calibri" panose="020F0502020204030204" pitchFamily="34" charset="0"/>
              </a:rPr>
              <a:t>När urinen slutat rinna förs katetern in ytterligare en liten bit. </a:t>
            </a:r>
          </a:p>
          <a:p>
            <a:pPr marL="277813" marR="0" lvl="1" indent="-277813" algn="l" defTabSz="914400" rtl="0" eaLnBrk="1" fontAlgn="auto" latinLnBrk="0" hangingPunct="1">
              <a:lnSpc>
                <a:spcPct val="100000"/>
              </a:lnSpc>
              <a:spcBef>
                <a:spcPts val="500"/>
              </a:spcBef>
              <a:spcAft>
                <a:spcPts val="0"/>
              </a:spcAft>
              <a:buClrTx/>
              <a:buSzTx/>
              <a:buFont typeface="Arial" panose="020B0604020202020204" pitchFamily="34" charset="0"/>
              <a:buChar char="•"/>
              <a:tabLst/>
              <a:defRPr/>
            </a:pPr>
            <a:r>
              <a:rPr kumimoji="0" lang="sv-SE" sz="1800" b="0" i="0" u="none" strike="noStrike" kern="1200" cap="none" spc="0" normalizeH="0" baseline="0" noProof="0" dirty="0">
                <a:ln>
                  <a:noFill/>
                </a:ln>
                <a:solidFill>
                  <a:srgbClr val="2B55B4"/>
                </a:solidFill>
                <a:effectLst/>
                <a:uLnTx/>
                <a:uFillTx/>
                <a:latin typeface="Calibri Light" panose="020F0302020204030204"/>
                <a:ea typeface="Calibri" panose="020F0502020204030204" pitchFamily="34" charset="0"/>
                <a:cs typeface="Calibri" panose="020F0502020204030204" pitchFamily="34" charset="0"/>
              </a:rPr>
              <a:t>Om urin börjar rinna igen, vänta tills urinen slutat rinna och </a:t>
            </a:r>
            <a:br>
              <a:rPr kumimoji="0" lang="sv-SE" sz="1800" b="0" i="0" u="none" strike="noStrike" kern="1200" cap="none" spc="0" normalizeH="0" baseline="0" noProof="0" dirty="0">
                <a:ln>
                  <a:noFill/>
                </a:ln>
                <a:solidFill>
                  <a:srgbClr val="2B55B4"/>
                </a:solidFill>
                <a:effectLst/>
                <a:uLnTx/>
                <a:uFillTx/>
                <a:latin typeface="Calibri Light" panose="020F0302020204030204"/>
                <a:ea typeface="Calibri" panose="020F0502020204030204" pitchFamily="34" charset="0"/>
                <a:cs typeface="Calibri" panose="020F0502020204030204" pitchFamily="34" charset="0"/>
              </a:rPr>
            </a:br>
            <a:r>
              <a:rPr kumimoji="0" lang="sv-SE" sz="1800" b="0" i="0" u="none" strike="noStrike" kern="1200" cap="none" spc="0" normalizeH="0" baseline="0" noProof="0" dirty="0">
                <a:ln>
                  <a:noFill/>
                </a:ln>
                <a:solidFill>
                  <a:srgbClr val="2B55B4"/>
                </a:solidFill>
                <a:effectLst/>
                <a:uLnTx/>
                <a:uFillTx/>
                <a:latin typeface="Calibri Light" panose="020F0302020204030204"/>
                <a:ea typeface="Calibri" panose="020F0502020204030204" pitchFamily="34" charset="0"/>
                <a:cs typeface="Calibri" panose="020F0502020204030204" pitchFamily="34" charset="0"/>
              </a:rPr>
              <a:t>dra sedan sakta ut katetern.</a:t>
            </a:r>
          </a:p>
          <a:p>
            <a:pPr marL="277813" marR="0" lvl="1" indent="-277813" algn="l" defTabSz="914400" rtl="0" eaLnBrk="1" fontAlgn="auto" latinLnBrk="0" hangingPunct="1">
              <a:lnSpc>
                <a:spcPct val="100000"/>
              </a:lnSpc>
              <a:spcBef>
                <a:spcPts val="500"/>
              </a:spcBef>
              <a:spcAft>
                <a:spcPts val="0"/>
              </a:spcAft>
              <a:buClrTx/>
              <a:buSzTx/>
              <a:buFont typeface="Arial" panose="020B0604020202020204" pitchFamily="34" charset="0"/>
              <a:buChar char="•"/>
              <a:tabLst/>
              <a:defRPr/>
            </a:pPr>
            <a:r>
              <a:rPr kumimoji="0" lang="sv-SE" sz="1800" b="0" i="0" u="none" strike="noStrike" kern="1200" cap="none" spc="0" normalizeH="0" baseline="0" noProof="0" dirty="0">
                <a:ln>
                  <a:noFill/>
                </a:ln>
                <a:solidFill>
                  <a:srgbClr val="2B55B4"/>
                </a:solidFill>
                <a:effectLst/>
                <a:uLnTx/>
                <a:uFillTx/>
                <a:latin typeface="Calibri Light" panose="020F0302020204030204"/>
                <a:ea typeface="Calibri" panose="020F0502020204030204" pitchFamily="34" charset="0"/>
                <a:cs typeface="Calibri" panose="020F0502020204030204" pitchFamily="34" charset="0"/>
              </a:rPr>
              <a:t>Är urinblåsan svår att tömma, tryck över buken eller hosta med katetern kvar i blåsan.</a:t>
            </a:r>
          </a:p>
          <a:p>
            <a:r>
              <a:rPr lang="sv-SE" dirty="0"/>
              <a:t>Tvätta underlivet en gång om dagen, men även vid avföringsläckage och stora urinläckage.</a:t>
            </a:r>
          </a:p>
          <a:p>
            <a:r>
              <a:rPr lang="sv-SE" dirty="0"/>
              <a:t>Låt inte kateterytan komma i kontakt med någonting innan den förs in i urinröret.</a:t>
            </a:r>
          </a:p>
        </p:txBody>
      </p:sp>
      <p:sp>
        <p:nvSpPr>
          <p:cNvPr id="4" name="Platshållare för bildnummer 3"/>
          <p:cNvSpPr>
            <a:spLocks noGrp="1"/>
          </p:cNvSpPr>
          <p:nvPr>
            <p:ph type="sldNum" sz="quarter" idx="5"/>
          </p:nvPr>
        </p:nvSpPr>
        <p:spPr/>
        <p:txBody>
          <a:bodyPr/>
          <a:lstStyle/>
          <a:p>
            <a:fld id="{6D4018D2-26EA-4626-92F2-1F10E443FD0D}" type="slidenum">
              <a:rPr lang="en-US" smtClean="0"/>
              <a:t>21</a:t>
            </a:fld>
            <a:endParaRPr lang="en-US"/>
          </a:p>
        </p:txBody>
      </p:sp>
    </p:spTree>
    <p:extLst>
      <p:ext uri="{BB962C8B-B14F-4D97-AF65-F5344CB8AC3E}">
        <p14:creationId xmlns:p14="http://schemas.microsoft.com/office/powerpoint/2010/main" val="278796054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6"/>
        <p:cNvGrpSpPr/>
        <p:nvPr/>
      </p:nvGrpSpPr>
      <p:grpSpPr>
        <a:xfrm>
          <a:off x="0" y="0"/>
          <a:ext cx="0" cy="0"/>
          <a:chOff x="0" y="0"/>
          <a:chExt cx="0" cy="0"/>
        </a:xfrm>
      </p:grpSpPr>
      <p:sp>
        <p:nvSpPr>
          <p:cNvPr id="167" name="Google Shape;167;p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solidFill>
                  <a:srgbClr val="000000"/>
                </a:solidFill>
              </a:rPr>
              <a:t>22</a:t>
            </a:fld>
            <a:endParaRPr>
              <a:solidFill>
                <a:srgbClr val="000000"/>
              </a:solidFill>
            </a:endParaRPr>
          </a:p>
        </p:txBody>
      </p:sp>
      <p:sp>
        <p:nvSpPr>
          <p:cNvPr id="168" name="Google Shape;168;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169" name="Google Shape;169;p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kumimoji="0" lang="en-US" sz="1200" b="0" i="0" u="none" strike="noStrike" kern="1200" cap="none" spc="0" normalizeH="0" baseline="0" noProof="0" dirty="0">
                <a:ln>
                  <a:noFill/>
                </a:ln>
                <a:solidFill>
                  <a:prstClr val="black"/>
                </a:solidFill>
                <a:effectLst/>
                <a:uLnTx/>
                <a:uFillTx/>
                <a:latin typeface="+mn-lt"/>
                <a:ea typeface="+mn-ea"/>
                <a:cs typeface="+mn-cs"/>
              </a:rPr>
              <a:t>Ren Intermittent </a:t>
            </a:r>
            <a:r>
              <a:rPr kumimoji="0" lang="en-US" sz="1200" b="0" i="0" u="none" strike="noStrike" kern="1200" cap="none" spc="0" normalizeH="0" baseline="0" noProof="0" dirty="0" err="1">
                <a:ln>
                  <a:noFill/>
                </a:ln>
                <a:solidFill>
                  <a:prstClr val="black"/>
                </a:solidFill>
                <a:effectLst/>
                <a:uLnTx/>
                <a:uFillTx/>
                <a:latin typeface="+mn-lt"/>
                <a:ea typeface="+mn-ea"/>
                <a:cs typeface="+mn-cs"/>
              </a:rPr>
              <a:t>Kateterisering</a:t>
            </a:r>
            <a:r>
              <a:rPr kumimoji="0" lang="en-US" sz="1200" b="0" i="0" u="none" strike="noStrike" kern="1200" cap="none" spc="0" normalizeH="0" baseline="0" noProof="0" dirty="0">
                <a:ln>
                  <a:noFill/>
                </a:ln>
                <a:solidFill>
                  <a:prstClr val="black"/>
                </a:solidFill>
                <a:effectLst/>
                <a:uLnTx/>
                <a:uFillTx/>
                <a:latin typeface="+mn-lt"/>
                <a:ea typeface="+mn-ea"/>
                <a:cs typeface="+mn-cs"/>
              </a:rPr>
              <a:t> (RIK) </a:t>
            </a:r>
            <a:r>
              <a:rPr kumimoji="0" lang="en-US" sz="1200" b="0" i="0" u="none" strike="noStrike" kern="1200" cap="none" spc="0" normalizeH="0" baseline="0" noProof="0" dirty="0" err="1">
                <a:ln>
                  <a:noFill/>
                </a:ln>
                <a:solidFill>
                  <a:prstClr val="black"/>
                </a:solidFill>
                <a:effectLst/>
                <a:uLnTx/>
                <a:uFillTx/>
                <a:latin typeface="+mn-lt"/>
                <a:ea typeface="+mn-ea"/>
                <a:cs typeface="+mn-cs"/>
              </a:rPr>
              <a:t>är</a:t>
            </a:r>
            <a:r>
              <a:rPr kumimoji="0" lang="en-US" sz="1200" b="0" i="0" u="none" strike="noStrike" kern="1200" cap="none" spc="0" normalizeH="0" baseline="0" noProof="0" dirty="0">
                <a:ln>
                  <a:noFill/>
                </a:ln>
                <a:solidFill>
                  <a:prstClr val="black"/>
                </a:solidFill>
                <a:effectLst/>
                <a:uLnTx/>
                <a:uFillTx/>
                <a:latin typeface="+mn-lt"/>
                <a:ea typeface="+mn-ea"/>
                <a:cs typeface="+mn-cs"/>
              </a:rPr>
              <a:t> </a:t>
            </a:r>
            <a:r>
              <a:rPr kumimoji="0" lang="en-US" sz="1200" b="0" i="0" u="none" strike="noStrike" kern="1200" cap="none" spc="0" normalizeH="0" baseline="0" noProof="0" dirty="0" err="1">
                <a:ln>
                  <a:noFill/>
                </a:ln>
                <a:solidFill>
                  <a:prstClr val="black"/>
                </a:solidFill>
                <a:effectLst/>
                <a:uLnTx/>
                <a:uFillTx/>
                <a:latin typeface="+mn-lt"/>
                <a:ea typeface="+mn-ea"/>
                <a:cs typeface="+mn-cs"/>
              </a:rPr>
              <a:t>en</a:t>
            </a:r>
            <a:r>
              <a:rPr kumimoji="0" lang="en-US" sz="1200" b="0" i="0" u="none" strike="noStrike" kern="1200" cap="none" spc="0" normalizeH="0" baseline="0" noProof="0" dirty="0">
                <a:ln>
                  <a:noFill/>
                </a:ln>
                <a:solidFill>
                  <a:prstClr val="black"/>
                </a:solidFill>
                <a:effectLst/>
                <a:uLnTx/>
                <a:uFillTx/>
                <a:latin typeface="+mn-lt"/>
                <a:ea typeface="+mn-ea"/>
                <a:cs typeface="+mn-cs"/>
              </a:rPr>
              <a:t> </a:t>
            </a:r>
            <a:r>
              <a:rPr kumimoji="0" lang="en-US" sz="1200" b="0" i="0" u="none" strike="noStrike" kern="1200" cap="none" spc="0" normalizeH="0" baseline="0" noProof="0" dirty="0" err="1">
                <a:ln>
                  <a:noFill/>
                </a:ln>
                <a:solidFill>
                  <a:prstClr val="black"/>
                </a:solidFill>
                <a:effectLst/>
                <a:uLnTx/>
                <a:uFillTx/>
                <a:latin typeface="+mn-lt"/>
                <a:ea typeface="+mn-ea"/>
                <a:cs typeface="+mn-cs"/>
              </a:rPr>
              <a:t>säker</a:t>
            </a:r>
            <a:r>
              <a:rPr kumimoji="0" lang="en-US" sz="1200" b="0" i="0" u="none" strike="noStrike" kern="1200" cap="none" spc="0" normalizeH="0" baseline="0" noProof="0" dirty="0">
                <a:ln>
                  <a:noFill/>
                </a:ln>
                <a:solidFill>
                  <a:prstClr val="black"/>
                </a:solidFill>
                <a:effectLst/>
                <a:uLnTx/>
                <a:uFillTx/>
                <a:latin typeface="+mn-lt"/>
                <a:ea typeface="+mn-ea"/>
                <a:cs typeface="+mn-cs"/>
              </a:rPr>
              <a:t> </a:t>
            </a:r>
            <a:r>
              <a:rPr kumimoji="0" lang="en-US" sz="1200" b="0" i="0" u="none" strike="noStrike" kern="1200" cap="none" spc="0" normalizeH="0" baseline="0" noProof="0" dirty="0" err="1">
                <a:ln>
                  <a:noFill/>
                </a:ln>
                <a:solidFill>
                  <a:prstClr val="black"/>
                </a:solidFill>
                <a:effectLst/>
                <a:uLnTx/>
                <a:uFillTx/>
                <a:latin typeface="+mn-lt"/>
                <a:ea typeface="+mn-ea"/>
                <a:cs typeface="+mn-cs"/>
              </a:rPr>
              <a:t>och</a:t>
            </a:r>
            <a:r>
              <a:rPr kumimoji="0" lang="en-US" sz="1200" b="0" i="0" u="none" strike="noStrike" kern="1200" cap="none" spc="0" normalizeH="0" baseline="0" noProof="0" dirty="0">
                <a:ln>
                  <a:noFill/>
                </a:ln>
                <a:solidFill>
                  <a:prstClr val="black"/>
                </a:solidFill>
                <a:effectLst/>
                <a:uLnTx/>
                <a:uFillTx/>
                <a:latin typeface="+mn-lt"/>
                <a:ea typeface="+mn-ea"/>
                <a:cs typeface="+mn-cs"/>
              </a:rPr>
              <a:t> </a:t>
            </a:r>
            <a:r>
              <a:rPr kumimoji="0" lang="en-US" sz="1200" b="0" i="0" u="none" strike="noStrike" kern="1200" cap="none" spc="0" normalizeH="0" baseline="0" noProof="0" dirty="0" err="1">
                <a:ln>
                  <a:noFill/>
                </a:ln>
                <a:solidFill>
                  <a:prstClr val="black"/>
                </a:solidFill>
                <a:effectLst/>
                <a:uLnTx/>
                <a:uFillTx/>
                <a:latin typeface="+mn-lt"/>
                <a:ea typeface="+mn-ea"/>
                <a:cs typeface="+mn-cs"/>
              </a:rPr>
              <a:t>effektiv</a:t>
            </a:r>
            <a:r>
              <a:rPr kumimoji="0" lang="en-US" sz="1200" b="0" i="0" u="none" strike="noStrike" kern="1200" cap="none" spc="0" normalizeH="0" baseline="0" noProof="0" dirty="0">
                <a:ln>
                  <a:noFill/>
                </a:ln>
                <a:solidFill>
                  <a:prstClr val="black"/>
                </a:solidFill>
                <a:effectLst/>
                <a:uLnTx/>
                <a:uFillTx/>
                <a:latin typeface="+mn-lt"/>
                <a:ea typeface="+mn-ea"/>
                <a:cs typeface="+mn-cs"/>
              </a:rPr>
              <a:t> </a:t>
            </a:r>
            <a:r>
              <a:rPr kumimoji="0" lang="en-US" sz="1200" b="0" i="0" u="none" strike="noStrike" kern="1200" cap="none" spc="0" normalizeH="0" baseline="0" noProof="0" dirty="0" err="1">
                <a:ln>
                  <a:noFill/>
                </a:ln>
                <a:solidFill>
                  <a:prstClr val="black"/>
                </a:solidFill>
                <a:effectLst/>
                <a:uLnTx/>
                <a:uFillTx/>
                <a:latin typeface="+mn-lt"/>
                <a:ea typeface="+mn-ea"/>
                <a:cs typeface="+mn-cs"/>
              </a:rPr>
              <a:t>metod</a:t>
            </a:r>
            <a:r>
              <a:rPr kumimoji="0" lang="en-US" sz="1200" b="0" i="0" u="none" strike="noStrike" kern="1200" cap="none" spc="0" normalizeH="0" baseline="0" noProof="0" dirty="0">
                <a:ln>
                  <a:noFill/>
                </a:ln>
                <a:solidFill>
                  <a:prstClr val="black"/>
                </a:solidFill>
                <a:effectLst/>
                <a:uLnTx/>
                <a:uFillTx/>
                <a:latin typeface="+mn-lt"/>
                <a:ea typeface="+mn-ea"/>
                <a:cs typeface="+mn-cs"/>
              </a:rPr>
              <a:t> </a:t>
            </a:r>
            <a:r>
              <a:rPr kumimoji="0" lang="en-US" sz="1200" b="0" i="0" u="none" strike="noStrike" kern="1200" cap="none" spc="0" normalizeH="0" baseline="0" noProof="0" dirty="0" err="1">
                <a:ln>
                  <a:noFill/>
                </a:ln>
                <a:solidFill>
                  <a:prstClr val="black"/>
                </a:solidFill>
                <a:effectLst/>
                <a:uLnTx/>
                <a:uFillTx/>
                <a:latin typeface="+mn-lt"/>
                <a:ea typeface="+mn-ea"/>
                <a:cs typeface="+mn-cs"/>
              </a:rPr>
              <a:t>som</a:t>
            </a:r>
            <a:r>
              <a:rPr kumimoji="0" lang="en-US" sz="1200" b="0" i="0" u="none" strike="noStrike" kern="1200" cap="none" spc="0" normalizeH="0" baseline="0" noProof="0" dirty="0">
                <a:ln>
                  <a:noFill/>
                </a:ln>
                <a:solidFill>
                  <a:prstClr val="black"/>
                </a:solidFill>
                <a:effectLst/>
                <a:uLnTx/>
                <a:uFillTx/>
                <a:latin typeface="+mn-lt"/>
                <a:ea typeface="+mn-ea"/>
                <a:cs typeface="+mn-cs"/>
              </a:rPr>
              <a:t> </a:t>
            </a:r>
            <a:r>
              <a:rPr kumimoji="0" lang="en-US" sz="1200" b="0" i="0" u="none" strike="noStrike" kern="1200" cap="none" spc="0" normalizeH="0" baseline="0" noProof="0" dirty="0" err="1">
                <a:ln>
                  <a:noFill/>
                </a:ln>
                <a:solidFill>
                  <a:prstClr val="black"/>
                </a:solidFill>
                <a:effectLst/>
                <a:uLnTx/>
                <a:uFillTx/>
                <a:latin typeface="+mn-lt"/>
                <a:ea typeface="+mn-ea"/>
                <a:cs typeface="+mn-cs"/>
              </a:rPr>
              <a:t>innebär</a:t>
            </a:r>
            <a:r>
              <a:rPr kumimoji="0" lang="en-US" sz="1200" b="0" i="0" u="none" strike="noStrike" kern="1200" cap="none" spc="0" normalizeH="0" baseline="0" noProof="0" dirty="0">
                <a:ln>
                  <a:noFill/>
                </a:ln>
                <a:solidFill>
                  <a:prstClr val="black"/>
                </a:solidFill>
                <a:effectLst/>
                <a:uLnTx/>
                <a:uFillTx/>
                <a:latin typeface="+mn-lt"/>
                <a:ea typeface="+mn-ea"/>
                <a:cs typeface="+mn-cs"/>
              </a:rPr>
              <a:t> </a:t>
            </a:r>
            <a:r>
              <a:rPr kumimoji="0" lang="en-US" sz="1200" b="0" i="0" u="none" strike="noStrike" kern="1200" cap="none" spc="0" normalizeH="0" baseline="0" noProof="0" dirty="0" err="1">
                <a:ln>
                  <a:noFill/>
                </a:ln>
                <a:solidFill>
                  <a:prstClr val="black"/>
                </a:solidFill>
                <a:effectLst/>
                <a:uLnTx/>
                <a:uFillTx/>
                <a:latin typeface="+mn-lt"/>
                <a:ea typeface="+mn-ea"/>
                <a:cs typeface="+mn-cs"/>
              </a:rPr>
              <a:t>att</a:t>
            </a:r>
            <a:r>
              <a:rPr kumimoji="0" lang="en-US" sz="1200" b="0" i="0" u="none" strike="noStrike" kern="1200" cap="none" spc="0" normalizeH="0" baseline="0" noProof="0" dirty="0">
                <a:ln>
                  <a:noFill/>
                </a:ln>
                <a:solidFill>
                  <a:prstClr val="black"/>
                </a:solidFill>
                <a:effectLst/>
                <a:uLnTx/>
                <a:uFillTx/>
                <a:latin typeface="+mn-lt"/>
                <a:ea typeface="+mn-ea"/>
                <a:cs typeface="+mn-cs"/>
              </a:rPr>
              <a:t> man </a:t>
            </a:r>
            <a:r>
              <a:rPr kumimoji="0" lang="en-US" sz="1200" b="0" i="0" u="none" strike="noStrike" kern="1200" cap="none" spc="0" normalizeH="0" baseline="0" noProof="0" dirty="0" err="1">
                <a:ln>
                  <a:noFill/>
                </a:ln>
                <a:solidFill>
                  <a:prstClr val="black"/>
                </a:solidFill>
                <a:effectLst/>
                <a:uLnTx/>
                <a:uFillTx/>
                <a:latin typeface="+mn-lt"/>
                <a:ea typeface="+mn-ea"/>
                <a:cs typeface="+mn-cs"/>
              </a:rPr>
              <a:t>regelbundet</a:t>
            </a:r>
            <a:r>
              <a:rPr kumimoji="0" lang="en-US" sz="1200" b="0" i="0" u="none" strike="noStrike" kern="1200" cap="none" spc="0" normalizeH="0" baseline="0" noProof="0" dirty="0">
                <a:ln>
                  <a:noFill/>
                </a:ln>
                <a:solidFill>
                  <a:prstClr val="black"/>
                </a:solidFill>
                <a:effectLst/>
                <a:uLnTx/>
                <a:uFillTx/>
                <a:latin typeface="+mn-lt"/>
                <a:ea typeface="+mn-ea"/>
                <a:cs typeface="+mn-cs"/>
              </a:rPr>
              <a:t> </a:t>
            </a:r>
            <a:r>
              <a:rPr kumimoji="0" lang="en-US" sz="1200" b="0" i="0" u="none" strike="noStrike" kern="1200" cap="none" spc="0" normalizeH="0" baseline="0" noProof="0" dirty="0" err="1">
                <a:ln>
                  <a:noFill/>
                </a:ln>
                <a:solidFill>
                  <a:prstClr val="black"/>
                </a:solidFill>
                <a:effectLst/>
                <a:uLnTx/>
                <a:uFillTx/>
                <a:latin typeface="+mn-lt"/>
                <a:ea typeface="+mn-ea"/>
                <a:cs typeface="+mn-cs"/>
              </a:rPr>
              <a:t>tömmer</a:t>
            </a:r>
            <a:r>
              <a:rPr kumimoji="0" lang="en-US" sz="1200" b="0" i="0" u="none" strike="noStrike" kern="1200" cap="none" spc="0" normalizeH="0" baseline="0" noProof="0" dirty="0">
                <a:ln>
                  <a:noFill/>
                </a:ln>
                <a:solidFill>
                  <a:prstClr val="black"/>
                </a:solidFill>
                <a:effectLst/>
                <a:uLnTx/>
                <a:uFillTx/>
                <a:latin typeface="+mn-lt"/>
                <a:ea typeface="+mn-ea"/>
                <a:cs typeface="+mn-cs"/>
              </a:rPr>
              <a:t> </a:t>
            </a:r>
            <a:r>
              <a:rPr kumimoji="0" lang="en-US" sz="1200" b="0" i="0" u="none" strike="noStrike" kern="1200" cap="none" spc="0" normalizeH="0" baseline="0" noProof="0" dirty="0" err="1">
                <a:ln>
                  <a:noFill/>
                </a:ln>
                <a:solidFill>
                  <a:prstClr val="black"/>
                </a:solidFill>
                <a:effectLst/>
                <a:uLnTx/>
                <a:uFillTx/>
                <a:latin typeface="+mn-lt"/>
                <a:ea typeface="+mn-ea"/>
                <a:cs typeface="+mn-cs"/>
              </a:rPr>
              <a:t>blåsan</a:t>
            </a:r>
            <a:r>
              <a:rPr kumimoji="0" lang="en-US" sz="1200" b="0" i="0" u="none" strike="noStrike" kern="1200" cap="none" spc="0" normalizeH="0" baseline="0" noProof="0" dirty="0">
                <a:ln>
                  <a:noFill/>
                </a:ln>
                <a:solidFill>
                  <a:prstClr val="black"/>
                </a:solidFill>
                <a:effectLst/>
                <a:uLnTx/>
                <a:uFillTx/>
                <a:latin typeface="+mn-lt"/>
                <a:ea typeface="+mn-ea"/>
                <a:cs typeface="+mn-cs"/>
              </a:rPr>
              <a:t> med </a:t>
            </a:r>
            <a:r>
              <a:rPr kumimoji="0" lang="en-US" sz="1200" b="0" i="0" u="none" strike="noStrike" kern="1200" cap="none" spc="0" normalizeH="0" baseline="0" noProof="0" dirty="0" err="1">
                <a:ln>
                  <a:noFill/>
                </a:ln>
                <a:solidFill>
                  <a:prstClr val="black"/>
                </a:solidFill>
                <a:effectLst/>
                <a:uLnTx/>
                <a:uFillTx/>
                <a:latin typeface="+mn-lt"/>
                <a:ea typeface="+mn-ea"/>
                <a:cs typeface="+mn-cs"/>
              </a:rPr>
              <a:t>en</a:t>
            </a:r>
            <a:r>
              <a:rPr kumimoji="0" lang="en-US" sz="1200" b="0" i="0" u="none" strike="noStrike" kern="1200" cap="none" spc="0" normalizeH="0" baseline="0" noProof="0" dirty="0">
                <a:ln>
                  <a:noFill/>
                </a:ln>
                <a:solidFill>
                  <a:prstClr val="black"/>
                </a:solidFill>
                <a:effectLst/>
                <a:uLnTx/>
                <a:uFillTx/>
                <a:latin typeface="+mn-lt"/>
                <a:ea typeface="+mn-ea"/>
                <a:cs typeface="+mn-cs"/>
              </a:rPr>
              <a:t> </a:t>
            </a:r>
            <a:r>
              <a:rPr kumimoji="0" lang="en-US" sz="1200" b="0" i="0" u="none" strike="noStrike" kern="1200" cap="none" spc="0" normalizeH="0" baseline="0" noProof="0" dirty="0" err="1">
                <a:ln>
                  <a:noFill/>
                </a:ln>
                <a:solidFill>
                  <a:prstClr val="black"/>
                </a:solidFill>
                <a:effectLst/>
                <a:uLnTx/>
                <a:uFillTx/>
                <a:latin typeface="+mn-lt"/>
                <a:ea typeface="+mn-ea"/>
                <a:cs typeface="+mn-cs"/>
              </a:rPr>
              <a:t>engångskateter</a:t>
            </a:r>
            <a:r>
              <a:rPr kumimoji="0" lang="en-US" sz="1200" b="0" i="0" u="none" strike="noStrike" kern="1200" cap="none" spc="0" normalizeH="0" baseline="0" noProof="0" dirty="0">
                <a:ln>
                  <a:noFill/>
                </a:ln>
                <a:solidFill>
                  <a:prstClr val="black"/>
                </a:solidFill>
                <a:effectLst/>
                <a:uLnTx/>
                <a:uFillTx/>
                <a:latin typeface="+mn-lt"/>
                <a:ea typeface="+mn-ea"/>
                <a:cs typeface="+mn-cs"/>
              </a:rPr>
              <a:t> </a:t>
            </a:r>
            <a:r>
              <a:rPr kumimoji="0" lang="en-US" sz="1200" b="0" i="0" u="none" strike="noStrike" kern="1200" cap="none" spc="0" normalizeH="0" baseline="0" noProof="0" dirty="0" err="1">
                <a:ln>
                  <a:noFill/>
                </a:ln>
                <a:solidFill>
                  <a:prstClr val="black"/>
                </a:solidFill>
                <a:effectLst/>
                <a:uLnTx/>
                <a:uFillTx/>
                <a:latin typeface="+mn-lt"/>
                <a:ea typeface="+mn-ea"/>
                <a:cs typeface="+mn-cs"/>
              </a:rPr>
              <a:t>individuellt</a:t>
            </a:r>
            <a:r>
              <a:rPr kumimoji="0" lang="en-US" sz="1200" b="0" i="0" u="none" strike="noStrike" kern="1200" cap="none" spc="0" normalizeH="0" baseline="0" noProof="0" dirty="0">
                <a:ln>
                  <a:noFill/>
                </a:ln>
                <a:solidFill>
                  <a:prstClr val="black"/>
                </a:solidFill>
                <a:effectLst/>
                <a:uLnTx/>
                <a:uFillTx/>
                <a:latin typeface="+mn-lt"/>
                <a:ea typeface="+mn-ea"/>
                <a:cs typeface="+mn-cs"/>
              </a:rPr>
              <a:t> </a:t>
            </a:r>
            <a:r>
              <a:rPr kumimoji="0" lang="en-US" sz="1200" b="0" i="0" u="none" strike="noStrike" kern="1200" cap="none" spc="0" normalizeH="0" baseline="0" noProof="0" dirty="0" err="1">
                <a:ln>
                  <a:noFill/>
                </a:ln>
                <a:solidFill>
                  <a:prstClr val="black"/>
                </a:solidFill>
                <a:effectLst/>
                <a:uLnTx/>
                <a:uFillTx/>
                <a:latin typeface="+mn-lt"/>
                <a:ea typeface="+mn-ea"/>
                <a:cs typeface="+mn-cs"/>
              </a:rPr>
              <a:t>eller</a:t>
            </a:r>
            <a:r>
              <a:rPr kumimoji="0" lang="en-US" sz="1200" b="0" i="0" u="none" strike="noStrike" kern="1200" cap="none" spc="0" normalizeH="0" baseline="0" noProof="0" dirty="0">
                <a:ln>
                  <a:noFill/>
                </a:ln>
                <a:solidFill>
                  <a:prstClr val="black"/>
                </a:solidFill>
                <a:effectLst/>
                <a:uLnTx/>
                <a:uFillTx/>
                <a:latin typeface="+mn-lt"/>
                <a:ea typeface="+mn-ea"/>
                <a:cs typeface="+mn-cs"/>
              </a:rPr>
              <a:t> av </a:t>
            </a:r>
            <a:r>
              <a:rPr kumimoji="0" lang="en-US" sz="1200" b="0" i="0" u="none" strike="noStrike" kern="1200" cap="none" spc="0" normalizeH="0" baseline="0" noProof="0" dirty="0" err="1">
                <a:ln>
                  <a:noFill/>
                </a:ln>
                <a:solidFill>
                  <a:prstClr val="black"/>
                </a:solidFill>
                <a:effectLst/>
                <a:uLnTx/>
                <a:uFillTx/>
                <a:latin typeface="+mn-lt"/>
                <a:ea typeface="+mn-ea"/>
                <a:cs typeface="+mn-cs"/>
              </a:rPr>
              <a:t>annan</a:t>
            </a:r>
            <a:r>
              <a:rPr kumimoji="0" lang="en-US" sz="1200" b="0" i="0" u="none" strike="noStrike" kern="1200" cap="none" spc="0" normalizeH="0" baseline="0" noProof="0" dirty="0">
                <a:ln>
                  <a:noFill/>
                </a:ln>
                <a:solidFill>
                  <a:prstClr val="black"/>
                </a:solidFill>
                <a:effectLst/>
                <a:uLnTx/>
                <a:uFillTx/>
                <a:latin typeface="+mn-lt"/>
                <a:ea typeface="+mn-ea"/>
                <a:cs typeface="+mn-cs"/>
              </a:rPr>
              <a:t> person.</a:t>
            </a:r>
            <a:endParaRPr kumimoji="0" lang="sv-SE" sz="1200" b="0"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dirty="0">
                <a:ln>
                  <a:noFill/>
                </a:ln>
                <a:solidFill>
                  <a:prstClr val="black"/>
                </a:solidFill>
                <a:effectLst/>
                <a:uLnTx/>
                <a:uFillTx/>
                <a:latin typeface="+mn-lt"/>
                <a:ea typeface="+mn-ea"/>
                <a:cs typeface="+mn-cs"/>
              </a:rPr>
              <a:t>Tillgängliga kliniska bevis stöder strategin att alltid betrakta RIK som första hands val, innan man överväger att använda en kvarliggande kateter. </a:t>
            </a:r>
          </a:p>
          <a:p>
            <a:pPr marL="0" lvl="0" indent="0" algn="l" rtl="0">
              <a:lnSpc>
                <a:spcPct val="80000"/>
              </a:lnSpc>
              <a:spcBef>
                <a:spcPts val="0"/>
              </a:spcBef>
              <a:spcAft>
                <a:spcPts val="0"/>
              </a:spcAft>
              <a:buNone/>
            </a:pPr>
            <a:r>
              <a:rPr lang="sv-SE" sz="1200" b="0" dirty="0">
                <a:solidFill>
                  <a:schemeClr val="dk1"/>
                </a:solidFill>
                <a:latin typeface="+mn-lt"/>
                <a:ea typeface="Calibri"/>
                <a:cs typeface="Calibri"/>
                <a:sym typeface="Calibri"/>
              </a:rPr>
              <a:t>Ren Intermittent Kateterisering liknar en normal blåstömning och har mycket få kontraindikationer. Blåsan töms regelbundet under lågt tryck. </a:t>
            </a:r>
          </a:p>
          <a:p>
            <a:pPr marL="0" lvl="0" indent="0" algn="l" rtl="0">
              <a:lnSpc>
                <a:spcPct val="80000"/>
              </a:lnSpc>
              <a:spcBef>
                <a:spcPts val="0"/>
              </a:spcBef>
              <a:spcAft>
                <a:spcPts val="0"/>
              </a:spcAft>
              <a:buNone/>
            </a:pPr>
            <a:r>
              <a:rPr lang="sv-SE" sz="1200" b="0" dirty="0">
                <a:solidFill>
                  <a:schemeClr val="dk1"/>
                </a:solidFill>
                <a:latin typeface="+mn-lt"/>
                <a:ea typeface="Calibri"/>
                <a:cs typeface="Calibri"/>
                <a:sym typeface="Calibri"/>
              </a:rPr>
              <a:t>Bevarad hälsa i de övre urinvägarna, bevarad njurfunktion och reducerad risk för UVI är de främsta orsakerna till att rekommendera RIK.</a:t>
            </a:r>
          </a:p>
          <a:p>
            <a:pPr marL="0" lvl="0" indent="0" algn="l" rtl="0">
              <a:lnSpc>
                <a:spcPct val="80000"/>
              </a:lnSpc>
              <a:spcBef>
                <a:spcPts val="0"/>
              </a:spcBef>
              <a:spcAft>
                <a:spcPts val="0"/>
              </a:spcAft>
              <a:buNone/>
            </a:pPr>
            <a:r>
              <a:rPr lang="sv-SE" sz="1200" b="0" dirty="0">
                <a:solidFill>
                  <a:schemeClr val="dk1"/>
                </a:solidFill>
                <a:latin typeface="+mn-lt"/>
                <a:ea typeface="Calibri"/>
                <a:cs typeface="Calibri"/>
                <a:sym typeface="Calibri"/>
              </a:rPr>
              <a:t>De största vinsterna för barnet att starta med RIK är att få vara kontinent och självständig.</a:t>
            </a:r>
          </a:p>
          <a:p>
            <a:pPr marL="0" lvl="0" indent="0" algn="l" rtl="0">
              <a:lnSpc>
                <a:spcPct val="80000"/>
              </a:lnSpc>
              <a:spcBef>
                <a:spcPts val="0"/>
              </a:spcBef>
              <a:spcAft>
                <a:spcPts val="0"/>
              </a:spcAft>
              <a:buNone/>
            </a:pPr>
            <a:endParaRPr sz="800" i="1" dirty="0"/>
          </a:p>
        </p:txBody>
      </p:sp>
    </p:spTree>
    <p:extLst>
      <p:ext uri="{BB962C8B-B14F-4D97-AF65-F5344CB8AC3E}">
        <p14:creationId xmlns:p14="http://schemas.microsoft.com/office/powerpoint/2010/main" val="263995161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6"/>
        <p:cNvGrpSpPr/>
        <p:nvPr/>
      </p:nvGrpSpPr>
      <p:grpSpPr>
        <a:xfrm>
          <a:off x="0" y="0"/>
          <a:ext cx="0" cy="0"/>
          <a:chOff x="0" y="0"/>
          <a:chExt cx="0" cy="0"/>
        </a:xfrm>
      </p:grpSpPr>
      <p:sp>
        <p:nvSpPr>
          <p:cNvPr id="167" name="Google Shape;167;p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solidFill>
                  <a:srgbClr val="000000"/>
                </a:solidFill>
              </a:rPr>
              <a:t>23</a:t>
            </a:fld>
            <a:endParaRPr>
              <a:solidFill>
                <a:srgbClr val="000000"/>
              </a:solidFill>
            </a:endParaRPr>
          </a:p>
        </p:txBody>
      </p:sp>
      <p:sp>
        <p:nvSpPr>
          <p:cNvPr id="168" name="Google Shape;168;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169" name="Google Shape;169;p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80000"/>
              </a:lnSpc>
              <a:spcBef>
                <a:spcPts val="0"/>
              </a:spcBef>
              <a:spcAft>
                <a:spcPts val="0"/>
              </a:spcAft>
              <a:buNone/>
            </a:pPr>
            <a:endParaRPr lang="sv-SE" sz="800" b="0" dirty="0">
              <a:solidFill>
                <a:schemeClr val="dk1"/>
              </a:solidFill>
              <a:latin typeface="Calibri"/>
              <a:ea typeface="Calibri"/>
              <a:cs typeface="Calibri"/>
              <a:sym typeface="Calibri"/>
            </a:endParaRPr>
          </a:p>
          <a:p>
            <a:pPr marL="0" marR="0" lvl="0" indent="0" algn="l" defTabSz="914400" rtl="0" eaLnBrk="1" fontAlgn="auto" latinLnBrk="0" hangingPunct="1">
              <a:lnSpc>
                <a:spcPct val="80000"/>
              </a:lnSpc>
              <a:spcBef>
                <a:spcPts val="0"/>
              </a:spcBef>
              <a:spcAft>
                <a:spcPts val="0"/>
              </a:spcAft>
              <a:buClrTx/>
              <a:buSzTx/>
              <a:buFontTx/>
              <a:buNone/>
              <a:tabLst/>
              <a:defRPr/>
            </a:pPr>
            <a:r>
              <a:rPr lang="sv-SE" sz="1200" dirty="0">
                <a:effectLst/>
                <a:latin typeface="+mn-lt"/>
                <a:ea typeface="Calibri" panose="020F0502020204030204" pitchFamily="34" charset="0"/>
                <a:cs typeface="Times New Roman" panose="02020603050405020304" pitchFamily="18" charset="0"/>
              </a:rPr>
              <a:t>Ofullständig tömning kan bero på förstoppning. En fylld tarm trycker på urinblåsan och göra det svårt att tömma ut urinen med katetern.</a:t>
            </a:r>
          </a:p>
          <a:p>
            <a:pPr marL="0" marR="0" lvl="0" indent="0" algn="l" defTabSz="914400" rtl="0" eaLnBrk="1" fontAlgn="auto" latinLnBrk="0" hangingPunct="1">
              <a:lnSpc>
                <a:spcPct val="80000"/>
              </a:lnSpc>
              <a:spcBef>
                <a:spcPts val="0"/>
              </a:spcBef>
              <a:spcAft>
                <a:spcPts val="0"/>
              </a:spcAft>
              <a:buClrTx/>
              <a:buSzTx/>
              <a:buFontTx/>
              <a:buNone/>
              <a:tabLst/>
              <a:defRPr/>
            </a:pPr>
            <a:r>
              <a:rPr lang="sv-SE" sz="1200" dirty="0">
                <a:latin typeface="+mn-lt"/>
                <a:ea typeface="Calibri" panose="020F0502020204030204" pitchFamily="34" charset="0"/>
                <a:cs typeface="Times New Roman" panose="02020603050405020304" pitchFamily="18" charset="0"/>
              </a:rPr>
              <a:t>En </a:t>
            </a:r>
            <a:r>
              <a:rPr lang="sv-SE" sz="1200" dirty="0">
                <a:effectLst/>
                <a:latin typeface="+mn-lt"/>
                <a:ea typeface="Calibri" panose="020F0502020204030204" pitchFamily="34" charset="0"/>
                <a:cs typeface="Times New Roman" panose="02020603050405020304" pitchFamily="18" charset="0"/>
              </a:rPr>
              <a:t>för tunn kateter ger sämre flöde och den ofta förekommande vita bottensatsen i blåsan, som består av salter, döda celler, bakterier m.m. har svårt att tömmas.</a:t>
            </a:r>
          </a:p>
          <a:p>
            <a:pPr marL="0" marR="0" lvl="0" indent="0" algn="l" defTabSz="914400" rtl="0" eaLnBrk="1" fontAlgn="auto" latinLnBrk="0" hangingPunct="1">
              <a:lnSpc>
                <a:spcPct val="80000"/>
              </a:lnSpc>
              <a:spcBef>
                <a:spcPts val="0"/>
              </a:spcBef>
              <a:spcAft>
                <a:spcPts val="0"/>
              </a:spcAft>
              <a:buClrTx/>
              <a:buSzTx/>
              <a:buFontTx/>
              <a:buNone/>
              <a:tabLst/>
              <a:defRPr/>
            </a:pPr>
            <a:r>
              <a:rPr lang="sv-SE" sz="1200" dirty="0">
                <a:effectLst/>
                <a:latin typeface="+mn-lt"/>
                <a:ea typeface="Calibri" panose="020F0502020204030204" pitchFamily="34" charset="0"/>
                <a:cs typeface="Times New Roman" panose="02020603050405020304" pitchFamily="18" charset="0"/>
              </a:rPr>
              <a:t>Optimera barnets sittställningen eller tömningspositionen.</a:t>
            </a:r>
          </a:p>
          <a:p>
            <a:pPr marL="0" marR="0" lvl="0" indent="0" algn="l" defTabSz="914400" rtl="0" eaLnBrk="1" fontAlgn="auto" latinLnBrk="0" hangingPunct="1">
              <a:lnSpc>
                <a:spcPct val="80000"/>
              </a:lnSpc>
              <a:spcBef>
                <a:spcPts val="0"/>
              </a:spcBef>
              <a:spcAft>
                <a:spcPts val="0"/>
              </a:spcAft>
              <a:buClrTx/>
              <a:buSzTx/>
              <a:buFontTx/>
              <a:buNone/>
              <a:tabLst/>
              <a:defRPr/>
            </a:pPr>
            <a:r>
              <a:rPr lang="sv-SE" sz="1200" dirty="0">
                <a:latin typeface="+mn-lt"/>
              </a:rPr>
              <a:t>En tunn kateter är spetsigare vilket kan öka risken för falsk gång hos pojkar.</a:t>
            </a:r>
          </a:p>
          <a:p>
            <a:pPr marL="0" marR="0" lvl="0" indent="0" algn="l" defTabSz="914400" rtl="0" eaLnBrk="1" fontAlgn="auto" latinLnBrk="0" hangingPunct="1">
              <a:lnSpc>
                <a:spcPct val="80000"/>
              </a:lnSpc>
              <a:spcBef>
                <a:spcPts val="0"/>
              </a:spcBef>
              <a:spcAft>
                <a:spcPts val="0"/>
              </a:spcAft>
              <a:buClrTx/>
              <a:buSzTx/>
              <a:buFontTx/>
              <a:buNone/>
              <a:tabLst/>
              <a:defRPr/>
            </a:pPr>
            <a:r>
              <a:rPr lang="sv-SE" sz="1200" dirty="0">
                <a:latin typeface="+mn-lt"/>
              </a:rPr>
              <a:t>En kateter som dras ut för fort, innan blåsan är tom, kan vara orsaken till ofullständig tömning.</a:t>
            </a:r>
            <a:endParaRPr lang="sv-SE" sz="1200" dirty="0">
              <a:effectLst/>
              <a:latin typeface="+mn-lt"/>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80000"/>
              </a:lnSpc>
              <a:spcBef>
                <a:spcPts val="0"/>
              </a:spcBef>
              <a:spcAft>
                <a:spcPts val="0"/>
              </a:spcAft>
              <a:buClrTx/>
              <a:buSzTx/>
              <a:buFontTx/>
              <a:buNone/>
              <a:tabLst/>
              <a:defRPr/>
            </a:pPr>
            <a:r>
              <a:rPr lang="sv-SE" sz="1200" dirty="0">
                <a:effectLst/>
                <a:latin typeface="+mn-lt"/>
                <a:ea typeface="Calibri" panose="020F0502020204030204" pitchFamily="34" charset="0"/>
                <a:cs typeface="Times New Roman" panose="02020603050405020304" pitchFamily="18" charset="0"/>
              </a:rPr>
              <a:t>Blodstrimmor på katetern är vanligt under RIK- behandlingens första månad och kräver inte någon åtgärd.</a:t>
            </a:r>
          </a:p>
          <a:p>
            <a:pPr marL="0" marR="0" lvl="0" indent="0" algn="l" defTabSz="914400" rtl="0" eaLnBrk="1" fontAlgn="auto" latinLnBrk="0" hangingPunct="1">
              <a:lnSpc>
                <a:spcPct val="80000"/>
              </a:lnSpc>
              <a:spcBef>
                <a:spcPts val="0"/>
              </a:spcBef>
              <a:spcAft>
                <a:spcPts val="0"/>
              </a:spcAft>
              <a:buClrTx/>
              <a:buSzTx/>
              <a:buFontTx/>
              <a:buNone/>
              <a:tabLst/>
              <a:defRPr/>
            </a:pPr>
            <a:r>
              <a:rPr lang="sv-SE" sz="1200" dirty="0">
                <a:effectLst/>
                <a:latin typeface="+mn-lt"/>
                <a:ea typeface="Calibri" panose="020F0502020204030204" pitchFamily="34" charset="0"/>
                <a:cs typeface="Times New Roman" panose="02020603050405020304" pitchFamily="18" charset="0"/>
              </a:rPr>
              <a:t>Blåssten beror som regel på dålig tömningsteknik och/eller förekomst av </a:t>
            </a:r>
            <a:r>
              <a:rPr lang="sv-SE" sz="1200" dirty="0" err="1">
                <a:effectLst/>
                <a:latin typeface="+mn-lt"/>
                <a:ea typeface="Calibri" panose="020F0502020204030204" pitchFamily="34" charset="0"/>
                <a:cs typeface="Times New Roman" panose="02020603050405020304" pitchFamily="18" charset="0"/>
              </a:rPr>
              <a:t>stenbildande</a:t>
            </a:r>
            <a:r>
              <a:rPr lang="sv-SE" sz="1200" dirty="0">
                <a:effectLst/>
                <a:latin typeface="+mn-lt"/>
                <a:ea typeface="Calibri" panose="020F0502020204030204" pitchFamily="34" charset="0"/>
                <a:cs typeface="Times New Roman" panose="02020603050405020304" pitchFamily="18" charset="0"/>
              </a:rPr>
              <a:t> bakterier.</a:t>
            </a:r>
          </a:p>
          <a:p>
            <a:pPr marL="0" marR="0" lvl="0" indent="0" algn="l" defTabSz="914400" rtl="0" eaLnBrk="1" fontAlgn="auto" latinLnBrk="0" hangingPunct="1">
              <a:lnSpc>
                <a:spcPct val="80000"/>
              </a:lnSpc>
              <a:spcBef>
                <a:spcPts val="0"/>
              </a:spcBef>
              <a:spcAft>
                <a:spcPts val="0"/>
              </a:spcAft>
              <a:buClrTx/>
              <a:buSzTx/>
              <a:buFontTx/>
              <a:buNone/>
              <a:tabLst/>
              <a:defRPr/>
            </a:pPr>
            <a:r>
              <a:rPr lang="sv-SE" sz="1200" dirty="0">
                <a:solidFill>
                  <a:schemeClr val="accent6">
                    <a:lumMod val="75000"/>
                  </a:schemeClr>
                </a:solidFill>
                <a:effectLst/>
                <a:latin typeface="+mn-lt"/>
                <a:ea typeface="Calibri" panose="020F0502020204030204" pitchFamily="34" charset="0"/>
                <a:cs typeface="Times New Roman" panose="02020603050405020304" pitchFamily="18" charset="0"/>
              </a:rPr>
              <a:t>Epididymit ( </a:t>
            </a:r>
            <a:r>
              <a:rPr lang="sv-SE" sz="1200" b="0" i="0" dirty="0">
                <a:solidFill>
                  <a:schemeClr val="accent6">
                    <a:lumMod val="75000"/>
                  </a:schemeClr>
                </a:solidFill>
                <a:effectLst/>
                <a:latin typeface="+mn-lt"/>
              </a:rPr>
              <a:t>bitestikelinflammation) är ovanligt hos unga pojkar men kan förekomma i samband med RIK.</a:t>
            </a:r>
            <a:endParaRPr lang="sv-SE" sz="1200" dirty="0">
              <a:solidFill>
                <a:schemeClr val="accent6">
                  <a:lumMod val="75000"/>
                </a:schemeClr>
              </a:solidFill>
              <a:effectLst/>
              <a:latin typeface="+mn-lt"/>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80000"/>
              </a:lnSpc>
              <a:spcBef>
                <a:spcPts val="0"/>
              </a:spcBef>
              <a:spcAft>
                <a:spcPts val="0"/>
              </a:spcAft>
              <a:buClrTx/>
              <a:buSzTx/>
              <a:buFontTx/>
              <a:buNone/>
              <a:tabLst/>
              <a:defRPr/>
            </a:pPr>
            <a:endParaRPr lang="sv-SE" sz="1200" dirty="0">
              <a:effectLst/>
              <a:latin typeface="+mn-lt"/>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80000"/>
              </a:lnSpc>
              <a:spcBef>
                <a:spcPts val="0"/>
              </a:spcBef>
              <a:spcAft>
                <a:spcPts val="0"/>
              </a:spcAft>
              <a:buClrTx/>
              <a:buSzTx/>
              <a:buFontTx/>
              <a:buNone/>
              <a:tabLst/>
              <a:defRPr/>
            </a:pPr>
            <a:r>
              <a:rPr lang="sv-SE" sz="1200" dirty="0">
                <a:effectLst/>
                <a:latin typeface="+mn-lt"/>
                <a:ea typeface="Calibri" panose="020F0502020204030204" pitchFamily="34" charset="0"/>
                <a:cs typeface="Times New Roman" panose="02020603050405020304" pitchFamily="18" charset="0"/>
              </a:rPr>
              <a:t>Studier visar att om personen själv kan föra in katetern uppstår färre infektioner och skador på urinröret. </a:t>
            </a:r>
          </a:p>
          <a:p>
            <a:pPr marL="0" marR="0" lvl="0" indent="0" algn="l" defTabSz="914400" rtl="0" eaLnBrk="1" fontAlgn="auto" latinLnBrk="0" hangingPunct="1">
              <a:lnSpc>
                <a:spcPct val="80000"/>
              </a:lnSpc>
              <a:spcBef>
                <a:spcPts val="0"/>
              </a:spcBef>
              <a:spcAft>
                <a:spcPts val="0"/>
              </a:spcAft>
              <a:buClrTx/>
              <a:buSzTx/>
              <a:buFontTx/>
              <a:buNone/>
              <a:tabLst/>
              <a:defRPr/>
            </a:pPr>
            <a:endParaRPr lang="sv-SE" sz="800" i="1" dirty="0"/>
          </a:p>
        </p:txBody>
      </p:sp>
    </p:spTree>
    <p:extLst>
      <p:ext uri="{BB962C8B-B14F-4D97-AF65-F5344CB8AC3E}">
        <p14:creationId xmlns:p14="http://schemas.microsoft.com/office/powerpoint/2010/main" val="410442910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200" dirty="0">
                <a:effectLst/>
                <a:latin typeface="+mn-lt"/>
                <a:ea typeface="Calibri" panose="020F0502020204030204" pitchFamily="34" charset="0"/>
                <a:cs typeface="Times New Roman" panose="02020603050405020304" pitchFamily="18" charset="0"/>
              </a:rPr>
              <a:t>Urinrörsöppningen hos flickor kan ibland vara svår att hitta på grund av varierande läge. Det är därför viktigt att flickan innan träningen med katetern börjar känner till anatomin och vet var urinröret sitter. Det kan vara till hjälp att flickan ligger på en brits och med hjälp av spegel visas var urinröret sitter. När flickan är säker på anatomin flyttar hon över till toalettstolen och även där med hjälp av spegel visar var urinröret sitter. Därefter försöka  föra in katetern utan spegel. </a:t>
            </a:r>
          </a:p>
          <a:p>
            <a:pPr marL="0" marR="0" lvl="0" indent="0" algn="l" defTabSz="914400" rtl="0" eaLnBrk="1" fontAlgn="auto" latinLnBrk="0" hangingPunct="1">
              <a:lnSpc>
                <a:spcPct val="100000"/>
              </a:lnSpc>
              <a:spcBef>
                <a:spcPts val="0"/>
              </a:spcBef>
              <a:spcAft>
                <a:spcPts val="0"/>
              </a:spcAft>
              <a:buClrTx/>
              <a:buSzTx/>
              <a:buFontTx/>
              <a:buNone/>
              <a:tabLst/>
              <a:defRPr/>
            </a:pPr>
            <a:r>
              <a:rPr lang="sv-SE" sz="1200" dirty="0">
                <a:effectLst/>
                <a:latin typeface="+mn-lt"/>
                <a:ea typeface="Calibri" panose="020F0502020204030204" pitchFamily="34" charset="0"/>
                <a:cs typeface="Times New Roman" panose="02020603050405020304" pitchFamily="18" charset="0"/>
              </a:rPr>
              <a:t> Är det svårt att lokalisera urinrörsmynningen kan bedövningsgel sprutas in i närliggande område för att fylla </a:t>
            </a:r>
            <a:r>
              <a:rPr lang="sv-SE" sz="1200" dirty="0" err="1">
                <a:effectLst/>
                <a:latin typeface="+mn-lt"/>
                <a:ea typeface="Calibri" panose="020F0502020204030204" pitchFamily="34" charset="0"/>
                <a:cs typeface="Times New Roman" panose="02020603050405020304" pitchFamily="18" charset="0"/>
              </a:rPr>
              <a:t>uretras</a:t>
            </a:r>
            <a:r>
              <a:rPr lang="sv-SE" sz="1200" dirty="0">
                <a:effectLst/>
                <a:latin typeface="+mn-lt"/>
                <a:ea typeface="Calibri" panose="020F0502020204030204" pitchFamily="34" charset="0"/>
                <a:cs typeface="Times New Roman" panose="02020603050405020304" pitchFamily="18" charset="0"/>
              </a:rPr>
              <a:t> nedersta del, vilken då syns som en förstorad mörk öppning.</a:t>
            </a:r>
          </a:p>
          <a:p>
            <a:pPr marL="0" marR="0" lvl="0" indent="0" algn="l" defTabSz="914400" rtl="0" eaLnBrk="1" fontAlgn="auto" latinLnBrk="0" hangingPunct="1">
              <a:lnSpc>
                <a:spcPct val="100000"/>
              </a:lnSpc>
              <a:spcBef>
                <a:spcPts val="0"/>
              </a:spcBef>
              <a:spcAft>
                <a:spcPts val="0"/>
              </a:spcAft>
              <a:buClrTx/>
              <a:buSzTx/>
              <a:buFontTx/>
              <a:buNone/>
              <a:tabLst/>
              <a:defRPr/>
            </a:pPr>
            <a:r>
              <a:rPr lang="sv-SE" sz="1200" dirty="0">
                <a:effectLst/>
                <a:latin typeface="+mn-lt"/>
                <a:ea typeface="Calibri" panose="020F0502020204030204" pitchFamily="34" charset="0"/>
                <a:cs typeface="Times New Roman" panose="02020603050405020304" pitchFamily="18" charset="0"/>
              </a:rPr>
              <a:t>På små pojkar behöver inte förhuden dras tillbaka helt innan katetern sätts in i urinröret, men urinrörsmynningen måste bli synlig, så att inte katetern letar sig runt under förhuden.</a:t>
            </a:r>
          </a:p>
          <a:p>
            <a:pPr marL="0" marR="0" lvl="0" indent="0" algn="l" defTabSz="914400" rtl="0" eaLnBrk="1" fontAlgn="auto" latinLnBrk="0" hangingPunct="1">
              <a:lnSpc>
                <a:spcPct val="100000"/>
              </a:lnSpc>
              <a:spcBef>
                <a:spcPts val="0"/>
              </a:spcBef>
              <a:spcAft>
                <a:spcPts val="0"/>
              </a:spcAft>
              <a:buClrTx/>
              <a:buSzTx/>
              <a:buFontTx/>
              <a:buNone/>
              <a:tabLst/>
              <a:defRPr/>
            </a:pPr>
            <a:r>
              <a:rPr lang="sv-SE" sz="1200" dirty="0">
                <a:effectLst/>
                <a:latin typeface="+mn-lt"/>
                <a:ea typeface="Calibri" panose="020F0502020204030204" pitchFamily="34" charset="0"/>
                <a:cs typeface="Times New Roman" panose="02020603050405020304" pitchFamily="18" charset="0"/>
              </a:rPr>
              <a:t>Vid </a:t>
            </a:r>
            <a:r>
              <a:rPr lang="sv-SE" sz="1200" dirty="0" err="1">
                <a:effectLst/>
                <a:latin typeface="+mn-lt"/>
                <a:ea typeface="Calibri" panose="020F0502020204030204" pitchFamily="34" charset="0"/>
                <a:cs typeface="Times New Roman" panose="02020603050405020304" pitchFamily="18" charset="0"/>
              </a:rPr>
              <a:t>sfinktermotstånd</a:t>
            </a:r>
            <a:r>
              <a:rPr lang="sv-SE" sz="1200" dirty="0">
                <a:effectLst/>
                <a:latin typeface="+mn-lt"/>
                <a:ea typeface="Calibri" panose="020F0502020204030204" pitchFamily="34" charset="0"/>
                <a:cs typeface="Times New Roman" panose="02020603050405020304" pitchFamily="18" charset="0"/>
              </a:rPr>
              <a:t> formar sig katetern som ett ”S”. Det är då lämpligt att vänta någon minut med katetern på plats i urinröret. Barnet kan djupandas och därefter görs ett nytt kateteriseringsförsök just då barnet andas ut. </a:t>
            </a:r>
          </a:p>
          <a:p>
            <a:pPr marL="0" marR="0" lvl="0" indent="0" algn="l" defTabSz="914400" rtl="0" eaLnBrk="1" fontAlgn="auto" latinLnBrk="0" hangingPunct="1">
              <a:lnSpc>
                <a:spcPct val="100000"/>
              </a:lnSpc>
              <a:spcBef>
                <a:spcPts val="0"/>
              </a:spcBef>
              <a:spcAft>
                <a:spcPts val="0"/>
              </a:spcAft>
              <a:buClrTx/>
              <a:buSzTx/>
              <a:buFontTx/>
              <a:buNone/>
              <a:tabLst/>
              <a:defRPr/>
            </a:pPr>
            <a:r>
              <a:rPr lang="sv-SE" sz="1200" dirty="0">
                <a:effectLst/>
                <a:latin typeface="+mn-lt"/>
                <a:ea typeface="Calibri" panose="020F0502020204030204" pitchFamily="34" charset="0"/>
                <a:cs typeface="Times New Roman" panose="02020603050405020304" pitchFamily="18" charset="0"/>
              </a:rPr>
              <a:t>Delaktighet främjas när barn och ungdomar som använder RIK får träffa andra som också använder RIK.</a:t>
            </a:r>
          </a:p>
          <a:p>
            <a:r>
              <a:rPr lang="sv-SE" dirty="0">
                <a:latin typeface="+mn-lt"/>
              </a:rPr>
              <a:t>Positivt med olika belöningssystem som uppmuntrar träningen.</a:t>
            </a:r>
          </a:p>
          <a:p>
            <a:r>
              <a:rPr lang="sv-SE" dirty="0">
                <a:latin typeface="+mn-lt"/>
              </a:rPr>
              <a:t>Förvara katetrar på olika ställen som barnet brukar vistas på: hos mormor, i bilen, mammas jobb m.m.</a:t>
            </a:r>
          </a:p>
        </p:txBody>
      </p:sp>
      <p:sp>
        <p:nvSpPr>
          <p:cNvPr id="4" name="Platshållare för bildnummer 3"/>
          <p:cNvSpPr>
            <a:spLocks noGrp="1"/>
          </p:cNvSpPr>
          <p:nvPr>
            <p:ph type="sldNum" sz="quarter" idx="5"/>
          </p:nvPr>
        </p:nvSpPr>
        <p:spPr/>
        <p:txBody>
          <a:bodyPr/>
          <a:lstStyle/>
          <a:p>
            <a:fld id="{6D4018D2-26EA-4626-92F2-1F10E443FD0D}" type="slidenum">
              <a:rPr lang="en-US" smtClean="0"/>
              <a:t>24</a:t>
            </a:fld>
            <a:endParaRPr lang="en-US"/>
          </a:p>
        </p:txBody>
      </p:sp>
    </p:spTree>
    <p:extLst>
      <p:ext uri="{BB962C8B-B14F-4D97-AF65-F5344CB8AC3E}">
        <p14:creationId xmlns:p14="http://schemas.microsoft.com/office/powerpoint/2010/main" val="164280947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000" dirty="0"/>
              <a:t>Urinvägarna är ett av de mest vitala systemen i människokroppen. Det är oerhört viktigt för ett barns hälsa att det fungerar som det ska. När det blir aktuellt för ett barn att starta med RIK är det viktigt </a:t>
            </a:r>
            <a:r>
              <a:rPr lang="sv-SE" sz="1000" dirty="0">
                <a:latin typeface="+mn-lt"/>
                <a:ea typeface="Calibri"/>
                <a:cs typeface="Calibri"/>
                <a:sym typeface="Calibri"/>
              </a:rPr>
              <a:t>att barn och föräldrar får kunskap om urinvägarnas anatomi och fysiologi samt varför hen behöver starta med RIK. </a:t>
            </a:r>
          </a:p>
          <a:p>
            <a:pPr marL="0" lvl="0" indent="0" algn="l" rtl="0">
              <a:spcBef>
                <a:spcPts val="0"/>
              </a:spcBef>
              <a:spcAft>
                <a:spcPts val="0"/>
              </a:spcAft>
              <a:buNone/>
            </a:pPr>
            <a:r>
              <a:rPr lang="sv-SE" sz="1000" dirty="0">
                <a:latin typeface="+mn-lt"/>
                <a:ea typeface="Calibri"/>
                <a:cs typeface="Calibri"/>
                <a:sym typeface="Calibri"/>
              </a:rPr>
              <a:t>Användarguide är ett bra hjälpmedel för patienten att läsa om terapin innan och efter besöket.</a:t>
            </a:r>
          </a:p>
          <a:p>
            <a:pPr marL="0" marR="0" lvl="0" indent="0" algn="l" defTabSz="914400" rtl="0" eaLnBrk="1" fontAlgn="auto" latinLnBrk="0" hangingPunct="1">
              <a:lnSpc>
                <a:spcPct val="80000"/>
              </a:lnSpc>
              <a:spcBef>
                <a:spcPts val="0"/>
              </a:spcBef>
              <a:spcAft>
                <a:spcPts val="0"/>
              </a:spcAft>
              <a:buClrTx/>
              <a:buSzTx/>
              <a:buFontTx/>
              <a:buNone/>
              <a:tabLst/>
              <a:defRPr/>
            </a:pPr>
            <a:r>
              <a:rPr lang="sv-SE" sz="1000" dirty="0"/>
              <a:t>Det är värdefullt att låta barnet delta och lära sig hur man kateteriserar sig så tidigt som möjligt. </a:t>
            </a:r>
            <a:endParaRPr lang="sv-SE" sz="1000" dirty="0">
              <a:latin typeface="+mn-lt"/>
              <a:ea typeface="Calibri"/>
              <a:cs typeface="Calibri"/>
              <a:sym typeface="Calibri"/>
            </a:endParaRPr>
          </a:p>
          <a:p>
            <a:pPr marL="0" marR="0" lvl="0" indent="0" algn="l" defTabSz="914400" rtl="0" eaLnBrk="1" fontAlgn="auto" latinLnBrk="0" hangingPunct="1">
              <a:lnSpc>
                <a:spcPct val="80000"/>
              </a:lnSpc>
              <a:spcBef>
                <a:spcPts val="0"/>
              </a:spcBef>
              <a:spcAft>
                <a:spcPts val="0"/>
              </a:spcAft>
              <a:buClrTx/>
              <a:buSzTx/>
              <a:buFontTx/>
              <a:buNone/>
              <a:tabLst/>
              <a:defRPr/>
            </a:pPr>
            <a:r>
              <a:rPr lang="sv-SE" sz="1200" dirty="0"/>
              <a:t>Att lära barnet att kissa med hjälp av en kateter är en process. Träna alltid barnet på hens villkor. </a:t>
            </a:r>
          </a:p>
          <a:p>
            <a:pPr marL="0" marR="0" lvl="0" indent="0" algn="l" defTabSz="914400" rtl="0" eaLnBrk="1" fontAlgn="auto" latinLnBrk="0" hangingPunct="1">
              <a:lnSpc>
                <a:spcPct val="80000"/>
              </a:lnSpc>
              <a:spcBef>
                <a:spcPts val="0"/>
              </a:spcBef>
              <a:spcAft>
                <a:spcPts val="0"/>
              </a:spcAft>
              <a:buClrTx/>
              <a:buSzTx/>
              <a:buFontTx/>
              <a:buNone/>
              <a:tabLst/>
              <a:defRPr/>
            </a:pPr>
            <a:r>
              <a:rPr lang="sv-SE" sz="1200" dirty="0"/>
              <a:t>Vissa sjukdomar kan orsaka inlärningssvårigheter, vilket kan innebära att barnet inte kommer att kunna hantera kateteriseringsprocessen så tidigt eller så självständigt som annars skulle vara fallet. </a:t>
            </a:r>
            <a:endParaRPr lang="sv-SE" sz="1000" dirty="0">
              <a:latin typeface="+mn-lt"/>
              <a:ea typeface="Calibri"/>
              <a:cs typeface="Calibri"/>
              <a:sym typeface="Calibri"/>
            </a:endParaRPr>
          </a:p>
          <a:p>
            <a:endParaRPr lang="sv-SE" dirty="0"/>
          </a:p>
        </p:txBody>
      </p:sp>
      <p:sp>
        <p:nvSpPr>
          <p:cNvPr id="4" name="Slide Number Placeholder 3"/>
          <p:cNvSpPr>
            <a:spLocks noGrp="1"/>
          </p:cNvSpPr>
          <p:nvPr>
            <p:ph type="sldNum" sz="quarter" idx="5"/>
          </p:nvPr>
        </p:nvSpPr>
        <p:spPr/>
        <p:txBody>
          <a:bodyPr/>
          <a:lstStyle/>
          <a:p>
            <a:fld id="{6D4018D2-26EA-4626-92F2-1F10E443FD0D}" type="slidenum">
              <a:rPr lang="en-US" smtClean="0"/>
              <a:t>3</a:t>
            </a:fld>
            <a:endParaRPr lang="en-US"/>
          </a:p>
        </p:txBody>
      </p:sp>
    </p:spTree>
    <p:extLst>
      <p:ext uri="{BB962C8B-B14F-4D97-AF65-F5344CB8AC3E}">
        <p14:creationId xmlns:p14="http://schemas.microsoft.com/office/powerpoint/2010/main" val="173513233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highlight>
                  <a:srgbClr val="FFFF00"/>
                </a:highlight>
              </a:rPr>
              <a:t>Att inte kunna tömma blåsan helt på normalt sätt är vanligare än man tror. Varje år föds många barn som av olika anledningar inte kan kissa som andra gör. Äldre barn (och vuxna) kan också få problem med att kissa på grund av sjukdom, skador, operation eller medicinering</a:t>
            </a:r>
            <a:r>
              <a:rPr lang="sv-SE" dirty="0"/>
              <a:t>. För vissa är dessa problem tillfälliga, medan andra kommer att uppleva dem för resten av livet. Idag får de flesta människor som upplever denna typ av problem hjälp av en terapi som kallas Ren Intermittent Kateterisering (RIK). Vilket innebär att man under rena förhållanden, via urinröret tömmer urinblåsan med en kateter och när urinblåsan är tömd dras katetern ut igen.</a:t>
            </a:r>
          </a:p>
          <a:p>
            <a:r>
              <a:rPr lang="sv-SE" dirty="0"/>
              <a:t>På 1960-talet observerade Hinnan att när e-</a:t>
            </a:r>
            <a:r>
              <a:rPr lang="sv-SE" dirty="0" err="1"/>
              <a:t>coli</a:t>
            </a:r>
            <a:r>
              <a:rPr lang="sv-SE" dirty="0"/>
              <a:t> </a:t>
            </a:r>
            <a:r>
              <a:rPr lang="sv-SE" dirty="0" err="1"/>
              <a:t>instillerades</a:t>
            </a:r>
            <a:r>
              <a:rPr lang="sv-SE" dirty="0"/>
              <a:t> i en frisk urinblåsa, uppstod ingen infektion när patienten hade förmågan att tömma blåsan helt tom.  </a:t>
            </a:r>
          </a:p>
          <a:p>
            <a:r>
              <a:rPr lang="sv-SE" dirty="0"/>
              <a:t>Jack </a:t>
            </a:r>
            <a:r>
              <a:rPr lang="sv-SE" dirty="0" err="1"/>
              <a:t>Lapides</a:t>
            </a:r>
            <a:r>
              <a:rPr lang="sv-SE" dirty="0"/>
              <a:t> drog då slutsatsen att för patienter med svårighet att tömma urinblåsan ”bör Intermittent Kateterisering vara ett ofarligt förfarande, förutsatt att urinblåsan inte blir uttänjd. Dessutom bör ren teknik räcka eftersom alla bakterier som införts av katetern kommer att neutraliseras av motståndet hos värden”. </a:t>
            </a:r>
          </a:p>
          <a:p>
            <a:pPr marL="0" marR="0" lvl="0" indent="0" algn="l" defTabSz="914400" rtl="0" eaLnBrk="1" fontAlgn="auto" latinLnBrk="0" hangingPunct="1">
              <a:lnSpc>
                <a:spcPct val="100000"/>
              </a:lnSpc>
              <a:spcBef>
                <a:spcPts val="0"/>
              </a:spcBef>
              <a:spcAft>
                <a:spcPts val="0"/>
              </a:spcAft>
              <a:buClrTx/>
              <a:buSzTx/>
              <a:buFontTx/>
              <a:buNone/>
              <a:tabLst/>
              <a:defRPr/>
            </a:pPr>
            <a:r>
              <a:rPr lang="sv-SE" dirty="0">
                <a:latin typeface="+mn-lt"/>
              </a:rPr>
              <a:t>RIK är en välbeprövad metod som startades av </a:t>
            </a:r>
            <a:r>
              <a:rPr kumimoji="0" lang="en-US" sz="1200" b="0" i="0" u="none" strike="noStrike" kern="1200" cap="none" spc="0" normalizeH="0" baseline="0" noProof="0" dirty="0">
                <a:ln>
                  <a:noFill/>
                </a:ln>
                <a:solidFill>
                  <a:prstClr val="black"/>
                </a:solidFill>
                <a:effectLst/>
                <a:uLnTx/>
                <a:uFillTx/>
                <a:latin typeface="+mn-lt"/>
                <a:ea typeface="Calibri"/>
                <a:cs typeface="Calibri"/>
                <a:sym typeface="Calibri"/>
              </a:rPr>
              <a:t>Dr Jack </a:t>
            </a:r>
            <a:r>
              <a:rPr kumimoji="0" lang="en-US" sz="1200" b="0" i="0" u="none" strike="noStrike" kern="1200" cap="none" spc="0" normalizeH="0" baseline="0" noProof="0" dirty="0" err="1">
                <a:ln>
                  <a:noFill/>
                </a:ln>
                <a:solidFill>
                  <a:prstClr val="black"/>
                </a:solidFill>
                <a:effectLst/>
                <a:uLnTx/>
                <a:uFillTx/>
                <a:latin typeface="+mn-lt"/>
                <a:ea typeface="Calibri"/>
                <a:cs typeface="Calibri"/>
                <a:sym typeface="Calibri"/>
              </a:rPr>
              <a:t>Lapides</a:t>
            </a:r>
            <a:r>
              <a:rPr kumimoji="0" lang="en-US" sz="1200" b="0" i="0" u="none" strike="noStrike" kern="1200" cap="none" spc="0" normalizeH="0" baseline="0" noProof="0" dirty="0">
                <a:ln>
                  <a:noFill/>
                </a:ln>
                <a:solidFill>
                  <a:prstClr val="black"/>
                </a:solidFill>
                <a:effectLst/>
                <a:uLnTx/>
                <a:uFillTx/>
                <a:latin typeface="+mn-lt"/>
                <a:ea typeface="Calibri"/>
                <a:cs typeface="Calibri"/>
                <a:sym typeface="Calibri"/>
              </a:rPr>
              <a:t> under 1970-talet. Han </a:t>
            </a:r>
            <a:r>
              <a:rPr kumimoji="0" lang="en-US" sz="1200" b="0" i="0" u="none" strike="noStrike" kern="1200" cap="none" spc="0" normalizeH="0" baseline="0" noProof="0" dirty="0" err="1">
                <a:ln>
                  <a:noFill/>
                </a:ln>
                <a:solidFill>
                  <a:prstClr val="black"/>
                </a:solidFill>
                <a:effectLst/>
                <a:uLnTx/>
                <a:uFillTx/>
                <a:latin typeface="+mn-lt"/>
                <a:ea typeface="Calibri"/>
                <a:cs typeface="Calibri"/>
                <a:sym typeface="Calibri"/>
              </a:rPr>
              <a:t>konstaterade</a:t>
            </a:r>
            <a:r>
              <a:rPr kumimoji="0" lang="en-US" sz="1200" b="0" i="0" u="none" strike="noStrike" kern="1200" cap="none" spc="0" normalizeH="0" baseline="0" noProof="0" dirty="0">
                <a:ln>
                  <a:noFill/>
                </a:ln>
                <a:solidFill>
                  <a:prstClr val="black"/>
                </a:solidFill>
                <a:effectLst/>
                <a:uLnTx/>
                <a:uFillTx/>
                <a:latin typeface="+mn-lt"/>
                <a:ea typeface="Calibri"/>
                <a:cs typeface="Calibri"/>
                <a:sym typeface="Calibri"/>
              </a:rPr>
              <a:t> </a:t>
            </a:r>
            <a:r>
              <a:rPr kumimoji="0" lang="en-US" sz="1200" b="0" i="0" u="none" strike="noStrike" kern="1200" cap="none" spc="0" normalizeH="0" baseline="0" noProof="0" dirty="0" err="1">
                <a:ln>
                  <a:noFill/>
                </a:ln>
                <a:solidFill>
                  <a:prstClr val="black"/>
                </a:solidFill>
                <a:effectLst/>
                <a:uLnTx/>
                <a:uFillTx/>
                <a:latin typeface="+mn-lt"/>
                <a:ea typeface="Calibri"/>
                <a:cs typeface="Calibri"/>
                <a:sym typeface="Calibri"/>
              </a:rPr>
              <a:t>att</a:t>
            </a:r>
            <a:r>
              <a:rPr kumimoji="0" lang="en-US" sz="1200" b="0" i="0" u="none" strike="noStrike" kern="1200" cap="none" spc="0" normalizeH="0" baseline="0" noProof="0" dirty="0">
                <a:ln>
                  <a:noFill/>
                </a:ln>
                <a:solidFill>
                  <a:prstClr val="black"/>
                </a:solidFill>
                <a:effectLst/>
                <a:uLnTx/>
                <a:uFillTx/>
                <a:latin typeface="+mn-lt"/>
                <a:ea typeface="Calibri"/>
                <a:cs typeface="Calibri"/>
                <a:sym typeface="Calibri"/>
              </a:rPr>
              <a:t> det var </a:t>
            </a:r>
            <a:r>
              <a:rPr kumimoji="0" lang="en-US" sz="1200" b="0" i="0" u="none" strike="noStrike" kern="1200" cap="none" spc="0" normalizeH="0" baseline="0" noProof="0" dirty="0" err="1">
                <a:ln>
                  <a:noFill/>
                </a:ln>
                <a:solidFill>
                  <a:prstClr val="black"/>
                </a:solidFill>
                <a:effectLst/>
                <a:uLnTx/>
                <a:uFillTx/>
                <a:latin typeface="+mn-lt"/>
                <a:ea typeface="Calibri"/>
                <a:cs typeface="Calibri"/>
                <a:sym typeface="Calibri"/>
              </a:rPr>
              <a:t>viktigare</a:t>
            </a:r>
            <a:r>
              <a:rPr kumimoji="0" lang="en-US" sz="1200" b="0" i="0" u="none" strike="noStrike" kern="1200" cap="none" spc="0" normalizeH="0" baseline="0" noProof="0" dirty="0">
                <a:ln>
                  <a:noFill/>
                </a:ln>
                <a:solidFill>
                  <a:prstClr val="black"/>
                </a:solidFill>
                <a:effectLst/>
                <a:uLnTx/>
                <a:uFillTx/>
                <a:latin typeface="+mn-lt"/>
                <a:ea typeface="Calibri"/>
                <a:cs typeface="Calibri"/>
                <a:sym typeface="Calibri"/>
              </a:rPr>
              <a:t> </a:t>
            </a:r>
            <a:r>
              <a:rPr kumimoji="0" lang="en-US" sz="1200" b="0" i="0" u="none" strike="noStrike" kern="1200" cap="none" spc="0" normalizeH="0" baseline="0" noProof="0" dirty="0" err="1">
                <a:ln>
                  <a:noFill/>
                </a:ln>
                <a:solidFill>
                  <a:prstClr val="black"/>
                </a:solidFill>
                <a:effectLst/>
                <a:uLnTx/>
                <a:uFillTx/>
                <a:latin typeface="+mn-lt"/>
                <a:ea typeface="Calibri"/>
                <a:cs typeface="Calibri"/>
                <a:sym typeface="Calibri"/>
              </a:rPr>
              <a:t>att</a:t>
            </a:r>
            <a:r>
              <a:rPr kumimoji="0" lang="en-US" sz="1200" b="0" i="0" u="none" strike="noStrike" kern="1200" cap="none" spc="0" normalizeH="0" baseline="0" noProof="0" dirty="0">
                <a:ln>
                  <a:noFill/>
                </a:ln>
                <a:solidFill>
                  <a:prstClr val="black"/>
                </a:solidFill>
                <a:effectLst/>
                <a:uLnTx/>
                <a:uFillTx/>
                <a:latin typeface="+mn-lt"/>
                <a:ea typeface="Calibri"/>
                <a:cs typeface="Calibri"/>
                <a:sym typeface="Calibri"/>
              </a:rPr>
              <a:t> </a:t>
            </a:r>
            <a:r>
              <a:rPr kumimoji="0" lang="en-US" sz="1200" b="0" i="0" u="none" strike="noStrike" kern="1200" cap="none" spc="0" normalizeH="0" baseline="0" noProof="0" dirty="0" err="1">
                <a:ln>
                  <a:noFill/>
                </a:ln>
                <a:solidFill>
                  <a:prstClr val="black"/>
                </a:solidFill>
                <a:effectLst/>
                <a:uLnTx/>
                <a:uFillTx/>
                <a:latin typeface="+mn-lt"/>
                <a:ea typeface="Calibri"/>
                <a:cs typeface="Calibri"/>
                <a:sym typeface="Calibri"/>
              </a:rPr>
              <a:t>uppnå</a:t>
            </a:r>
            <a:r>
              <a:rPr kumimoji="0" lang="en-US" sz="1200" b="0" i="0" u="none" strike="noStrike" kern="1200" cap="none" spc="0" normalizeH="0" baseline="0" noProof="0" dirty="0">
                <a:ln>
                  <a:noFill/>
                </a:ln>
                <a:solidFill>
                  <a:prstClr val="black"/>
                </a:solidFill>
                <a:effectLst/>
                <a:uLnTx/>
                <a:uFillTx/>
                <a:latin typeface="+mn-lt"/>
                <a:ea typeface="Calibri"/>
                <a:cs typeface="Calibri"/>
                <a:sym typeface="Calibri"/>
              </a:rPr>
              <a:t> </a:t>
            </a:r>
            <a:r>
              <a:rPr kumimoji="0" lang="en-US" sz="1200" b="0" i="0" u="none" strike="noStrike" kern="1200" cap="none" spc="0" normalizeH="0" baseline="0" noProof="0" dirty="0" err="1">
                <a:ln>
                  <a:noFill/>
                </a:ln>
                <a:solidFill>
                  <a:prstClr val="black"/>
                </a:solidFill>
                <a:effectLst/>
                <a:uLnTx/>
                <a:uFillTx/>
                <a:latin typeface="+mn-lt"/>
                <a:ea typeface="Calibri"/>
                <a:cs typeface="Calibri"/>
                <a:sym typeface="Calibri"/>
              </a:rPr>
              <a:t>regelbunden</a:t>
            </a:r>
            <a:r>
              <a:rPr kumimoji="0" lang="en-US" sz="1200" b="0" i="0" u="none" strike="noStrike" kern="1200" cap="none" spc="0" normalizeH="0" baseline="0" noProof="0" dirty="0">
                <a:ln>
                  <a:noFill/>
                </a:ln>
                <a:solidFill>
                  <a:prstClr val="black"/>
                </a:solidFill>
                <a:effectLst/>
                <a:uLnTx/>
                <a:uFillTx/>
                <a:latin typeface="+mn-lt"/>
                <a:ea typeface="Calibri"/>
                <a:cs typeface="Calibri"/>
                <a:sym typeface="Calibri"/>
              </a:rPr>
              <a:t> </a:t>
            </a:r>
            <a:r>
              <a:rPr kumimoji="0" lang="en-US" sz="1200" b="0" i="0" u="none" strike="noStrike" kern="1200" cap="none" spc="0" normalizeH="0" baseline="0" noProof="0" dirty="0" err="1">
                <a:ln>
                  <a:noFill/>
                </a:ln>
                <a:solidFill>
                  <a:prstClr val="black"/>
                </a:solidFill>
                <a:effectLst/>
                <a:uLnTx/>
                <a:uFillTx/>
                <a:latin typeface="+mn-lt"/>
                <a:ea typeface="Calibri"/>
                <a:cs typeface="Calibri"/>
                <a:sym typeface="Calibri"/>
              </a:rPr>
              <a:t>tömning</a:t>
            </a:r>
            <a:r>
              <a:rPr kumimoji="0" lang="en-US" sz="1200" b="0" i="0" u="none" strike="noStrike" kern="1200" cap="none" spc="0" normalizeH="0" baseline="0" noProof="0" dirty="0">
                <a:ln>
                  <a:noFill/>
                </a:ln>
                <a:solidFill>
                  <a:prstClr val="black"/>
                </a:solidFill>
                <a:effectLst/>
                <a:uLnTx/>
                <a:uFillTx/>
                <a:latin typeface="+mn-lt"/>
                <a:ea typeface="Calibri"/>
                <a:cs typeface="Calibri"/>
                <a:sym typeface="Calibri"/>
              </a:rPr>
              <a:t> av </a:t>
            </a:r>
            <a:r>
              <a:rPr kumimoji="0" lang="en-US" sz="1200" b="0" i="0" u="none" strike="noStrike" kern="1200" cap="none" spc="0" normalizeH="0" baseline="0" noProof="0" dirty="0" err="1">
                <a:ln>
                  <a:noFill/>
                </a:ln>
                <a:solidFill>
                  <a:prstClr val="black"/>
                </a:solidFill>
                <a:effectLst/>
                <a:uLnTx/>
                <a:uFillTx/>
                <a:latin typeface="+mn-lt"/>
                <a:ea typeface="Calibri"/>
                <a:cs typeface="Calibri"/>
                <a:sym typeface="Calibri"/>
              </a:rPr>
              <a:t>urinblåsan</a:t>
            </a:r>
            <a:r>
              <a:rPr kumimoji="0" lang="en-US" sz="1200" b="0" i="0" u="none" strike="noStrike" kern="1200" cap="none" spc="0" normalizeH="0" baseline="0" noProof="0" dirty="0">
                <a:ln>
                  <a:noFill/>
                </a:ln>
                <a:solidFill>
                  <a:prstClr val="black"/>
                </a:solidFill>
                <a:effectLst/>
                <a:uLnTx/>
                <a:uFillTx/>
                <a:latin typeface="+mn-lt"/>
                <a:ea typeface="Calibri"/>
                <a:cs typeface="Calibri"/>
                <a:sym typeface="Calibri"/>
              </a:rPr>
              <a:t> </a:t>
            </a:r>
            <a:r>
              <a:rPr kumimoji="0" lang="en-US" sz="1200" b="0" i="0" u="none" strike="noStrike" kern="1200" cap="none" spc="0" normalizeH="0" baseline="0" noProof="0" dirty="0" err="1">
                <a:ln>
                  <a:noFill/>
                </a:ln>
                <a:solidFill>
                  <a:prstClr val="black"/>
                </a:solidFill>
                <a:effectLst/>
                <a:uLnTx/>
                <a:uFillTx/>
                <a:latin typeface="+mn-lt"/>
                <a:ea typeface="Calibri"/>
                <a:cs typeface="Calibri"/>
                <a:sym typeface="Calibri"/>
              </a:rPr>
              <a:t>än</a:t>
            </a:r>
            <a:r>
              <a:rPr kumimoji="0" lang="en-US" sz="1200" b="0" i="0" u="none" strike="noStrike" kern="1200" cap="none" spc="0" normalizeH="0" baseline="0" noProof="0" dirty="0">
                <a:ln>
                  <a:noFill/>
                </a:ln>
                <a:solidFill>
                  <a:prstClr val="black"/>
                </a:solidFill>
                <a:effectLst/>
                <a:uLnTx/>
                <a:uFillTx/>
                <a:latin typeface="+mn-lt"/>
                <a:ea typeface="Calibri"/>
                <a:cs typeface="Calibri"/>
                <a:sym typeface="Calibri"/>
              </a:rPr>
              <a:t> </a:t>
            </a:r>
            <a:r>
              <a:rPr kumimoji="0" lang="en-US" sz="1200" b="0" i="0" u="none" strike="noStrike" kern="1200" cap="none" spc="0" normalizeH="0" baseline="0" noProof="0" dirty="0" err="1">
                <a:ln>
                  <a:noFill/>
                </a:ln>
                <a:solidFill>
                  <a:prstClr val="black"/>
                </a:solidFill>
                <a:effectLst/>
                <a:uLnTx/>
                <a:uFillTx/>
                <a:latin typeface="+mn-lt"/>
                <a:ea typeface="Calibri"/>
                <a:cs typeface="Calibri"/>
                <a:sym typeface="Calibri"/>
              </a:rPr>
              <a:t>att</a:t>
            </a:r>
            <a:r>
              <a:rPr kumimoji="0" lang="en-US" sz="1200" b="0" i="0" u="none" strike="noStrike" kern="1200" cap="none" spc="0" normalizeH="0" baseline="0" noProof="0" dirty="0">
                <a:ln>
                  <a:noFill/>
                </a:ln>
                <a:solidFill>
                  <a:prstClr val="black"/>
                </a:solidFill>
                <a:effectLst/>
                <a:uLnTx/>
                <a:uFillTx/>
                <a:latin typeface="+mn-lt"/>
                <a:ea typeface="Calibri"/>
                <a:cs typeface="Calibri"/>
                <a:sym typeface="Calibri"/>
              </a:rPr>
              <a:t> </a:t>
            </a:r>
            <a:r>
              <a:rPr kumimoji="0" lang="en-US" sz="1200" b="0" i="0" u="none" strike="noStrike" kern="1200" cap="none" spc="0" normalizeH="0" baseline="0" noProof="0" dirty="0" err="1">
                <a:ln>
                  <a:noFill/>
                </a:ln>
                <a:solidFill>
                  <a:prstClr val="black"/>
                </a:solidFill>
                <a:effectLst/>
                <a:uLnTx/>
                <a:uFillTx/>
                <a:latin typeface="+mn-lt"/>
                <a:ea typeface="Calibri"/>
                <a:cs typeface="Calibri"/>
                <a:sym typeface="Calibri"/>
              </a:rPr>
              <a:t>utföra</a:t>
            </a:r>
            <a:r>
              <a:rPr kumimoji="0" lang="en-US" sz="1200" b="0" i="0" u="none" strike="noStrike" kern="1200" cap="none" spc="0" normalizeH="0" baseline="0" noProof="0" dirty="0">
                <a:ln>
                  <a:noFill/>
                </a:ln>
                <a:solidFill>
                  <a:prstClr val="black"/>
                </a:solidFill>
                <a:effectLst/>
                <a:uLnTx/>
                <a:uFillTx/>
                <a:latin typeface="+mn-lt"/>
                <a:ea typeface="Calibri"/>
                <a:cs typeface="Calibri"/>
                <a:sym typeface="Calibri"/>
              </a:rPr>
              <a:t> </a:t>
            </a:r>
            <a:r>
              <a:rPr kumimoji="0" lang="en-US" sz="1200" b="0" i="0" u="none" strike="noStrike" kern="1200" cap="none" spc="0" normalizeH="0" baseline="0" noProof="0" dirty="0" err="1">
                <a:ln>
                  <a:noFill/>
                </a:ln>
                <a:solidFill>
                  <a:prstClr val="black"/>
                </a:solidFill>
                <a:effectLst/>
                <a:uLnTx/>
                <a:uFillTx/>
                <a:latin typeface="+mn-lt"/>
                <a:ea typeface="Calibri"/>
                <a:cs typeface="Calibri"/>
                <a:sym typeface="Calibri"/>
              </a:rPr>
              <a:t>behandlingen</a:t>
            </a:r>
            <a:r>
              <a:rPr kumimoji="0" lang="en-US" sz="1200" b="0" i="0" u="none" strike="noStrike" kern="1200" cap="none" spc="0" normalizeH="0" baseline="0" noProof="0" dirty="0">
                <a:ln>
                  <a:noFill/>
                </a:ln>
                <a:solidFill>
                  <a:prstClr val="black"/>
                </a:solidFill>
                <a:effectLst/>
                <a:uLnTx/>
                <a:uFillTx/>
                <a:latin typeface="+mn-lt"/>
                <a:ea typeface="Calibri"/>
                <a:cs typeface="Calibri"/>
                <a:sym typeface="Calibri"/>
              </a:rPr>
              <a:t> </a:t>
            </a:r>
            <a:r>
              <a:rPr kumimoji="0" lang="en-US" sz="1200" b="0" i="0" u="none" strike="noStrike" kern="1200" cap="none" spc="0" normalizeH="0" baseline="0" noProof="0" dirty="0" err="1">
                <a:ln>
                  <a:noFill/>
                </a:ln>
                <a:solidFill>
                  <a:prstClr val="black"/>
                </a:solidFill>
                <a:effectLst/>
                <a:uLnTx/>
                <a:uFillTx/>
                <a:latin typeface="+mn-lt"/>
                <a:ea typeface="Calibri"/>
                <a:cs typeface="Calibri"/>
                <a:sym typeface="Calibri"/>
              </a:rPr>
              <a:t>sterilt</a:t>
            </a:r>
            <a:r>
              <a:rPr kumimoji="0" lang="en-US" sz="1200" b="0" i="0" u="none" strike="noStrike" kern="1200" cap="none" spc="0" normalizeH="0" baseline="0" noProof="0" dirty="0">
                <a:ln>
                  <a:noFill/>
                </a:ln>
                <a:solidFill>
                  <a:prstClr val="black"/>
                </a:solidFill>
                <a:effectLst/>
                <a:uLnTx/>
                <a:uFillTx/>
                <a:latin typeface="+mn-lt"/>
                <a:ea typeface="Calibri"/>
                <a:cs typeface="Calibri"/>
                <a:sym typeface="Calibri"/>
              </a:rPr>
              <a:t>. Han </a:t>
            </a:r>
            <a:r>
              <a:rPr kumimoji="0" lang="en-US" sz="1200" b="0" i="0" u="none" strike="noStrike" kern="1200" cap="none" spc="0" normalizeH="0" baseline="0" noProof="0" dirty="0" err="1">
                <a:ln>
                  <a:noFill/>
                </a:ln>
                <a:solidFill>
                  <a:prstClr val="black"/>
                </a:solidFill>
                <a:effectLst/>
                <a:uLnTx/>
                <a:uFillTx/>
                <a:latin typeface="+mn-lt"/>
                <a:ea typeface="Calibri"/>
                <a:cs typeface="Calibri"/>
                <a:sym typeface="Calibri"/>
              </a:rPr>
              <a:t>introducerade</a:t>
            </a:r>
            <a:r>
              <a:rPr kumimoji="0" lang="en-US" sz="1200" b="0" i="0" u="none" strike="noStrike" kern="1200" cap="none" spc="0" normalizeH="0" baseline="0" noProof="0" dirty="0">
                <a:ln>
                  <a:noFill/>
                </a:ln>
                <a:solidFill>
                  <a:prstClr val="black"/>
                </a:solidFill>
                <a:effectLst/>
                <a:uLnTx/>
                <a:uFillTx/>
                <a:latin typeface="+mn-lt"/>
                <a:ea typeface="Calibri"/>
                <a:cs typeface="Calibri"/>
                <a:sym typeface="Calibri"/>
              </a:rPr>
              <a:t> </a:t>
            </a:r>
            <a:r>
              <a:rPr kumimoji="0" lang="en-US" sz="1200" b="0" i="0" u="none" strike="noStrike" kern="1200" cap="none" spc="0" normalizeH="0" baseline="0" noProof="0" dirty="0" err="1">
                <a:ln>
                  <a:noFill/>
                </a:ln>
                <a:solidFill>
                  <a:prstClr val="black"/>
                </a:solidFill>
                <a:effectLst/>
                <a:uLnTx/>
                <a:uFillTx/>
                <a:latin typeface="+mn-lt"/>
                <a:ea typeface="Calibri"/>
                <a:cs typeface="Calibri"/>
                <a:sym typeface="Calibri"/>
              </a:rPr>
              <a:t>begreppet</a:t>
            </a:r>
            <a:r>
              <a:rPr kumimoji="0" lang="en-US" sz="1200" b="0" i="0" u="none" strike="noStrike" kern="1200" cap="none" spc="0" normalizeH="0" baseline="0" noProof="0" dirty="0">
                <a:ln>
                  <a:noFill/>
                </a:ln>
                <a:solidFill>
                  <a:prstClr val="black"/>
                </a:solidFill>
                <a:effectLst/>
                <a:uLnTx/>
                <a:uFillTx/>
                <a:latin typeface="+mn-lt"/>
                <a:ea typeface="Calibri"/>
                <a:cs typeface="Calibri"/>
                <a:sym typeface="Calibri"/>
              </a:rPr>
              <a:t> RIK. </a:t>
            </a:r>
            <a:r>
              <a:rPr lang="sv-SE" dirty="0">
                <a:latin typeface="+mn-lt"/>
              </a:rPr>
              <a:t>RIK infördes i Sverige 1977 </a:t>
            </a:r>
            <a:r>
              <a:rPr lang="sv-SE" dirty="0">
                <a:highlight>
                  <a:srgbClr val="FFFF00"/>
                </a:highlight>
                <a:latin typeface="+mn-lt"/>
              </a:rPr>
              <a:t>(Birgitta Lindehall) </a:t>
            </a:r>
            <a:r>
              <a:rPr lang="sv-SE" dirty="0">
                <a:latin typeface="+mn-lt"/>
              </a:rPr>
              <a:t>och har sedan dess varit den viktigaste tömningsmetoden när inte individens egen blåstömningsförmåga fungerar tillfredställande.</a:t>
            </a:r>
          </a:p>
          <a:p>
            <a:pPr marL="0" marR="0" lvl="0" indent="0" algn="l" defTabSz="914400" rtl="0" eaLnBrk="1" fontAlgn="auto" latinLnBrk="0" hangingPunct="1">
              <a:lnSpc>
                <a:spcPct val="100000"/>
              </a:lnSpc>
              <a:spcBef>
                <a:spcPts val="0"/>
              </a:spcBef>
              <a:spcAft>
                <a:spcPts val="0"/>
              </a:spcAft>
              <a:buClrTx/>
              <a:buSzTx/>
              <a:buFontTx/>
              <a:buNone/>
              <a:tabLst/>
              <a:defRPr/>
            </a:pPr>
            <a:r>
              <a:rPr lang="sv-SE" dirty="0">
                <a:latin typeface="+mn-lt"/>
              </a:rPr>
              <a:t>Katetrar för RIK finns i olika storlekar och modeller. </a:t>
            </a:r>
            <a:endParaRPr kumimoji="0" lang="en-US" sz="1200" b="0" i="0" u="none" strike="noStrike" kern="1200" cap="none" spc="0" normalizeH="0" baseline="0" noProof="0" dirty="0">
              <a:ln>
                <a:noFill/>
              </a:ln>
              <a:solidFill>
                <a:prstClr val="black"/>
              </a:solidFill>
              <a:effectLst/>
              <a:uLnTx/>
              <a:uFillTx/>
              <a:latin typeface="+mn-lt"/>
              <a:ea typeface="Calibri"/>
              <a:cs typeface="Calibri"/>
              <a:sym typeface="Calibri"/>
            </a:endParaRPr>
          </a:p>
          <a:p>
            <a:endParaRPr lang="sv-SE" dirty="0"/>
          </a:p>
          <a:p>
            <a:pPr marL="0" lvl="0" indent="0" algn="l" rtl="0">
              <a:lnSpc>
                <a:spcPct val="80000"/>
              </a:lnSpc>
              <a:spcBef>
                <a:spcPts val="0"/>
              </a:spcBef>
              <a:spcAft>
                <a:spcPts val="0"/>
              </a:spcAft>
              <a:buNone/>
            </a:pPr>
            <a:endParaRPr lang="sv-SE" sz="1200" dirty="0">
              <a:latin typeface="+mn-lt"/>
            </a:endParaRPr>
          </a:p>
        </p:txBody>
      </p:sp>
      <p:sp>
        <p:nvSpPr>
          <p:cNvPr id="4" name="Platshållare för bildnummer 3"/>
          <p:cNvSpPr>
            <a:spLocks noGrp="1"/>
          </p:cNvSpPr>
          <p:nvPr>
            <p:ph type="sldNum" sz="quarter" idx="5"/>
          </p:nvPr>
        </p:nvSpPr>
        <p:spPr/>
        <p:txBody>
          <a:bodyPr/>
          <a:lstStyle/>
          <a:p>
            <a:fld id="{6D4018D2-26EA-4626-92F2-1F10E443FD0D}" type="slidenum">
              <a:rPr lang="en-US" smtClean="0"/>
              <a:t>4</a:t>
            </a:fld>
            <a:endParaRPr lang="en-US"/>
          </a:p>
        </p:txBody>
      </p:sp>
    </p:spTree>
    <p:extLst>
      <p:ext uri="{BB962C8B-B14F-4D97-AF65-F5344CB8AC3E}">
        <p14:creationId xmlns:p14="http://schemas.microsoft.com/office/powerpoint/2010/main" val="404780859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6"/>
        <p:cNvGrpSpPr/>
        <p:nvPr/>
      </p:nvGrpSpPr>
      <p:grpSpPr>
        <a:xfrm>
          <a:off x="0" y="0"/>
          <a:ext cx="0" cy="0"/>
          <a:chOff x="0" y="0"/>
          <a:chExt cx="0" cy="0"/>
        </a:xfrm>
      </p:grpSpPr>
      <p:sp>
        <p:nvSpPr>
          <p:cNvPr id="167" name="Google Shape;167;p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solidFill>
                  <a:srgbClr val="000000"/>
                </a:solidFill>
              </a:rPr>
              <a:t>5</a:t>
            </a:fld>
            <a:endParaRPr>
              <a:solidFill>
                <a:srgbClr val="000000"/>
              </a:solidFill>
            </a:endParaRPr>
          </a:p>
        </p:txBody>
      </p:sp>
      <p:sp>
        <p:nvSpPr>
          <p:cNvPr id="168" name="Google Shape;168;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169" name="Google Shape;169;p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80000"/>
              </a:lnSpc>
              <a:spcBef>
                <a:spcPts val="0"/>
              </a:spcBef>
              <a:spcAft>
                <a:spcPts val="0"/>
              </a:spcAft>
              <a:buNone/>
            </a:pPr>
            <a:r>
              <a:rPr lang="sv-SE" sz="1200" dirty="0">
                <a:latin typeface="+mn-lt"/>
              </a:rPr>
              <a:t>Njurarnas främsta uppgift är att rena blodet. Njurarna filtrerar blodet och bildar urin som förs ner till urinblåsan med hjälp av urinledarnas peristaltik. I njurarna regleras vatten- och saltbalansen i kroppen. Med urinen förs restprodukter från ämnesomsättningen, urinämne, samt läkemedel och andra för kroppen främmande ämnen ut. Njurarna medverkar också bland annat i regleringen av blodtrycket. Vätskebalansen säkras genom att njurarna reglerar urinmängden så att urinen blir mer koncentrerad om kroppen har vätskebrist, och mer utspädd och ökar i volym om man har druckit mycket.</a:t>
            </a:r>
            <a:endParaRPr lang="sv-SE" sz="1200" b="0" i="0" dirty="0">
              <a:solidFill>
                <a:srgbClr val="202124"/>
              </a:solidFill>
              <a:effectLst/>
              <a:latin typeface="+mn-lt"/>
            </a:endParaRPr>
          </a:p>
          <a:p>
            <a:pPr marL="0" marR="0" lvl="0" indent="0" algn="l" defTabSz="914400" rtl="0" eaLnBrk="1" fontAlgn="auto" latinLnBrk="0" hangingPunct="1">
              <a:lnSpc>
                <a:spcPct val="80000"/>
              </a:lnSpc>
              <a:spcBef>
                <a:spcPts val="0"/>
              </a:spcBef>
              <a:spcAft>
                <a:spcPts val="0"/>
              </a:spcAft>
              <a:buClrTx/>
              <a:buSzTx/>
              <a:buFontTx/>
              <a:buNone/>
              <a:tabLst/>
              <a:defRPr/>
            </a:pPr>
            <a:r>
              <a:rPr lang="sv-SE" sz="1200" dirty="0">
                <a:latin typeface="+mn-lt"/>
              </a:rPr>
              <a:t>Urinblåsa är en muskelkantad säck som lagrar och tömmer urin. Denna muskel kallas </a:t>
            </a:r>
            <a:r>
              <a:rPr lang="sv-SE" sz="1200" dirty="0" err="1">
                <a:latin typeface="+mn-lt"/>
              </a:rPr>
              <a:t>detrusormuskel</a:t>
            </a:r>
            <a:r>
              <a:rPr lang="sv-SE" sz="1200" dirty="0">
                <a:latin typeface="+mn-lt"/>
              </a:rPr>
              <a:t>. Urinblåsan samlar upp och lagrar urin tills det är behov av att kissa. Urinröret är omgivet av två cirkulära muskler som kallas </a:t>
            </a:r>
            <a:r>
              <a:rPr lang="sv-SE" sz="1200" dirty="0" err="1">
                <a:latin typeface="+mn-lt"/>
              </a:rPr>
              <a:t>sfinktrar</a:t>
            </a:r>
            <a:r>
              <a:rPr lang="sv-SE" sz="1200" dirty="0">
                <a:latin typeface="+mn-lt"/>
              </a:rPr>
              <a:t> som gör att urinen inte läcker ut ur urinblåsan. Interna </a:t>
            </a:r>
            <a:r>
              <a:rPr lang="sv-SE" sz="1200" dirty="0" err="1">
                <a:latin typeface="+mn-lt"/>
              </a:rPr>
              <a:t>sfinktern</a:t>
            </a:r>
            <a:r>
              <a:rPr lang="sv-SE" sz="1200" dirty="0">
                <a:latin typeface="+mn-lt"/>
              </a:rPr>
              <a:t> fungerar ofrivilligt och den externa med viljan, vilket innebär att den går att kontrollera genom att knipa. Vid blåsfyllnad är trycket i urinröret högre än trycket i urinblåsan. När det börjar bli dags att kissa skickar blåsan ett meddelande till hjärnan att den snart behöver tömmas. När det är dags att kissar skickar hjärnan signaler via ryggmärgen till blåsmuskeln, vilken kontraheras och </a:t>
            </a:r>
            <a:r>
              <a:rPr lang="sv-SE" sz="1200" dirty="0" err="1">
                <a:latin typeface="+mn-lt"/>
              </a:rPr>
              <a:t>sfinktrarna</a:t>
            </a:r>
            <a:r>
              <a:rPr lang="sv-SE" sz="1200" dirty="0">
                <a:latin typeface="+mn-lt"/>
              </a:rPr>
              <a:t> slappnar av, och urinen rinner ut genom urinröret.</a:t>
            </a:r>
          </a:p>
          <a:p>
            <a:pPr marL="0" marR="0" lvl="0" indent="0" algn="l" defTabSz="914400" rtl="0" eaLnBrk="1" fontAlgn="auto" latinLnBrk="0" hangingPunct="1">
              <a:lnSpc>
                <a:spcPct val="80000"/>
              </a:lnSpc>
              <a:spcBef>
                <a:spcPts val="0"/>
              </a:spcBef>
              <a:spcAft>
                <a:spcPts val="0"/>
              </a:spcAft>
              <a:buClrTx/>
              <a:buSzTx/>
              <a:buFontTx/>
              <a:buNone/>
              <a:tabLst/>
              <a:defRPr/>
            </a:pPr>
            <a:r>
              <a:rPr lang="sv-SE" sz="1200" dirty="0">
                <a:solidFill>
                  <a:srgbClr val="FF0000"/>
                </a:solidFill>
                <a:latin typeface="+mn-lt"/>
              </a:rPr>
              <a:t>Hos flickor är urinröret rakt och bara några cm långt</a:t>
            </a:r>
            <a:r>
              <a:rPr lang="sv-SE" sz="1200" dirty="0">
                <a:latin typeface="+mn-lt"/>
              </a:rPr>
              <a:t>. Det mynnar precis ovanför slidan. Hos pojkar är urinröret längre, S-format och mynnar på spetsen av penis. </a:t>
            </a:r>
          </a:p>
        </p:txBody>
      </p:sp>
    </p:spTree>
    <p:extLst>
      <p:ext uri="{BB962C8B-B14F-4D97-AF65-F5344CB8AC3E}">
        <p14:creationId xmlns:p14="http://schemas.microsoft.com/office/powerpoint/2010/main" val="74705929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4"/>
        <p:cNvGrpSpPr/>
        <p:nvPr/>
      </p:nvGrpSpPr>
      <p:grpSpPr>
        <a:xfrm>
          <a:off x="0" y="0"/>
          <a:ext cx="0" cy="0"/>
          <a:chOff x="0" y="0"/>
          <a:chExt cx="0" cy="0"/>
        </a:xfrm>
      </p:grpSpPr>
      <p:sp>
        <p:nvSpPr>
          <p:cNvPr id="195" name="Google Shape;195;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96" name="Google Shape;196;p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174708" marR="0" lvl="0" indent="-98508" algn="l" defTabSz="914400" rtl="0" eaLnBrk="1" fontAlgn="auto" latinLnBrk="0" hangingPunct="1">
              <a:lnSpc>
                <a:spcPct val="100000"/>
              </a:lnSpc>
              <a:spcBef>
                <a:spcPts val="0"/>
              </a:spcBef>
              <a:spcAft>
                <a:spcPts val="0"/>
              </a:spcAft>
              <a:buClr>
                <a:schemeClr val="dk1"/>
              </a:buClr>
              <a:buSzPts val="1200"/>
              <a:buFont typeface="Arial"/>
              <a:buNone/>
              <a:tabLst/>
              <a:defRPr/>
            </a:pPr>
            <a:r>
              <a:rPr lang="sv-SE" dirty="0"/>
              <a:t>   För en adekvat blåsfunktion krävs ett samspel mellan det autonoma, icke viljestyrda, och det somatiska, viljestyrda, nervsystemet. Det sker genom ett mycket invecklat reflexsystem och samspel, mellan medveten kontroll från hjärnan och omedveten styrning av glatt muskulatur i blåsa och urinrör. Det förutsätter också att den nervösa kontrollen av både </a:t>
            </a:r>
            <a:r>
              <a:rPr lang="sv-SE" dirty="0" err="1"/>
              <a:t>afferenta</a:t>
            </a:r>
            <a:r>
              <a:rPr lang="sv-SE" dirty="0"/>
              <a:t> och </a:t>
            </a:r>
            <a:r>
              <a:rPr lang="sv-SE" dirty="0" err="1"/>
              <a:t>efferenta</a:t>
            </a:r>
            <a:r>
              <a:rPr lang="sv-SE" dirty="0"/>
              <a:t> system fungera i för urinvägarna viktiga centra i hjärnan, hjärnstammen, ryggmärgen och de perifera nerverna till urinblåsan och urinrörets muskler och slemhinnor. Hos den färdigutvecklade individen arbetar urinblåsan och urinröret som en enhet styrd av nervsystemet.</a:t>
            </a:r>
          </a:p>
          <a:p>
            <a:pPr marL="174708" lvl="0" indent="-98508" algn="l" rtl="0">
              <a:spcBef>
                <a:spcPts val="0"/>
              </a:spcBef>
              <a:spcAft>
                <a:spcPts val="0"/>
              </a:spcAft>
              <a:buClr>
                <a:schemeClr val="dk1"/>
              </a:buClr>
              <a:buSzPts val="1200"/>
              <a:buFont typeface="Arial"/>
              <a:buNone/>
            </a:pPr>
            <a:r>
              <a:rPr lang="sv-SE" dirty="0"/>
              <a:t>   Blåstömningen styrs från tre nivåer i centrala nervsystemet; hjärnans framlob (Centrala</a:t>
            </a:r>
            <a:r>
              <a:rPr lang="en-US" dirty="0"/>
              <a:t> </a:t>
            </a:r>
            <a:r>
              <a:rPr lang="en-US" dirty="0" err="1"/>
              <a:t>Miktions</a:t>
            </a:r>
            <a:r>
              <a:rPr lang="en-US" dirty="0"/>
              <a:t> </a:t>
            </a:r>
            <a:r>
              <a:rPr lang="en-US" dirty="0" err="1"/>
              <a:t>Centrat</a:t>
            </a:r>
            <a:r>
              <a:rPr lang="en-US" dirty="0"/>
              <a:t>, CMC)</a:t>
            </a:r>
            <a:r>
              <a:rPr lang="sv-SE" dirty="0"/>
              <a:t> med viljemässig kontroll, </a:t>
            </a:r>
            <a:r>
              <a:rPr lang="sv-SE" dirty="0" err="1"/>
              <a:t>miktionscentrum</a:t>
            </a:r>
            <a:r>
              <a:rPr lang="sv-SE" dirty="0"/>
              <a:t> i hjärnstammen (</a:t>
            </a:r>
            <a:r>
              <a:rPr lang="sv-SE" dirty="0" err="1"/>
              <a:t>Pontina</a:t>
            </a:r>
            <a:r>
              <a:rPr lang="sv-SE" dirty="0"/>
              <a:t> </a:t>
            </a:r>
            <a:r>
              <a:rPr lang="sv-SE" dirty="0" err="1"/>
              <a:t>Miktions</a:t>
            </a:r>
            <a:r>
              <a:rPr lang="sv-SE" dirty="0"/>
              <a:t> Centrat, PMC) och i ryggmärgens nedre del (Sakrala </a:t>
            </a:r>
            <a:r>
              <a:rPr lang="sv-SE" dirty="0" err="1"/>
              <a:t>Miktions</a:t>
            </a:r>
            <a:r>
              <a:rPr lang="sv-SE" dirty="0"/>
              <a:t> Centrat). Det är i CMC vi aktivt fattar beslutet att fördröja eller tillåta blåstömning. </a:t>
            </a:r>
            <a:r>
              <a:rPr lang="sv-SE" dirty="0">
                <a:solidFill>
                  <a:srgbClr val="FF0000"/>
                </a:solidFill>
              </a:rPr>
              <a:t>När beslut fattats </a:t>
            </a:r>
            <a:r>
              <a:rPr lang="sv-SE" dirty="0"/>
              <a:t>att det är lämpligt att kissa sänder CMC en signal till PMC och blåsan drar ihop sig och </a:t>
            </a:r>
            <a:r>
              <a:rPr lang="sv-SE" dirty="0" err="1"/>
              <a:t>sfinktern</a:t>
            </a:r>
            <a:r>
              <a:rPr lang="sv-SE" dirty="0"/>
              <a:t> slappnar av. </a:t>
            </a:r>
            <a:r>
              <a:rPr lang="sv-SE" dirty="0" err="1"/>
              <a:t>Sacrala</a:t>
            </a:r>
            <a:r>
              <a:rPr lang="sv-SE" dirty="0"/>
              <a:t> Reflex Centret är beläget i den nedre delen av ryggmärgen. Det är där de nerver som är viktiga för urinblåsans funktion, de perifera nerverna, förgrena sig från ryggmärgen. Det är främst tre nerver som kommer från ryggmärgen: </a:t>
            </a:r>
            <a:r>
              <a:rPr lang="sv-SE" dirty="0" err="1"/>
              <a:t>Nervus</a:t>
            </a:r>
            <a:r>
              <a:rPr lang="sv-SE" dirty="0"/>
              <a:t> </a:t>
            </a:r>
            <a:r>
              <a:rPr lang="sv-SE" dirty="0" err="1"/>
              <a:t>Hypogastriska</a:t>
            </a:r>
            <a:r>
              <a:rPr lang="sv-SE" dirty="0"/>
              <a:t> som är ansvarig för den aktiva avslappningen av urinblåsans muskler under fyllning. </a:t>
            </a:r>
            <a:r>
              <a:rPr lang="sv-SE" dirty="0" err="1"/>
              <a:t>Nervus</a:t>
            </a:r>
            <a:r>
              <a:rPr lang="sv-SE" dirty="0"/>
              <a:t> </a:t>
            </a:r>
            <a:r>
              <a:rPr lang="sv-SE" dirty="0" err="1"/>
              <a:t>Pelvicus</a:t>
            </a:r>
            <a:r>
              <a:rPr lang="sv-SE" dirty="0"/>
              <a:t> som ser till att blåsan drar ihop sig och urinröret slappnar av vid </a:t>
            </a:r>
            <a:r>
              <a:rPr lang="sv-SE" dirty="0" err="1"/>
              <a:t>miktion</a:t>
            </a:r>
            <a:r>
              <a:rPr lang="sv-SE" dirty="0"/>
              <a:t>  Den tredje nerven, </a:t>
            </a:r>
            <a:r>
              <a:rPr lang="sv-SE" dirty="0" err="1"/>
              <a:t>Nervus</a:t>
            </a:r>
            <a:r>
              <a:rPr lang="sv-SE" dirty="0"/>
              <a:t> </a:t>
            </a:r>
            <a:r>
              <a:rPr lang="sv-SE" dirty="0" err="1"/>
              <a:t>Pudendalis</a:t>
            </a:r>
            <a:r>
              <a:rPr lang="sv-SE" dirty="0"/>
              <a:t> är en somatisk nerv det vill säga en nerv som vi kan påverka med viljan. När urinblåsan blir full, aktiveras spänningsreceptorer i blåsväggen och en </a:t>
            </a:r>
            <a:r>
              <a:rPr lang="sv-SE" dirty="0" err="1"/>
              <a:t>tömningsignal</a:t>
            </a:r>
            <a:r>
              <a:rPr lang="sv-SE" dirty="0"/>
              <a:t> registreras. Detta görs genom att CMC sänder en signal till PMC som koordinerar </a:t>
            </a:r>
            <a:r>
              <a:rPr lang="sv-SE" dirty="0" err="1"/>
              <a:t>sfinktern</a:t>
            </a:r>
            <a:r>
              <a:rPr lang="sv-SE" dirty="0"/>
              <a:t> och </a:t>
            </a:r>
            <a:r>
              <a:rPr lang="sv-SE" dirty="0" err="1"/>
              <a:t>detrusorn</a:t>
            </a:r>
            <a:r>
              <a:rPr lang="sv-SE" dirty="0"/>
              <a:t>.</a:t>
            </a:r>
            <a:endParaRPr lang="en-US" dirty="0"/>
          </a:p>
          <a:p>
            <a:pPr marL="174708" lvl="0" indent="-98508" algn="l" rtl="0">
              <a:spcBef>
                <a:spcPts val="0"/>
              </a:spcBef>
              <a:spcAft>
                <a:spcPts val="0"/>
              </a:spcAft>
              <a:buClr>
                <a:schemeClr val="dk1"/>
              </a:buClr>
              <a:buSzPts val="1200"/>
              <a:buFont typeface="Arial"/>
              <a:buNone/>
            </a:pPr>
            <a:endParaRPr lang="en-US" dirty="0"/>
          </a:p>
          <a:p>
            <a:pPr marL="174708" lvl="0" indent="-98508" algn="l" rtl="0">
              <a:spcBef>
                <a:spcPts val="0"/>
              </a:spcBef>
              <a:spcAft>
                <a:spcPts val="0"/>
              </a:spcAft>
              <a:buClr>
                <a:schemeClr val="dk1"/>
              </a:buClr>
              <a:buSzPts val="1200"/>
              <a:buFont typeface="Arial"/>
              <a:buNone/>
            </a:pPr>
            <a:endParaRPr lang="en-US" dirty="0"/>
          </a:p>
          <a:p>
            <a:pPr marL="174708" lvl="0" indent="-98508" algn="l" rtl="0">
              <a:spcBef>
                <a:spcPts val="0"/>
              </a:spcBef>
              <a:spcAft>
                <a:spcPts val="0"/>
              </a:spcAft>
              <a:buClr>
                <a:schemeClr val="dk1"/>
              </a:buClr>
              <a:buSzPts val="1200"/>
              <a:buFont typeface="Arial"/>
              <a:buNone/>
            </a:pPr>
            <a:endParaRPr lang="en-US" dirty="0"/>
          </a:p>
          <a:p>
            <a:pPr marL="174708" lvl="0" indent="-98508" algn="l" rtl="0">
              <a:spcBef>
                <a:spcPts val="0"/>
              </a:spcBef>
              <a:spcAft>
                <a:spcPts val="0"/>
              </a:spcAft>
              <a:buClr>
                <a:schemeClr val="dk1"/>
              </a:buClr>
              <a:buSzPts val="1200"/>
              <a:buFont typeface="Arial"/>
              <a:buNone/>
            </a:pPr>
            <a:endParaRPr lang="en-US" dirty="0"/>
          </a:p>
          <a:p>
            <a:pPr marL="174708" lvl="0" indent="-98508" algn="l" rtl="0">
              <a:spcBef>
                <a:spcPts val="0"/>
              </a:spcBef>
              <a:spcAft>
                <a:spcPts val="0"/>
              </a:spcAft>
              <a:buClr>
                <a:schemeClr val="dk1"/>
              </a:buClr>
              <a:buSzPts val="1200"/>
              <a:buFont typeface="Arial"/>
              <a:buNone/>
            </a:pPr>
            <a:endParaRPr lang="en-US" dirty="0"/>
          </a:p>
          <a:p>
            <a:pPr marL="174708" lvl="0" indent="-98508" algn="l" rtl="0">
              <a:spcBef>
                <a:spcPts val="0"/>
              </a:spcBef>
              <a:spcAft>
                <a:spcPts val="0"/>
              </a:spcAft>
              <a:buClr>
                <a:schemeClr val="dk1"/>
              </a:buClr>
              <a:buSzPts val="1200"/>
              <a:buFont typeface="Arial"/>
              <a:buNone/>
            </a:pPr>
            <a:endParaRPr dirty="0"/>
          </a:p>
          <a:p>
            <a:pPr marL="174708" lvl="0" indent="-98508" algn="l" rtl="0">
              <a:spcBef>
                <a:spcPts val="0"/>
              </a:spcBef>
              <a:spcAft>
                <a:spcPts val="0"/>
              </a:spcAft>
              <a:buClr>
                <a:schemeClr val="dk1"/>
              </a:buClr>
              <a:buSzPts val="1200"/>
              <a:buFont typeface="Arial"/>
              <a:buNone/>
            </a:pPr>
            <a:endParaRPr dirty="0"/>
          </a:p>
          <a:p>
            <a:pPr marL="174708" lvl="0" indent="-98508" algn="l" rtl="0">
              <a:spcBef>
                <a:spcPts val="0"/>
              </a:spcBef>
              <a:spcAft>
                <a:spcPts val="0"/>
              </a:spcAft>
              <a:buClr>
                <a:schemeClr val="dk1"/>
              </a:buClr>
              <a:buSzPts val="1200"/>
              <a:buFont typeface="Arial"/>
              <a:buNone/>
            </a:pPr>
            <a:endParaRPr dirty="0"/>
          </a:p>
          <a:p>
            <a:pPr marL="174708" lvl="0" indent="-98508" algn="l" rtl="0">
              <a:spcBef>
                <a:spcPts val="0"/>
              </a:spcBef>
              <a:spcAft>
                <a:spcPts val="0"/>
              </a:spcAft>
              <a:buClr>
                <a:schemeClr val="dk1"/>
              </a:buClr>
              <a:buSzPts val="1200"/>
              <a:buFont typeface="Arial"/>
              <a:buNone/>
            </a:pPr>
            <a:endParaRPr dirty="0"/>
          </a:p>
          <a:p>
            <a:pPr marL="174708" lvl="0" indent="-98508" algn="l" rtl="0">
              <a:spcBef>
                <a:spcPts val="0"/>
              </a:spcBef>
              <a:spcAft>
                <a:spcPts val="0"/>
              </a:spcAft>
              <a:buClr>
                <a:schemeClr val="dk1"/>
              </a:buClr>
              <a:buSzPts val="1200"/>
              <a:buFont typeface="Arial"/>
              <a:buNone/>
            </a:pPr>
            <a:endParaRPr dirty="0"/>
          </a:p>
          <a:p>
            <a:pPr marL="174708" lvl="0" indent="-98508" algn="l" rtl="0">
              <a:spcBef>
                <a:spcPts val="0"/>
              </a:spcBef>
              <a:spcAft>
                <a:spcPts val="0"/>
              </a:spcAft>
              <a:buClr>
                <a:schemeClr val="dk1"/>
              </a:buClr>
              <a:buSzPts val="1200"/>
              <a:buFont typeface="Arial"/>
              <a:buNone/>
            </a:pPr>
            <a:endParaRPr dirty="0"/>
          </a:p>
          <a:p>
            <a:pPr marL="174708" lvl="0" indent="-98508" algn="l" rtl="0">
              <a:spcBef>
                <a:spcPts val="0"/>
              </a:spcBef>
              <a:spcAft>
                <a:spcPts val="0"/>
              </a:spcAft>
              <a:buClr>
                <a:schemeClr val="dk1"/>
              </a:buClr>
              <a:buSzPts val="1200"/>
              <a:buFont typeface="Arial"/>
              <a:buNone/>
            </a:pPr>
            <a:endParaRPr dirty="0"/>
          </a:p>
          <a:p>
            <a:pPr marL="174708" lvl="0" indent="-98508" algn="l" rtl="0">
              <a:spcBef>
                <a:spcPts val="0"/>
              </a:spcBef>
              <a:spcAft>
                <a:spcPts val="0"/>
              </a:spcAft>
              <a:buClr>
                <a:schemeClr val="dk1"/>
              </a:buClr>
              <a:buSzPts val="1200"/>
              <a:buFont typeface="Arial"/>
              <a:buNone/>
            </a:pPr>
            <a:endParaRPr dirty="0"/>
          </a:p>
          <a:p>
            <a:pPr marL="174708" lvl="0" indent="-98508" algn="l" rtl="0">
              <a:spcBef>
                <a:spcPts val="0"/>
              </a:spcBef>
              <a:spcAft>
                <a:spcPts val="0"/>
              </a:spcAft>
              <a:buClr>
                <a:schemeClr val="dk1"/>
              </a:buClr>
              <a:buSzPts val="1200"/>
              <a:buFont typeface="Arial"/>
              <a:buNone/>
            </a:pPr>
            <a:endParaRPr dirty="0"/>
          </a:p>
          <a:p>
            <a:pPr marL="174708" lvl="0" indent="-98508" algn="l" rtl="0">
              <a:spcBef>
                <a:spcPts val="0"/>
              </a:spcBef>
              <a:spcAft>
                <a:spcPts val="0"/>
              </a:spcAft>
              <a:buClr>
                <a:schemeClr val="dk1"/>
              </a:buClr>
              <a:buSzPts val="1200"/>
              <a:buFont typeface="Arial"/>
              <a:buNone/>
            </a:pPr>
            <a:endParaRPr dirty="0"/>
          </a:p>
          <a:p>
            <a:pPr marL="174708" lvl="0" indent="-98508" algn="l" rtl="0">
              <a:spcBef>
                <a:spcPts val="0"/>
              </a:spcBef>
              <a:spcAft>
                <a:spcPts val="0"/>
              </a:spcAft>
              <a:buClr>
                <a:schemeClr val="dk1"/>
              </a:buClr>
              <a:buSzPts val="1200"/>
              <a:buFont typeface="Arial"/>
              <a:buNone/>
            </a:pPr>
            <a:endParaRPr dirty="0"/>
          </a:p>
          <a:p>
            <a:pPr marL="174708" lvl="0" indent="-98508" algn="l" rtl="0">
              <a:spcBef>
                <a:spcPts val="0"/>
              </a:spcBef>
              <a:spcAft>
                <a:spcPts val="0"/>
              </a:spcAft>
              <a:buClr>
                <a:schemeClr val="dk1"/>
              </a:buClr>
              <a:buSzPts val="1200"/>
              <a:buFont typeface="Arial"/>
              <a:buNone/>
            </a:pPr>
            <a:endParaRPr dirty="0"/>
          </a:p>
          <a:p>
            <a:pPr marL="174708" lvl="0" indent="-98508" algn="l" rtl="0">
              <a:spcBef>
                <a:spcPts val="0"/>
              </a:spcBef>
              <a:spcAft>
                <a:spcPts val="0"/>
              </a:spcAft>
              <a:buClr>
                <a:schemeClr val="dk1"/>
              </a:buClr>
              <a:buSzPts val="1200"/>
              <a:buFont typeface="Arial"/>
              <a:buNone/>
            </a:pPr>
            <a:endParaRPr dirty="0"/>
          </a:p>
          <a:p>
            <a:pPr marL="174708" lvl="0" indent="-98508" algn="l" rtl="0">
              <a:spcBef>
                <a:spcPts val="0"/>
              </a:spcBef>
              <a:spcAft>
                <a:spcPts val="0"/>
              </a:spcAft>
              <a:buClr>
                <a:schemeClr val="dk1"/>
              </a:buClr>
              <a:buSzPts val="1200"/>
              <a:buFont typeface="Arial"/>
              <a:buNone/>
            </a:pPr>
            <a:endParaRPr dirty="0"/>
          </a:p>
          <a:p>
            <a:pPr marL="174708" lvl="0" indent="-98508" algn="l" rtl="0">
              <a:spcBef>
                <a:spcPts val="0"/>
              </a:spcBef>
              <a:spcAft>
                <a:spcPts val="0"/>
              </a:spcAft>
              <a:buClr>
                <a:schemeClr val="dk1"/>
              </a:buClr>
              <a:buSzPts val="1200"/>
              <a:buFont typeface="Arial"/>
              <a:buNone/>
            </a:pPr>
            <a:endParaRPr dirty="0"/>
          </a:p>
          <a:p>
            <a:pPr marL="174708" lvl="0" indent="-98508" algn="l" rtl="0">
              <a:spcBef>
                <a:spcPts val="0"/>
              </a:spcBef>
              <a:spcAft>
                <a:spcPts val="0"/>
              </a:spcAft>
              <a:buClr>
                <a:schemeClr val="dk1"/>
              </a:buClr>
              <a:buSzPts val="1200"/>
              <a:buFont typeface="Arial"/>
              <a:buNone/>
            </a:pPr>
            <a:endParaRPr dirty="0"/>
          </a:p>
          <a:p>
            <a:pPr marL="174708" lvl="0" indent="-98508" algn="l" rtl="0">
              <a:spcBef>
                <a:spcPts val="0"/>
              </a:spcBef>
              <a:spcAft>
                <a:spcPts val="0"/>
              </a:spcAft>
              <a:buClr>
                <a:schemeClr val="dk1"/>
              </a:buClr>
              <a:buSzPts val="1200"/>
              <a:buFont typeface="Arial"/>
              <a:buNone/>
            </a:pPr>
            <a:endParaRPr dirty="0"/>
          </a:p>
          <a:p>
            <a:pPr marL="174708" lvl="0" indent="-98508" algn="l" rtl="0">
              <a:spcBef>
                <a:spcPts val="0"/>
              </a:spcBef>
              <a:spcAft>
                <a:spcPts val="0"/>
              </a:spcAft>
              <a:buClr>
                <a:schemeClr val="dk1"/>
              </a:buClr>
              <a:buSzPts val="1200"/>
              <a:buFont typeface="Arial"/>
              <a:buNone/>
            </a:pPr>
            <a:endParaRPr dirty="0"/>
          </a:p>
          <a:p>
            <a:pPr marL="174708" lvl="0" indent="-98508" algn="l" rtl="0">
              <a:spcBef>
                <a:spcPts val="0"/>
              </a:spcBef>
              <a:spcAft>
                <a:spcPts val="0"/>
              </a:spcAft>
              <a:buClr>
                <a:schemeClr val="dk1"/>
              </a:buClr>
              <a:buSzPts val="1200"/>
              <a:buFont typeface="Arial"/>
              <a:buNone/>
            </a:pPr>
            <a:endParaRPr dirty="0"/>
          </a:p>
          <a:p>
            <a:pPr marL="174708" lvl="0" indent="-98508" algn="l" rtl="0">
              <a:spcBef>
                <a:spcPts val="0"/>
              </a:spcBef>
              <a:spcAft>
                <a:spcPts val="0"/>
              </a:spcAft>
              <a:buClr>
                <a:schemeClr val="dk1"/>
              </a:buClr>
              <a:buSzPts val="1200"/>
              <a:buFont typeface="Arial"/>
              <a:buNone/>
            </a:pPr>
            <a:endParaRPr dirty="0"/>
          </a:p>
          <a:p>
            <a:pPr marL="174708" lvl="0" indent="-98508" algn="l" rtl="0">
              <a:spcBef>
                <a:spcPts val="0"/>
              </a:spcBef>
              <a:spcAft>
                <a:spcPts val="0"/>
              </a:spcAft>
              <a:buClr>
                <a:schemeClr val="dk1"/>
              </a:buClr>
              <a:buSzPts val="1200"/>
              <a:buFont typeface="Arial"/>
              <a:buNone/>
            </a:pPr>
            <a:endParaRPr dirty="0"/>
          </a:p>
          <a:p>
            <a:pPr marL="174708" lvl="0" indent="-98508" algn="l" rtl="0">
              <a:spcBef>
                <a:spcPts val="0"/>
              </a:spcBef>
              <a:spcAft>
                <a:spcPts val="0"/>
              </a:spcAft>
              <a:buClr>
                <a:schemeClr val="dk1"/>
              </a:buClr>
              <a:buSzPts val="1200"/>
              <a:buFont typeface="Arial"/>
              <a:buNone/>
            </a:pPr>
            <a:endParaRPr dirty="0"/>
          </a:p>
          <a:p>
            <a:pPr marL="174708" lvl="0" indent="-98508" algn="l" rtl="0">
              <a:spcBef>
                <a:spcPts val="0"/>
              </a:spcBef>
              <a:spcAft>
                <a:spcPts val="0"/>
              </a:spcAft>
              <a:buClr>
                <a:schemeClr val="dk1"/>
              </a:buClr>
              <a:buSzPts val="1200"/>
              <a:buFont typeface="Arial"/>
              <a:buNone/>
            </a:pPr>
            <a:endParaRPr dirty="0"/>
          </a:p>
          <a:p>
            <a:pPr marL="174708" lvl="0" indent="-98508" algn="l" rtl="0">
              <a:spcBef>
                <a:spcPts val="0"/>
              </a:spcBef>
              <a:spcAft>
                <a:spcPts val="0"/>
              </a:spcAft>
              <a:buClr>
                <a:schemeClr val="dk1"/>
              </a:buClr>
              <a:buSzPts val="1200"/>
              <a:buFont typeface="Arial"/>
              <a:buNone/>
            </a:pPr>
            <a:endParaRPr dirty="0"/>
          </a:p>
          <a:p>
            <a:pPr marL="174708" lvl="0" indent="-98508" algn="l" rtl="0">
              <a:spcBef>
                <a:spcPts val="0"/>
              </a:spcBef>
              <a:spcAft>
                <a:spcPts val="0"/>
              </a:spcAft>
              <a:buClr>
                <a:schemeClr val="dk1"/>
              </a:buClr>
              <a:buSzPts val="1200"/>
              <a:buFont typeface="Arial"/>
              <a:buNone/>
            </a:pPr>
            <a:endParaRPr dirty="0"/>
          </a:p>
          <a:p>
            <a:pPr marL="174708" lvl="0" indent="-98508" algn="l" rtl="0">
              <a:spcBef>
                <a:spcPts val="0"/>
              </a:spcBef>
              <a:spcAft>
                <a:spcPts val="0"/>
              </a:spcAft>
              <a:buClr>
                <a:schemeClr val="dk1"/>
              </a:buClr>
              <a:buSzPts val="1200"/>
              <a:buFont typeface="Arial"/>
              <a:buNone/>
            </a:pPr>
            <a:endParaRPr dirty="0"/>
          </a:p>
          <a:p>
            <a:pPr marL="174708" lvl="0" indent="-98508" algn="l" rtl="0">
              <a:spcBef>
                <a:spcPts val="0"/>
              </a:spcBef>
              <a:spcAft>
                <a:spcPts val="0"/>
              </a:spcAft>
              <a:buClr>
                <a:schemeClr val="dk1"/>
              </a:buClr>
              <a:buSzPts val="1200"/>
              <a:buFont typeface="Arial"/>
              <a:buNone/>
            </a:pPr>
            <a:endParaRPr dirty="0"/>
          </a:p>
          <a:p>
            <a:pPr marL="174708" lvl="0" indent="-98508" algn="l" rtl="0">
              <a:spcBef>
                <a:spcPts val="0"/>
              </a:spcBef>
              <a:spcAft>
                <a:spcPts val="0"/>
              </a:spcAft>
              <a:buClr>
                <a:schemeClr val="dk1"/>
              </a:buClr>
              <a:buSzPts val="1200"/>
              <a:buFont typeface="Arial"/>
              <a:buNone/>
            </a:pPr>
            <a:endParaRPr dirty="0"/>
          </a:p>
          <a:p>
            <a:pPr marL="174708" lvl="0" indent="-98508" algn="l" rtl="0">
              <a:spcBef>
                <a:spcPts val="0"/>
              </a:spcBef>
              <a:spcAft>
                <a:spcPts val="0"/>
              </a:spcAft>
              <a:buClr>
                <a:schemeClr val="dk1"/>
              </a:buClr>
              <a:buSzPts val="1200"/>
              <a:buFont typeface="Arial"/>
              <a:buNone/>
            </a:pPr>
            <a:endParaRPr dirty="0"/>
          </a:p>
          <a:p>
            <a:pPr marL="174708" lvl="0" indent="-98508" algn="l" rtl="0">
              <a:spcBef>
                <a:spcPts val="0"/>
              </a:spcBef>
              <a:spcAft>
                <a:spcPts val="0"/>
              </a:spcAft>
              <a:buClr>
                <a:schemeClr val="dk1"/>
              </a:buClr>
              <a:buSzPts val="1200"/>
              <a:buFont typeface="Arial"/>
              <a:buNone/>
            </a:pPr>
            <a:endParaRPr dirty="0"/>
          </a:p>
          <a:p>
            <a:pPr marL="174708" lvl="0" indent="-98508" algn="l" rtl="0">
              <a:spcBef>
                <a:spcPts val="0"/>
              </a:spcBef>
              <a:spcAft>
                <a:spcPts val="0"/>
              </a:spcAft>
              <a:buClr>
                <a:schemeClr val="dk1"/>
              </a:buClr>
              <a:buSzPts val="1200"/>
              <a:buFont typeface="Arial"/>
              <a:buNone/>
            </a:pPr>
            <a:endParaRPr dirty="0"/>
          </a:p>
          <a:p>
            <a:pPr marL="174708" lvl="0" indent="-98508" algn="l" rtl="0">
              <a:spcBef>
                <a:spcPts val="0"/>
              </a:spcBef>
              <a:spcAft>
                <a:spcPts val="0"/>
              </a:spcAft>
              <a:buClr>
                <a:schemeClr val="dk1"/>
              </a:buClr>
              <a:buSzPts val="1200"/>
              <a:buFont typeface="Arial"/>
              <a:buNone/>
            </a:pPr>
            <a:endParaRPr dirty="0"/>
          </a:p>
          <a:p>
            <a:pPr marL="174708" lvl="0" indent="-98508" algn="l" rtl="0">
              <a:spcBef>
                <a:spcPts val="0"/>
              </a:spcBef>
              <a:spcAft>
                <a:spcPts val="0"/>
              </a:spcAft>
              <a:buClr>
                <a:schemeClr val="dk1"/>
              </a:buClr>
              <a:buSzPts val="1200"/>
              <a:buFont typeface="Arial"/>
              <a:buNone/>
            </a:pPr>
            <a:endParaRPr dirty="0"/>
          </a:p>
          <a:p>
            <a:pPr marL="174708" lvl="0" indent="-98508" algn="l" rtl="0">
              <a:spcBef>
                <a:spcPts val="0"/>
              </a:spcBef>
              <a:spcAft>
                <a:spcPts val="0"/>
              </a:spcAft>
              <a:buClr>
                <a:schemeClr val="dk1"/>
              </a:buClr>
              <a:buSzPts val="1200"/>
              <a:buFont typeface="Arial"/>
              <a:buNone/>
            </a:pPr>
            <a:endParaRPr dirty="0"/>
          </a:p>
          <a:p>
            <a:pPr marL="174708" lvl="0" indent="-98508" algn="l" rtl="0">
              <a:spcBef>
                <a:spcPts val="0"/>
              </a:spcBef>
              <a:spcAft>
                <a:spcPts val="0"/>
              </a:spcAft>
              <a:buClr>
                <a:schemeClr val="dk1"/>
              </a:buClr>
              <a:buSzPts val="1200"/>
              <a:buFont typeface="Arial"/>
              <a:buNone/>
            </a:pPr>
            <a:endParaRPr dirty="0"/>
          </a:p>
          <a:p>
            <a:pPr marL="174708" lvl="0" indent="-98508" algn="l" rtl="0">
              <a:spcBef>
                <a:spcPts val="0"/>
              </a:spcBef>
              <a:spcAft>
                <a:spcPts val="0"/>
              </a:spcAft>
              <a:buClr>
                <a:schemeClr val="dk1"/>
              </a:buClr>
              <a:buSzPts val="1200"/>
              <a:buFont typeface="Arial"/>
              <a:buNone/>
            </a:pPr>
            <a:endParaRPr dirty="0"/>
          </a:p>
          <a:p>
            <a:pPr marL="174708" lvl="0" indent="-98508" algn="l" rtl="0">
              <a:spcBef>
                <a:spcPts val="0"/>
              </a:spcBef>
              <a:spcAft>
                <a:spcPts val="0"/>
              </a:spcAft>
              <a:buClr>
                <a:schemeClr val="dk1"/>
              </a:buClr>
              <a:buSzPts val="1200"/>
              <a:buFont typeface="Arial"/>
              <a:buNone/>
            </a:pPr>
            <a:endParaRPr dirty="0"/>
          </a:p>
          <a:p>
            <a:pPr marL="174708" lvl="0" indent="-98508" algn="l" rtl="0">
              <a:spcBef>
                <a:spcPts val="0"/>
              </a:spcBef>
              <a:spcAft>
                <a:spcPts val="0"/>
              </a:spcAft>
              <a:buClr>
                <a:schemeClr val="dk1"/>
              </a:buClr>
              <a:buSzPts val="1200"/>
              <a:buFont typeface="Arial"/>
              <a:buNone/>
            </a:pPr>
            <a:endParaRPr dirty="0"/>
          </a:p>
          <a:p>
            <a:pPr marL="174708" lvl="0" indent="-98508" algn="l" rtl="0">
              <a:spcBef>
                <a:spcPts val="0"/>
              </a:spcBef>
              <a:spcAft>
                <a:spcPts val="0"/>
              </a:spcAft>
              <a:buClr>
                <a:schemeClr val="dk1"/>
              </a:buClr>
              <a:buSzPts val="1200"/>
              <a:buFont typeface="Arial"/>
              <a:buNone/>
            </a:pPr>
            <a:endParaRPr dirty="0"/>
          </a:p>
          <a:p>
            <a:pPr marL="174708" lvl="0" indent="-98508" algn="l" rtl="0">
              <a:spcBef>
                <a:spcPts val="0"/>
              </a:spcBef>
              <a:spcAft>
                <a:spcPts val="0"/>
              </a:spcAft>
              <a:buClr>
                <a:schemeClr val="dk1"/>
              </a:buClr>
              <a:buSzPts val="1200"/>
              <a:buFont typeface="Arial"/>
              <a:buNone/>
            </a:pPr>
            <a:endParaRPr dirty="0"/>
          </a:p>
          <a:p>
            <a:pPr marL="174708" lvl="0" indent="-98508" algn="l" rtl="0">
              <a:spcBef>
                <a:spcPts val="0"/>
              </a:spcBef>
              <a:spcAft>
                <a:spcPts val="0"/>
              </a:spcAft>
              <a:buClr>
                <a:schemeClr val="dk1"/>
              </a:buClr>
              <a:buSzPts val="1200"/>
              <a:buFont typeface="Arial"/>
              <a:buNone/>
            </a:pPr>
            <a:endParaRPr dirty="0"/>
          </a:p>
          <a:p>
            <a:pPr marL="174708" lvl="0" indent="-98508" algn="l" rtl="0">
              <a:spcBef>
                <a:spcPts val="0"/>
              </a:spcBef>
              <a:spcAft>
                <a:spcPts val="0"/>
              </a:spcAft>
              <a:buClr>
                <a:schemeClr val="dk1"/>
              </a:buClr>
              <a:buSzPts val="1200"/>
              <a:buFont typeface="Arial"/>
              <a:buNone/>
            </a:pPr>
            <a:endParaRPr dirty="0"/>
          </a:p>
          <a:p>
            <a:pPr marL="174708" lvl="0" indent="-98508" algn="l" rtl="0">
              <a:spcBef>
                <a:spcPts val="0"/>
              </a:spcBef>
              <a:spcAft>
                <a:spcPts val="0"/>
              </a:spcAft>
              <a:buClr>
                <a:schemeClr val="dk1"/>
              </a:buClr>
              <a:buSzPts val="1200"/>
              <a:buFont typeface="Arial"/>
              <a:buNone/>
            </a:pPr>
            <a:endParaRPr dirty="0"/>
          </a:p>
          <a:p>
            <a:pPr marL="174708" lvl="0" indent="-98508" algn="l" rtl="0">
              <a:spcBef>
                <a:spcPts val="0"/>
              </a:spcBef>
              <a:spcAft>
                <a:spcPts val="0"/>
              </a:spcAft>
              <a:buClr>
                <a:schemeClr val="dk1"/>
              </a:buClr>
              <a:buSzPts val="1200"/>
              <a:buFont typeface="Arial"/>
              <a:buNone/>
            </a:pPr>
            <a:endParaRPr dirty="0"/>
          </a:p>
          <a:p>
            <a:pPr marL="174708" lvl="0" indent="-98508" algn="l" rtl="0">
              <a:spcBef>
                <a:spcPts val="0"/>
              </a:spcBef>
              <a:spcAft>
                <a:spcPts val="0"/>
              </a:spcAft>
              <a:buClr>
                <a:schemeClr val="dk1"/>
              </a:buClr>
              <a:buSzPts val="1200"/>
              <a:buFont typeface="Arial"/>
              <a:buNone/>
            </a:pPr>
            <a:endParaRPr dirty="0"/>
          </a:p>
          <a:p>
            <a:pPr marL="174708" lvl="0" indent="-98508" algn="l" rtl="0">
              <a:spcBef>
                <a:spcPts val="0"/>
              </a:spcBef>
              <a:spcAft>
                <a:spcPts val="0"/>
              </a:spcAft>
              <a:buClr>
                <a:schemeClr val="dk1"/>
              </a:buClr>
              <a:buSzPts val="1200"/>
              <a:buFont typeface="Arial"/>
              <a:buNone/>
            </a:pPr>
            <a:endParaRPr dirty="0"/>
          </a:p>
          <a:p>
            <a:pPr marL="174708" lvl="0" indent="-98508" algn="l" rtl="0">
              <a:spcBef>
                <a:spcPts val="0"/>
              </a:spcBef>
              <a:spcAft>
                <a:spcPts val="0"/>
              </a:spcAft>
              <a:buClr>
                <a:schemeClr val="dk1"/>
              </a:buClr>
              <a:buSzPts val="1200"/>
              <a:buFont typeface="Arial"/>
              <a:buNone/>
            </a:pPr>
            <a:endParaRPr dirty="0"/>
          </a:p>
          <a:p>
            <a:pPr marL="174708" lvl="0" indent="-98508" algn="l" rtl="0">
              <a:spcBef>
                <a:spcPts val="0"/>
              </a:spcBef>
              <a:spcAft>
                <a:spcPts val="0"/>
              </a:spcAft>
              <a:buClr>
                <a:schemeClr val="dk1"/>
              </a:buClr>
              <a:buSzPts val="1200"/>
              <a:buFont typeface="Arial"/>
              <a:buNone/>
            </a:pPr>
            <a:endParaRPr dirty="0"/>
          </a:p>
          <a:p>
            <a:pPr marL="174708" lvl="0" indent="-98508" algn="l" rtl="0">
              <a:spcBef>
                <a:spcPts val="0"/>
              </a:spcBef>
              <a:spcAft>
                <a:spcPts val="0"/>
              </a:spcAft>
              <a:buClr>
                <a:schemeClr val="dk1"/>
              </a:buClr>
              <a:buSzPts val="1200"/>
              <a:buFont typeface="Arial"/>
              <a:buNone/>
            </a:pPr>
            <a:endParaRPr dirty="0"/>
          </a:p>
          <a:p>
            <a:pPr marL="174708" lvl="0" indent="-98508" algn="l" rtl="0">
              <a:spcBef>
                <a:spcPts val="0"/>
              </a:spcBef>
              <a:spcAft>
                <a:spcPts val="0"/>
              </a:spcAft>
              <a:buClr>
                <a:schemeClr val="dk1"/>
              </a:buClr>
              <a:buSzPts val="1200"/>
              <a:buFont typeface="Arial"/>
              <a:buNone/>
            </a:pPr>
            <a:endParaRPr dirty="0"/>
          </a:p>
          <a:p>
            <a:pPr marL="174708" lvl="0" indent="-98508" algn="l" rtl="0">
              <a:spcBef>
                <a:spcPts val="0"/>
              </a:spcBef>
              <a:spcAft>
                <a:spcPts val="0"/>
              </a:spcAft>
              <a:buClr>
                <a:schemeClr val="dk1"/>
              </a:buClr>
              <a:buSzPts val="1200"/>
              <a:buFont typeface="Arial"/>
              <a:buNone/>
            </a:pPr>
            <a:endParaRPr dirty="0"/>
          </a:p>
          <a:p>
            <a:pPr marL="174708" lvl="0" indent="-98508" algn="l" rtl="0">
              <a:spcBef>
                <a:spcPts val="0"/>
              </a:spcBef>
              <a:spcAft>
                <a:spcPts val="0"/>
              </a:spcAft>
              <a:buClr>
                <a:schemeClr val="dk1"/>
              </a:buClr>
              <a:buSzPts val="1200"/>
              <a:buFont typeface="Arial"/>
              <a:buNone/>
            </a:pPr>
            <a:endParaRPr dirty="0"/>
          </a:p>
          <a:p>
            <a:pPr marL="174708" lvl="0" indent="-98508" algn="l" rtl="0">
              <a:spcBef>
                <a:spcPts val="0"/>
              </a:spcBef>
              <a:spcAft>
                <a:spcPts val="0"/>
              </a:spcAft>
              <a:buClr>
                <a:schemeClr val="dk1"/>
              </a:buClr>
              <a:buSzPts val="1200"/>
              <a:buFont typeface="Arial"/>
              <a:buNone/>
            </a:pPr>
            <a:endParaRPr dirty="0"/>
          </a:p>
          <a:p>
            <a:pPr marL="174708" lvl="0" indent="-98508" algn="l" rtl="0">
              <a:spcBef>
                <a:spcPts val="0"/>
              </a:spcBef>
              <a:spcAft>
                <a:spcPts val="0"/>
              </a:spcAft>
              <a:buClr>
                <a:schemeClr val="dk1"/>
              </a:buClr>
              <a:buSzPts val="1200"/>
              <a:buFont typeface="Arial"/>
              <a:buNone/>
            </a:pPr>
            <a:endParaRPr dirty="0"/>
          </a:p>
          <a:p>
            <a:pPr marL="174708" lvl="0" indent="-98508" algn="l" rtl="0">
              <a:spcBef>
                <a:spcPts val="0"/>
              </a:spcBef>
              <a:spcAft>
                <a:spcPts val="0"/>
              </a:spcAft>
              <a:buClr>
                <a:schemeClr val="dk1"/>
              </a:buClr>
              <a:buSzPts val="1200"/>
              <a:buFont typeface="Arial"/>
              <a:buNone/>
            </a:pPr>
            <a:endParaRPr dirty="0"/>
          </a:p>
          <a:p>
            <a:pPr marL="174708" lvl="0" indent="-98508" algn="l" rtl="0">
              <a:spcBef>
                <a:spcPts val="0"/>
              </a:spcBef>
              <a:spcAft>
                <a:spcPts val="0"/>
              </a:spcAft>
              <a:buClr>
                <a:schemeClr val="dk1"/>
              </a:buClr>
              <a:buSzPts val="1200"/>
              <a:buFont typeface="Arial"/>
              <a:buNone/>
            </a:pPr>
            <a:endParaRPr dirty="0"/>
          </a:p>
          <a:p>
            <a:pPr marL="174708" lvl="0" indent="-98508" algn="l" rtl="0">
              <a:spcBef>
                <a:spcPts val="0"/>
              </a:spcBef>
              <a:spcAft>
                <a:spcPts val="0"/>
              </a:spcAft>
              <a:buClr>
                <a:schemeClr val="dk1"/>
              </a:buClr>
              <a:buSzPts val="1200"/>
              <a:buFont typeface="Arial"/>
              <a:buNone/>
            </a:pPr>
            <a:endParaRPr dirty="0"/>
          </a:p>
          <a:p>
            <a:pPr marL="174708" lvl="0" indent="-98508" algn="l" rtl="0">
              <a:spcBef>
                <a:spcPts val="0"/>
              </a:spcBef>
              <a:spcAft>
                <a:spcPts val="0"/>
              </a:spcAft>
              <a:buClr>
                <a:schemeClr val="dk1"/>
              </a:buClr>
              <a:buSzPts val="1200"/>
              <a:buFont typeface="Arial"/>
              <a:buNone/>
            </a:pPr>
            <a:endParaRPr dirty="0"/>
          </a:p>
          <a:p>
            <a:pPr marL="174708" lvl="0" indent="-98508" algn="l" rtl="0">
              <a:spcBef>
                <a:spcPts val="0"/>
              </a:spcBef>
              <a:spcAft>
                <a:spcPts val="0"/>
              </a:spcAft>
              <a:buClr>
                <a:schemeClr val="dk1"/>
              </a:buClr>
              <a:buSzPts val="1200"/>
              <a:buFont typeface="Arial"/>
              <a:buNone/>
            </a:pPr>
            <a:endParaRPr dirty="0"/>
          </a:p>
          <a:p>
            <a:pPr marL="174708" lvl="0" indent="-98508" algn="l" rtl="0">
              <a:spcBef>
                <a:spcPts val="0"/>
              </a:spcBef>
              <a:spcAft>
                <a:spcPts val="0"/>
              </a:spcAft>
              <a:buClr>
                <a:schemeClr val="dk1"/>
              </a:buClr>
              <a:buSzPts val="1200"/>
              <a:buFont typeface="Arial"/>
              <a:buNone/>
            </a:pPr>
            <a:endParaRPr dirty="0"/>
          </a:p>
          <a:p>
            <a:pPr marL="174708" lvl="0" indent="-98508" algn="l" rtl="0">
              <a:spcBef>
                <a:spcPts val="0"/>
              </a:spcBef>
              <a:spcAft>
                <a:spcPts val="0"/>
              </a:spcAft>
              <a:buClr>
                <a:schemeClr val="dk1"/>
              </a:buClr>
              <a:buSzPts val="1200"/>
              <a:buFont typeface="Arial"/>
              <a:buNone/>
            </a:pPr>
            <a:endParaRPr dirty="0"/>
          </a:p>
          <a:p>
            <a:pPr marL="174708" lvl="0" indent="-98508" algn="l" rtl="0">
              <a:spcBef>
                <a:spcPts val="0"/>
              </a:spcBef>
              <a:spcAft>
                <a:spcPts val="0"/>
              </a:spcAft>
              <a:buClr>
                <a:schemeClr val="dk1"/>
              </a:buClr>
              <a:buSzPts val="1200"/>
              <a:buFont typeface="Arial"/>
              <a:buNone/>
            </a:pPr>
            <a:endParaRPr dirty="0"/>
          </a:p>
          <a:p>
            <a:pPr marL="174708" lvl="0" indent="-98508" algn="l" rtl="0">
              <a:spcBef>
                <a:spcPts val="0"/>
              </a:spcBef>
              <a:spcAft>
                <a:spcPts val="0"/>
              </a:spcAft>
              <a:buClr>
                <a:schemeClr val="dk1"/>
              </a:buClr>
              <a:buSzPts val="1200"/>
              <a:buFont typeface="Arial"/>
              <a:buNone/>
            </a:pPr>
            <a:endParaRPr dirty="0"/>
          </a:p>
          <a:p>
            <a:pPr marL="174708" lvl="0" indent="-98508" algn="l" rtl="0">
              <a:spcBef>
                <a:spcPts val="0"/>
              </a:spcBef>
              <a:spcAft>
                <a:spcPts val="0"/>
              </a:spcAft>
              <a:buClr>
                <a:schemeClr val="dk1"/>
              </a:buClr>
              <a:buSzPts val="1200"/>
              <a:buFont typeface="Arial"/>
              <a:buNone/>
            </a:pPr>
            <a:endParaRPr dirty="0"/>
          </a:p>
          <a:p>
            <a:pPr marL="174708" lvl="0" indent="-98508" algn="l" rtl="0">
              <a:spcBef>
                <a:spcPts val="0"/>
              </a:spcBef>
              <a:spcAft>
                <a:spcPts val="0"/>
              </a:spcAft>
              <a:buClr>
                <a:schemeClr val="dk1"/>
              </a:buClr>
              <a:buSzPts val="1200"/>
              <a:buFont typeface="Arial"/>
              <a:buNone/>
            </a:pPr>
            <a:endParaRPr dirty="0"/>
          </a:p>
          <a:p>
            <a:pPr marL="174708" lvl="0" indent="-98508" algn="l" rtl="0">
              <a:spcBef>
                <a:spcPts val="0"/>
              </a:spcBef>
              <a:spcAft>
                <a:spcPts val="0"/>
              </a:spcAft>
              <a:buClr>
                <a:schemeClr val="dk1"/>
              </a:buClr>
              <a:buSzPts val="1200"/>
              <a:buFont typeface="Arial"/>
              <a:buNone/>
            </a:pPr>
            <a:endParaRPr dirty="0"/>
          </a:p>
          <a:p>
            <a:pPr marL="174708" lvl="0" indent="-98508" algn="l" rtl="0">
              <a:spcBef>
                <a:spcPts val="0"/>
              </a:spcBef>
              <a:spcAft>
                <a:spcPts val="0"/>
              </a:spcAft>
              <a:buClr>
                <a:schemeClr val="dk1"/>
              </a:buClr>
              <a:buSzPts val="1200"/>
              <a:buFont typeface="Arial"/>
              <a:buNone/>
            </a:pPr>
            <a:endParaRPr dirty="0"/>
          </a:p>
          <a:p>
            <a:pPr marL="174708" lvl="0" indent="-98508" algn="l" rtl="0">
              <a:spcBef>
                <a:spcPts val="0"/>
              </a:spcBef>
              <a:spcAft>
                <a:spcPts val="0"/>
              </a:spcAft>
              <a:buClr>
                <a:schemeClr val="dk1"/>
              </a:buClr>
              <a:buSzPts val="1200"/>
              <a:buFont typeface="Arial"/>
              <a:buNone/>
            </a:pPr>
            <a:endParaRPr dirty="0"/>
          </a:p>
          <a:p>
            <a:pPr marL="174708" lvl="0" indent="-98508" algn="l" rtl="0">
              <a:spcBef>
                <a:spcPts val="0"/>
              </a:spcBef>
              <a:spcAft>
                <a:spcPts val="0"/>
              </a:spcAft>
              <a:buClr>
                <a:schemeClr val="dk1"/>
              </a:buClr>
              <a:buSzPts val="1200"/>
              <a:buFont typeface="Arial"/>
              <a:buNone/>
            </a:pPr>
            <a:endParaRPr dirty="0"/>
          </a:p>
          <a:p>
            <a:pPr marL="174708" lvl="0" indent="-98508" algn="l" rtl="0">
              <a:spcBef>
                <a:spcPts val="0"/>
              </a:spcBef>
              <a:spcAft>
                <a:spcPts val="0"/>
              </a:spcAft>
              <a:buClr>
                <a:schemeClr val="dk1"/>
              </a:buClr>
              <a:buSzPts val="1200"/>
              <a:buFont typeface="Arial"/>
              <a:buNone/>
            </a:pPr>
            <a:endParaRPr dirty="0"/>
          </a:p>
          <a:p>
            <a:pPr marL="174708" lvl="0" indent="-98508" algn="l" rtl="0">
              <a:spcBef>
                <a:spcPts val="0"/>
              </a:spcBef>
              <a:spcAft>
                <a:spcPts val="0"/>
              </a:spcAft>
              <a:buClr>
                <a:schemeClr val="dk1"/>
              </a:buClr>
              <a:buSzPts val="1200"/>
              <a:buFont typeface="Arial"/>
              <a:buNone/>
            </a:pPr>
            <a:endParaRPr dirty="0"/>
          </a:p>
          <a:p>
            <a:pPr marL="174708" lvl="0" indent="-98508" algn="l" rtl="0">
              <a:spcBef>
                <a:spcPts val="0"/>
              </a:spcBef>
              <a:spcAft>
                <a:spcPts val="0"/>
              </a:spcAft>
              <a:buClr>
                <a:schemeClr val="dk1"/>
              </a:buClr>
              <a:buSzPts val="1200"/>
              <a:buFont typeface="Arial"/>
              <a:buNone/>
            </a:pPr>
            <a:endParaRPr dirty="0"/>
          </a:p>
          <a:p>
            <a:pPr marL="174708" lvl="0" indent="-98508" algn="l" rtl="0">
              <a:spcBef>
                <a:spcPts val="0"/>
              </a:spcBef>
              <a:spcAft>
                <a:spcPts val="0"/>
              </a:spcAft>
              <a:buClr>
                <a:schemeClr val="dk1"/>
              </a:buClr>
              <a:buSzPts val="1200"/>
              <a:buFont typeface="Arial"/>
              <a:buNone/>
            </a:pPr>
            <a:endParaRPr dirty="0"/>
          </a:p>
          <a:p>
            <a:pPr marL="174708" lvl="0" indent="-98508" algn="l" rtl="0">
              <a:spcBef>
                <a:spcPts val="0"/>
              </a:spcBef>
              <a:spcAft>
                <a:spcPts val="0"/>
              </a:spcAft>
              <a:buClr>
                <a:schemeClr val="dk1"/>
              </a:buClr>
              <a:buSzPts val="1200"/>
              <a:buFont typeface="Arial"/>
              <a:buNone/>
            </a:pPr>
            <a:endParaRPr dirty="0"/>
          </a:p>
          <a:p>
            <a:pPr marL="174708" lvl="0" indent="-98508" algn="l" rtl="0">
              <a:spcBef>
                <a:spcPts val="0"/>
              </a:spcBef>
              <a:spcAft>
                <a:spcPts val="0"/>
              </a:spcAft>
              <a:buClr>
                <a:schemeClr val="dk1"/>
              </a:buClr>
              <a:buSzPts val="1200"/>
              <a:buFont typeface="Arial"/>
              <a:buNone/>
            </a:pPr>
            <a:endParaRPr dirty="0"/>
          </a:p>
          <a:p>
            <a:pPr marL="174708" lvl="0" indent="-98508" algn="l" rtl="0">
              <a:spcBef>
                <a:spcPts val="0"/>
              </a:spcBef>
              <a:spcAft>
                <a:spcPts val="0"/>
              </a:spcAft>
              <a:buClr>
                <a:schemeClr val="dk1"/>
              </a:buClr>
              <a:buSzPts val="1200"/>
              <a:buFont typeface="Arial"/>
              <a:buNone/>
            </a:pPr>
            <a:endParaRPr dirty="0"/>
          </a:p>
          <a:p>
            <a:pPr marL="174708" lvl="0" indent="-98508" algn="l" rtl="0">
              <a:spcBef>
                <a:spcPts val="0"/>
              </a:spcBef>
              <a:spcAft>
                <a:spcPts val="0"/>
              </a:spcAft>
              <a:buClr>
                <a:schemeClr val="dk1"/>
              </a:buClr>
              <a:buSzPts val="1200"/>
              <a:buFont typeface="Arial"/>
              <a:buNone/>
            </a:pPr>
            <a:endParaRPr dirty="0"/>
          </a:p>
          <a:p>
            <a:pPr marL="174708" lvl="0" indent="-98508" algn="l" rtl="0">
              <a:spcBef>
                <a:spcPts val="0"/>
              </a:spcBef>
              <a:spcAft>
                <a:spcPts val="0"/>
              </a:spcAft>
              <a:buClr>
                <a:schemeClr val="dk1"/>
              </a:buClr>
              <a:buSzPts val="1200"/>
              <a:buFont typeface="Arial"/>
              <a:buNone/>
            </a:pPr>
            <a:endParaRPr dirty="0"/>
          </a:p>
          <a:p>
            <a:pPr marL="174708" lvl="0" indent="-98508" algn="l" rtl="0">
              <a:spcBef>
                <a:spcPts val="0"/>
              </a:spcBef>
              <a:spcAft>
                <a:spcPts val="0"/>
              </a:spcAft>
              <a:buClr>
                <a:schemeClr val="dk1"/>
              </a:buClr>
              <a:buSzPts val="1200"/>
              <a:buFont typeface="Arial"/>
              <a:buNone/>
            </a:pPr>
            <a:endParaRPr dirty="0"/>
          </a:p>
          <a:p>
            <a:pPr marL="174708" lvl="0" indent="-98508" algn="l" rtl="0">
              <a:spcBef>
                <a:spcPts val="0"/>
              </a:spcBef>
              <a:spcAft>
                <a:spcPts val="0"/>
              </a:spcAft>
              <a:buClr>
                <a:schemeClr val="dk1"/>
              </a:buClr>
              <a:buSzPts val="1200"/>
              <a:buFont typeface="Arial"/>
              <a:buNone/>
            </a:pPr>
            <a:endParaRPr dirty="0"/>
          </a:p>
          <a:p>
            <a:pPr marL="174708" lvl="0" indent="-98508" algn="l" rtl="0">
              <a:spcBef>
                <a:spcPts val="0"/>
              </a:spcBef>
              <a:spcAft>
                <a:spcPts val="0"/>
              </a:spcAft>
              <a:buClr>
                <a:schemeClr val="dk1"/>
              </a:buClr>
              <a:buSzPts val="1200"/>
              <a:buFont typeface="Arial"/>
              <a:buNone/>
            </a:pPr>
            <a:endParaRPr dirty="0"/>
          </a:p>
          <a:p>
            <a:pPr marL="174708" lvl="0" indent="-98508" algn="l" rtl="0">
              <a:spcBef>
                <a:spcPts val="0"/>
              </a:spcBef>
              <a:spcAft>
                <a:spcPts val="0"/>
              </a:spcAft>
              <a:buClr>
                <a:schemeClr val="dk1"/>
              </a:buClr>
              <a:buSzPts val="1200"/>
              <a:buFont typeface="Arial"/>
              <a:buNone/>
            </a:pPr>
            <a:endParaRPr dirty="0"/>
          </a:p>
          <a:p>
            <a:pPr marL="174708" lvl="0" indent="-98508" algn="l" rtl="0">
              <a:spcBef>
                <a:spcPts val="0"/>
              </a:spcBef>
              <a:spcAft>
                <a:spcPts val="0"/>
              </a:spcAft>
              <a:buClr>
                <a:schemeClr val="dk1"/>
              </a:buClr>
              <a:buSzPts val="1200"/>
              <a:buFont typeface="Arial"/>
              <a:buNone/>
            </a:pPr>
            <a:endParaRPr dirty="0"/>
          </a:p>
          <a:p>
            <a:pPr marL="174708" lvl="0" indent="-98508" algn="l" rtl="0">
              <a:spcBef>
                <a:spcPts val="0"/>
              </a:spcBef>
              <a:spcAft>
                <a:spcPts val="0"/>
              </a:spcAft>
              <a:buClr>
                <a:schemeClr val="dk1"/>
              </a:buClr>
              <a:buSzPts val="1200"/>
              <a:buFont typeface="Arial"/>
              <a:buNone/>
            </a:pPr>
            <a:endParaRPr dirty="0"/>
          </a:p>
          <a:p>
            <a:pPr marL="174708" lvl="0" indent="-98508" algn="l" rtl="0">
              <a:spcBef>
                <a:spcPts val="0"/>
              </a:spcBef>
              <a:spcAft>
                <a:spcPts val="0"/>
              </a:spcAft>
              <a:buClr>
                <a:schemeClr val="dk1"/>
              </a:buClr>
              <a:buSzPts val="1200"/>
              <a:buFont typeface="Arial"/>
              <a:buNone/>
            </a:pPr>
            <a:endParaRPr dirty="0"/>
          </a:p>
          <a:p>
            <a:pPr marL="174708" lvl="0" indent="-98508" algn="l" rtl="0">
              <a:spcBef>
                <a:spcPts val="0"/>
              </a:spcBef>
              <a:spcAft>
                <a:spcPts val="0"/>
              </a:spcAft>
              <a:buClr>
                <a:schemeClr val="dk1"/>
              </a:buClr>
              <a:buSzPts val="1200"/>
              <a:buFont typeface="Arial"/>
              <a:buNone/>
            </a:pPr>
            <a:endParaRPr dirty="0"/>
          </a:p>
          <a:p>
            <a:pPr marL="174708" lvl="0" indent="-98508" algn="l" rtl="0">
              <a:spcBef>
                <a:spcPts val="0"/>
              </a:spcBef>
              <a:spcAft>
                <a:spcPts val="0"/>
              </a:spcAft>
              <a:buClr>
                <a:schemeClr val="dk1"/>
              </a:buClr>
              <a:buSzPts val="1200"/>
              <a:buFont typeface="Arial"/>
              <a:buNone/>
            </a:pPr>
            <a:endParaRPr dirty="0"/>
          </a:p>
          <a:p>
            <a:pPr marL="174708" lvl="0" indent="-98508" algn="l" rtl="0">
              <a:spcBef>
                <a:spcPts val="0"/>
              </a:spcBef>
              <a:spcAft>
                <a:spcPts val="0"/>
              </a:spcAft>
              <a:buClr>
                <a:schemeClr val="dk1"/>
              </a:buClr>
              <a:buSzPts val="1200"/>
              <a:buFont typeface="Arial"/>
              <a:buNone/>
            </a:pPr>
            <a:endParaRPr dirty="0"/>
          </a:p>
          <a:p>
            <a:pPr marL="174708" lvl="0" indent="-98508" algn="l" rtl="0">
              <a:spcBef>
                <a:spcPts val="0"/>
              </a:spcBef>
              <a:spcAft>
                <a:spcPts val="0"/>
              </a:spcAft>
              <a:buClr>
                <a:schemeClr val="dk1"/>
              </a:buClr>
              <a:buSzPts val="1200"/>
              <a:buFont typeface="Arial"/>
              <a:buNone/>
            </a:pPr>
            <a:endParaRPr dirty="0"/>
          </a:p>
          <a:p>
            <a:pPr marL="174708" lvl="0" indent="-98508" algn="l" rtl="0">
              <a:spcBef>
                <a:spcPts val="0"/>
              </a:spcBef>
              <a:spcAft>
                <a:spcPts val="0"/>
              </a:spcAft>
              <a:buClr>
                <a:schemeClr val="dk1"/>
              </a:buClr>
              <a:buSzPts val="1200"/>
              <a:buFont typeface="Arial"/>
              <a:buNone/>
            </a:pPr>
            <a:endParaRPr dirty="0"/>
          </a:p>
          <a:p>
            <a:pPr marL="174708" lvl="0" indent="-98508" algn="l" rtl="0">
              <a:spcBef>
                <a:spcPts val="0"/>
              </a:spcBef>
              <a:spcAft>
                <a:spcPts val="0"/>
              </a:spcAft>
              <a:buClr>
                <a:schemeClr val="dk1"/>
              </a:buClr>
              <a:buSzPts val="1200"/>
              <a:buFont typeface="Arial"/>
              <a:buNone/>
            </a:pPr>
            <a:endParaRPr dirty="0"/>
          </a:p>
          <a:p>
            <a:pPr marL="174708" lvl="0" indent="-98508" algn="l" rtl="0">
              <a:spcBef>
                <a:spcPts val="0"/>
              </a:spcBef>
              <a:spcAft>
                <a:spcPts val="0"/>
              </a:spcAft>
              <a:buClr>
                <a:schemeClr val="dk1"/>
              </a:buClr>
              <a:buSzPts val="1200"/>
              <a:buFont typeface="Arial"/>
              <a:buNone/>
            </a:pPr>
            <a:endParaRPr dirty="0"/>
          </a:p>
          <a:p>
            <a:pPr marL="174708" lvl="0" indent="-98508" algn="l" rtl="0">
              <a:spcBef>
                <a:spcPts val="0"/>
              </a:spcBef>
              <a:spcAft>
                <a:spcPts val="0"/>
              </a:spcAft>
              <a:buClr>
                <a:schemeClr val="dk1"/>
              </a:buClr>
              <a:buSzPts val="1200"/>
              <a:buFont typeface="Arial"/>
              <a:buNone/>
            </a:pPr>
            <a:endParaRPr dirty="0"/>
          </a:p>
          <a:p>
            <a:pPr marL="174708" lvl="0" indent="-98508" algn="l" rtl="0">
              <a:spcBef>
                <a:spcPts val="0"/>
              </a:spcBef>
              <a:spcAft>
                <a:spcPts val="0"/>
              </a:spcAft>
              <a:buClr>
                <a:schemeClr val="dk1"/>
              </a:buClr>
              <a:buSzPts val="1200"/>
              <a:buFont typeface="Arial"/>
              <a:buNone/>
            </a:pPr>
            <a:endParaRPr dirty="0"/>
          </a:p>
          <a:p>
            <a:pPr marL="174708" lvl="0" indent="-98508" algn="l" rtl="0">
              <a:spcBef>
                <a:spcPts val="0"/>
              </a:spcBef>
              <a:spcAft>
                <a:spcPts val="0"/>
              </a:spcAft>
              <a:buClr>
                <a:schemeClr val="dk1"/>
              </a:buClr>
              <a:buSzPts val="1200"/>
              <a:buFont typeface="Arial"/>
              <a:buNone/>
            </a:pPr>
            <a:endParaRPr dirty="0"/>
          </a:p>
          <a:p>
            <a:pPr marL="174708" lvl="0" indent="-98508" algn="l" rtl="0">
              <a:spcBef>
                <a:spcPts val="0"/>
              </a:spcBef>
              <a:spcAft>
                <a:spcPts val="0"/>
              </a:spcAft>
              <a:buClr>
                <a:schemeClr val="dk1"/>
              </a:buClr>
              <a:buSzPts val="1200"/>
              <a:buFont typeface="Arial"/>
              <a:buNone/>
            </a:pPr>
            <a:endParaRPr dirty="0"/>
          </a:p>
          <a:p>
            <a:pPr marL="174708" lvl="0" indent="-98508" algn="l" rtl="0">
              <a:spcBef>
                <a:spcPts val="0"/>
              </a:spcBef>
              <a:spcAft>
                <a:spcPts val="0"/>
              </a:spcAft>
              <a:buClr>
                <a:schemeClr val="dk1"/>
              </a:buClr>
              <a:buSzPts val="1200"/>
              <a:buFont typeface="Arial"/>
              <a:buNone/>
            </a:pPr>
            <a:endParaRPr dirty="0"/>
          </a:p>
          <a:p>
            <a:pPr marL="174708" lvl="0" indent="-98508" algn="l" rtl="0">
              <a:spcBef>
                <a:spcPts val="0"/>
              </a:spcBef>
              <a:spcAft>
                <a:spcPts val="0"/>
              </a:spcAft>
              <a:buClr>
                <a:schemeClr val="dk1"/>
              </a:buClr>
              <a:buSzPts val="1200"/>
              <a:buFont typeface="Arial"/>
              <a:buNone/>
            </a:pPr>
            <a:endParaRPr dirty="0"/>
          </a:p>
          <a:p>
            <a:pPr marL="174708" lvl="0" indent="-98508" algn="l" rtl="0">
              <a:spcBef>
                <a:spcPts val="0"/>
              </a:spcBef>
              <a:spcAft>
                <a:spcPts val="0"/>
              </a:spcAft>
              <a:buClr>
                <a:schemeClr val="dk1"/>
              </a:buClr>
              <a:buSzPts val="1200"/>
              <a:buFont typeface="Arial"/>
              <a:buNone/>
            </a:pPr>
            <a:endParaRPr dirty="0"/>
          </a:p>
          <a:p>
            <a:pPr marL="174708" lvl="0" indent="-98508" algn="l" rtl="0">
              <a:spcBef>
                <a:spcPts val="0"/>
              </a:spcBef>
              <a:spcAft>
                <a:spcPts val="0"/>
              </a:spcAft>
              <a:buClr>
                <a:schemeClr val="dk1"/>
              </a:buClr>
              <a:buSzPts val="1200"/>
              <a:buFont typeface="Arial"/>
              <a:buNone/>
            </a:pPr>
            <a:endParaRPr dirty="0"/>
          </a:p>
          <a:p>
            <a:pPr marL="174708" lvl="0" indent="-98508" algn="l" rtl="0">
              <a:spcBef>
                <a:spcPts val="0"/>
              </a:spcBef>
              <a:spcAft>
                <a:spcPts val="0"/>
              </a:spcAft>
              <a:buClr>
                <a:schemeClr val="dk1"/>
              </a:buClr>
              <a:buSzPts val="1200"/>
              <a:buFont typeface="Arial"/>
              <a:buNone/>
            </a:pPr>
            <a:endParaRPr dirty="0"/>
          </a:p>
          <a:p>
            <a:pPr marL="174708" lvl="0" indent="-98508" algn="l" rtl="0">
              <a:spcBef>
                <a:spcPts val="0"/>
              </a:spcBef>
              <a:spcAft>
                <a:spcPts val="0"/>
              </a:spcAft>
              <a:buClr>
                <a:schemeClr val="dk1"/>
              </a:buClr>
              <a:buSzPts val="1200"/>
              <a:buFont typeface="Arial"/>
              <a:buNone/>
            </a:pPr>
            <a:endParaRPr dirty="0"/>
          </a:p>
          <a:p>
            <a:pPr marL="174708" lvl="0" indent="-98508" algn="l" rtl="0">
              <a:spcBef>
                <a:spcPts val="0"/>
              </a:spcBef>
              <a:spcAft>
                <a:spcPts val="0"/>
              </a:spcAft>
              <a:buClr>
                <a:schemeClr val="dk1"/>
              </a:buClr>
              <a:buSzPts val="1200"/>
              <a:buFont typeface="Arial"/>
              <a:buNone/>
            </a:pPr>
            <a:endParaRPr dirty="0"/>
          </a:p>
          <a:p>
            <a:pPr marL="174708" lvl="0" indent="-98508" algn="l" rtl="0">
              <a:spcBef>
                <a:spcPts val="0"/>
              </a:spcBef>
              <a:spcAft>
                <a:spcPts val="0"/>
              </a:spcAft>
              <a:buClr>
                <a:schemeClr val="dk1"/>
              </a:buClr>
              <a:buSzPts val="1200"/>
              <a:buFont typeface="Arial"/>
              <a:buNone/>
            </a:pPr>
            <a:endParaRPr dirty="0"/>
          </a:p>
          <a:p>
            <a:pPr marL="174708" lvl="0" indent="-98508" algn="l" rtl="0">
              <a:spcBef>
                <a:spcPts val="0"/>
              </a:spcBef>
              <a:spcAft>
                <a:spcPts val="0"/>
              </a:spcAft>
              <a:buClr>
                <a:schemeClr val="dk1"/>
              </a:buClr>
              <a:buSzPts val="1200"/>
              <a:buFont typeface="Arial"/>
              <a:buNone/>
            </a:pPr>
            <a:endParaRPr dirty="0"/>
          </a:p>
          <a:p>
            <a:pPr marL="174708" lvl="0" indent="-98508" algn="l" rtl="0">
              <a:spcBef>
                <a:spcPts val="0"/>
              </a:spcBef>
              <a:spcAft>
                <a:spcPts val="0"/>
              </a:spcAft>
              <a:buClr>
                <a:schemeClr val="dk1"/>
              </a:buClr>
              <a:buSzPts val="1200"/>
              <a:buFont typeface="Arial"/>
              <a:buNone/>
            </a:pPr>
            <a:endParaRPr dirty="0"/>
          </a:p>
          <a:p>
            <a:pPr marL="174708" lvl="0" indent="-98508" algn="l" rtl="0">
              <a:spcBef>
                <a:spcPts val="0"/>
              </a:spcBef>
              <a:spcAft>
                <a:spcPts val="0"/>
              </a:spcAft>
              <a:buClr>
                <a:schemeClr val="dk1"/>
              </a:buClr>
              <a:buSzPts val="1200"/>
              <a:buFont typeface="Arial"/>
              <a:buNone/>
            </a:pPr>
            <a:endParaRPr dirty="0"/>
          </a:p>
          <a:p>
            <a:pPr marL="174708" lvl="0" indent="-98508" algn="l" rtl="0">
              <a:spcBef>
                <a:spcPts val="0"/>
              </a:spcBef>
              <a:spcAft>
                <a:spcPts val="0"/>
              </a:spcAft>
              <a:buClr>
                <a:schemeClr val="dk1"/>
              </a:buClr>
              <a:buSzPts val="1200"/>
              <a:buFont typeface="Arial"/>
              <a:buNone/>
            </a:pPr>
            <a:endParaRPr dirty="0"/>
          </a:p>
        </p:txBody>
      </p:sp>
      <p:sp>
        <p:nvSpPr>
          <p:cNvPr id="197" name="Google Shape;197;p8:notes"/>
          <p:cNvSpPr txBox="1">
            <a:spLocks noGrp="1"/>
          </p:cNvSpPr>
          <p:nvPr>
            <p:ph type="sldNum" idx="12"/>
          </p:nvPr>
        </p:nvSpPr>
        <p:spPr>
          <a:xfrm>
            <a:off x="3619088" y="8977134"/>
            <a:ext cx="3105348" cy="474207"/>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400" b="0" i="0" u="none" strike="noStrike" kern="0" cap="none" spc="0" normalizeH="0" baseline="0" noProof="0">
                <a:ln>
                  <a:noFill/>
                </a:ln>
                <a:solidFill>
                  <a:srgbClr val="000000"/>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6</a:t>
            </a:fld>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6"/>
        <p:cNvGrpSpPr/>
        <p:nvPr/>
      </p:nvGrpSpPr>
      <p:grpSpPr>
        <a:xfrm>
          <a:off x="0" y="0"/>
          <a:ext cx="0" cy="0"/>
          <a:chOff x="0" y="0"/>
          <a:chExt cx="0" cy="0"/>
        </a:xfrm>
      </p:grpSpPr>
      <p:sp>
        <p:nvSpPr>
          <p:cNvPr id="167" name="Google Shape;167;p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solidFill>
                  <a:srgbClr val="000000"/>
                </a:solidFill>
              </a:rPr>
              <a:t>7</a:t>
            </a:fld>
            <a:endParaRPr>
              <a:solidFill>
                <a:srgbClr val="000000"/>
              </a:solidFill>
            </a:endParaRPr>
          </a:p>
        </p:txBody>
      </p:sp>
      <p:sp>
        <p:nvSpPr>
          <p:cNvPr id="168" name="Google Shape;168;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169" name="Google Shape;169;p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80000"/>
              </a:lnSpc>
              <a:spcBef>
                <a:spcPts val="0"/>
              </a:spcBef>
              <a:spcAft>
                <a:spcPts val="0"/>
              </a:spcAft>
              <a:buNone/>
            </a:pPr>
            <a:r>
              <a:rPr lang="sv-SE" sz="1050" dirty="0"/>
              <a:t>Det faktum att foster och spädbarn tömmer urinblåsan många gånger om dagen tyder på att koordinationen av blåsans muskulatur och musklerna runt urinröret ännu inte är helt utvecklad. Vid denna ålder töms urinblåsan genom reflex när en viss volym uppnås. Oftast töms urinblåsan helt men inte</a:t>
            </a:r>
            <a:r>
              <a:rPr lang="sv-SE" sz="1400" dirty="0"/>
              <a:t> alltid. I de fallen töms blåsan snart igen för att undvika kvarvarande urin. </a:t>
            </a:r>
            <a:r>
              <a:rPr lang="sv-SE" sz="1050" dirty="0"/>
              <a:t>Det är ändå viktigt att betona att ett friskt barn bör kissa i portioner. Det ska inte finnas något läckage. Detta är vad som kallas ett barn som är fysiologiskt kontinent, men inte socialt kontinent.</a:t>
            </a:r>
          </a:p>
          <a:p>
            <a:pPr marL="0" lvl="0" indent="0" algn="l" rtl="0">
              <a:lnSpc>
                <a:spcPct val="80000"/>
              </a:lnSpc>
              <a:spcBef>
                <a:spcPts val="0"/>
              </a:spcBef>
              <a:spcAft>
                <a:spcPts val="0"/>
              </a:spcAft>
              <a:buNone/>
            </a:pPr>
            <a:r>
              <a:rPr lang="sv-SE" sz="1050" dirty="0"/>
              <a:t>Vid 2–3 års ålder kan barn börja kontrollera sin urinblåsa med viljan och vid 3 års ålder är mer än 80 % </a:t>
            </a:r>
            <a:r>
              <a:rPr lang="sv-SE" sz="1050" dirty="0" err="1"/>
              <a:t>kontinenta</a:t>
            </a:r>
            <a:r>
              <a:rPr lang="sv-SE" sz="1050" dirty="0"/>
              <a:t> dagtid. 90 % av alla sexåringar är torra både dag och natt. De kan nu kontrollera både </a:t>
            </a:r>
            <a:r>
              <a:rPr lang="sv-SE" sz="1050" dirty="0" err="1"/>
              <a:t>sfinktern</a:t>
            </a:r>
            <a:r>
              <a:rPr lang="sv-SE" sz="1050" dirty="0"/>
              <a:t> och urinblåsan och kan både initiera och avbryta </a:t>
            </a:r>
            <a:r>
              <a:rPr lang="sv-SE" sz="1050" dirty="0" err="1"/>
              <a:t>miktionen</a:t>
            </a:r>
            <a:r>
              <a:rPr lang="sv-SE" sz="1050" dirty="0"/>
              <a:t>.</a:t>
            </a:r>
          </a:p>
          <a:p>
            <a:pPr marL="0" lvl="0" indent="0" algn="l" rtl="0">
              <a:lnSpc>
                <a:spcPct val="80000"/>
              </a:lnSpc>
              <a:spcBef>
                <a:spcPts val="0"/>
              </a:spcBef>
              <a:spcAft>
                <a:spcPts val="0"/>
              </a:spcAft>
              <a:buNone/>
            </a:pPr>
            <a:r>
              <a:rPr lang="sv-SE" sz="1050" dirty="0"/>
              <a:t>När ett barn har nått tonåren har urinblåsan nått vuxenkapacitet, vilket är cirka 500 ml.</a:t>
            </a:r>
            <a:endParaRPr sz="800" i="1" dirty="0"/>
          </a:p>
        </p:txBody>
      </p:sp>
    </p:spTree>
    <p:extLst>
      <p:ext uri="{BB962C8B-B14F-4D97-AF65-F5344CB8AC3E}">
        <p14:creationId xmlns:p14="http://schemas.microsoft.com/office/powerpoint/2010/main" val="176427935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6"/>
        <p:cNvGrpSpPr/>
        <p:nvPr/>
      </p:nvGrpSpPr>
      <p:grpSpPr>
        <a:xfrm>
          <a:off x="0" y="0"/>
          <a:ext cx="0" cy="0"/>
          <a:chOff x="0" y="0"/>
          <a:chExt cx="0" cy="0"/>
        </a:xfrm>
      </p:grpSpPr>
      <p:sp>
        <p:nvSpPr>
          <p:cNvPr id="167" name="Google Shape;167;p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solidFill>
                  <a:srgbClr val="000000"/>
                </a:solidFill>
              </a:rPr>
              <a:t>8</a:t>
            </a:fld>
            <a:endParaRPr>
              <a:solidFill>
                <a:srgbClr val="000000"/>
              </a:solidFill>
            </a:endParaRPr>
          </a:p>
        </p:txBody>
      </p:sp>
      <p:sp>
        <p:nvSpPr>
          <p:cNvPr id="168" name="Google Shape;168;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169" name="Google Shape;169;p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80000"/>
              </a:lnSpc>
              <a:spcBef>
                <a:spcPts val="0"/>
              </a:spcBef>
              <a:spcAft>
                <a:spcPts val="0"/>
              </a:spcAft>
              <a:buNone/>
            </a:pPr>
            <a:r>
              <a:rPr lang="sv-SE" sz="1800" dirty="0">
                <a:solidFill>
                  <a:srgbClr val="1E1E1E"/>
                </a:solidFill>
                <a:effectLst/>
                <a:latin typeface="+mn-lt"/>
                <a:ea typeface="Times New Roman" panose="02020603050405020304" pitchFamily="18" charset="0"/>
              </a:rPr>
              <a:t>Urinblåsan har två funktioner, att lagra och tömma ut urinen, varav den sistnämnda är den kritiska. Kan urinblåsan inte tömmas hotas njurfunktionen allvarligt. Läckage av urin, urininkontinens, är socialt och psykologiskt mycket jobbigt för barnet och familjen men utgör ingen fara för njurarna. Det är inte ovanligt med störningar både av lagringen och tömningen av urin. Det är av största vikt att barn med lagrings- och tömningssymtom blir utredda och får behandling. </a:t>
            </a:r>
          </a:p>
          <a:p>
            <a:pPr marL="0" lvl="0" indent="0" algn="l" rtl="0">
              <a:lnSpc>
                <a:spcPct val="80000"/>
              </a:lnSpc>
              <a:spcBef>
                <a:spcPts val="0"/>
              </a:spcBef>
              <a:spcAft>
                <a:spcPts val="0"/>
              </a:spcAft>
              <a:buNone/>
            </a:pPr>
            <a:endParaRPr sz="800" i="1" dirty="0"/>
          </a:p>
        </p:txBody>
      </p:sp>
    </p:spTree>
    <p:extLst>
      <p:ext uri="{BB962C8B-B14F-4D97-AF65-F5344CB8AC3E}">
        <p14:creationId xmlns:p14="http://schemas.microsoft.com/office/powerpoint/2010/main" val="399839851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6"/>
        <p:cNvGrpSpPr/>
        <p:nvPr/>
      </p:nvGrpSpPr>
      <p:grpSpPr>
        <a:xfrm>
          <a:off x="0" y="0"/>
          <a:ext cx="0" cy="0"/>
          <a:chOff x="0" y="0"/>
          <a:chExt cx="0" cy="0"/>
        </a:xfrm>
      </p:grpSpPr>
      <p:sp>
        <p:nvSpPr>
          <p:cNvPr id="167" name="Google Shape;167;p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solidFill>
                  <a:srgbClr val="000000"/>
                </a:solidFill>
              </a:rPr>
              <a:t>9</a:t>
            </a:fld>
            <a:endParaRPr>
              <a:solidFill>
                <a:srgbClr val="000000"/>
              </a:solidFill>
            </a:endParaRPr>
          </a:p>
        </p:txBody>
      </p:sp>
      <p:sp>
        <p:nvSpPr>
          <p:cNvPr id="168" name="Google Shape;168;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169" name="Google Shape;169;p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80000"/>
              </a:lnSpc>
              <a:spcBef>
                <a:spcPts val="0"/>
              </a:spcBef>
              <a:spcAft>
                <a:spcPts val="0"/>
              </a:spcAft>
              <a:buNone/>
            </a:pPr>
            <a:r>
              <a:rPr lang="sv-SE" sz="1050" dirty="0">
                <a:latin typeface="+mn-lt"/>
              </a:rPr>
              <a:t>Neurogen skada:</a:t>
            </a:r>
          </a:p>
          <a:p>
            <a:pPr marL="0" marR="0" lvl="0" indent="0" algn="l" defTabSz="914400" rtl="0" eaLnBrk="1" fontAlgn="auto" latinLnBrk="0" hangingPunct="1">
              <a:lnSpc>
                <a:spcPct val="80000"/>
              </a:lnSpc>
              <a:spcBef>
                <a:spcPts val="0"/>
              </a:spcBef>
              <a:spcAft>
                <a:spcPts val="0"/>
              </a:spcAft>
              <a:buClrTx/>
              <a:buSzTx/>
              <a:buFontTx/>
              <a:buNone/>
              <a:tabLst/>
              <a:defRPr/>
            </a:pPr>
            <a:r>
              <a:rPr lang="sv-SE" sz="1050" dirty="0">
                <a:latin typeface="+mn-lt"/>
              </a:rPr>
              <a:t>Neurogen blåsrubbning orsakas av en störd innervation, nervförsörjning, till blåsa och/eller </a:t>
            </a:r>
            <a:r>
              <a:rPr lang="sv-SE" sz="1050" dirty="0" err="1">
                <a:latin typeface="+mn-lt"/>
              </a:rPr>
              <a:t>sfinkter</a:t>
            </a:r>
            <a:r>
              <a:rPr lang="sv-SE" sz="1050" dirty="0">
                <a:latin typeface="+mn-lt"/>
              </a:rPr>
              <a:t>. </a:t>
            </a:r>
            <a:endParaRPr lang="sv-SE" sz="800" dirty="0">
              <a:latin typeface="+mn-lt"/>
            </a:endParaRPr>
          </a:p>
          <a:p>
            <a:pPr marL="0" lvl="0" indent="0" algn="l" rtl="0">
              <a:lnSpc>
                <a:spcPct val="80000"/>
              </a:lnSpc>
              <a:spcBef>
                <a:spcPts val="0"/>
              </a:spcBef>
              <a:spcAft>
                <a:spcPts val="0"/>
              </a:spcAft>
              <a:buNone/>
            </a:pPr>
            <a:r>
              <a:rPr lang="sv-SE" sz="1400" dirty="0">
                <a:latin typeface="+mn-lt"/>
              </a:rPr>
              <a:t>Denna skada kan göra att urinblåsan är </a:t>
            </a:r>
            <a:r>
              <a:rPr lang="sv-SE" sz="1400" dirty="0" err="1">
                <a:latin typeface="+mn-lt"/>
              </a:rPr>
              <a:t>hypoaktiv</a:t>
            </a:r>
            <a:r>
              <a:rPr lang="sv-SE" sz="1400" dirty="0">
                <a:latin typeface="+mn-lt"/>
              </a:rPr>
              <a:t> (vilket innebär att den inte kan dra ihop sig och tömmas helt) eller hyperaktiv (där den drar ihop sig för snabbt eller ofta). Nervskada kan resultera i försämring av blåsmuskeln och/eller </a:t>
            </a:r>
            <a:r>
              <a:rPr lang="sv-SE" sz="1400" dirty="0" err="1">
                <a:latin typeface="+mn-lt"/>
              </a:rPr>
              <a:t>sfinktern</a:t>
            </a:r>
            <a:r>
              <a:rPr lang="sv-SE" sz="1400" dirty="0">
                <a:latin typeface="+mn-lt"/>
              </a:rPr>
              <a:t>. </a:t>
            </a:r>
            <a:r>
              <a:rPr lang="sv-SE" sz="2000" dirty="0">
                <a:latin typeface="+mn-lt"/>
              </a:rPr>
              <a:t>En neurogen blåsrubbning kan leder till tre huvudproblem: höga tryck i blåsan, försvårad tömning och urinläckage.</a:t>
            </a:r>
          </a:p>
          <a:p>
            <a:pPr marL="0" lvl="0" indent="0" algn="l" rtl="0">
              <a:lnSpc>
                <a:spcPct val="80000"/>
              </a:lnSpc>
              <a:spcBef>
                <a:spcPts val="0"/>
              </a:spcBef>
              <a:spcAft>
                <a:spcPts val="0"/>
              </a:spcAft>
              <a:buNone/>
            </a:pPr>
            <a:r>
              <a:rPr lang="sv-SE" sz="2000" dirty="0">
                <a:latin typeface="+mn-lt"/>
              </a:rPr>
              <a:t>Vid högt tryck i urinblåsan kan urinen pressas tillbaka till njurarna igen och föra med sig bakterier som kan leda till infektioner i njurarna som följd.</a:t>
            </a:r>
          </a:p>
          <a:p>
            <a:pPr marL="0" lvl="0" indent="0" algn="l" rtl="0">
              <a:lnSpc>
                <a:spcPct val="80000"/>
              </a:lnSpc>
              <a:spcBef>
                <a:spcPts val="0"/>
              </a:spcBef>
              <a:spcAft>
                <a:spcPts val="0"/>
              </a:spcAft>
              <a:buNone/>
            </a:pPr>
            <a:r>
              <a:rPr lang="sv-SE" sz="2000" dirty="0">
                <a:latin typeface="+mn-lt"/>
              </a:rPr>
              <a:t>När samspelet mellan </a:t>
            </a:r>
            <a:r>
              <a:rPr lang="sv-SE" sz="2000" dirty="0" err="1">
                <a:latin typeface="+mn-lt"/>
              </a:rPr>
              <a:t>sfinktern</a:t>
            </a:r>
            <a:r>
              <a:rPr lang="sv-SE" sz="2000" dirty="0">
                <a:latin typeface="+mn-lt"/>
              </a:rPr>
              <a:t> och urinblåsans muskulatur inte fungerar, drar båda ihop sig samtidigt när blåsan ska tömmas. Detta kallas för </a:t>
            </a:r>
            <a:r>
              <a:rPr lang="sv-SE" sz="2000" dirty="0" err="1">
                <a:latin typeface="+mn-lt"/>
              </a:rPr>
              <a:t>detrusor-sfinkterdyssynergi</a:t>
            </a:r>
            <a:r>
              <a:rPr lang="sv-SE" sz="2000" dirty="0">
                <a:latin typeface="+mn-lt"/>
              </a:rPr>
              <a:t> och leder till att urinblåsan inte kan tömma sig. I denna så kallade </a:t>
            </a:r>
            <a:r>
              <a:rPr lang="sv-SE" sz="2000" dirty="0" err="1">
                <a:latin typeface="+mn-lt"/>
              </a:rPr>
              <a:t>residualurin</a:t>
            </a:r>
            <a:r>
              <a:rPr lang="sv-SE" sz="2000" dirty="0">
                <a:latin typeface="+mn-lt"/>
              </a:rPr>
              <a:t> kan bakterier växa till och leda till urinvägsinfektioner. </a:t>
            </a:r>
          </a:p>
          <a:p>
            <a:pPr marL="0" lvl="0" indent="0" algn="l" rtl="0">
              <a:lnSpc>
                <a:spcPct val="80000"/>
              </a:lnSpc>
              <a:spcBef>
                <a:spcPts val="0"/>
              </a:spcBef>
              <a:spcAft>
                <a:spcPts val="0"/>
              </a:spcAft>
              <a:buNone/>
            </a:pPr>
            <a:r>
              <a:rPr lang="sv-SE" sz="2000" dirty="0">
                <a:latin typeface="+mn-lt"/>
              </a:rPr>
              <a:t>Den vanligaste orsakerna till njurskador hos personer med neurogen blåsrubbning är högt tryck i blåsan och urinvägsinfektioner.</a:t>
            </a:r>
            <a:endParaRPr lang="sv-SE" sz="1400" dirty="0">
              <a:latin typeface="+mn-lt"/>
            </a:endParaRPr>
          </a:p>
          <a:p>
            <a:pPr marL="0" lvl="0" indent="0" algn="l" rtl="0">
              <a:lnSpc>
                <a:spcPct val="80000"/>
              </a:lnSpc>
              <a:spcBef>
                <a:spcPts val="0"/>
              </a:spcBef>
              <a:spcAft>
                <a:spcPts val="0"/>
              </a:spcAft>
              <a:buNone/>
            </a:pPr>
            <a:r>
              <a:rPr lang="sv-SE" sz="1400" dirty="0">
                <a:latin typeface="+mn-lt"/>
              </a:rPr>
              <a:t>Avflödeshinder:</a:t>
            </a:r>
          </a:p>
          <a:p>
            <a:pPr marL="0" lvl="0" indent="0" algn="l" rtl="0">
              <a:lnSpc>
                <a:spcPct val="80000"/>
              </a:lnSpc>
              <a:spcBef>
                <a:spcPts val="0"/>
              </a:spcBef>
              <a:spcAft>
                <a:spcPts val="0"/>
              </a:spcAft>
              <a:buNone/>
            </a:pPr>
            <a:r>
              <a:rPr lang="sv-SE" sz="1400" dirty="0">
                <a:latin typeface="+mn-lt"/>
              </a:rPr>
              <a:t>Ett hinder under tömning; något som är i vägen för urinflödet. Avflödeshinder kännetecknas av högt tryck i urinblåsan och ett svagt flöde vid urinering.</a:t>
            </a:r>
          </a:p>
          <a:p>
            <a:pPr marL="0" lvl="0" indent="0" algn="l" rtl="0">
              <a:lnSpc>
                <a:spcPct val="80000"/>
              </a:lnSpc>
              <a:spcBef>
                <a:spcPts val="0"/>
              </a:spcBef>
              <a:spcAft>
                <a:spcPts val="0"/>
              </a:spcAft>
              <a:buNone/>
            </a:pPr>
            <a:r>
              <a:rPr lang="sv-SE" sz="1400" dirty="0">
                <a:latin typeface="+mn-lt"/>
              </a:rPr>
              <a:t>Medfödda missbildningar:</a:t>
            </a:r>
          </a:p>
          <a:p>
            <a:pPr marL="0" lvl="0" indent="0" algn="l" rtl="0">
              <a:lnSpc>
                <a:spcPct val="80000"/>
              </a:lnSpc>
              <a:spcBef>
                <a:spcPts val="0"/>
              </a:spcBef>
              <a:spcAft>
                <a:spcPts val="0"/>
              </a:spcAft>
              <a:buNone/>
            </a:pPr>
            <a:r>
              <a:rPr lang="sv-SE" sz="1400" b="0" i="0" dirty="0" err="1">
                <a:solidFill>
                  <a:srgbClr val="4D5156"/>
                </a:solidFill>
                <a:effectLst/>
                <a:latin typeface="+mn-lt"/>
              </a:rPr>
              <a:t>Blåsextrofi</a:t>
            </a:r>
            <a:r>
              <a:rPr lang="sv-SE" sz="1400" b="0" i="0" dirty="0">
                <a:solidFill>
                  <a:srgbClr val="4D5156"/>
                </a:solidFill>
                <a:effectLst/>
                <a:latin typeface="+mn-lt"/>
              </a:rPr>
              <a:t> är en ovanlig missbildning då urinblåsan inte slutits utan den ligger öppen på nedre delen av buken när barnet föds.</a:t>
            </a:r>
            <a:endParaRPr lang="sv-SE" sz="1050" dirty="0">
              <a:latin typeface="+mn-lt"/>
            </a:endParaRPr>
          </a:p>
          <a:p>
            <a:pPr marL="0" lvl="0" indent="0" algn="l" rtl="0">
              <a:lnSpc>
                <a:spcPct val="80000"/>
              </a:lnSpc>
              <a:spcBef>
                <a:spcPts val="0"/>
              </a:spcBef>
              <a:spcAft>
                <a:spcPts val="0"/>
              </a:spcAft>
              <a:buNone/>
            </a:pPr>
            <a:endParaRPr sz="800" i="1" dirty="0"/>
          </a:p>
        </p:txBody>
      </p:sp>
    </p:spTree>
    <p:extLst>
      <p:ext uri="{BB962C8B-B14F-4D97-AF65-F5344CB8AC3E}">
        <p14:creationId xmlns:p14="http://schemas.microsoft.com/office/powerpoint/2010/main" val="268647254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086E72CF-7AF3-403D-ACEA-B171F246F574}"/>
              </a:ext>
            </a:extLst>
          </p:cNvPr>
          <p:cNvSpPr>
            <a:spLocks noGrp="1"/>
          </p:cNvSpPr>
          <p:nvPr>
            <p:ph type="ctrTitle" hasCustomPrompt="1"/>
          </p:nvPr>
        </p:nvSpPr>
        <p:spPr>
          <a:xfrm>
            <a:off x="1524000" y="1122363"/>
            <a:ext cx="9144000" cy="2387600"/>
          </a:xfrm>
        </p:spPr>
        <p:txBody>
          <a:bodyPr anchor="b">
            <a:normAutofit/>
          </a:bodyPr>
          <a:lstStyle>
            <a:lvl1pPr algn="ctr">
              <a:defRPr sz="5400" cap="all" baseline="0">
                <a:latin typeface="+mj-lt"/>
              </a:defRPr>
            </a:lvl1pPr>
          </a:lstStyle>
          <a:p>
            <a:r>
              <a:rPr lang="en-US" dirty="0"/>
              <a:t>Click to edit </a:t>
            </a:r>
            <a:br>
              <a:rPr lang="en-US" dirty="0"/>
            </a:br>
            <a:r>
              <a:rPr lang="en-US" dirty="0"/>
              <a:t>Master title style</a:t>
            </a:r>
          </a:p>
        </p:txBody>
      </p:sp>
      <p:sp>
        <p:nvSpPr>
          <p:cNvPr id="3" name="Underrubrik 2">
            <a:extLst>
              <a:ext uri="{FF2B5EF4-FFF2-40B4-BE49-F238E27FC236}">
                <a16:creationId xmlns:a16="http://schemas.microsoft.com/office/drawing/2014/main" id="{5ABC3E57-27E3-4729-9159-D91256DB93B0}"/>
              </a:ext>
            </a:extLst>
          </p:cNvPr>
          <p:cNvSpPr>
            <a:spLocks noGrp="1"/>
          </p:cNvSpPr>
          <p:nvPr>
            <p:ph type="subTitle" idx="1"/>
          </p:nvPr>
        </p:nvSpPr>
        <p:spPr>
          <a:xfrm>
            <a:off x="1524000" y="3602038"/>
            <a:ext cx="9144000" cy="1655762"/>
          </a:xfrm>
        </p:spPr>
        <p:txBody>
          <a:bodyPr/>
          <a:lstStyle>
            <a:lvl1pPr marL="0" indent="0" algn="ctr">
              <a:buNone/>
              <a:defRPr sz="2400">
                <a:latin typeface="+mn-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format på underrubrik i bakgrunden</a:t>
            </a:r>
            <a:endParaRPr lang="en-US" dirty="0"/>
          </a:p>
        </p:txBody>
      </p:sp>
    </p:spTree>
    <p:extLst>
      <p:ext uri="{BB962C8B-B14F-4D97-AF65-F5344CB8AC3E}">
        <p14:creationId xmlns:p14="http://schemas.microsoft.com/office/powerpoint/2010/main" val="369985423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21D4D3A8-04BF-4016-8581-8CEAD7CE25B2}"/>
              </a:ext>
            </a:extLst>
          </p:cNvPr>
          <p:cNvSpPr>
            <a:spLocks noGrp="1"/>
          </p:cNvSpPr>
          <p:nvPr>
            <p:ph type="title"/>
          </p:nvPr>
        </p:nvSpPr>
        <p:spPr/>
        <p:txBody>
          <a:bodyPr/>
          <a:lstStyle/>
          <a:p>
            <a:r>
              <a:rPr lang="en-US" dirty="0"/>
              <a:t>Click to edit Master title style</a:t>
            </a:r>
          </a:p>
        </p:txBody>
      </p:sp>
      <p:sp>
        <p:nvSpPr>
          <p:cNvPr id="3" name="Platshållare för innehåll 2">
            <a:extLst>
              <a:ext uri="{FF2B5EF4-FFF2-40B4-BE49-F238E27FC236}">
                <a16:creationId xmlns:a16="http://schemas.microsoft.com/office/drawing/2014/main" id="{3C240AFC-67B3-42BB-8B2E-6F97C44781BF}"/>
              </a:ext>
            </a:extLst>
          </p:cNvPr>
          <p:cNvSpPr>
            <a:spLocks noGrp="1"/>
          </p:cNvSpPr>
          <p:nvPr>
            <p:ph sz="half" idx="1"/>
          </p:nvPr>
        </p:nvSpPr>
        <p:spPr>
          <a:xfrm>
            <a:off x="838200" y="2305317"/>
            <a:ext cx="5181600" cy="42300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Platshållare för innehåll 3">
            <a:extLst>
              <a:ext uri="{FF2B5EF4-FFF2-40B4-BE49-F238E27FC236}">
                <a16:creationId xmlns:a16="http://schemas.microsoft.com/office/drawing/2014/main" id="{62BC5A6B-23F7-4B64-ADA5-9567EC832B59}"/>
              </a:ext>
            </a:extLst>
          </p:cNvPr>
          <p:cNvSpPr>
            <a:spLocks noGrp="1"/>
          </p:cNvSpPr>
          <p:nvPr>
            <p:ph sz="half" idx="2"/>
          </p:nvPr>
        </p:nvSpPr>
        <p:spPr>
          <a:xfrm>
            <a:off x="6172200" y="2305317"/>
            <a:ext cx="5181600" cy="42300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14784563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F021C88-7CC9-4AC2-8D5D-5B6175D9D576}"/>
              </a:ext>
            </a:extLst>
          </p:cNvPr>
          <p:cNvSpPr>
            <a:spLocks noGrp="1"/>
          </p:cNvSpPr>
          <p:nvPr>
            <p:ph type="title"/>
          </p:nvPr>
        </p:nvSpPr>
        <p:spPr/>
        <p:txBody>
          <a:bodyPr/>
          <a:lstStyle/>
          <a:p>
            <a:r>
              <a:rPr lang="sv-SE"/>
              <a:t>Klicka här för att ändra format</a:t>
            </a:r>
            <a:endParaRPr lang="en-US" dirty="0"/>
          </a:p>
        </p:txBody>
      </p:sp>
      <p:sp>
        <p:nvSpPr>
          <p:cNvPr id="3" name="Platshållare för innehåll 2">
            <a:extLst>
              <a:ext uri="{FF2B5EF4-FFF2-40B4-BE49-F238E27FC236}">
                <a16:creationId xmlns:a16="http://schemas.microsoft.com/office/drawing/2014/main" id="{E77E8318-568A-4DD7-A403-328D393A6A54}"/>
              </a:ext>
            </a:extLst>
          </p:cNvPr>
          <p:cNvSpPr>
            <a:spLocks noGrp="1"/>
          </p:cNvSpPr>
          <p:nvPr>
            <p:ph idx="1"/>
          </p:nvPr>
        </p:nvSpPr>
        <p:spPr>
          <a:xfrm>
            <a:off x="838200" y="2073600"/>
            <a:ext cx="10515600" cy="4230000"/>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Tree>
    <p:extLst>
      <p:ext uri="{BB962C8B-B14F-4D97-AF65-F5344CB8AC3E}">
        <p14:creationId xmlns:p14="http://schemas.microsoft.com/office/powerpoint/2010/main" val="329829272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orient="horz" pos="1434">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vå innehållsdelar">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21D4D3A8-04BF-4016-8581-8CEAD7CE25B2}"/>
              </a:ext>
            </a:extLst>
          </p:cNvPr>
          <p:cNvSpPr>
            <a:spLocks noGrp="1"/>
          </p:cNvSpPr>
          <p:nvPr>
            <p:ph type="title"/>
          </p:nvPr>
        </p:nvSpPr>
        <p:spPr/>
        <p:txBody>
          <a:bodyPr/>
          <a:lstStyle/>
          <a:p>
            <a:r>
              <a:rPr lang="sv-SE"/>
              <a:t>Klicka här för att ändra format</a:t>
            </a:r>
            <a:endParaRPr lang="en-US" dirty="0"/>
          </a:p>
        </p:txBody>
      </p:sp>
      <p:sp>
        <p:nvSpPr>
          <p:cNvPr id="3" name="Platshållare för innehåll 2">
            <a:extLst>
              <a:ext uri="{FF2B5EF4-FFF2-40B4-BE49-F238E27FC236}">
                <a16:creationId xmlns:a16="http://schemas.microsoft.com/office/drawing/2014/main" id="{3C240AFC-67B3-42BB-8B2E-6F97C44781BF}"/>
              </a:ext>
            </a:extLst>
          </p:cNvPr>
          <p:cNvSpPr>
            <a:spLocks noGrp="1"/>
          </p:cNvSpPr>
          <p:nvPr>
            <p:ph sz="half" idx="1"/>
          </p:nvPr>
        </p:nvSpPr>
        <p:spPr>
          <a:xfrm>
            <a:off x="838200" y="2073600"/>
            <a:ext cx="5181600" cy="4230000"/>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4" name="Platshållare för innehåll 3">
            <a:extLst>
              <a:ext uri="{FF2B5EF4-FFF2-40B4-BE49-F238E27FC236}">
                <a16:creationId xmlns:a16="http://schemas.microsoft.com/office/drawing/2014/main" id="{62BC5A6B-23F7-4B64-ADA5-9567EC832B59}"/>
              </a:ext>
            </a:extLst>
          </p:cNvPr>
          <p:cNvSpPr>
            <a:spLocks noGrp="1"/>
          </p:cNvSpPr>
          <p:nvPr>
            <p:ph sz="half" idx="2"/>
          </p:nvPr>
        </p:nvSpPr>
        <p:spPr>
          <a:xfrm>
            <a:off x="6172200" y="2073600"/>
            <a:ext cx="5181600" cy="4230000"/>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Tree>
    <p:extLst>
      <p:ext uri="{BB962C8B-B14F-4D97-AF65-F5344CB8AC3E}">
        <p14:creationId xmlns:p14="http://schemas.microsoft.com/office/powerpoint/2010/main" val="173893931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Char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dirty="0"/>
              <a:t>Click to edit Master text styles</a:t>
            </a:r>
          </a:p>
        </p:txBody>
      </p:sp>
      <p:sp>
        <p:nvSpPr>
          <p:cNvPr id="6" name="Slide Number Placeholder 5"/>
          <p:cNvSpPr>
            <a:spLocks noGrp="1"/>
          </p:cNvSpPr>
          <p:nvPr>
            <p:ph type="sldNum" sz="quarter" idx="12"/>
          </p:nvPr>
        </p:nvSpPr>
        <p:spPr/>
        <p:txBody>
          <a:bodyPr/>
          <a:lstStyle/>
          <a:p>
            <a:fld id="{A88B48FB-E956-2048-9E74-C69E7CAA26CC}" type="slidenum">
              <a:rPr lang="en-US" smtClean="0"/>
              <a:t>‹#›</a:t>
            </a:fld>
            <a:endParaRPr lang="en-US"/>
          </a:p>
        </p:txBody>
      </p:sp>
    </p:spTree>
    <p:extLst>
      <p:ext uri="{BB962C8B-B14F-4D97-AF65-F5344CB8AC3E}">
        <p14:creationId xmlns:p14="http://schemas.microsoft.com/office/powerpoint/2010/main" val="339535104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086E72CF-7AF3-403D-ACEA-B171F246F574}"/>
              </a:ext>
            </a:extLst>
          </p:cNvPr>
          <p:cNvSpPr>
            <a:spLocks noGrp="1"/>
          </p:cNvSpPr>
          <p:nvPr>
            <p:ph type="ctrTitle" hasCustomPrompt="1"/>
          </p:nvPr>
        </p:nvSpPr>
        <p:spPr>
          <a:xfrm>
            <a:off x="1524000" y="1122363"/>
            <a:ext cx="9144000" cy="2387600"/>
          </a:xfrm>
        </p:spPr>
        <p:txBody>
          <a:bodyPr anchor="b">
            <a:normAutofit/>
          </a:bodyPr>
          <a:lstStyle>
            <a:lvl1pPr algn="ctr">
              <a:defRPr sz="5400" cap="all" baseline="0">
                <a:latin typeface="+mj-lt"/>
              </a:defRPr>
            </a:lvl1pPr>
          </a:lstStyle>
          <a:p>
            <a:r>
              <a:rPr lang="en-US" dirty="0"/>
              <a:t>Click to edit </a:t>
            </a:r>
            <a:br>
              <a:rPr lang="en-US" dirty="0"/>
            </a:br>
            <a:r>
              <a:rPr lang="en-US" dirty="0"/>
              <a:t>Master title style</a:t>
            </a:r>
          </a:p>
        </p:txBody>
      </p:sp>
      <p:sp>
        <p:nvSpPr>
          <p:cNvPr id="3" name="Underrubrik 2">
            <a:extLst>
              <a:ext uri="{FF2B5EF4-FFF2-40B4-BE49-F238E27FC236}">
                <a16:creationId xmlns:a16="http://schemas.microsoft.com/office/drawing/2014/main" id="{5ABC3E57-27E3-4729-9159-D91256DB93B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Tree>
    <p:extLst>
      <p:ext uri="{BB962C8B-B14F-4D97-AF65-F5344CB8AC3E}">
        <p14:creationId xmlns:p14="http://schemas.microsoft.com/office/powerpoint/2010/main" val="393209674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F021C88-7CC9-4AC2-8D5D-5B6175D9D576}"/>
              </a:ext>
            </a:extLst>
          </p:cNvPr>
          <p:cNvSpPr>
            <a:spLocks noGrp="1"/>
          </p:cNvSpPr>
          <p:nvPr>
            <p:ph type="title"/>
          </p:nvPr>
        </p:nvSpPr>
        <p:spPr/>
        <p:txBody>
          <a:bodyPr/>
          <a:lstStyle/>
          <a:p>
            <a:r>
              <a:rPr lang="en-US" dirty="0"/>
              <a:t>Click to edit Master title style</a:t>
            </a:r>
          </a:p>
        </p:txBody>
      </p:sp>
      <p:sp>
        <p:nvSpPr>
          <p:cNvPr id="3" name="Platshållare för innehåll 2">
            <a:extLst>
              <a:ext uri="{FF2B5EF4-FFF2-40B4-BE49-F238E27FC236}">
                <a16:creationId xmlns:a16="http://schemas.microsoft.com/office/drawing/2014/main" id="{E77E8318-568A-4DD7-A403-328D393A6A54}"/>
              </a:ext>
            </a:extLst>
          </p:cNvPr>
          <p:cNvSpPr>
            <a:spLocks noGrp="1"/>
          </p:cNvSpPr>
          <p:nvPr>
            <p:ph idx="1"/>
          </p:nvPr>
        </p:nvSpPr>
        <p:spPr>
          <a:xfrm>
            <a:off x="838200" y="2304000"/>
            <a:ext cx="10515600" cy="42300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903616664"/>
      </p:ext>
    </p:extLst>
  </p:cSld>
  <p:clrMapOvr>
    <a:masterClrMapping/>
  </p:clrMapOvr>
  <p:extLst>
    <p:ext uri="{DCECCB84-F9BA-43D5-87BE-67443E8EF086}">
      <p15:sldGuideLst xmlns:p15="http://schemas.microsoft.com/office/powerpoint/2012/main">
        <p15:guide id="4" orient="horz" pos="2160">
          <p15:clr>
            <a:srgbClr val="FBAE40"/>
          </p15:clr>
        </p15:guide>
        <p15:guide id="5" pos="3840">
          <p15:clr>
            <a:srgbClr val="FBAE40"/>
          </p15:clr>
        </p15:guide>
        <p15:guide id="6" orient="horz" pos="1434">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21D4D3A8-04BF-4016-8581-8CEAD7CE25B2}"/>
              </a:ext>
            </a:extLst>
          </p:cNvPr>
          <p:cNvSpPr>
            <a:spLocks noGrp="1"/>
          </p:cNvSpPr>
          <p:nvPr>
            <p:ph type="title"/>
          </p:nvPr>
        </p:nvSpPr>
        <p:spPr/>
        <p:txBody>
          <a:bodyPr/>
          <a:lstStyle/>
          <a:p>
            <a:r>
              <a:rPr lang="en-US" dirty="0"/>
              <a:t>Click to edit Master title style</a:t>
            </a:r>
          </a:p>
        </p:txBody>
      </p:sp>
      <p:sp>
        <p:nvSpPr>
          <p:cNvPr id="3" name="Platshållare för innehåll 2">
            <a:extLst>
              <a:ext uri="{FF2B5EF4-FFF2-40B4-BE49-F238E27FC236}">
                <a16:creationId xmlns:a16="http://schemas.microsoft.com/office/drawing/2014/main" id="{3C240AFC-67B3-42BB-8B2E-6F97C44781BF}"/>
              </a:ext>
            </a:extLst>
          </p:cNvPr>
          <p:cNvSpPr>
            <a:spLocks noGrp="1"/>
          </p:cNvSpPr>
          <p:nvPr>
            <p:ph sz="half" idx="1"/>
          </p:nvPr>
        </p:nvSpPr>
        <p:spPr>
          <a:xfrm>
            <a:off x="838200" y="2305317"/>
            <a:ext cx="5181600" cy="42300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Platshållare för innehåll 3">
            <a:extLst>
              <a:ext uri="{FF2B5EF4-FFF2-40B4-BE49-F238E27FC236}">
                <a16:creationId xmlns:a16="http://schemas.microsoft.com/office/drawing/2014/main" id="{62BC5A6B-23F7-4B64-ADA5-9567EC832B59}"/>
              </a:ext>
            </a:extLst>
          </p:cNvPr>
          <p:cNvSpPr>
            <a:spLocks noGrp="1"/>
          </p:cNvSpPr>
          <p:nvPr>
            <p:ph sz="half" idx="2"/>
          </p:nvPr>
        </p:nvSpPr>
        <p:spPr>
          <a:xfrm>
            <a:off x="6172200" y="2305317"/>
            <a:ext cx="5181600" cy="42300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7008637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086E72CF-7AF3-403D-ACEA-B171F246F574}"/>
              </a:ext>
            </a:extLst>
          </p:cNvPr>
          <p:cNvSpPr>
            <a:spLocks noGrp="1"/>
          </p:cNvSpPr>
          <p:nvPr>
            <p:ph type="ctrTitle" hasCustomPrompt="1"/>
          </p:nvPr>
        </p:nvSpPr>
        <p:spPr>
          <a:xfrm>
            <a:off x="1524000" y="1122363"/>
            <a:ext cx="9144000" cy="2387600"/>
          </a:xfrm>
        </p:spPr>
        <p:txBody>
          <a:bodyPr anchor="b">
            <a:normAutofit/>
          </a:bodyPr>
          <a:lstStyle>
            <a:lvl1pPr algn="ctr">
              <a:defRPr sz="5400" cap="all" baseline="0">
                <a:latin typeface="+mj-lt"/>
              </a:defRPr>
            </a:lvl1pPr>
          </a:lstStyle>
          <a:p>
            <a:r>
              <a:rPr lang="en-US" dirty="0"/>
              <a:t>Click to edit </a:t>
            </a:r>
            <a:br>
              <a:rPr lang="en-US" dirty="0"/>
            </a:br>
            <a:r>
              <a:rPr lang="en-US" dirty="0"/>
              <a:t>Master title style</a:t>
            </a:r>
          </a:p>
        </p:txBody>
      </p:sp>
      <p:sp>
        <p:nvSpPr>
          <p:cNvPr id="3" name="Underrubrik 2">
            <a:extLst>
              <a:ext uri="{FF2B5EF4-FFF2-40B4-BE49-F238E27FC236}">
                <a16:creationId xmlns:a16="http://schemas.microsoft.com/office/drawing/2014/main" id="{5ABC3E57-27E3-4729-9159-D91256DB93B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Tree>
    <p:extLst>
      <p:ext uri="{BB962C8B-B14F-4D97-AF65-F5344CB8AC3E}">
        <p14:creationId xmlns:p14="http://schemas.microsoft.com/office/powerpoint/2010/main" val="288889249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F021C88-7CC9-4AC2-8D5D-5B6175D9D576}"/>
              </a:ext>
            </a:extLst>
          </p:cNvPr>
          <p:cNvSpPr>
            <a:spLocks noGrp="1"/>
          </p:cNvSpPr>
          <p:nvPr>
            <p:ph type="title"/>
          </p:nvPr>
        </p:nvSpPr>
        <p:spPr/>
        <p:txBody>
          <a:bodyPr/>
          <a:lstStyle/>
          <a:p>
            <a:r>
              <a:rPr lang="en-US" dirty="0"/>
              <a:t>Click to edit Master title style</a:t>
            </a:r>
          </a:p>
        </p:txBody>
      </p:sp>
      <p:sp>
        <p:nvSpPr>
          <p:cNvPr id="3" name="Platshållare för innehåll 2">
            <a:extLst>
              <a:ext uri="{FF2B5EF4-FFF2-40B4-BE49-F238E27FC236}">
                <a16:creationId xmlns:a16="http://schemas.microsoft.com/office/drawing/2014/main" id="{E77E8318-568A-4DD7-A403-328D393A6A54}"/>
              </a:ext>
            </a:extLst>
          </p:cNvPr>
          <p:cNvSpPr>
            <a:spLocks noGrp="1"/>
          </p:cNvSpPr>
          <p:nvPr>
            <p:ph idx="1"/>
          </p:nvPr>
        </p:nvSpPr>
        <p:spPr>
          <a:xfrm>
            <a:off x="838200" y="2304000"/>
            <a:ext cx="10515600" cy="42300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269131905"/>
      </p:ext>
    </p:extLst>
  </p:cSld>
  <p:clrMapOvr>
    <a:masterClrMapping/>
  </p:clrMapOvr>
  <p:extLst>
    <p:ext uri="{DCECCB84-F9BA-43D5-87BE-67443E8EF086}">
      <p15:sldGuideLst xmlns:p15="http://schemas.microsoft.com/office/powerpoint/2012/main">
        <p15:guide id="4" orient="horz" pos="2160">
          <p15:clr>
            <a:srgbClr val="FBAE40"/>
          </p15:clr>
        </p15:guide>
        <p15:guide id="5" pos="3840">
          <p15:clr>
            <a:srgbClr val="FBAE40"/>
          </p15:clr>
        </p15:guide>
        <p15:guide id="6" orient="horz" pos="1434">
          <p15:clr>
            <a:srgbClr val="FBAE40"/>
          </p15:clr>
        </p15:guide>
      </p15:sldGuideLst>
    </p:ext>
  </p:extLst>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slideLayout" Target="../slideLayouts/slideLayout6.xml"/><Relationship Id="rId1" Type="http://schemas.openxmlformats.org/officeDocument/2006/relationships/slideLayout" Target="../slideLayouts/slideLayout5.xml"/><Relationship Id="rId4"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10.xml"/><Relationship Id="rId2" Type="http://schemas.openxmlformats.org/officeDocument/2006/relationships/slideLayout" Target="../slideLayouts/slideLayout9.xml"/><Relationship Id="rId1" Type="http://schemas.openxmlformats.org/officeDocument/2006/relationships/slideLayout" Target="../slideLayouts/slideLayout8.xml"/><Relationship Id="rId4" Type="http://schemas.openxmlformats.org/officeDocument/2006/relationships/theme" Target="../theme/theme3.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Platshållare för rubrik 1">
            <a:extLst>
              <a:ext uri="{FF2B5EF4-FFF2-40B4-BE49-F238E27FC236}">
                <a16:creationId xmlns:a16="http://schemas.microsoft.com/office/drawing/2014/main" id="{3D1E63C8-E924-4DF0-82B5-41085E46340F}"/>
              </a:ext>
            </a:extLst>
          </p:cNvPr>
          <p:cNvSpPr>
            <a:spLocks noGrp="1"/>
          </p:cNvSpPr>
          <p:nvPr>
            <p:ph type="title"/>
          </p:nvPr>
        </p:nvSpPr>
        <p:spPr>
          <a:xfrm>
            <a:off x="838200" y="746971"/>
            <a:ext cx="10515600" cy="1223493"/>
          </a:xfrm>
          <a:prstGeom prst="rect">
            <a:avLst/>
          </a:prstGeom>
        </p:spPr>
        <p:txBody>
          <a:bodyPr vert="horz" lIns="91440" tIns="45720" rIns="91440" bIns="45720" rtlCol="0" anchor="ctr">
            <a:normAutofit/>
          </a:bodyPr>
          <a:lstStyle/>
          <a:p>
            <a:r>
              <a:rPr lang="sv-SE"/>
              <a:t>Klicka här för att ändra format</a:t>
            </a:r>
            <a:endParaRPr lang="en-US" dirty="0"/>
          </a:p>
        </p:txBody>
      </p:sp>
      <p:sp>
        <p:nvSpPr>
          <p:cNvPr id="3" name="Platshållare för text 2">
            <a:extLst>
              <a:ext uri="{FF2B5EF4-FFF2-40B4-BE49-F238E27FC236}">
                <a16:creationId xmlns:a16="http://schemas.microsoft.com/office/drawing/2014/main" id="{28D972C8-5779-4779-A80E-ECE30A3ECB57}"/>
              </a:ext>
            </a:extLst>
          </p:cNvPr>
          <p:cNvSpPr>
            <a:spLocks noGrp="1"/>
          </p:cNvSpPr>
          <p:nvPr>
            <p:ph type="body" idx="1"/>
          </p:nvPr>
        </p:nvSpPr>
        <p:spPr>
          <a:xfrm>
            <a:off x="838200" y="2072535"/>
            <a:ext cx="10515600" cy="4225232"/>
          </a:xfrm>
          <a:prstGeom prst="rect">
            <a:avLst/>
          </a:prstGeom>
        </p:spPr>
        <p:txBody>
          <a:bodyPr vert="horz" lIns="91440" tIns="45720" rIns="91440" bIns="45720" rtlCol="0">
            <a:normAutofit/>
          </a:body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endParaRPr lang="en-US" dirty="0"/>
          </a:p>
        </p:txBody>
      </p:sp>
      <p:sp>
        <p:nvSpPr>
          <p:cNvPr id="15" name="Freeform 5">
            <a:extLst>
              <a:ext uri="{FF2B5EF4-FFF2-40B4-BE49-F238E27FC236}">
                <a16:creationId xmlns:a16="http://schemas.microsoft.com/office/drawing/2014/main" id="{9D44FDAC-07C9-4888-8618-7FDEFF1ADA78}"/>
              </a:ext>
            </a:extLst>
          </p:cNvPr>
          <p:cNvSpPr>
            <a:spLocks noEditPoints="1"/>
          </p:cNvSpPr>
          <p:nvPr/>
        </p:nvSpPr>
        <p:spPr bwMode="auto">
          <a:xfrm>
            <a:off x="10528300" y="348085"/>
            <a:ext cx="1439863" cy="436563"/>
          </a:xfrm>
          <a:custGeom>
            <a:avLst/>
            <a:gdLst>
              <a:gd name="T0" fmla="*/ 142 w 2268"/>
              <a:gd name="T1" fmla="*/ 392 h 687"/>
              <a:gd name="T2" fmla="*/ 147 w 2268"/>
              <a:gd name="T3" fmla="*/ 293 h 687"/>
              <a:gd name="T4" fmla="*/ 451 w 2268"/>
              <a:gd name="T5" fmla="*/ 18 h 687"/>
              <a:gd name="T6" fmla="*/ 677 w 2268"/>
              <a:gd name="T7" fmla="*/ 220 h 687"/>
              <a:gd name="T8" fmla="*/ 505 w 2268"/>
              <a:gd name="T9" fmla="*/ 356 h 687"/>
              <a:gd name="T10" fmla="*/ 542 w 2268"/>
              <a:gd name="T11" fmla="*/ 326 h 687"/>
              <a:gd name="T12" fmla="*/ 813 w 2268"/>
              <a:gd name="T13" fmla="*/ 368 h 687"/>
              <a:gd name="T14" fmla="*/ 919 w 2268"/>
              <a:gd name="T15" fmla="*/ 25 h 687"/>
              <a:gd name="T16" fmla="*/ 1066 w 2268"/>
              <a:gd name="T17" fmla="*/ 101 h 687"/>
              <a:gd name="T18" fmla="*/ 982 w 2268"/>
              <a:gd name="T19" fmla="*/ 287 h 687"/>
              <a:gd name="T20" fmla="*/ 1337 w 2268"/>
              <a:gd name="T21" fmla="*/ 142 h 687"/>
              <a:gd name="T22" fmla="*/ 1234 w 2268"/>
              <a:gd name="T23" fmla="*/ 495 h 687"/>
              <a:gd name="T24" fmla="*/ 1234 w 2268"/>
              <a:gd name="T25" fmla="*/ 103 h 687"/>
              <a:gd name="T26" fmla="*/ 1720 w 2268"/>
              <a:gd name="T27" fmla="*/ 261 h 687"/>
              <a:gd name="T28" fmla="*/ 1723 w 2268"/>
              <a:gd name="T29" fmla="*/ 352 h 687"/>
              <a:gd name="T30" fmla="*/ 1720 w 2268"/>
              <a:gd name="T31" fmla="*/ 261 h 687"/>
              <a:gd name="T32" fmla="*/ 2002 w 2268"/>
              <a:gd name="T33" fmla="*/ 152 h 687"/>
              <a:gd name="T34" fmla="*/ 1969 w 2268"/>
              <a:gd name="T35" fmla="*/ 302 h 687"/>
              <a:gd name="T36" fmla="*/ 2099 w 2268"/>
              <a:gd name="T37" fmla="*/ 331 h 687"/>
              <a:gd name="T38" fmla="*/ 2072 w 2268"/>
              <a:gd name="T39" fmla="*/ 19 h 687"/>
              <a:gd name="T40" fmla="*/ 2216 w 2268"/>
              <a:gd name="T41" fmla="*/ 45 h 687"/>
              <a:gd name="T42" fmla="*/ 2244 w 2268"/>
              <a:gd name="T43" fmla="*/ 64 h 687"/>
              <a:gd name="T44" fmla="*/ 2208 w 2268"/>
              <a:gd name="T45" fmla="*/ 28 h 687"/>
              <a:gd name="T46" fmla="*/ 2224 w 2268"/>
              <a:gd name="T47" fmla="*/ 90 h 687"/>
              <a:gd name="T48" fmla="*/ 29 w 2268"/>
              <a:gd name="T49" fmla="*/ 686 h 687"/>
              <a:gd name="T50" fmla="*/ 93 w 2268"/>
              <a:gd name="T51" fmla="*/ 570 h 687"/>
              <a:gd name="T52" fmla="*/ 101 w 2268"/>
              <a:gd name="T53" fmla="*/ 636 h 687"/>
              <a:gd name="T54" fmla="*/ 339 w 2268"/>
              <a:gd name="T55" fmla="*/ 686 h 687"/>
              <a:gd name="T56" fmla="*/ 261 w 2268"/>
              <a:gd name="T57" fmla="*/ 563 h 687"/>
              <a:gd name="T58" fmla="*/ 303 w 2268"/>
              <a:gd name="T59" fmla="*/ 623 h 687"/>
              <a:gd name="T60" fmla="*/ 468 w 2268"/>
              <a:gd name="T61" fmla="*/ 633 h 687"/>
              <a:gd name="T62" fmla="*/ 405 w 2268"/>
              <a:gd name="T63" fmla="*/ 563 h 687"/>
              <a:gd name="T64" fmla="*/ 610 w 2268"/>
              <a:gd name="T65" fmla="*/ 655 h 687"/>
              <a:gd name="T66" fmla="*/ 567 w 2268"/>
              <a:gd name="T67" fmla="*/ 570 h 687"/>
              <a:gd name="T68" fmla="*/ 692 w 2268"/>
              <a:gd name="T69" fmla="*/ 685 h 687"/>
              <a:gd name="T70" fmla="*/ 682 w 2268"/>
              <a:gd name="T71" fmla="*/ 674 h 687"/>
              <a:gd name="T72" fmla="*/ 877 w 2268"/>
              <a:gd name="T73" fmla="*/ 573 h 687"/>
              <a:gd name="T74" fmla="*/ 899 w 2268"/>
              <a:gd name="T75" fmla="*/ 665 h 687"/>
              <a:gd name="T76" fmla="*/ 1104 w 2268"/>
              <a:gd name="T77" fmla="*/ 675 h 687"/>
              <a:gd name="T78" fmla="*/ 1126 w 2268"/>
              <a:gd name="T79" fmla="*/ 582 h 687"/>
              <a:gd name="T80" fmla="*/ 1247 w 2268"/>
              <a:gd name="T81" fmla="*/ 686 h 687"/>
              <a:gd name="T82" fmla="*/ 1319 w 2268"/>
              <a:gd name="T83" fmla="*/ 582 h 687"/>
              <a:gd name="T84" fmla="*/ 1461 w 2268"/>
              <a:gd name="T85" fmla="*/ 675 h 687"/>
              <a:gd name="T86" fmla="*/ 1390 w 2268"/>
              <a:gd name="T87" fmla="*/ 582 h 687"/>
              <a:gd name="T88" fmla="*/ 1503 w 2268"/>
              <a:gd name="T89" fmla="*/ 675 h 687"/>
              <a:gd name="T90" fmla="*/ 1599 w 2268"/>
              <a:gd name="T91" fmla="*/ 668 h 687"/>
              <a:gd name="T92" fmla="*/ 1503 w 2268"/>
              <a:gd name="T93" fmla="*/ 675 h 687"/>
              <a:gd name="T94" fmla="*/ 1658 w 2268"/>
              <a:gd name="T95" fmla="*/ 685 h 687"/>
              <a:gd name="T96" fmla="*/ 1721 w 2268"/>
              <a:gd name="T97" fmla="*/ 614 h 687"/>
              <a:gd name="T98" fmla="*/ 1647 w 2268"/>
              <a:gd name="T99" fmla="*/ 674 h 687"/>
              <a:gd name="T100" fmla="*/ 1878 w 2268"/>
              <a:gd name="T101" fmla="*/ 686 h 687"/>
              <a:gd name="T102" fmla="*/ 1793 w 2268"/>
              <a:gd name="T103" fmla="*/ 562 h 687"/>
              <a:gd name="T104" fmla="*/ 1995 w 2268"/>
              <a:gd name="T105" fmla="*/ 667 h 687"/>
              <a:gd name="T106" fmla="*/ 1995 w 2268"/>
              <a:gd name="T107" fmla="*/ 560 h 687"/>
              <a:gd name="T108" fmla="*/ 2106 w 2268"/>
              <a:gd name="T109" fmla="*/ 666 h 687"/>
              <a:gd name="T110" fmla="*/ 2176 w 2268"/>
              <a:gd name="T111" fmla="*/ 572 h 6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2268" h="687">
                <a:moveTo>
                  <a:pt x="394" y="374"/>
                </a:moveTo>
                <a:cubicBezTo>
                  <a:pt x="391" y="382"/>
                  <a:pt x="388" y="392"/>
                  <a:pt x="364" y="392"/>
                </a:cubicBezTo>
                <a:cubicBezTo>
                  <a:pt x="342" y="392"/>
                  <a:pt x="337" y="383"/>
                  <a:pt x="334" y="374"/>
                </a:cubicBezTo>
                <a:cubicBezTo>
                  <a:pt x="269" y="154"/>
                  <a:pt x="269" y="154"/>
                  <a:pt x="269" y="154"/>
                </a:cubicBezTo>
                <a:cubicBezTo>
                  <a:pt x="260" y="126"/>
                  <a:pt x="254" y="98"/>
                  <a:pt x="250" y="69"/>
                </a:cubicBezTo>
                <a:cubicBezTo>
                  <a:pt x="245" y="103"/>
                  <a:pt x="238" y="133"/>
                  <a:pt x="233" y="152"/>
                </a:cubicBezTo>
                <a:cubicBezTo>
                  <a:pt x="172" y="373"/>
                  <a:pt x="172" y="373"/>
                  <a:pt x="172" y="373"/>
                </a:cubicBezTo>
                <a:cubicBezTo>
                  <a:pt x="170" y="382"/>
                  <a:pt x="166" y="392"/>
                  <a:pt x="142" y="392"/>
                </a:cubicBezTo>
                <a:cubicBezTo>
                  <a:pt x="118" y="392"/>
                  <a:pt x="115" y="382"/>
                  <a:pt x="112" y="374"/>
                </a:cubicBezTo>
                <a:cubicBezTo>
                  <a:pt x="2" y="32"/>
                  <a:pt x="2" y="32"/>
                  <a:pt x="2" y="32"/>
                </a:cubicBezTo>
                <a:cubicBezTo>
                  <a:pt x="0" y="29"/>
                  <a:pt x="0" y="26"/>
                  <a:pt x="0" y="22"/>
                </a:cubicBezTo>
                <a:cubicBezTo>
                  <a:pt x="0" y="12"/>
                  <a:pt x="11" y="1"/>
                  <a:pt x="27" y="1"/>
                </a:cubicBezTo>
                <a:cubicBezTo>
                  <a:pt x="43" y="1"/>
                  <a:pt x="48" y="11"/>
                  <a:pt x="51" y="18"/>
                </a:cubicBezTo>
                <a:cubicBezTo>
                  <a:pt x="124" y="249"/>
                  <a:pt x="124" y="249"/>
                  <a:pt x="124" y="249"/>
                </a:cubicBezTo>
                <a:cubicBezTo>
                  <a:pt x="136" y="290"/>
                  <a:pt x="139" y="306"/>
                  <a:pt x="141" y="321"/>
                </a:cubicBezTo>
                <a:cubicBezTo>
                  <a:pt x="142" y="314"/>
                  <a:pt x="145" y="302"/>
                  <a:pt x="147" y="293"/>
                </a:cubicBezTo>
                <a:cubicBezTo>
                  <a:pt x="148" y="289"/>
                  <a:pt x="152" y="274"/>
                  <a:pt x="153" y="272"/>
                </a:cubicBezTo>
                <a:cubicBezTo>
                  <a:pt x="221" y="19"/>
                  <a:pt x="221" y="19"/>
                  <a:pt x="221" y="19"/>
                </a:cubicBezTo>
                <a:cubicBezTo>
                  <a:pt x="223" y="11"/>
                  <a:pt x="228" y="0"/>
                  <a:pt x="250" y="0"/>
                </a:cubicBezTo>
                <a:cubicBezTo>
                  <a:pt x="272" y="0"/>
                  <a:pt x="277" y="11"/>
                  <a:pt x="280" y="19"/>
                </a:cubicBezTo>
                <a:cubicBezTo>
                  <a:pt x="349" y="260"/>
                  <a:pt x="349" y="260"/>
                  <a:pt x="349" y="260"/>
                </a:cubicBezTo>
                <a:cubicBezTo>
                  <a:pt x="357" y="286"/>
                  <a:pt x="360" y="305"/>
                  <a:pt x="362" y="318"/>
                </a:cubicBezTo>
                <a:cubicBezTo>
                  <a:pt x="365" y="309"/>
                  <a:pt x="379" y="261"/>
                  <a:pt x="382" y="250"/>
                </a:cubicBezTo>
                <a:cubicBezTo>
                  <a:pt x="451" y="18"/>
                  <a:pt x="451" y="18"/>
                  <a:pt x="451" y="18"/>
                </a:cubicBezTo>
                <a:cubicBezTo>
                  <a:pt x="453" y="11"/>
                  <a:pt x="458" y="1"/>
                  <a:pt x="474" y="1"/>
                </a:cubicBezTo>
                <a:cubicBezTo>
                  <a:pt x="487" y="1"/>
                  <a:pt x="500" y="9"/>
                  <a:pt x="500" y="22"/>
                </a:cubicBezTo>
                <a:cubicBezTo>
                  <a:pt x="500" y="26"/>
                  <a:pt x="499" y="28"/>
                  <a:pt x="499" y="31"/>
                </a:cubicBezTo>
                <a:lnTo>
                  <a:pt x="394" y="374"/>
                </a:lnTo>
                <a:close/>
                <a:moveTo>
                  <a:pt x="521" y="220"/>
                </a:moveTo>
                <a:cubicBezTo>
                  <a:pt x="524" y="208"/>
                  <a:pt x="529" y="182"/>
                  <a:pt x="550" y="163"/>
                </a:cubicBezTo>
                <a:cubicBezTo>
                  <a:pt x="570" y="146"/>
                  <a:pt x="592" y="145"/>
                  <a:pt x="603" y="145"/>
                </a:cubicBezTo>
                <a:cubicBezTo>
                  <a:pt x="655" y="145"/>
                  <a:pt x="675" y="184"/>
                  <a:pt x="677" y="220"/>
                </a:cubicBezTo>
                <a:lnTo>
                  <a:pt x="521" y="220"/>
                </a:lnTo>
                <a:close/>
                <a:moveTo>
                  <a:pt x="704" y="261"/>
                </a:moveTo>
                <a:cubicBezTo>
                  <a:pt x="711" y="261"/>
                  <a:pt x="728" y="260"/>
                  <a:pt x="728" y="237"/>
                </a:cubicBezTo>
                <a:cubicBezTo>
                  <a:pt x="728" y="206"/>
                  <a:pt x="719" y="171"/>
                  <a:pt x="701" y="146"/>
                </a:cubicBezTo>
                <a:cubicBezTo>
                  <a:pt x="684" y="123"/>
                  <a:pt x="663" y="111"/>
                  <a:pt x="638" y="105"/>
                </a:cubicBezTo>
                <a:cubicBezTo>
                  <a:pt x="627" y="102"/>
                  <a:pt x="615" y="101"/>
                  <a:pt x="603" y="101"/>
                </a:cubicBezTo>
                <a:cubicBezTo>
                  <a:pt x="506" y="101"/>
                  <a:pt x="469" y="181"/>
                  <a:pt x="469" y="250"/>
                </a:cubicBezTo>
                <a:cubicBezTo>
                  <a:pt x="469" y="289"/>
                  <a:pt x="481" y="328"/>
                  <a:pt x="505" y="356"/>
                </a:cubicBezTo>
                <a:cubicBezTo>
                  <a:pt x="533" y="387"/>
                  <a:pt x="569" y="394"/>
                  <a:pt x="604" y="394"/>
                </a:cubicBezTo>
                <a:cubicBezTo>
                  <a:pt x="620" y="394"/>
                  <a:pt x="669" y="394"/>
                  <a:pt x="706" y="352"/>
                </a:cubicBezTo>
                <a:cubicBezTo>
                  <a:pt x="712" y="345"/>
                  <a:pt x="722" y="333"/>
                  <a:pt x="724" y="323"/>
                </a:cubicBezTo>
                <a:cubicBezTo>
                  <a:pt x="724" y="321"/>
                  <a:pt x="724" y="320"/>
                  <a:pt x="724" y="317"/>
                </a:cubicBezTo>
                <a:cubicBezTo>
                  <a:pt x="724" y="302"/>
                  <a:pt x="708" y="295"/>
                  <a:pt x="696" y="295"/>
                </a:cubicBezTo>
                <a:cubicBezTo>
                  <a:pt x="684" y="295"/>
                  <a:pt x="681" y="300"/>
                  <a:pt x="673" y="315"/>
                </a:cubicBezTo>
                <a:cubicBezTo>
                  <a:pt x="663" y="330"/>
                  <a:pt x="648" y="352"/>
                  <a:pt x="604" y="352"/>
                </a:cubicBezTo>
                <a:cubicBezTo>
                  <a:pt x="583" y="352"/>
                  <a:pt x="560" y="348"/>
                  <a:pt x="542" y="326"/>
                </a:cubicBezTo>
                <a:cubicBezTo>
                  <a:pt x="527" y="308"/>
                  <a:pt x="522" y="286"/>
                  <a:pt x="521" y="261"/>
                </a:cubicBezTo>
                <a:lnTo>
                  <a:pt x="704" y="261"/>
                </a:lnTo>
                <a:close/>
                <a:moveTo>
                  <a:pt x="813" y="25"/>
                </a:moveTo>
                <a:cubicBezTo>
                  <a:pt x="813" y="18"/>
                  <a:pt x="811" y="1"/>
                  <a:pt x="788" y="1"/>
                </a:cubicBezTo>
                <a:cubicBezTo>
                  <a:pt x="766" y="1"/>
                  <a:pt x="763" y="18"/>
                  <a:pt x="763" y="25"/>
                </a:cubicBezTo>
                <a:cubicBezTo>
                  <a:pt x="763" y="368"/>
                  <a:pt x="763" y="368"/>
                  <a:pt x="763" y="368"/>
                </a:cubicBezTo>
                <a:cubicBezTo>
                  <a:pt x="763" y="384"/>
                  <a:pt x="774" y="392"/>
                  <a:pt x="788" y="392"/>
                </a:cubicBezTo>
                <a:cubicBezTo>
                  <a:pt x="811" y="392"/>
                  <a:pt x="813" y="374"/>
                  <a:pt x="813" y="368"/>
                </a:cubicBezTo>
                <a:lnTo>
                  <a:pt x="813" y="25"/>
                </a:lnTo>
                <a:close/>
                <a:moveTo>
                  <a:pt x="919" y="25"/>
                </a:moveTo>
                <a:cubicBezTo>
                  <a:pt x="919" y="18"/>
                  <a:pt x="917" y="1"/>
                  <a:pt x="894" y="1"/>
                </a:cubicBezTo>
                <a:cubicBezTo>
                  <a:pt x="872" y="1"/>
                  <a:pt x="869" y="18"/>
                  <a:pt x="869" y="25"/>
                </a:cubicBezTo>
                <a:cubicBezTo>
                  <a:pt x="869" y="368"/>
                  <a:pt x="869" y="368"/>
                  <a:pt x="869" y="368"/>
                </a:cubicBezTo>
                <a:cubicBezTo>
                  <a:pt x="869" y="384"/>
                  <a:pt x="880" y="392"/>
                  <a:pt x="894" y="392"/>
                </a:cubicBezTo>
                <a:cubicBezTo>
                  <a:pt x="917" y="392"/>
                  <a:pt x="919" y="374"/>
                  <a:pt x="919" y="368"/>
                </a:cubicBezTo>
                <a:lnTo>
                  <a:pt x="919" y="25"/>
                </a:lnTo>
                <a:close/>
                <a:moveTo>
                  <a:pt x="1063" y="215"/>
                </a:moveTo>
                <a:cubicBezTo>
                  <a:pt x="1038" y="207"/>
                  <a:pt x="1016" y="201"/>
                  <a:pt x="1016" y="176"/>
                </a:cubicBezTo>
                <a:cubicBezTo>
                  <a:pt x="1016" y="164"/>
                  <a:pt x="1023" y="153"/>
                  <a:pt x="1032" y="147"/>
                </a:cubicBezTo>
                <a:cubicBezTo>
                  <a:pt x="1042" y="140"/>
                  <a:pt x="1057" y="139"/>
                  <a:pt x="1063" y="139"/>
                </a:cubicBezTo>
                <a:cubicBezTo>
                  <a:pt x="1107" y="139"/>
                  <a:pt x="1121" y="165"/>
                  <a:pt x="1126" y="174"/>
                </a:cubicBezTo>
                <a:cubicBezTo>
                  <a:pt x="1134" y="190"/>
                  <a:pt x="1138" y="196"/>
                  <a:pt x="1150" y="196"/>
                </a:cubicBezTo>
                <a:cubicBezTo>
                  <a:pt x="1158" y="196"/>
                  <a:pt x="1173" y="191"/>
                  <a:pt x="1173" y="175"/>
                </a:cubicBezTo>
                <a:cubicBezTo>
                  <a:pt x="1173" y="164"/>
                  <a:pt x="1158" y="101"/>
                  <a:pt x="1066" y="101"/>
                </a:cubicBezTo>
                <a:cubicBezTo>
                  <a:pt x="972" y="101"/>
                  <a:pt x="966" y="168"/>
                  <a:pt x="966" y="182"/>
                </a:cubicBezTo>
                <a:cubicBezTo>
                  <a:pt x="966" y="235"/>
                  <a:pt x="1013" y="250"/>
                  <a:pt x="1043" y="260"/>
                </a:cubicBezTo>
                <a:cubicBezTo>
                  <a:pt x="1074" y="269"/>
                  <a:pt x="1074" y="269"/>
                  <a:pt x="1074" y="269"/>
                </a:cubicBezTo>
                <a:cubicBezTo>
                  <a:pt x="1102" y="277"/>
                  <a:pt x="1127" y="284"/>
                  <a:pt x="1127" y="313"/>
                </a:cubicBezTo>
                <a:cubicBezTo>
                  <a:pt x="1127" y="338"/>
                  <a:pt x="1103" y="355"/>
                  <a:pt x="1071" y="355"/>
                </a:cubicBezTo>
                <a:cubicBezTo>
                  <a:pt x="1048" y="355"/>
                  <a:pt x="1025" y="347"/>
                  <a:pt x="1013" y="328"/>
                </a:cubicBezTo>
                <a:cubicBezTo>
                  <a:pt x="1009" y="322"/>
                  <a:pt x="1008" y="320"/>
                  <a:pt x="1001" y="299"/>
                </a:cubicBezTo>
                <a:cubicBezTo>
                  <a:pt x="998" y="294"/>
                  <a:pt x="995" y="287"/>
                  <a:pt x="982" y="287"/>
                </a:cubicBezTo>
                <a:cubicBezTo>
                  <a:pt x="974" y="287"/>
                  <a:pt x="956" y="292"/>
                  <a:pt x="956" y="310"/>
                </a:cubicBezTo>
                <a:cubicBezTo>
                  <a:pt x="956" y="318"/>
                  <a:pt x="960" y="348"/>
                  <a:pt x="986" y="369"/>
                </a:cubicBezTo>
                <a:cubicBezTo>
                  <a:pt x="1013" y="393"/>
                  <a:pt x="1052" y="394"/>
                  <a:pt x="1068" y="394"/>
                </a:cubicBezTo>
                <a:cubicBezTo>
                  <a:pt x="1093" y="394"/>
                  <a:pt x="1122" y="389"/>
                  <a:pt x="1143" y="375"/>
                </a:cubicBezTo>
                <a:cubicBezTo>
                  <a:pt x="1159" y="364"/>
                  <a:pt x="1177" y="343"/>
                  <a:pt x="1177" y="308"/>
                </a:cubicBezTo>
                <a:cubicBezTo>
                  <a:pt x="1177" y="249"/>
                  <a:pt x="1124" y="233"/>
                  <a:pt x="1095" y="225"/>
                </a:cubicBezTo>
                <a:lnTo>
                  <a:pt x="1063" y="215"/>
                </a:lnTo>
                <a:close/>
                <a:moveTo>
                  <a:pt x="1337" y="142"/>
                </a:moveTo>
                <a:cubicBezTo>
                  <a:pt x="1411" y="142"/>
                  <a:pt x="1413" y="219"/>
                  <a:pt x="1413" y="248"/>
                </a:cubicBezTo>
                <a:cubicBezTo>
                  <a:pt x="1413" y="274"/>
                  <a:pt x="1410" y="304"/>
                  <a:pt x="1394" y="325"/>
                </a:cubicBezTo>
                <a:cubicBezTo>
                  <a:pt x="1384" y="339"/>
                  <a:pt x="1365" y="354"/>
                  <a:pt x="1337" y="354"/>
                </a:cubicBezTo>
                <a:cubicBezTo>
                  <a:pt x="1284" y="354"/>
                  <a:pt x="1258" y="308"/>
                  <a:pt x="1258" y="244"/>
                </a:cubicBezTo>
                <a:cubicBezTo>
                  <a:pt x="1258" y="182"/>
                  <a:pt x="1286" y="142"/>
                  <a:pt x="1337" y="142"/>
                </a:cubicBezTo>
                <a:moveTo>
                  <a:pt x="1208" y="470"/>
                </a:moveTo>
                <a:cubicBezTo>
                  <a:pt x="1208" y="478"/>
                  <a:pt x="1210" y="486"/>
                  <a:pt x="1221" y="492"/>
                </a:cubicBezTo>
                <a:cubicBezTo>
                  <a:pt x="1225" y="494"/>
                  <a:pt x="1229" y="495"/>
                  <a:pt x="1234" y="495"/>
                </a:cubicBezTo>
                <a:cubicBezTo>
                  <a:pt x="1257" y="495"/>
                  <a:pt x="1259" y="477"/>
                  <a:pt x="1259" y="470"/>
                </a:cubicBezTo>
                <a:cubicBezTo>
                  <a:pt x="1259" y="356"/>
                  <a:pt x="1259" y="356"/>
                  <a:pt x="1259" y="356"/>
                </a:cubicBezTo>
                <a:cubicBezTo>
                  <a:pt x="1283" y="376"/>
                  <a:pt x="1304" y="394"/>
                  <a:pt x="1349" y="394"/>
                </a:cubicBezTo>
                <a:cubicBezTo>
                  <a:pt x="1435" y="394"/>
                  <a:pt x="1465" y="315"/>
                  <a:pt x="1465" y="247"/>
                </a:cubicBezTo>
                <a:cubicBezTo>
                  <a:pt x="1465" y="154"/>
                  <a:pt x="1413" y="100"/>
                  <a:pt x="1343" y="100"/>
                </a:cubicBezTo>
                <a:cubicBezTo>
                  <a:pt x="1308" y="100"/>
                  <a:pt x="1281" y="112"/>
                  <a:pt x="1259" y="139"/>
                </a:cubicBezTo>
                <a:cubicBezTo>
                  <a:pt x="1259" y="122"/>
                  <a:pt x="1259" y="112"/>
                  <a:pt x="1247" y="106"/>
                </a:cubicBezTo>
                <a:cubicBezTo>
                  <a:pt x="1241" y="103"/>
                  <a:pt x="1236" y="103"/>
                  <a:pt x="1234" y="103"/>
                </a:cubicBezTo>
                <a:cubicBezTo>
                  <a:pt x="1211" y="103"/>
                  <a:pt x="1208" y="121"/>
                  <a:pt x="1208" y="128"/>
                </a:cubicBezTo>
                <a:lnTo>
                  <a:pt x="1208" y="470"/>
                </a:lnTo>
                <a:close/>
                <a:moveTo>
                  <a:pt x="1537" y="220"/>
                </a:moveTo>
                <a:cubicBezTo>
                  <a:pt x="1540" y="208"/>
                  <a:pt x="1545" y="182"/>
                  <a:pt x="1567" y="163"/>
                </a:cubicBezTo>
                <a:cubicBezTo>
                  <a:pt x="1586" y="146"/>
                  <a:pt x="1608" y="145"/>
                  <a:pt x="1619" y="145"/>
                </a:cubicBezTo>
                <a:cubicBezTo>
                  <a:pt x="1671" y="145"/>
                  <a:pt x="1691" y="184"/>
                  <a:pt x="1693" y="220"/>
                </a:cubicBezTo>
                <a:lnTo>
                  <a:pt x="1537" y="220"/>
                </a:lnTo>
                <a:close/>
                <a:moveTo>
                  <a:pt x="1720" y="261"/>
                </a:moveTo>
                <a:cubicBezTo>
                  <a:pt x="1727" y="261"/>
                  <a:pt x="1744" y="260"/>
                  <a:pt x="1744" y="237"/>
                </a:cubicBezTo>
                <a:cubicBezTo>
                  <a:pt x="1744" y="206"/>
                  <a:pt x="1735" y="171"/>
                  <a:pt x="1717" y="146"/>
                </a:cubicBezTo>
                <a:cubicBezTo>
                  <a:pt x="1700" y="123"/>
                  <a:pt x="1679" y="111"/>
                  <a:pt x="1654" y="105"/>
                </a:cubicBezTo>
                <a:cubicBezTo>
                  <a:pt x="1643" y="102"/>
                  <a:pt x="1631" y="101"/>
                  <a:pt x="1619" y="101"/>
                </a:cubicBezTo>
                <a:cubicBezTo>
                  <a:pt x="1522" y="101"/>
                  <a:pt x="1485" y="181"/>
                  <a:pt x="1485" y="250"/>
                </a:cubicBezTo>
                <a:cubicBezTo>
                  <a:pt x="1485" y="289"/>
                  <a:pt x="1497" y="328"/>
                  <a:pt x="1521" y="356"/>
                </a:cubicBezTo>
                <a:cubicBezTo>
                  <a:pt x="1549" y="387"/>
                  <a:pt x="1585" y="394"/>
                  <a:pt x="1621" y="394"/>
                </a:cubicBezTo>
                <a:cubicBezTo>
                  <a:pt x="1636" y="394"/>
                  <a:pt x="1685" y="394"/>
                  <a:pt x="1723" y="352"/>
                </a:cubicBezTo>
                <a:cubicBezTo>
                  <a:pt x="1729" y="345"/>
                  <a:pt x="1738" y="333"/>
                  <a:pt x="1740" y="323"/>
                </a:cubicBezTo>
                <a:cubicBezTo>
                  <a:pt x="1741" y="321"/>
                  <a:pt x="1741" y="320"/>
                  <a:pt x="1741" y="317"/>
                </a:cubicBezTo>
                <a:cubicBezTo>
                  <a:pt x="1741" y="302"/>
                  <a:pt x="1724" y="295"/>
                  <a:pt x="1712" y="295"/>
                </a:cubicBezTo>
                <a:cubicBezTo>
                  <a:pt x="1700" y="295"/>
                  <a:pt x="1697" y="300"/>
                  <a:pt x="1689" y="315"/>
                </a:cubicBezTo>
                <a:cubicBezTo>
                  <a:pt x="1679" y="330"/>
                  <a:pt x="1664" y="352"/>
                  <a:pt x="1621" y="352"/>
                </a:cubicBezTo>
                <a:cubicBezTo>
                  <a:pt x="1599" y="352"/>
                  <a:pt x="1576" y="348"/>
                  <a:pt x="1558" y="326"/>
                </a:cubicBezTo>
                <a:cubicBezTo>
                  <a:pt x="1543" y="308"/>
                  <a:pt x="1538" y="286"/>
                  <a:pt x="1537" y="261"/>
                </a:cubicBezTo>
                <a:lnTo>
                  <a:pt x="1720" y="261"/>
                </a:lnTo>
                <a:close/>
                <a:moveTo>
                  <a:pt x="1969" y="302"/>
                </a:moveTo>
                <a:cubicBezTo>
                  <a:pt x="1961" y="320"/>
                  <a:pt x="1947" y="352"/>
                  <a:pt x="1897" y="352"/>
                </a:cubicBezTo>
                <a:cubicBezTo>
                  <a:pt x="1831" y="352"/>
                  <a:pt x="1817" y="292"/>
                  <a:pt x="1817" y="245"/>
                </a:cubicBezTo>
                <a:cubicBezTo>
                  <a:pt x="1817" y="192"/>
                  <a:pt x="1839" y="142"/>
                  <a:pt x="1897" y="142"/>
                </a:cubicBezTo>
                <a:cubicBezTo>
                  <a:pt x="1940" y="142"/>
                  <a:pt x="1955" y="170"/>
                  <a:pt x="1960" y="181"/>
                </a:cubicBezTo>
                <a:cubicBezTo>
                  <a:pt x="1966" y="194"/>
                  <a:pt x="1971" y="204"/>
                  <a:pt x="1986" y="204"/>
                </a:cubicBezTo>
                <a:cubicBezTo>
                  <a:pt x="2001" y="204"/>
                  <a:pt x="2013" y="194"/>
                  <a:pt x="2013" y="180"/>
                </a:cubicBezTo>
                <a:cubicBezTo>
                  <a:pt x="2013" y="176"/>
                  <a:pt x="2013" y="170"/>
                  <a:pt x="2002" y="152"/>
                </a:cubicBezTo>
                <a:cubicBezTo>
                  <a:pt x="1987" y="128"/>
                  <a:pt x="1962" y="101"/>
                  <a:pt x="1899" y="101"/>
                </a:cubicBezTo>
                <a:cubicBezTo>
                  <a:pt x="1878" y="101"/>
                  <a:pt x="1804" y="101"/>
                  <a:pt x="1774" y="184"/>
                </a:cubicBezTo>
                <a:cubicBezTo>
                  <a:pt x="1767" y="204"/>
                  <a:pt x="1764" y="225"/>
                  <a:pt x="1764" y="247"/>
                </a:cubicBezTo>
                <a:cubicBezTo>
                  <a:pt x="1764" y="315"/>
                  <a:pt x="1797" y="394"/>
                  <a:pt x="1896" y="394"/>
                </a:cubicBezTo>
                <a:cubicBezTo>
                  <a:pt x="1973" y="394"/>
                  <a:pt x="1998" y="352"/>
                  <a:pt x="2007" y="337"/>
                </a:cubicBezTo>
                <a:cubicBezTo>
                  <a:pt x="2015" y="323"/>
                  <a:pt x="2019" y="311"/>
                  <a:pt x="2019" y="304"/>
                </a:cubicBezTo>
                <a:cubicBezTo>
                  <a:pt x="2019" y="285"/>
                  <a:pt x="1999" y="281"/>
                  <a:pt x="1992" y="281"/>
                </a:cubicBezTo>
                <a:cubicBezTo>
                  <a:pt x="1978" y="281"/>
                  <a:pt x="1973" y="292"/>
                  <a:pt x="1969" y="302"/>
                </a:cubicBezTo>
                <a:moveTo>
                  <a:pt x="2047" y="149"/>
                </a:moveTo>
                <a:cubicBezTo>
                  <a:pt x="2047" y="309"/>
                  <a:pt x="2047" y="309"/>
                  <a:pt x="2047" y="309"/>
                </a:cubicBezTo>
                <a:cubicBezTo>
                  <a:pt x="2047" y="351"/>
                  <a:pt x="2052" y="392"/>
                  <a:pt x="2127" y="392"/>
                </a:cubicBezTo>
                <a:cubicBezTo>
                  <a:pt x="2132" y="392"/>
                  <a:pt x="2141" y="391"/>
                  <a:pt x="2144" y="391"/>
                </a:cubicBezTo>
                <a:cubicBezTo>
                  <a:pt x="2156" y="389"/>
                  <a:pt x="2174" y="386"/>
                  <a:pt x="2174" y="370"/>
                </a:cubicBezTo>
                <a:cubicBezTo>
                  <a:pt x="2174" y="351"/>
                  <a:pt x="2161" y="350"/>
                  <a:pt x="2148" y="349"/>
                </a:cubicBezTo>
                <a:cubicBezTo>
                  <a:pt x="2144" y="349"/>
                  <a:pt x="2132" y="350"/>
                  <a:pt x="2128" y="350"/>
                </a:cubicBezTo>
                <a:cubicBezTo>
                  <a:pt x="2115" y="349"/>
                  <a:pt x="2103" y="347"/>
                  <a:pt x="2099" y="331"/>
                </a:cubicBezTo>
                <a:cubicBezTo>
                  <a:pt x="2098" y="324"/>
                  <a:pt x="2097" y="320"/>
                  <a:pt x="2097" y="287"/>
                </a:cubicBezTo>
                <a:cubicBezTo>
                  <a:pt x="2097" y="149"/>
                  <a:pt x="2097" y="149"/>
                  <a:pt x="2097" y="149"/>
                </a:cubicBezTo>
                <a:cubicBezTo>
                  <a:pt x="2154" y="149"/>
                  <a:pt x="2154" y="149"/>
                  <a:pt x="2154" y="149"/>
                </a:cubicBezTo>
                <a:cubicBezTo>
                  <a:pt x="2160" y="149"/>
                  <a:pt x="2174" y="147"/>
                  <a:pt x="2174" y="128"/>
                </a:cubicBezTo>
                <a:cubicBezTo>
                  <a:pt x="2174" y="108"/>
                  <a:pt x="2160" y="106"/>
                  <a:pt x="2154" y="106"/>
                </a:cubicBezTo>
                <a:cubicBezTo>
                  <a:pt x="2097" y="106"/>
                  <a:pt x="2097" y="106"/>
                  <a:pt x="2097" y="106"/>
                </a:cubicBezTo>
                <a:cubicBezTo>
                  <a:pt x="2097" y="43"/>
                  <a:pt x="2097" y="43"/>
                  <a:pt x="2097" y="43"/>
                </a:cubicBezTo>
                <a:cubicBezTo>
                  <a:pt x="2097" y="35"/>
                  <a:pt x="2096" y="19"/>
                  <a:pt x="2072" y="19"/>
                </a:cubicBezTo>
                <a:cubicBezTo>
                  <a:pt x="2050" y="19"/>
                  <a:pt x="2048" y="36"/>
                  <a:pt x="2048" y="43"/>
                </a:cubicBezTo>
                <a:cubicBezTo>
                  <a:pt x="2048" y="106"/>
                  <a:pt x="2048" y="106"/>
                  <a:pt x="2048" y="106"/>
                </a:cubicBezTo>
                <a:lnTo>
                  <a:pt x="2047" y="149"/>
                </a:lnTo>
                <a:close/>
                <a:moveTo>
                  <a:pt x="2227" y="45"/>
                </a:moveTo>
                <a:cubicBezTo>
                  <a:pt x="2232" y="45"/>
                  <a:pt x="2236" y="42"/>
                  <a:pt x="2236" y="38"/>
                </a:cubicBezTo>
                <a:cubicBezTo>
                  <a:pt x="2236" y="33"/>
                  <a:pt x="2232" y="31"/>
                  <a:pt x="2227" y="31"/>
                </a:cubicBezTo>
                <a:cubicBezTo>
                  <a:pt x="2216" y="31"/>
                  <a:pt x="2216" y="31"/>
                  <a:pt x="2216" y="31"/>
                </a:cubicBezTo>
                <a:cubicBezTo>
                  <a:pt x="2216" y="45"/>
                  <a:pt x="2216" y="45"/>
                  <a:pt x="2216" y="45"/>
                </a:cubicBezTo>
                <a:lnTo>
                  <a:pt x="2227" y="45"/>
                </a:lnTo>
                <a:close/>
                <a:moveTo>
                  <a:pt x="2208" y="28"/>
                </a:moveTo>
                <a:cubicBezTo>
                  <a:pt x="2208" y="26"/>
                  <a:pt x="2209" y="24"/>
                  <a:pt x="2212" y="24"/>
                </a:cubicBezTo>
                <a:cubicBezTo>
                  <a:pt x="2227" y="24"/>
                  <a:pt x="2227" y="24"/>
                  <a:pt x="2227" y="24"/>
                </a:cubicBezTo>
                <a:cubicBezTo>
                  <a:pt x="2237" y="24"/>
                  <a:pt x="2244" y="28"/>
                  <a:pt x="2244" y="37"/>
                </a:cubicBezTo>
                <a:cubicBezTo>
                  <a:pt x="2244" y="44"/>
                  <a:pt x="2241" y="49"/>
                  <a:pt x="2235" y="51"/>
                </a:cubicBezTo>
                <a:cubicBezTo>
                  <a:pt x="2243" y="61"/>
                  <a:pt x="2243" y="61"/>
                  <a:pt x="2243" y="61"/>
                </a:cubicBezTo>
                <a:cubicBezTo>
                  <a:pt x="2244" y="62"/>
                  <a:pt x="2244" y="63"/>
                  <a:pt x="2244" y="64"/>
                </a:cubicBezTo>
                <a:cubicBezTo>
                  <a:pt x="2244" y="66"/>
                  <a:pt x="2243" y="68"/>
                  <a:pt x="2240" y="68"/>
                </a:cubicBezTo>
                <a:cubicBezTo>
                  <a:pt x="2239" y="68"/>
                  <a:pt x="2237" y="67"/>
                  <a:pt x="2236" y="66"/>
                </a:cubicBezTo>
                <a:cubicBezTo>
                  <a:pt x="2225" y="52"/>
                  <a:pt x="2225" y="52"/>
                  <a:pt x="2225" y="52"/>
                </a:cubicBezTo>
                <a:cubicBezTo>
                  <a:pt x="2216" y="52"/>
                  <a:pt x="2216" y="52"/>
                  <a:pt x="2216" y="52"/>
                </a:cubicBezTo>
                <a:cubicBezTo>
                  <a:pt x="2216" y="64"/>
                  <a:pt x="2216" y="64"/>
                  <a:pt x="2216" y="64"/>
                </a:cubicBezTo>
                <a:cubicBezTo>
                  <a:pt x="2216" y="66"/>
                  <a:pt x="2214" y="68"/>
                  <a:pt x="2212" y="68"/>
                </a:cubicBezTo>
                <a:cubicBezTo>
                  <a:pt x="2209" y="68"/>
                  <a:pt x="2208" y="66"/>
                  <a:pt x="2208" y="64"/>
                </a:cubicBezTo>
                <a:lnTo>
                  <a:pt x="2208" y="28"/>
                </a:lnTo>
                <a:close/>
                <a:moveTo>
                  <a:pt x="2224" y="85"/>
                </a:moveTo>
                <a:cubicBezTo>
                  <a:pt x="2246" y="85"/>
                  <a:pt x="2263" y="67"/>
                  <a:pt x="2263" y="46"/>
                </a:cubicBezTo>
                <a:cubicBezTo>
                  <a:pt x="2263" y="46"/>
                  <a:pt x="2263" y="46"/>
                  <a:pt x="2263" y="46"/>
                </a:cubicBezTo>
                <a:cubicBezTo>
                  <a:pt x="2263" y="25"/>
                  <a:pt x="2246" y="8"/>
                  <a:pt x="2224" y="8"/>
                </a:cubicBezTo>
                <a:cubicBezTo>
                  <a:pt x="2203" y="8"/>
                  <a:pt x="2186" y="25"/>
                  <a:pt x="2186" y="46"/>
                </a:cubicBezTo>
                <a:cubicBezTo>
                  <a:pt x="2186" y="46"/>
                  <a:pt x="2186" y="46"/>
                  <a:pt x="2186" y="46"/>
                </a:cubicBezTo>
                <a:cubicBezTo>
                  <a:pt x="2186" y="68"/>
                  <a:pt x="2203" y="85"/>
                  <a:pt x="2224" y="85"/>
                </a:cubicBezTo>
                <a:moveTo>
                  <a:pt x="2224" y="90"/>
                </a:moveTo>
                <a:cubicBezTo>
                  <a:pt x="2200" y="90"/>
                  <a:pt x="2181" y="70"/>
                  <a:pt x="2181" y="46"/>
                </a:cubicBezTo>
                <a:cubicBezTo>
                  <a:pt x="2181" y="46"/>
                  <a:pt x="2181" y="46"/>
                  <a:pt x="2181" y="46"/>
                </a:cubicBezTo>
                <a:cubicBezTo>
                  <a:pt x="2181" y="23"/>
                  <a:pt x="2200" y="3"/>
                  <a:pt x="2224" y="3"/>
                </a:cubicBezTo>
                <a:cubicBezTo>
                  <a:pt x="2249" y="3"/>
                  <a:pt x="2268" y="23"/>
                  <a:pt x="2268" y="46"/>
                </a:cubicBezTo>
                <a:cubicBezTo>
                  <a:pt x="2268" y="46"/>
                  <a:pt x="2268" y="46"/>
                  <a:pt x="2268" y="46"/>
                </a:cubicBezTo>
                <a:cubicBezTo>
                  <a:pt x="2268" y="70"/>
                  <a:pt x="2249" y="90"/>
                  <a:pt x="2224" y="90"/>
                </a:cubicBezTo>
                <a:moveTo>
                  <a:pt x="19" y="676"/>
                </a:moveTo>
                <a:cubicBezTo>
                  <a:pt x="19" y="681"/>
                  <a:pt x="24" y="686"/>
                  <a:pt x="29" y="686"/>
                </a:cubicBezTo>
                <a:cubicBezTo>
                  <a:pt x="34" y="686"/>
                  <a:pt x="38" y="683"/>
                  <a:pt x="39" y="679"/>
                </a:cubicBezTo>
                <a:cubicBezTo>
                  <a:pt x="50" y="655"/>
                  <a:pt x="50" y="655"/>
                  <a:pt x="50" y="655"/>
                </a:cubicBezTo>
                <a:cubicBezTo>
                  <a:pt x="109" y="655"/>
                  <a:pt x="109" y="655"/>
                  <a:pt x="109" y="655"/>
                </a:cubicBezTo>
                <a:cubicBezTo>
                  <a:pt x="119" y="678"/>
                  <a:pt x="119" y="678"/>
                  <a:pt x="119" y="678"/>
                </a:cubicBezTo>
                <a:cubicBezTo>
                  <a:pt x="121" y="683"/>
                  <a:pt x="124" y="686"/>
                  <a:pt x="129" y="686"/>
                </a:cubicBezTo>
                <a:cubicBezTo>
                  <a:pt x="135" y="686"/>
                  <a:pt x="140" y="681"/>
                  <a:pt x="140" y="675"/>
                </a:cubicBezTo>
                <a:cubicBezTo>
                  <a:pt x="140" y="674"/>
                  <a:pt x="139" y="672"/>
                  <a:pt x="138" y="671"/>
                </a:cubicBezTo>
                <a:cubicBezTo>
                  <a:pt x="93" y="570"/>
                  <a:pt x="93" y="570"/>
                  <a:pt x="93" y="570"/>
                </a:cubicBezTo>
                <a:cubicBezTo>
                  <a:pt x="90" y="564"/>
                  <a:pt x="86" y="561"/>
                  <a:pt x="80" y="561"/>
                </a:cubicBezTo>
                <a:cubicBezTo>
                  <a:pt x="79" y="561"/>
                  <a:pt x="79" y="561"/>
                  <a:pt x="79" y="561"/>
                </a:cubicBezTo>
                <a:cubicBezTo>
                  <a:pt x="73" y="561"/>
                  <a:pt x="69" y="564"/>
                  <a:pt x="66" y="570"/>
                </a:cubicBezTo>
                <a:cubicBezTo>
                  <a:pt x="21" y="671"/>
                  <a:pt x="21" y="671"/>
                  <a:pt x="21" y="671"/>
                </a:cubicBezTo>
                <a:cubicBezTo>
                  <a:pt x="20" y="673"/>
                  <a:pt x="19" y="674"/>
                  <a:pt x="19" y="676"/>
                </a:cubicBezTo>
                <a:close/>
                <a:moveTo>
                  <a:pt x="58" y="636"/>
                </a:moveTo>
                <a:cubicBezTo>
                  <a:pt x="79" y="587"/>
                  <a:pt x="79" y="587"/>
                  <a:pt x="79" y="587"/>
                </a:cubicBezTo>
                <a:cubicBezTo>
                  <a:pt x="101" y="636"/>
                  <a:pt x="101" y="636"/>
                  <a:pt x="101" y="636"/>
                </a:cubicBezTo>
                <a:lnTo>
                  <a:pt x="58" y="636"/>
                </a:lnTo>
                <a:close/>
                <a:moveTo>
                  <a:pt x="250" y="675"/>
                </a:moveTo>
                <a:cubicBezTo>
                  <a:pt x="250" y="681"/>
                  <a:pt x="255" y="686"/>
                  <a:pt x="261" y="686"/>
                </a:cubicBezTo>
                <a:cubicBezTo>
                  <a:pt x="267" y="686"/>
                  <a:pt x="272" y="681"/>
                  <a:pt x="272" y="675"/>
                </a:cubicBezTo>
                <a:cubicBezTo>
                  <a:pt x="272" y="642"/>
                  <a:pt x="272" y="642"/>
                  <a:pt x="272" y="642"/>
                </a:cubicBezTo>
                <a:cubicBezTo>
                  <a:pt x="299" y="642"/>
                  <a:pt x="299" y="642"/>
                  <a:pt x="299" y="642"/>
                </a:cubicBezTo>
                <a:cubicBezTo>
                  <a:pt x="329" y="680"/>
                  <a:pt x="329" y="680"/>
                  <a:pt x="329" y="680"/>
                </a:cubicBezTo>
                <a:cubicBezTo>
                  <a:pt x="331" y="683"/>
                  <a:pt x="334" y="686"/>
                  <a:pt x="339" y="686"/>
                </a:cubicBezTo>
                <a:cubicBezTo>
                  <a:pt x="344" y="686"/>
                  <a:pt x="349" y="682"/>
                  <a:pt x="349" y="676"/>
                </a:cubicBezTo>
                <a:cubicBezTo>
                  <a:pt x="349" y="672"/>
                  <a:pt x="348" y="670"/>
                  <a:pt x="346" y="668"/>
                </a:cubicBezTo>
                <a:cubicBezTo>
                  <a:pt x="323" y="638"/>
                  <a:pt x="323" y="638"/>
                  <a:pt x="323" y="638"/>
                </a:cubicBezTo>
                <a:cubicBezTo>
                  <a:pt x="339" y="633"/>
                  <a:pt x="350" y="621"/>
                  <a:pt x="350" y="602"/>
                </a:cubicBezTo>
                <a:cubicBezTo>
                  <a:pt x="350" y="601"/>
                  <a:pt x="350" y="601"/>
                  <a:pt x="350" y="601"/>
                </a:cubicBezTo>
                <a:cubicBezTo>
                  <a:pt x="350" y="591"/>
                  <a:pt x="347" y="581"/>
                  <a:pt x="340" y="575"/>
                </a:cubicBezTo>
                <a:cubicBezTo>
                  <a:pt x="332" y="567"/>
                  <a:pt x="320" y="563"/>
                  <a:pt x="305" y="563"/>
                </a:cubicBezTo>
                <a:cubicBezTo>
                  <a:pt x="261" y="563"/>
                  <a:pt x="261" y="563"/>
                  <a:pt x="261" y="563"/>
                </a:cubicBezTo>
                <a:cubicBezTo>
                  <a:pt x="255" y="563"/>
                  <a:pt x="250" y="567"/>
                  <a:pt x="250" y="573"/>
                </a:cubicBezTo>
                <a:lnTo>
                  <a:pt x="250" y="675"/>
                </a:lnTo>
                <a:close/>
                <a:moveTo>
                  <a:pt x="272" y="623"/>
                </a:moveTo>
                <a:cubicBezTo>
                  <a:pt x="272" y="582"/>
                  <a:pt x="272" y="582"/>
                  <a:pt x="272" y="582"/>
                </a:cubicBezTo>
                <a:cubicBezTo>
                  <a:pt x="303" y="582"/>
                  <a:pt x="303" y="582"/>
                  <a:pt x="303" y="582"/>
                </a:cubicBezTo>
                <a:cubicBezTo>
                  <a:pt x="319" y="582"/>
                  <a:pt x="328" y="589"/>
                  <a:pt x="328" y="602"/>
                </a:cubicBezTo>
                <a:cubicBezTo>
                  <a:pt x="328" y="603"/>
                  <a:pt x="328" y="603"/>
                  <a:pt x="328" y="603"/>
                </a:cubicBezTo>
                <a:cubicBezTo>
                  <a:pt x="328" y="615"/>
                  <a:pt x="319" y="623"/>
                  <a:pt x="303" y="623"/>
                </a:cubicBezTo>
                <a:lnTo>
                  <a:pt x="272" y="623"/>
                </a:lnTo>
                <a:close/>
                <a:moveTo>
                  <a:pt x="405" y="685"/>
                </a:moveTo>
                <a:cubicBezTo>
                  <a:pt x="477" y="685"/>
                  <a:pt x="477" y="685"/>
                  <a:pt x="477" y="685"/>
                </a:cubicBezTo>
                <a:cubicBezTo>
                  <a:pt x="482" y="685"/>
                  <a:pt x="487" y="681"/>
                  <a:pt x="487" y="675"/>
                </a:cubicBezTo>
                <a:cubicBezTo>
                  <a:pt x="487" y="670"/>
                  <a:pt x="482" y="666"/>
                  <a:pt x="477" y="666"/>
                </a:cubicBezTo>
                <a:cubicBezTo>
                  <a:pt x="416" y="666"/>
                  <a:pt x="416" y="666"/>
                  <a:pt x="416" y="666"/>
                </a:cubicBezTo>
                <a:cubicBezTo>
                  <a:pt x="416" y="633"/>
                  <a:pt x="416" y="633"/>
                  <a:pt x="416" y="633"/>
                </a:cubicBezTo>
                <a:cubicBezTo>
                  <a:pt x="468" y="633"/>
                  <a:pt x="468" y="633"/>
                  <a:pt x="468" y="633"/>
                </a:cubicBezTo>
                <a:cubicBezTo>
                  <a:pt x="474" y="633"/>
                  <a:pt x="478" y="629"/>
                  <a:pt x="478" y="623"/>
                </a:cubicBezTo>
                <a:cubicBezTo>
                  <a:pt x="478" y="618"/>
                  <a:pt x="474" y="614"/>
                  <a:pt x="468" y="614"/>
                </a:cubicBezTo>
                <a:cubicBezTo>
                  <a:pt x="416" y="614"/>
                  <a:pt x="416" y="614"/>
                  <a:pt x="416" y="614"/>
                </a:cubicBezTo>
                <a:cubicBezTo>
                  <a:pt x="416" y="582"/>
                  <a:pt x="416" y="582"/>
                  <a:pt x="416" y="582"/>
                </a:cubicBezTo>
                <a:cubicBezTo>
                  <a:pt x="476" y="582"/>
                  <a:pt x="476" y="582"/>
                  <a:pt x="476" y="582"/>
                </a:cubicBezTo>
                <a:cubicBezTo>
                  <a:pt x="481" y="582"/>
                  <a:pt x="486" y="578"/>
                  <a:pt x="486" y="572"/>
                </a:cubicBezTo>
                <a:cubicBezTo>
                  <a:pt x="486" y="567"/>
                  <a:pt x="481" y="563"/>
                  <a:pt x="476" y="563"/>
                </a:cubicBezTo>
                <a:cubicBezTo>
                  <a:pt x="405" y="563"/>
                  <a:pt x="405" y="563"/>
                  <a:pt x="405" y="563"/>
                </a:cubicBezTo>
                <a:cubicBezTo>
                  <a:pt x="399" y="563"/>
                  <a:pt x="394" y="567"/>
                  <a:pt x="394" y="573"/>
                </a:cubicBezTo>
                <a:cubicBezTo>
                  <a:pt x="394" y="674"/>
                  <a:pt x="394" y="674"/>
                  <a:pt x="394" y="674"/>
                </a:cubicBezTo>
                <a:cubicBezTo>
                  <a:pt x="394" y="680"/>
                  <a:pt x="399" y="685"/>
                  <a:pt x="405" y="685"/>
                </a:cubicBezTo>
                <a:close/>
                <a:moveTo>
                  <a:pt x="521" y="676"/>
                </a:moveTo>
                <a:cubicBezTo>
                  <a:pt x="521" y="681"/>
                  <a:pt x="525" y="686"/>
                  <a:pt x="530" y="686"/>
                </a:cubicBezTo>
                <a:cubicBezTo>
                  <a:pt x="535" y="686"/>
                  <a:pt x="539" y="683"/>
                  <a:pt x="540" y="679"/>
                </a:cubicBezTo>
                <a:cubicBezTo>
                  <a:pt x="551" y="655"/>
                  <a:pt x="551" y="655"/>
                  <a:pt x="551" y="655"/>
                </a:cubicBezTo>
                <a:cubicBezTo>
                  <a:pt x="610" y="655"/>
                  <a:pt x="610" y="655"/>
                  <a:pt x="610" y="655"/>
                </a:cubicBezTo>
                <a:cubicBezTo>
                  <a:pt x="620" y="678"/>
                  <a:pt x="620" y="678"/>
                  <a:pt x="620" y="678"/>
                </a:cubicBezTo>
                <a:cubicBezTo>
                  <a:pt x="622" y="683"/>
                  <a:pt x="626" y="686"/>
                  <a:pt x="631" y="686"/>
                </a:cubicBezTo>
                <a:cubicBezTo>
                  <a:pt x="636" y="686"/>
                  <a:pt x="641" y="681"/>
                  <a:pt x="641" y="675"/>
                </a:cubicBezTo>
                <a:cubicBezTo>
                  <a:pt x="641" y="674"/>
                  <a:pt x="640" y="672"/>
                  <a:pt x="640" y="671"/>
                </a:cubicBezTo>
                <a:cubicBezTo>
                  <a:pt x="594" y="570"/>
                  <a:pt x="594" y="570"/>
                  <a:pt x="594" y="570"/>
                </a:cubicBezTo>
                <a:cubicBezTo>
                  <a:pt x="592" y="564"/>
                  <a:pt x="587" y="561"/>
                  <a:pt x="581" y="561"/>
                </a:cubicBezTo>
                <a:cubicBezTo>
                  <a:pt x="580" y="561"/>
                  <a:pt x="580" y="561"/>
                  <a:pt x="580" y="561"/>
                </a:cubicBezTo>
                <a:cubicBezTo>
                  <a:pt x="574" y="561"/>
                  <a:pt x="570" y="564"/>
                  <a:pt x="567" y="570"/>
                </a:cubicBezTo>
                <a:cubicBezTo>
                  <a:pt x="522" y="671"/>
                  <a:pt x="522" y="671"/>
                  <a:pt x="522" y="671"/>
                </a:cubicBezTo>
                <a:cubicBezTo>
                  <a:pt x="521" y="673"/>
                  <a:pt x="521" y="674"/>
                  <a:pt x="521" y="676"/>
                </a:cubicBezTo>
                <a:close/>
                <a:moveTo>
                  <a:pt x="559" y="636"/>
                </a:moveTo>
                <a:cubicBezTo>
                  <a:pt x="580" y="587"/>
                  <a:pt x="580" y="587"/>
                  <a:pt x="580" y="587"/>
                </a:cubicBezTo>
                <a:cubicBezTo>
                  <a:pt x="602" y="636"/>
                  <a:pt x="602" y="636"/>
                  <a:pt x="602" y="636"/>
                </a:cubicBezTo>
                <a:lnTo>
                  <a:pt x="559" y="636"/>
                </a:lnTo>
                <a:close/>
                <a:moveTo>
                  <a:pt x="682" y="674"/>
                </a:moveTo>
                <a:cubicBezTo>
                  <a:pt x="682" y="680"/>
                  <a:pt x="686" y="685"/>
                  <a:pt x="692" y="685"/>
                </a:cubicBezTo>
                <a:cubicBezTo>
                  <a:pt x="758" y="685"/>
                  <a:pt x="758" y="685"/>
                  <a:pt x="758" y="685"/>
                </a:cubicBezTo>
                <a:cubicBezTo>
                  <a:pt x="764" y="685"/>
                  <a:pt x="768" y="680"/>
                  <a:pt x="768" y="675"/>
                </a:cubicBezTo>
                <a:cubicBezTo>
                  <a:pt x="768" y="670"/>
                  <a:pt x="764" y="665"/>
                  <a:pt x="758" y="665"/>
                </a:cubicBezTo>
                <a:cubicBezTo>
                  <a:pt x="703" y="665"/>
                  <a:pt x="703" y="665"/>
                  <a:pt x="703" y="665"/>
                </a:cubicBezTo>
                <a:cubicBezTo>
                  <a:pt x="703" y="572"/>
                  <a:pt x="703" y="572"/>
                  <a:pt x="703" y="572"/>
                </a:cubicBezTo>
                <a:cubicBezTo>
                  <a:pt x="703" y="566"/>
                  <a:pt x="698" y="562"/>
                  <a:pt x="692" y="562"/>
                </a:cubicBezTo>
                <a:cubicBezTo>
                  <a:pt x="686" y="562"/>
                  <a:pt x="682" y="566"/>
                  <a:pt x="682" y="572"/>
                </a:cubicBezTo>
                <a:lnTo>
                  <a:pt x="682" y="674"/>
                </a:lnTo>
                <a:close/>
                <a:moveTo>
                  <a:pt x="877" y="674"/>
                </a:moveTo>
                <a:cubicBezTo>
                  <a:pt x="877" y="680"/>
                  <a:pt x="882" y="685"/>
                  <a:pt x="888" y="685"/>
                </a:cubicBezTo>
                <a:cubicBezTo>
                  <a:pt x="923" y="685"/>
                  <a:pt x="923" y="685"/>
                  <a:pt x="923" y="685"/>
                </a:cubicBezTo>
                <a:cubicBezTo>
                  <a:pt x="961" y="685"/>
                  <a:pt x="988" y="658"/>
                  <a:pt x="988" y="624"/>
                </a:cubicBezTo>
                <a:cubicBezTo>
                  <a:pt x="988" y="623"/>
                  <a:pt x="988" y="623"/>
                  <a:pt x="988" y="623"/>
                </a:cubicBezTo>
                <a:cubicBezTo>
                  <a:pt x="988" y="589"/>
                  <a:pt x="961" y="563"/>
                  <a:pt x="923" y="563"/>
                </a:cubicBezTo>
                <a:cubicBezTo>
                  <a:pt x="888" y="563"/>
                  <a:pt x="888" y="563"/>
                  <a:pt x="888" y="563"/>
                </a:cubicBezTo>
                <a:cubicBezTo>
                  <a:pt x="882" y="563"/>
                  <a:pt x="877" y="567"/>
                  <a:pt x="877" y="573"/>
                </a:cubicBezTo>
                <a:lnTo>
                  <a:pt x="877" y="674"/>
                </a:lnTo>
                <a:close/>
                <a:moveTo>
                  <a:pt x="899" y="665"/>
                </a:moveTo>
                <a:cubicBezTo>
                  <a:pt x="899" y="582"/>
                  <a:pt x="899" y="582"/>
                  <a:pt x="899" y="582"/>
                </a:cubicBezTo>
                <a:cubicBezTo>
                  <a:pt x="923" y="582"/>
                  <a:pt x="923" y="582"/>
                  <a:pt x="923" y="582"/>
                </a:cubicBezTo>
                <a:cubicBezTo>
                  <a:pt x="949" y="582"/>
                  <a:pt x="965" y="600"/>
                  <a:pt x="965" y="624"/>
                </a:cubicBezTo>
                <a:cubicBezTo>
                  <a:pt x="965" y="624"/>
                  <a:pt x="965" y="624"/>
                  <a:pt x="965" y="624"/>
                </a:cubicBezTo>
                <a:cubicBezTo>
                  <a:pt x="965" y="648"/>
                  <a:pt x="949" y="665"/>
                  <a:pt x="923" y="665"/>
                </a:cubicBezTo>
                <a:lnTo>
                  <a:pt x="899" y="665"/>
                </a:lnTo>
                <a:close/>
                <a:moveTo>
                  <a:pt x="1033" y="675"/>
                </a:moveTo>
                <a:cubicBezTo>
                  <a:pt x="1033" y="681"/>
                  <a:pt x="1037" y="686"/>
                  <a:pt x="1043" y="686"/>
                </a:cubicBezTo>
                <a:cubicBezTo>
                  <a:pt x="1049" y="686"/>
                  <a:pt x="1054" y="681"/>
                  <a:pt x="1054" y="675"/>
                </a:cubicBezTo>
                <a:cubicBezTo>
                  <a:pt x="1054" y="572"/>
                  <a:pt x="1054" y="572"/>
                  <a:pt x="1054" y="572"/>
                </a:cubicBezTo>
                <a:cubicBezTo>
                  <a:pt x="1054" y="566"/>
                  <a:pt x="1049" y="562"/>
                  <a:pt x="1043" y="562"/>
                </a:cubicBezTo>
                <a:cubicBezTo>
                  <a:pt x="1037" y="562"/>
                  <a:pt x="1033" y="566"/>
                  <a:pt x="1033" y="572"/>
                </a:cubicBezTo>
                <a:lnTo>
                  <a:pt x="1033" y="675"/>
                </a:lnTo>
                <a:close/>
                <a:moveTo>
                  <a:pt x="1104" y="675"/>
                </a:moveTo>
                <a:cubicBezTo>
                  <a:pt x="1104" y="681"/>
                  <a:pt x="1109" y="686"/>
                  <a:pt x="1115" y="686"/>
                </a:cubicBezTo>
                <a:cubicBezTo>
                  <a:pt x="1121" y="686"/>
                  <a:pt x="1126" y="681"/>
                  <a:pt x="1126" y="675"/>
                </a:cubicBezTo>
                <a:cubicBezTo>
                  <a:pt x="1126" y="635"/>
                  <a:pt x="1126" y="635"/>
                  <a:pt x="1126" y="635"/>
                </a:cubicBezTo>
                <a:cubicBezTo>
                  <a:pt x="1179" y="635"/>
                  <a:pt x="1179" y="635"/>
                  <a:pt x="1179" y="635"/>
                </a:cubicBezTo>
                <a:cubicBezTo>
                  <a:pt x="1184" y="635"/>
                  <a:pt x="1188" y="631"/>
                  <a:pt x="1188" y="625"/>
                </a:cubicBezTo>
                <a:cubicBezTo>
                  <a:pt x="1188" y="620"/>
                  <a:pt x="1184" y="615"/>
                  <a:pt x="1179" y="615"/>
                </a:cubicBezTo>
                <a:cubicBezTo>
                  <a:pt x="1126" y="615"/>
                  <a:pt x="1126" y="615"/>
                  <a:pt x="1126" y="615"/>
                </a:cubicBezTo>
                <a:cubicBezTo>
                  <a:pt x="1126" y="582"/>
                  <a:pt x="1126" y="582"/>
                  <a:pt x="1126" y="582"/>
                </a:cubicBezTo>
                <a:cubicBezTo>
                  <a:pt x="1186" y="582"/>
                  <a:pt x="1186" y="582"/>
                  <a:pt x="1186" y="582"/>
                </a:cubicBezTo>
                <a:cubicBezTo>
                  <a:pt x="1192" y="582"/>
                  <a:pt x="1196" y="578"/>
                  <a:pt x="1196" y="572"/>
                </a:cubicBezTo>
                <a:cubicBezTo>
                  <a:pt x="1196" y="567"/>
                  <a:pt x="1192" y="563"/>
                  <a:pt x="1186" y="563"/>
                </a:cubicBezTo>
                <a:cubicBezTo>
                  <a:pt x="1115" y="563"/>
                  <a:pt x="1115" y="563"/>
                  <a:pt x="1115" y="563"/>
                </a:cubicBezTo>
                <a:cubicBezTo>
                  <a:pt x="1109" y="563"/>
                  <a:pt x="1104" y="567"/>
                  <a:pt x="1104" y="573"/>
                </a:cubicBezTo>
                <a:lnTo>
                  <a:pt x="1104" y="675"/>
                </a:lnTo>
                <a:close/>
                <a:moveTo>
                  <a:pt x="1237" y="675"/>
                </a:moveTo>
                <a:cubicBezTo>
                  <a:pt x="1237" y="681"/>
                  <a:pt x="1241" y="686"/>
                  <a:pt x="1247" y="686"/>
                </a:cubicBezTo>
                <a:cubicBezTo>
                  <a:pt x="1253" y="686"/>
                  <a:pt x="1258" y="681"/>
                  <a:pt x="1258" y="675"/>
                </a:cubicBezTo>
                <a:cubicBezTo>
                  <a:pt x="1258" y="635"/>
                  <a:pt x="1258" y="635"/>
                  <a:pt x="1258" y="635"/>
                </a:cubicBezTo>
                <a:cubicBezTo>
                  <a:pt x="1311" y="635"/>
                  <a:pt x="1311" y="635"/>
                  <a:pt x="1311" y="635"/>
                </a:cubicBezTo>
                <a:cubicBezTo>
                  <a:pt x="1316" y="635"/>
                  <a:pt x="1321" y="631"/>
                  <a:pt x="1321" y="625"/>
                </a:cubicBezTo>
                <a:cubicBezTo>
                  <a:pt x="1321" y="620"/>
                  <a:pt x="1316" y="615"/>
                  <a:pt x="1311" y="615"/>
                </a:cubicBezTo>
                <a:cubicBezTo>
                  <a:pt x="1258" y="615"/>
                  <a:pt x="1258" y="615"/>
                  <a:pt x="1258" y="615"/>
                </a:cubicBezTo>
                <a:cubicBezTo>
                  <a:pt x="1258" y="582"/>
                  <a:pt x="1258" y="582"/>
                  <a:pt x="1258" y="582"/>
                </a:cubicBezTo>
                <a:cubicBezTo>
                  <a:pt x="1319" y="582"/>
                  <a:pt x="1319" y="582"/>
                  <a:pt x="1319" y="582"/>
                </a:cubicBezTo>
                <a:cubicBezTo>
                  <a:pt x="1324" y="582"/>
                  <a:pt x="1328" y="578"/>
                  <a:pt x="1328" y="572"/>
                </a:cubicBezTo>
                <a:cubicBezTo>
                  <a:pt x="1328" y="567"/>
                  <a:pt x="1324" y="563"/>
                  <a:pt x="1319" y="563"/>
                </a:cubicBezTo>
                <a:cubicBezTo>
                  <a:pt x="1247" y="563"/>
                  <a:pt x="1247" y="563"/>
                  <a:pt x="1247" y="563"/>
                </a:cubicBezTo>
                <a:cubicBezTo>
                  <a:pt x="1241" y="563"/>
                  <a:pt x="1237" y="567"/>
                  <a:pt x="1237" y="573"/>
                </a:cubicBezTo>
                <a:lnTo>
                  <a:pt x="1237" y="675"/>
                </a:lnTo>
                <a:close/>
                <a:moveTo>
                  <a:pt x="1380" y="685"/>
                </a:moveTo>
                <a:cubicBezTo>
                  <a:pt x="1452" y="685"/>
                  <a:pt x="1452" y="685"/>
                  <a:pt x="1452" y="685"/>
                </a:cubicBezTo>
                <a:cubicBezTo>
                  <a:pt x="1457" y="685"/>
                  <a:pt x="1461" y="681"/>
                  <a:pt x="1461" y="675"/>
                </a:cubicBezTo>
                <a:cubicBezTo>
                  <a:pt x="1461" y="670"/>
                  <a:pt x="1457" y="666"/>
                  <a:pt x="1452" y="666"/>
                </a:cubicBezTo>
                <a:cubicBezTo>
                  <a:pt x="1390" y="666"/>
                  <a:pt x="1390" y="666"/>
                  <a:pt x="1390" y="666"/>
                </a:cubicBezTo>
                <a:cubicBezTo>
                  <a:pt x="1390" y="633"/>
                  <a:pt x="1390" y="633"/>
                  <a:pt x="1390" y="633"/>
                </a:cubicBezTo>
                <a:cubicBezTo>
                  <a:pt x="1443" y="633"/>
                  <a:pt x="1443" y="633"/>
                  <a:pt x="1443" y="633"/>
                </a:cubicBezTo>
                <a:cubicBezTo>
                  <a:pt x="1448" y="633"/>
                  <a:pt x="1452" y="629"/>
                  <a:pt x="1452" y="623"/>
                </a:cubicBezTo>
                <a:cubicBezTo>
                  <a:pt x="1452" y="618"/>
                  <a:pt x="1448" y="614"/>
                  <a:pt x="1443" y="614"/>
                </a:cubicBezTo>
                <a:cubicBezTo>
                  <a:pt x="1390" y="614"/>
                  <a:pt x="1390" y="614"/>
                  <a:pt x="1390" y="614"/>
                </a:cubicBezTo>
                <a:cubicBezTo>
                  <a:pt x="1390" y="582"/>
                  <a:pt x="1390" y="582"/>
                  <a:pt x="1390" y="582"/>
                </a:cubicBezTo>
                <a:cubicBezTo>
                  <a:pt x="1451" y="582"/>
                  <a:pt x="1451" y="582"/>
                  <a:pt x="1451" y="582"/>
                </a:cubicBezTo>
                <a:cubicBezTo>
                  <a:pt x="1456" y="582"/>
                  <a:pt x="1460" y="578"/>
                  <a:pt x="1460" y="572"/>
                </a:cubicBezTo>
                <a:cubicBezTo>
                  <a:pt x="1460" y="567"/>
                  <a:pt x="1456" y="563"/>
                  <a:pt x="1451" y="563"/>
                </a:cubicBezTo>
                <a:cubicBezTo>
                  <a:pt x="1380" y="563"/>
                  <a:pt x="1380" y="563"/>
                  <a:pt x="1380" y="563"/>
                </a:cubicBezTo>
                <a:cubicBezTo>
                  <a:pt x="1373" y="563"/>
                  <a:pt x="1369" y="567"/>
                  <a:pt x="1369" y="573"/>
                </a:cubicBezTo>
                <a:cubicBezTo>
                  <a:pt x="1369" y="674"/>
                  <a:pt x="1369" y="674"/>
                  <a:pt x="1369" y="674"/>
                </a:cubicBezTo>
                <a:cubicBezTo>
                  <a:pt x="1369" y="680"/>
                  <a:pt x="1373" y="685"/>
                  <a:pt x="1380" y="685"/>
                </a:cubicBezTo>
                <a:close/>
                <a:moveTo>
                  <a:pt x="1503" y="675"/>
                </a:moveTo>
                <a:cubicBezTo>
                  <a:pt x="1503" y="681"/>
                  <a:pt x="1508" y="686"/>
                  <a:pt x="1514" y="686"/>
                </a:cubicBezTo>
                <a:cubicBezTo>
                  <a:pt x="1520" y="686"/>
                  <a:pt x="1525" y="681"/>
                  <a:pt x="1525" y="675"/>
                </a:cubicBezTo>
                <a:cubicBezTo>
                  <a:pt x="1525" y="642"/>
                  <a:pt x="1525" y="642"/>
                  <a:pt x="1525" y="642"/>
                </a:cubicBezTo>
                <a:cubicBezTo>
                  <a:pt x="1552" y="642"/>
                  <a:pt x="1552" y="642"/>
                  <a:pt x="1552" y="642"/>
                </a:cubicBezTo>
                <a:cubicBezTo>
                  <a:pt x="1582" y="680"/>
                  <a:pt x="1582" y="680"/>
                  <a:pt x="1582" y="680"/>
                </a:cubicBezTo>
                <a:cubicBezTo>
                  <a:pt x="1584" y="683"/>
                  <a:pt x="1587" y="686"/>
                  <a:pt x="1592" y="686"/>
                </a:cubicBezTo>
                <a:cubicBezTo>
                  <a:pt x="1597" y="686"/>
                  <a:pt x="1602" y="682"/>
                  <a:pt x="1602" y="676"/>
                </a:cubicBezTo>
                <a:cubicBezTo>
                  <a:pt x="1602" y="672"/>
                  <a:pt x="1601" y="670"/>
                  <a:pt x="1599" y="668"/>
                </a:cubicBezTo>
                <a:cubicBezTo>
                  <a:pt x="1576" y="638"/>
                  <a:pt x="1576" y="638"/>
                  <a:pt x="1576" y="638"/>
                </a:cubicBezTo>
                <a:cubicBezTo>
                  <a:pt x="1592" y="633"/>
                  <a:pt x="1603" y="621"/>
                  <a:pt x="1603" y="602"/>
                </a:cubicBezTo>
                <a:cubicBezTo>
                  <a:pt x="1603" y="601"/>
                  <a:pt x="1603" y="601"/>
                  <a:pt x="1603" y="601"/>
                </a:cubicBezTo>
                <a:cubicBezTo>
                  <a:pt x="1603" y="591"/>
                  <a:pt x="1600" y="581"/>
                  <a:pt x="1593" y="575"/>
                </a:cubicBezTo>
                <a:cubicBezTo>
                  <a:pt x="1585" y="567"/>
                  <a:pt x="1573" y="563"/>
                  <a:pt x="1558" y="563"/>
                </a:cubicBezTo>
                <a:cubicBezTo>
                  <a:pt x="1514" y="563"/>
                  <a:pt x="1514" y="563"/>
                  <a:pt x="1514" y="563"/>
                </a:cubicBezTo>
                <a:cubicBezTo>
                  <a:pt x="1508" y="563"/>
                  <a:pt x="1503" y="567"/>
                  <a:pt x="1503" y="573"/>
                </a:cubicBezTo>
                <a:lnTo>
                  <a:pt x="1503" y="675"/>
                </a:lnTo>
                <a:close/>
                <a:moveTo>
                  <a:pt x="1525" y="623"/>
                </a:moveTo>
                <a:cubicBezTo>
                  <a:pt x="1525" y="582"/>
                  <a:pt x="1525" y="582"/>
                  <a:pt x="1525" y="582"/>
                </a:cubicBezTo>
                <a:cubicBezTo>
                  <a:pt x="1556" y="582"/>
                  <a:pt x="1556" y="582"/>
                  <a:pt x="1556" y="582"/>
                </a:cubicBezTo>
                <a:cubicBezTo>
                  <a:pt x="1572" y="582"/>
                  <a:pt x="1581" y="589"/>
                  <a:pt x="1581" y="602"/>
                </a:cubicBezTo>
                <a:cubicBezTo>
                  <a:pt x="1581" y="603"/>
                  <a:pt x="1581" y="603"/>
                  <a:pt x="1581" y="603"/>
                </a:cubicBezTo>
                <a:cubicBezTo>
                  <a:pt x="1581" y="615"/>
                  <a:pt x="1572" y="623"/>
                  <a:pt x="1556" y="623"/>
                </a:cubicBezTo>
                <a:lnTo>
                  <a:pt x="1525" y="623"/>
                </a:lnTo>
                <a:close/>
                <a:moveTo>
                  <a:pt x="1658" y="685"/>
                </a:moveTo>
                <a:cubicBezTo>
                  <a:pt x="1730" y="685"/>
                  <a:pt x="1730" y="685"/>
                  <a:pt x="1730" y="685"/>
                </a:cubicBezTo>
                <a:cubicBezTo>
                  <a:pt x="1735" y="685"/>
                  <a:pt x="1740" y="681"/>
                  <a:pt x="1740" y="675"/>
                </a:cubicBezTo>
                <a:cubicBezTo>
                  <a:pt x="1740" y="670"/>
                  <a:pt x="1735" y="666"/>
                  <a:pt x="1730" y="666"/>
                </a:cubicBezTo>
                <a:cubicBezTo>
                  <a:pt x="1669" y="666"/>
                  <a:pt x="1669" y="666"/>
                  <a:pt x="1669" y="666"/>
                </a:cubicBezTo>
                <a:cubicBezTo>
                  <a:pt x="1669" y="633"/>
                  <a:pt x="1669" y="633"/>
                  <a:pt x="1669" y="633"/>
                </a:cubicBezTo>
                <a:cubicBezTo>
                  <a:pt x="1721" y="633"/>
                  <a:pt x="1721" y="633"/>
                  <a:pt x="1721" y="633"/>
                </a:cubicBezTo>
                <a:cubicBezTo>
                  <a:pt x="1727" y="633"/>
                  <a:pt x="1731" y="629"/>
                  <a:pt x="1731" y="623"/>
                </a:cubicBezTo>
                <a:cubicBezTo>
                  <a:pt x="1731" y="618"/>
                  <a:pt x="1727" y="614"/>
                  <a:pt x="1721" y="614"/>
                </a:cubicBezTo>
                <a:cubicBezTo>
                  <a:pt x="1669" y="614"/>
                  <a:pt x="1669" y="614"/>
                  <a:pt x="1669" y="614"/>
                </a:cubicBezTo>
                <a:cubicBezTo>
                  <a:pt x="1669" y="582"/>
                  <a:pt x="1669" y="582"/>
                  <a:pt x="1669" y="582"/>
                </a:cubicBezTo>
                <a:cubicBezTo>
                  <a:pt x="1729" y="582"/>
                  <a:pt x="1729" y="582"/>
                  <a:pt x="1729" y="582"/>
                </a:cubicBezTo>
                <a:cubicBezTo>
                  <a:pt x="1734" y="582"/>
                  <a:pt x="1739" y="578"/>
                  <a:pt x="1739" y="572"/>
                </a:cubicBezTo>
                <a:cubicBezTo>
                  <a:pt x="1739" y="567"/>
                  <a:pt x="1734" y="563"/>
                  <a:pt x="1729" y="563"/>
                </a:cubicBezTo>
                <a:cubicBezTo>
                  <a:pt x="1658" y="563"/>
                  <a:pt x="1658" y="563"/>
                  <a:pt x="1658" y="563"/>
                </a:cubicBezTo>
                <a:cubicBezTo>
                  <a:pt x="1652" y="563"/>
                  <a:pt x="1647" y="567"/>
                  <a:pt x="1647" y="573"/>
                </a:cubicBezTo>
                <a:cubicBezTo>
                  <a:pt x="1647" y="674"/>
                  <a:pt x="1647" y="674"/>
                  <a:pt x="1647" y="674"/>
                </a:cubicBezTo>
                <a:cubicBezTo>
                  <a:pt x="1647" y="680"/>
                  <a:pt x="1652" y="685"/>
                  <a:pt x="1658" y="685"/>
                </a:cubicBezTo>
                <a:close/>
                <a:moveTo>
                  <a:pt x="1782" y="675"/>
                </a:moveTo>
                <a:cubicBezTo>
                  <a:pt x="1782" y="681"/>
                  <a:pt x="1787" y="686"/>
                  <a:pt x="1793" y="686"/>
                </a:cubicBezTo>
                <a:cubicBezTo>
                  <a:pt x="1798" y="686"/>
                  <a:pt x="1803" y="681"/>
                  <a:pt x="1803" y="675"/>
                </a:cubicBezTo>
                <a:cubicBezTo>
                  <a:pt x="1803" y="598"/>
                  <a:pt x="1803" y="598"/>
                  <a:pt x="1803" y="598"/>
                </a:cubicBezTo>
                <a:cubicBezTo>
                  <a:pt x="1866" y="679"/>
                  <a:pt x="1866" y="679"/>
                  <a:pt x="1866" y="679"/>
                </a:cubicBezTo>
                <a:cubicBezTo>
                  <a:pt x="1869" y="683"/>
                  <a:pt x="1872" y="686"/>
                  <a:pt x="1877" y="686"/>
                </a:cubicBezTo>
                <a:cubicBezTo>
                  <a:pt x="1878" y="686"/>
                  <a:pt x="1878" y="686"/>
                  <a:pt x="1878" y="686"/>
                </a:cubicBezTo>
                <a:cubicBezTo>
                  <a:pt x="1884" y="686"/>
                  <a:pt x="1889" y="681"/>
                  <a:pt x="1889" y="675"/>
                </a:cubicBezTo>
                <a:cubicBezTo>
                  <a:pt x="1889" y="572"/>
                  <a:pt x="1889" y="572"/>
                  <a:pt x="1889" y="572"/>
                </a:cubicBezTo>
                <a:cubicBezTo>
                  <a:pt x="1889" y="566"/>
                  <a:pt x="1884" y="562"/>
                  <a:pt x="1878" y="562"/>
                </a:cubicBezTo>
                <a:cubicBezTo>
                  <a:pt x="1872" y="562"/>
                  <a:pt x="1867" y="566"/>
                  <a:pt x="1867" y="572"/>
                </a:cubicBezTo>
                <a:cubicBezTo>
                  <a:pt x="1867" y="647"/>
                  <a:pt x="1867" y="647"/>
                  <a:pt x="1867" y="647"/>
                </a:cubicBezTo>
                <a:cubicBezTo>
                  <a:pt x="1806" y="568"/>
                  <a:pt x="1806" y="568"/>
                  <a:pt x="1806" y="568"/>
                </a:cubicBezTo>
                <a:cubicBezTo>
                  <a:pt x="1803" y="564"/>
                  <a:pt x="1800" y="562"/>
                  <a:pt x="1795" y="562"/>
                </a:cubicBezTo>
                <a:cubicBezTo>
                  <a:pt x="1793" y="562"/>
                  <a:pt x="1793" y="562"/>
                  <a:pt x="1793" y="562"/>
                </a:cubicBezTo>
                <a:cubicBezTo>
                  <a:pt x="1787" y="562"/>
                  <a:pt x="1782" y="567"/>
                  <a:pt x="1782" y="573"/>
                </a:cubicBezTo>
                <a:lnTo>
                  <a:pt x="1782" y="675"/>
                </a:lnTo>
                <a:close/>
                <a:moveTo>
                  <a:pt x="1994" y="687"/>
                </a:moveTo>
                <a:cubicBezTo>
                  <a:pt x="2014" y="687"/>
                  <a:pt x="2027" y="681"/>
                  <a:pt x="2039" y="671"/>
                </a:cubicBezTo>
                <a:cubicBezTo>
                  <a:pt x="2041" y="669"/>
                  <a:pt x="2042" y="666"/>
                  <a:pt x="2042" y="663"/>
                </a:cubicBezTo>
                <a:cubicBezTo>
                  <a:pt x="2042" y="657"/>
                  <a:pt x="2037" y="653"/>
                  <a:pt x="2032" y="653"/>
                </a:cubicBezTo>
                <a:cubicBezTo>
                  <a:pt x="2029" y="653"/>
                  <a:pt x="2027" y="654"/>
                  <a:pt x="2026" y="655"/>
                </a:cubicBezTo>
                <a:cubicBezTo>
                  <a:pt x="2017" y="663"/>
                  <a:pt x="2008" y="667"/>
                  <a:pt x="1995" y="667"/>
                </a:cubicBezTo>
                <a:cubicBezTo>
                  <a:pt x="1972" y="667"/>
                  <a:pt x="1955" y="648"/>
                  <a:pt x="1955" y="624"/>
                </a:cubicBezTo>
                <a:cubicBezTo>
                  <a:pt x="1955" y="623"/>
                  <a:pt x="1955" y="623"/>
                  <a:pt x="1955" y="623"/>
                </a:cubicBezTo>
                <a:cubicBezTo>
                  <a:pt x="1955" y="599"/>
                  <a:pt x="1972" y="580"/>
                  <a:pt x="1995" y="580"/>
                </a:cubicBezTo>
                <a:cubicBezTo>
                  <a:pt x="2007" y="580"/>
                  <a:pt x="2016" y="584"/>
                  <a:pt x="2024" y="591"/>
                </a:cubicBezTo>
                <a:cubicBezTo>
                  <a:pt x="2026" y="592"/>
                  <a:pt x="2028" y="593"/>
                  <a:pt x="2031" y="593"/>
                </a:cubicBezTo>
                <a:cubicBezTo>
                  <a:pt x="2037" y="593"/>
                  <a:pt x="2041" y="589"/>
                  <a:pt x="2041" y="583"/>
                </a:cubicBezTo>
                <a:cubicBezTo>
                  <a:pt x="2041" y="579"/>
                  <a:pt x="2039" y="576"/>
                  <a:pt x="2037" y="574"/>
                </a:cubicBezTo>
                <a:cubicBezTo>
                  <a:pt x="2026" y="566"/>
                  <a:pt x="2014" y="560"/>
                  <a:pt x="1995" y="560"/>
                </a:cubicBezTo>
                <a:cubicBezTo>
                  <a:pt x="1958" y="560"/>
                  <a:pt x="1932" y="589"/>
                  <a:pt x="1932" y="624"/>
                </a:cubicBezTo>
                <a:cubicBezTo>
                  <a:pt x="1932" y="624"/>
                  <a:pt x="1932" y="624"/>
                  <a:pt x="1932" y="624"/>
                </a:cubicBezTo>
                <a:cubicBezTo>
                  <a:pt x="1932" y="659"/>
                  <a:pt x="1959" y="687"/>
                  <a:pt x="1994" y="687"/>
                </a:cubicBezTo>
                <a:close/>
                <a:moveTo>
                  <a:pt x="2095" y="685"/>
                </a:moveTo>
                <a:cubicBezTo>
                  <a:pt x="2167" y="685"/>
                  <a:pt x="2167" y="685"/>
                  <a:pt x="2167" y="685"/>
                </a:cubicBezTo>
                <a:cubicBezTo>
                  <a:pt x="2172" y="685"/>
                  <a:pt x="2176" y="681"/>
                  <a:pt x="2176" y="675"/>
                </a:cubicBezTo>
                <a:cubicBezTo>
                  <a:pt x="2176" y="670"/>
                  <a:pt x="2172" y="666"/>
                  <a:pt x="2167" y="666"/>
                </a:cubicBezTo>
                <a:cubicBezTo>
                  <a:pt x="2106" y="666"/>
                  <a:pt x="2106" y="666"/>
                  <a:pt x="2106" y="666"/>
                </a:cubicBezTo>
                <a:cubicBezTo>
                  <a:pt x="2106" y="633"/>
                  <a:pt x="2106" y="633"/>
                  <a:pt x="2106" y="633"/>
                </a:cubicBezTo>
                <a:cubicBezTo>
                  <a:pt x="2158" y="633"/>
                  <a:pt x="2158" y="633"/>
                  <a:pt x="2158" y="633"/>
                </a:cubicBezTo>
                <a:cubicBezTo>
                  <a:pt x="2163" y="633"/>
                  <a:pt x="2168" y="629"/>
                  <a:pt x="2168" y="623"/>
                </a:cubicBezTo>
                <a:cubicBezTo>
                  <a:pt x="2168" y="618"/>
                  <a:pt x="2163" y="614"/>
                  <a:pt x="2158" y="614"/>
                </a:cubicBezTo>
                <a:cubicBezTo>
                  <a:pt x="2106" y="614"/>
                  <a:pt x="2106" y="614"/>
                  <a:pt x="2106" y="614"/>
                </a:cubicBezTo>
                <a:cubicBezTo>
                  <a:pt x="2106" y="582"/>
                  <a:pt x="2106" y="582"/>
                  <a:pt x="2106" y="582"/>
                </a:cubicBezTo>
                <a:cubicBezTo>
                  <a:pt x="2166" y="582"/>
                  <a:pt x="2166" y="582"/>
                  <a:pt x="2166" y="582"/>
                </a:cubicBezTo>
                <a:cubicBezTo>
                  <a:pt x="2171" y="582"/>
                  <a:pt x="2176" y="578"/>
                  <a:pt x="2176" y="572"/>
                </a:cubicBezTo>
                <a:cubicBezTo>
                  <a:pt x="2176" y="567"/>
                  <a:pt x="2171" y="563"/>
                  <a:pt x="2166" y="563"/>
                </a:cubicBezTo>
                <a:cubicBezTo>
                  <a:pt x="2095" y="563"/>
                  <a:pt x="2095" y="563"/>
                  <a:pt x="2095" y="563"/>
                </a:cubicBezTo>
                <a:cubicBezTo>
                  <a:pt x="2089" y="563"/>
                  <a:pt x="2084" y="567"/>
                  <a:pt x="2084" y="573"/>
                </a:cubicBezTo>
                <a:cubicBezTo>
                  <a:pt x="2084" y="674"/>
                  <a:pt x="2084" y="674"/>
                  <a:pt x="2084" y="674"/>
                </a:cubicBezTo>
                <a:cubicBezTo>
                  <a:pt x="2084" y="680"/>
                  <a:pt x="2089" y="685"/>
                  <a:pt x="2095" y="685"/>
                </a:cubicBezTo>
                <a:close/>
              </a:path>
            </a:pathLst>
          </a:custGeom>
          <a:solidFill>
            <a:schemeClr val="tx2"/>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10" name="Freeform 15">
            <a:extLst>
              <a:ext uri="{FF2B5EF4-FFF2-40B4-BE49-F238E27FC236}">
                <a16:creationId xmlns:a16="http://schemas.microsoft.com/office/drawing/2014/main" id="{F3BD6E87-CA0C-438D-96A7-6C57D98FBB29}"/>
              </a:ext>
            </a:extLst>
          </p:cNvPr>
          <p:cNvSpPr>
            <a:spLocks/>
          </p:cNvSpPr>
          <p:nvPr/>
        </p:nvSpPr>
        <p:spPr bwMode="auto">
          <a:xfrm>
            <a:off x="214801" y="216000"/>
            <a:ext cx="11760266" cy="336550"/>
          </a:xfrm>
          <a:custGeom>
            <a:avLst/>
            <a:gdLst>
              <a:gd name="T0" fmla="*/ 2152 w 2152"/>
              <a:gd name="T1" fmla="*/ 0 h 104"/>
              <a:gd name="T2" fmla="*/ 104 w 2152"/>
              <a:gd name="T3" fmla="*/ 0 h 104"/>
              <a:gd name="T4" fmla="*/ 0 w 2152"/>
              <a:gd name="T5" fmla="*/ 104 h 104"/>
              <a:gd name="connsiteX0" fmla="*/ 17224 w 17224"/>
              <a:gd name="connsiteY0" fmla="*/ 0 h 10000"/>
              <a:gd name="connsiteX1" fmla="*/ 483 w 17224"/>
              <a:gd name="connsiteY1" fmla="*/ 0 h 10000"/>
              <a:gd name="connsiteX2" fmla="*/ 0 w 17224"/>
              <a:gd name="connsiteY2" fmla="*/ 10000 h 10000"/>
            </a:gdLst>
            <a:ahLst/>
            <a:cxnLst>
              <a:cxn ang="0">
                <a:pos x="connsiteX0" y="connsiteY0"/>
              </a:cxn>
              <a:cxn ang="0">
                <a:pos x="connsiteX1" y="connsiteY1"/>
              </a:cxn>
              <a:cxn ang="0">
                <a:pos x="connsiteX2" y="connsiteY2"/>
              </a:cxn>
            </a:cxnLst>
            <a:rect l="l" t="t" r="r" b="b"/>
            <a:pathLst>
              <a:path w="17224" h="10000">
                <a:moveTo>
                  <a:pt x="17224" y="0"/>
                </a:moveTo>
                <a:lnTo>
                  <a:pt x="483" y="0"/>
                </a:lnTo>
                <a:cubicBezTo>
                  <a:pt x="483" y="0"/>
                  <a:pt x="0" y="0"/>
                  <a:pt x="0" y="10000"/>
                </a:cubicBezTo>
              </a:path>
            </a:pathLst>
          </a:custGeom>
          <a:noFill/>
          <a:ln w="9525" cap="rnd">
            <a:solidFill>
              <a:schemeClr val="tx2"/>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 name="Freeform 5">
            <a:extLst>
              <a:ext uri="{FF2B5EF4-FFF2-40B4-BE49-F238E27FC236}">
                <a16:creationId xmlns:a16="http://schemas.microsoft.com/office/drawing/2014/main" id="{7713221E-6E72-488C-A20B-C6CF1C88823B}"/>
              </a:ext>
            </a:extLst>
          </p:cNvPr>
          <p:cNvSpPr>
            <a:spLocks noEditPoints="1"/>
          </p:cNvSpPr>
          <p:nvPr/>
        </p:nvSpPr>
        <p:spPr bwMode="auto">
          <a:xfrm>
            <a:off x="10528300" y="348085"/>
            <a:ext cx="1439863" cy="436563"/>
          </a:xfrm>
          <a:custGeom>
            <a:avLst/>
            <a:gdLst>
              <a:gd name="T0" fmla="*/ 142 w 2268"/>
              <a:gd name="T1" fmla="*/ 392 h 687"/>
              <a:gd name="T2" fmla="*/ 147 w 2268"/>
              <a:gd name="T3" fmla="*/ 293 h 687"/>
              <a:gd name="T4" fmla="*/ 451 w 2268"/>
              <a:gd name="T5" fmla="*/ 18 h 687"/>
              <a:gd name="T6" fmla="*/ 677 w 2268"/>
              <a:gd name="T7" fmla="*/ 220 h 687"/>
              <a:gd name="T8" fmla="*/ 505 w 2268"/>
              <a:gd name="T9" fmla="*/ 356 h 687"/>
              <a:gd name="T10" fmla="*/ 542 w 2268"/>
              <a:gd name="T11" fmla="*/ 326 h 687"/>
              <a:gd name="T12" fmla="*/ 813 w 2268"/>
              <a:gd name="T13" fmla="*/ 368 h 687"/>
              <a:gd name="T14" fmla="*/ 919 w 2268"/>
              <a:gd name="T15" fmla="*/ 25 h 687"/>
              <a:gd name="T16" fmla="*/ 1066 w 2268"/>
              <a:gd name="T17" fmla="*/ 101 h 687"/>
              <a:gd name="T18" fmla="*/ 982 w 2268"/>
              <a:gd name="T19" fmla="*/ 287 h 687"/>
              <a:gd name="T20" fmla="*/ 1337 w 2268"/>
              <a:gd name="T21" fmla="*/ 142 h 687"/>
              <a:gd name="T22" fmla="*/ 1234 w 2268"/>
              <a:gd name="T23" fmla="*/ 495 h 687"/>
              <a:gd name="T24" fmla="*/ 1234 w 2268"/>
              <a:gd name="T25" fmla="*/ 103 h 687"/>
              <a:gd name="T26" fmla="*/ 1720 w 2268"/>
              <a:gd name="T27" fmla="*/ 261 h 687"/>
              <a:gd name="T28" fmla="*/ 1723 w 2268"/>
              <a:gd name="T29" fmla="*/ 352 h 687"/>
              <a:gd name="T30" fmla="*/ 1720 w 2268"/>
              <a:gd name="T31" fmla="*/ 261 h 687"/>
              <a:gd name="T32" fmla="*/ 2002 w 2268"/>
              <a:gd name="T33" fmla="*/ 152 h 687"/>
              <a:gd name="T34" fmla="*/ 1969 w 2268"/>
              <a:gd name="T35" fmla="*/ 302 h 687"/>
              <a:gd name="T36" fmla="*/ 2099 w 2268"/>
              <a:gd name="T37" fmla="*/ 331 h 687"/>
              <a:gd name="T38" fmla="*/ 2072 w 2268"/>
              <a:gd name="T39" fmla="*/ 19 h 687"/>
              <a:gd name="T40" fmla="*/ 2216 w 2268"/>
              <a:gd name="T41" fmla="*/ 45 h 687"/>
              <a:gd name="T42" fmla="*/ 2244 w 2268"/>
              <a:gd name="T43" fmla="*/ 64 h 687"/>
              <a:gd name="T44" fmla="*/ 2208 w 2268"/>
              <a:gd name="T45" fmla="*/ 28 h 687"/>
              <a:gd name="T46" fmla="*/ 2224 w 2268"/>
              <a:gd name="T47" fmla="*/ 90 h 687"/>
              <a:gd name="T48" fmla="*/ 29 w 2268"/>
              <a:gd name="T49" fmla="*/ 686 h 687"/>
              <a:gd name="T50" fmla="*/ 93 w 2268"/>
              <a:gd name="T51" fmla="*/ 570 h 687"/>
              <a:gd name="T52" fmla="*/ 101 w 2268"/>
              <a:gd name="T53" fmla="*/ 636 h 687"/>
              <a:gd name="T54" fmla="*/ 339 w 2268"/>
              <a:gd name="T55" fmla="*/ 686 h 687"/>
              <a:gd name="T56" fmla="*/ 261 w 2268"/>
              <a:gd name="T57" fmla="*/ 563 h 687"/>
              <a:gd name="T58" fmla="*/ 303 w 2268"/>
              <a:gd name="T59" fmla="*/ 623 h 687"/>
              <a:gd name="T60" fmla="*/ 468 w 2268"/>
              <a:gd name="T61" fmla="*/ 633 h 687"/>
              <a:gd name="T62" fmla="*/ 405 w 2268"/>
              <a:gd name="T63" fmla="*/ 563 h 687"/>
              <a:gd name="T64" fmla="*/ 610 w 2268"/>
              <a:gd name="T65" fmla="*/ 655 h 687"/>
              <a:gd name="T66" fmla="*/ 567 w 2268"/>
              <a:gd name="T67" fmla="*/ 570 h 687"/>
              <a:gd name="T68" fmla="*/ 692 w 2268"/>
              <a:gd name="T69" fmla="*/ 685 h 687"/>
              <a:gd name="T70" fmla="*/ 682 w 2268"/>
              <a:gd name="T71" fmla="*/ 674 h 687"/>
              <a:gd name="T72" fmla="*/ 877 w 2268"/>
              <a:gd name="T73" fmla="*/ 573 h 687"/>
              <a:gd name="T74" fmla="*/ 899 w 2268"/>
              <a:gd name="T75" fmla="*/ 665 h 687"/>
              <a:gd name="T76" fmla="*/ 1104 w 2268"/>
              <a:gd name="T77" fmla="*/ 675 h 687"/>
              <a:gd name="T78" fmla="*/ 1126 w 2268"/>
              <a:gd name="T79" fmla="*/ 582 h 687"/>
              <a:gd name="T80" fmla="*/ 1247 w 2268"/>
              <a:gd name="T81" fmla="*/ 686 h 687"/>
              <a:gd name="T82" fmla="*/ 1319 w 2268"/>
              <a:gd name="T83" fmla="*/ 582 h 687"/>
              <a:gd name="T84" fmla="*/ 1461 w 2268"/>
              <a:gd name="T85" fmla="*/ 675 h 687"/>
              <a:gd name="T86" fmla="*/ 1390 w 2268"/>
              <a:gd name="T87" fmla="*/ 582 h 687"/>
              <a:gd name="T88" fmla="*/ 1503 w 2268"/>
              <a:gd name="T89" fmla="*/ 675 h 687"/>
              <a:gd name="T90" fmla="*/ 1599 w 2268"/>
              <a:gd name="T91" fmla="*/ 668 h 687"/>
              <a:gd name="T92" fmla="*/ 1503 w 2268"/>
              <a:gd name="T93" fmla="*/ 675 h 687"/>
              <a:gd name="T94" fmla="*/ 1658 w 2268"/>
              <a:gd name="T95" fmla="*/ 685 h 687"/>
              <a:gd name="T96" fmla="*/ 1721 w 2268"/>
              <a:gd name="T97" fmla="*/ 614 h 687"/>
              <a:gd name="T98" fmla="*/ 1647 w 2268"/>
              <a:gd name="T99" fmla="*/ 674 h 687"/>
              <a:gd name="T100" fmla="*/ 1878 w 2268"/>
              <a:gd name="T101" fmla="*/ 686 h 687"/>
              <a:gd name="T102" fmla="*/ 1793 w 2268"/>
              <a:gd name="T103" fmla="*/ 562 h 687"/>
              <a:gd name="T104" fmla="*/ 1995 w 2268"/>
              <a:gd name="T105" fmla="*/ 667 h 687"/>
              <a:gd name="T106" fmla="*/ 1995 w 2268"/>
              <a:gd name="T107" fmla="*/ 560 h 687"/>
              <a:gd name="T108" fmla="*/ 2106 w 2268"/>
              <a:gd name="T109" fmla="*/ 666 h 687"/>
              <a:gd name="T110" fmla="*/ 2176 w 2268"/>
              <a:gd name="T111" fmla="*/ 572 h 6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2268" h="687">
                <a:moveTo>
                  <a:pt x="394" y="374"/>
                </a:moveTo>
                <a:cubicBezTo>
                  <a:pt x="391" y="382"/>
                  <a:pt x="388" y="392"/>
                  <a:pt x="364" y="392"/>
                </a:cubicBezTo>
                <a:cubicBezTo>
                  <a:pt x="342" y="392"/>
                  <a:pt x="337" y="383"/>
                  <a:pt x="334" y="374"/>
                </a:cubicBezTo>
                <a:cubicBezTo>
                  <a:pt x="269" y="154"/>
                  <a:pt x="269" y="154"/>
                  <a:pt x="269" y="154"/>
                </a:cubicBezTo>
                <a:cubicBezTo>
                  <a:pt x="260" y="126"/>
                  <a:pt x="254" y="98"/>
                  <a:pt x="250" y="69"/>
                </a:cubicBezTo>
                <a:cubicBezTo>
                  <a:pt x="245" y="103"/>
                  <a:pt x="238" y="133"/>
                  <a:pt x="233" y="152"/>
                </a:cubicBezTo>
                <a:cubicBezTo>
                  <a:pt x="172" y="373"/>
                  <a:pt x="172" y="373"/>
                  <a:pt x="172" y="373"/>
                </a:cubicBezTo>
                <a:cubicBezTo>
                  <a:pt x="170" y="382"/>
                  <a:pt x="166" y="392"/>
                  <a:pt x="142" y="392"/>
                </a:cubicBezTo>
                <a:cubicBezTo>
                  <a:pt x="118" y="392"/>
                  <a:pt x="115" y="382"/>
                  <a:pt x="112" y="374"/>
                </a:cubicBezTo>
                <a:cubicBezTo>
                  <a:pt x="2" y="32"/>
                  <a:pt x="2" y="32"/>
                  <a:pt x="2" y="32"/>
                </a:cubicBezTo>
                <a:cubicBezTo>
                  <a:pt x="0" y="29"/>
                  <a:pt x="0" y="26"/>
                  <a:pt x="0" y="22"/>
                </a:cubicBezTo>
                <a:cubicBezTo>
                  <a:pt x="0" y="12"/>
                  <a:pt x="11" y="1"/>
                  <a:pt x="27" y="1"/>
                </a:cubicBezTo>
                <a:cubicBezTo>
                  <a:pt x="43" y="1"/>
                  <a:pt x="48" y="11"/>
                  <a:pt x="51" y="18"/>
                </a:cubicBezTo>
                <a:cubicBezTo>
                  <a:pt x="124" y="249"/>
                  <a:pt x="124" y="249"/>
                  <a:pt x="124" y="249"/>
                </a:cubicBezTo>
                <a:cubicBezTo>
                  <a:pt x="136" y="290"/>
                  <a:pt x="139" y="306"/>
                  <a:pt x="141" y="321"/>
                </a:cubicBezTo>
                <a:cubicBezTo>
                  <a:pt x="142" y="314"/>
                  <a:pt x="145" y="302"/>
                  <a:pt x="147" y="293"/>
                </a:cubicBezTo>
                <a:cubicBezTo>
                  <a:pt x="148" y="289"/>
                  <a:pt x="152" y="274"/>
                  <a:pt x="153" y="272"/>
                </a:cubicBezTo>
                <a:cubicBezTo>
                  <a:pt x="221" y="19"/>
                  <a:pt x="221" y="19"/>
                  <a:pt x="221" y="19"/>
                </a:cubicBezTo>
                <a:cubicBezTo>
                  <a:pt x="223" y="11"/>
                  <a:pt x="228" y="0"/>
                  <a:pt x="250" y="0"/>
                </a:cubicBezTo>
                <a:cubicBezTo>
                  <a:pt x="272" y="0"/>
                  <a:pt x="277" y="11"/>
                  <a:pt x="280" y="19"/>
                </a:cubicBezTo>
                <a:cubicBezTo>
                  <a:pt x="349" y="260"/>
                  <a:pt x="349" y="260"/>
                  <a:pt x="349" y="260"/>
                </a:cubicBezTo>
                <a:cubicBezTo>
                  <a:pt x="357" y="286"/>
                  <a:pt x="360" y="305"/>
                  <a:pt x="362" y="318"/>
                </a:cubicBezTo>
                <a:cubicBezTo>
                  <a:pt x="365" y="309"/>
                  <a:pt x="379" y="261"/>
                  <a:pt x="382" y="250"/>
                </a:cubicBezTo>
                <a:cubicBezTo>
                  <a:pt x="451" y="18"/>
                  <a:pt x="451" y="18"/>
                  <a:pt x="451" y="18"/>
                </a:cubicBezTo>
                <a:cubicBezTo>
                  <a:pt x="453" y="11"/>
                  <a:pt x="458" y="1"/>
                  <a:pt x="474" y="1"/>
                </a:cubicBezTo>
                <a:cubicBezTo>
                  <a:pt x="487" y="1"/>
                  <a:pt x="500" y="9"/>
                  <a:pt x="500" y="22"/>
                </a:cubicBezTo>
                <a:cubicBezTo>
                  <a:pt x="500" y="26"/>
                  <a:pt x="499" y="28"/>
                  <a:pt x="499" y="31"/>
                </a:cubicBezTo>
                <a:lnTo>
                  <a:pt x="394" y="374"/>
                </a:lnTo>
                <a:close/>
                <a:moveTo>
                  <a:pt x="521" y="220"/>
                </a:moveTo>
                <a:cubicBezTo>
                  <a:pt x="524" y="208"/>
                  <a:pt x="529" y="182"/>
                  <a:pt x="550" y="163"/>
                </a:cubicBezTo>
                <a:cubicBezTo>
                  <a:pt x="570" y="146"/>
                  <a:pt x="592" y="145"/>
                  <a:pt x="603" y="145"/>
                </a:cubicBezTo>
                <a:cubicBezTo>
                  <a:pt x="655" y="145"/>
                  <a:pt x="675" y="184"/>
                  <a:pt x="677" y="220"/>
                </a:cubicBezTo>
                <a:lnTo>
                  <a:pt x="521" y="220"/>
                </a:lnTo>
                <a:close/>
                <a:moveTo>
                  <a:pt x="704" y="261"/>
                </a:moveTo>
                <a:cubicBezTo>
                  <a:pt x="711" y="261"/>
                  <a:pt x="728" y="260"/>
                  <a:pt x="728" y="237"/>
                </a:cubicBezTo>
                <a:cubicBezTo>
                  <a:pt x="728" y="206"/>
                  <a:pt x="719" y="171"/>
                  <a:pt x="701" y="146"/>
                </a:cubicBezTo>
                <a:cubicBezTo>
                  <a:pt x="684" y="123"/>
                  <a:pt x="663" y="111"/>
                  <a:pt x="638" y="105"/>
                </a:cubicBezTo>
                <a:cubicBezTo>
                  <a:pt x="627" y="102"/>
                  <a:pt x="615" y="101"/>
                  <a:pt x="603" y="101"/>
                </a:cubicBezTo>
                <a:cubicBezTo>
                  <a:pt x="506" y="101"/>
                  <a:pt x="469" y="181"/>
                  <a:pt x="469" y="250"/>
                </a:cubicBezTo>
                <a:cubicBezTo>
                  <a:pt x="469" y="289"/>
                  <a:pt x="481" y="328"/>
                  <a:pt x="505" y="356"/>
                </a:cubicBezTo>
                <a:cubicBezTo>
                  <a:pt x="533" y="387"/>
                  <a:pt x="569" y="394"/>
                  <a:pt x="604" y="394"/>
                </a:cubicBezTo>
                <a:cubicBezTo>
                  <a:pt x="620" y="394"/>
                  <a:pt x="669" y="394"/>
                  <a:pt x="706" y="352"/>
                </a:cubicBezTo>
                <a:cubicBezTo>
                  <a:pt x="712" y="345"/>
                  <a:pt x="722" y="333"/>
                  <a:pt x="724" y="323"/>
                </a:cubicBezTo>
                <a:cubicBezTo>
                  <a:pt x="724" y="321"/>
                  <a:pt x="724" y="320"/>
                  <a:pt x="724" y="317"/>
                </a:cubicBezTo>
                <a:cubicBezTo>
                  <a:pt x="724" y="302"/>
                  <a:pt x="708" y="295"/>
                  <a:pt x="696" y="295"/>
                </a:cubicBezTo>
                <a:cubicBezTo>
                  <a:pt x="684" y="295"/>
                  <a:pt x="681" y="300"/>
                  <a:pt x="673" y="315"/>
                </a:cubicBezTo>
                <a:cubicBezTo>
                  <a:pt x="663" y="330"/>
                  <a:pt x="648" y="352"/>
                  <a:pt x="604" y="352"/>
                </a:cubicBezTo>
                <a:cubicBezTo>
                  <a:pt x="583" y="352"/>
                  <a:pt x="560" y="348"/>
                  <a:pt x="542" y="326"/>
                </a:cubicBezTo>
                <a:cubicBezTo>
                  <a:pt x="527" y="308"/>
                  <a:pt x="522" y="286"/>
                  <a:pt x="521" y="261"/>
                </a:cubicBezTo>
                <a:lnTo>
                  <a:pt x="704" y="261"/>
                </a:lnTo>
                <a:close/>
                <a:moveTo>
                  <a:pt x="813" y="25"/>
                </a:moveTo>
                <a:cubicBezTo>
                  <a:pt x="813" y="18"/>
                  <a:pt x="811" y="1"/>
                  <a:pt x="788" y="1"/>
                </a:cubicBezTo>
                <a:cubicBezTo>
                  <a:pt x="766" y="1"/>
                  <a:pt x="763" y="18"/>
                  <a:pt x="763" y="25"/>
                </a:cubicBezTo>
                <a:cubicBezTo>
                  <a:pt x="763" y="368"/>
                  <a:pt x="763" y="368"/>
                  <a:pt x="763" y="368"/>
                </a:cubicBezTo>
                <a:cubicBezTo>
                  <a:pt x="763" y="384"/>
                  <a:pt x="774" y="392"/>
                  <a:pt x="788" y="392"/>
                </a:cubicBezTo>
                <a:cubicBezTo>
                  <a:pt x="811" y="392"/>
                  <a:pt x="813" y="374"/>
                  <a:pt x="813" y="368"/>
                </a:cubicBezTo>
                <a:lnTo>
                  <a:pt x="813" y="25"/>
                </a:lnTo>
                <a:close/>
                <a:moveTo>
                  <a:pt x="919" y="25"/>
                </a:moveTo>
                <a:cubicBezTo>
                  <a:pt x="919" y="18"/>
                  <a:pt x="917" y="1"/>
                  <a:pt x="894" y="1"/>
                </a:cubicBezTo>
                <a:cubicBezTo>
                  <a:pt x="872" y="1"/>
                  <a:pt x="869" y="18"/>
                  <a:pt x="869" y="25"/>
                </a:cubicBezTo>
                <a:cubicBezTo>
                  <a:pt x="869" y="368"/>
                  <a:pt x="869" y="368"/>
                  <a:pt x="869" y="368"/>
                </a:cubicBezTo>
                <a:cubicBezTo>
                  <a:pt x="869" y="384"/>
                  <a:pt x="880" y="392"/>
                  <a:pt x="894" y="392"/>
                </a:cubicBezTo>
                <a:cubicBezTo>
                  <a:pt x="917" y="392"/>
                  <a:pt x="919" y="374"/>
                  <a:pt x="919" y="368"/>
                </a:cubicBezTo>
                <a:lnTo>
                  <a:pt x="919" y="25"/>
                </a:lnTo>
                <a:close/>
                <a:moveTo>
                  <a:pt x="1063" y="215"/>
                </a:moveTo>
                <a:cubicBezTo>
                  <a:pt x="1038" y="207"/>
                  <a:pt x="1016" y="201"/>
                  <a:pt x="1016" y="176"/>
                </a:cubicBezTo>
                <a:cubicBezTo>
                  <a:pt x="1016" y="164"/>
                  <a:pt x="1023" y="153"/>
                  <a:pt x="1032" y="147"/>
                </a:cubicBezTo>
                <a:cubicBezTo>
                  <a:pt x="1042" y="140"/>
                  <a:pt x="1057" y="139"/>
                  <a:pt x="1063" y="139"/>
                </a:cubicBezTo>
                <a:cubicBezTo>
                  <a:pt x="1107" y="139"/>
                  <a:pt x="1121" y="165"/>
                  <a:pt x="1126" y="174"/>
                </a:cubicBezTo>
                <a:cubicBezTo>
                  <a:pt x="1134" y="190"/>
                  <a:pt x="1138" y="196"/>
                  <a:pt x="1150" y="196"/>
                </a:cubicBezTo>
                <a:cubicBezTo>
                  <a:pt x="1158" y="196"/>
                  <a:pt x="1173" y="191"/>
                  <a:pt x="1173" y="175"/>
                </a:cubicBezTo>
                <a:cubicBezTo>
                  <a:pt x="1173" y="164"/>
                  <a:pt x="1158" y="101"/>
                  <a:pt x="1066" y="101"/>
                </a:cubicBezTo>
                <a:cubicBezTo>
                  <a:pt x="972" y="101"/>
                  <a:pt x="966" y="168"/>
                  <a:pt x="966" y="182"/>
                </a:cubicBezTo>
                <a:cubicBezTo>
                  <a:pt x="966" y="235"/>
                  <a:pt x="1013" y="250"/>
                  <a:pt x="1043" y="260"/>
                </a:cubicBezTo>
                <a:cubicBezTo>
                  <a:pt x="1074" y="269"/>
                  <a:pt x="1074" y="269"/>
                  <a:pt x="1074" y="269"/>
                </a:cubicBezTo>
                <a:cubicBezTo>
                  <a:pt x="1102" y="277"/>
                  <a:pt x="1127" y="284"/>
                  <a:pt x="1127" y="313"/>
                </a:cubicBezTo>
                <a:cubicBezTo>
                  <a:pt x="1127" y="338"/>
                  <a:pt x="1103" y="355"/>
                  <a:pt x="1071" y="355"/>
                </a:cubicBezTo>
                <a:cubicBezTo>
                  <a:pt x="1048" y="355"/>
                  <a:pt x="1025" y="347"/>
                  <a:pt x="1013" y="328"/>
                </a:cubicBezTo>
                <a:cubicBezTo>
                  <a:pt x="1009" y="322"/>
                  <a:pt x="1008" y="320"/>
                  <a:pt x="1001" y="299"/>
                </a:cubicBezTo>
                <a:cubicBezTo>
                  <a:pt x="998" y="294"/>
                  <a:pt x="995" y="287"/>
                  <a:pt x="982" y="287"/>
                </a:cubicBezTo>
                <a:cubicBezTo>
                  <a:pt x="974" y="287"/>
                  <a:pt x="956" y="292"/>
                  <a:pt x="956" y="310"/>
                </a:cubicBezTo>
                <a:cubicBezTo>
                  <a:pt x="956" y="318"/>
                  <a:pt x="960" y="348"/>
                  <a:pt x="986" y="369"/>
                </a:cubicBezTo>
                <a:cubicBezTo>
                  <a:pt x="1013" y="393"/>
                  <a:pt x="1052" y="394"/>
                  <a:pt x="1068" y="394"/>
                </a:cubicBezTo>
                <a:cubicBezTo>
                  <a:pt x="1093" y="394"/>
                  <a:pt x="1122" y="389"/>
                  <a:pt x="1143" y="375"/>
                </a:cubicBezTo>
                <a:cubicBezTo>
                  <a:pt x="1159" y="364"/>
                  <a:pt x="1177" y="343"/>
                  <a:pt x="1177" y="308"/>
                </a:cubicBezTo>
                <a:cubicBezTo>
                  <a:pt x="1177" y="249"/>
                  <a:pt x="1124" y="233"/>
                  <a:pt x="1095" y="225"/>
                </a:cubicBezTo>
                <a:lnTo>
                  <a:pt x="1063" y="215"/>
                </a:lnTo>
                <a:close/>
                <a:moveTo>
                  <a:pt x="1337" y="142"/>
                </a:moveTo>
                <a:cubicBezTo>
                  <a:pt x="1411" y="142"/>
                  <a:pt x="1413" y="219"/>
                  <a:pt x="1413" y="248"/>
                </a:cubicBezTo>
                <a:cubicBezTo>
                  <a:pt x="1413" y="274"/>
                  <a:pt x="1410" y="304"/>
                  <a:pt x="1394" y="325"/>
                </a:cubicBezTo>
                <a:cubicBezTo>
                  <a:pt x="1384" y="339"/>
                  <a:pt x="1365" y="354"/>
                  <a:pt x="1337" y="354"/>
                </a:cubicBezTo>
                <a:cubicBezTo>
                  <a:pt x="1284" y="354"/>
                  <a:pt x="1258" y="308"/>
                  <a:pt x="1258" y="244"/>
                </a:cubicBezTo>
                <a:cubicBezTo>
                  <a:pt x="1258" y="182"/>
                  <a:pt x="1286" y="142"/>
                  <a:pt x="1337" y="142"/>
                </a:cubicBezTo>
                <a:moveTo>
                  <a:pt x="1208" y="470"/>
                </a:moveTo>
                <a:cubicBezTo>
                  <a:pt x="1208" y="478"/>
                  <a:pt x="1210" y="486"/>
                  <a:pt x="1221" y="492"/>
                </a:cubicBezTo>
                <a:cubicBezTo>
                  <a:pt x="1225" y="494"/>
                  <a:pt x="1229" y="495"/>
                  <a:pt x="1234" y="495"/>
                </a:cubicBezTo>
                <a:cubicBezTo>
                  <a:pt x="1257" y="495"/>
                  <a:pt x="1259" y="477"/>
                  <a:pt x="1259" y="470"/>
                </a:cubicBezTo>
                <a:cubicBezTo>
                  <a:pt x="1259" y="356"/>
                  <a:pt x="1259" y="356"/>
                  <a:pt x="1259" y="356"/>
                </a:cubicBezTo>
                <a:cubicBezTo>
                  <a:pt x="1283" y="376"/>
                  <a:pt x="1304" y="394"/>
                  <a:pt x="1349" y="394"/>
                </a:cubicBezTo>
                <a:cubicBezTo>
                  <a:pt x="1435" y="394"/>
                  <a:pt x="1465" y="315"/>
                  <a:pt x="1465" y="247"/>
                </a:cubicBezTo>
                <a:cubicBezTo>
                  <a:pt x="1465" y="154"/>
                  <a:pt x="1413" y="100"/>
                  <a:pt x="1343" y="100"/>
                </a:cubicBezTo>
                <a:cubicBezTo>
                  <a:pt x="1308" y="100"/>
                  <a:pt x="1281" y="112"/>
                  <a:pt x="1259" y="139"/>
                </a:cubicBezTo>
                <a:cubicBezTo>
                  <a:pt x="1259" y="122"/>
                  <a:pt x="1259" y="112"/>
                  <a:pt x="1247" y="106"/>
                </a:cubicBezTo>
                <a:cubicBezTo>
                  <a:pt x="1241" y="103"/>
                  <a:pt x="1236" y="103"/>
                  <a:pt x="1234" y="103"/>
                </a:cubicBezTo>
                <a:cubicBezTo>
                  <a:pt x="1211" y="103"/>
                  <a:pt x="1208" y="121"/>
                  <a:pt x="1208" y="128"/>
                </a:cubicBezTo>
                <a:lnTo>
                  <a:pt x="1208" y="470"/>
                </a:lnTo>
                <a:close/>
                <a:moveTo>
                  <a:pt x="1537" y="220"/>
                </a:moveTo>
                <a:cubicBezTo>
                  <a:pt x="1540" y="208"/>
                  <a:pt x="1545" y="182"/>
                  <a:pt x="1567" y="163"/>
                </a:cubicBezTo>
                <a:cubicBezTo>
                  <a:pt x="1586" y="146"/>
                  <a:pt x="1608" y="145"/>
                  <a:pt x="1619" y="145"/>
                </a:cubicBezTo>
                <a:cubicBezTo>
                  <a:pt x="1671" y="145"/>
                  <a:pt x="1691" y="184"/>
                  <a:pt x="1693" y="220"/>
                </a:cubicBezTo>
                <a:lnTo>
                  <a:pt x="1537" y="220"/>
                </a:lnTo>
                <a:close/>
                <a:moveTo>
                  <a:pt x="1720" y="261"/>
                </a:moveTo>
                <a:cubicBezTo>
                  <a:pt x="1727" y="261"/>
                  <a:pt x="1744" y="260"/>
                  <a:pt x="1744" y="237"/>
                </a:cubicBezTo>
                <a:cubicBezTo>
                  <a:pt x="1744" y="206"/>
                  <a:pt x="1735" y="171"/>
                  <a:pt x="1717" y="146"/>
                </a:cubicBezTo>
                <a:cubicBezTo>
                  <a:pt x="1700" y="123"/>
                  <a:pt x="1679" y="111"/>
                  <a:pt x="1654" y="105"/>
                </a:cubicBezTo>
                <a:cubicBezTo>
                  <a:pt x="1643" y="102"/>
                  <a:pt x="1631" y="101"/>
                  <a:pt x="1619" y="101"/>
                </a:cubicBezTo>
                <a:cubicBezTo>
                  <a:pt x="1522" y="101"/>
                  <a:pt x="1485" y="181"/>
                  <a:pt x="1485" y="250"/>
                </a:cubicBezTo>
                <a:cubicBezTo>
                  <a:pt x="1485" y="289"/>
                  <a:pt x="1497" y="328"/>
                  <a:pt x="1521" y="356"/>
                </a:cubicBezTo>
                <a:cubicBezTo>
                  <a:pt x="1549" y="387"/>
                  <a:pt x="1585" y="394"/>
                  <a:pt x="1621" y="394"/>
                </a:cubicBezTo>
                <a:cubicBezTo>
                  <a:pt x="1636" y="394"/>
                  <a:pt x="1685" y="394"/>
                  <a:pt x="1723" y="352"/>
                </a:cubicBezTo>
                <a:cubicBezTo>
                  <a:pt x="1729" y="345"/>
                  <a:pt x="1738" y="333"/>
                  <a:pt x="1740" y="323"/>
                </a:cubicBezTo>
                <a:cubicBezTo>
                  <a:pt x="1741" y="321"/>
                  <a:pt x="1741" y="320"/>
                  <a:pt x="1741" y="317"/>
                </a:cubicBezTo>
                <a:cubicBezTo>
                  <a:pt x="1741" y="302"/>
                  <a:pt x="1724" y="295"/>
                  <a:pt x="1712" y="295"/>
                </a:cubicBezTo>
                <a:cubicBezTo>
                  <a:pt x="1700" y="295"/>
                  <a:pt x="1697" y="300"/>
                  <a:pt x="1689" y="315"/>
                </a:cubicBezTo>
                <a:cubicBezTo>
                  <a:pt x="1679" y="330"/>
                  <a:pt x="1664" y="352"/>
                  <a:pt x="1621" y="352"/>
                </a:cubicBezTo>
                <a:cubicBezTo>
                  <a:pt x="1599" y="352"/>
                  <a:pt x="1576" y="348"/>
                  <a:pt x="1558" y="326"/>
                </a:cubicBezTo>
                <a:cubicBezTo>
                  <a:pt x="1543" y="308"/>
                  <a:pt x="1538" y="286"/>
                  <a:pt x="1537" y="261"/>
                </a:cubicBezTo>
                <a:lnTo>
                  <a:pt x="1720" y="261"/>
                </a:lnTo>
                <a:close/>
                <a:moveTo>
                  <a:pt x="1969" y="302"/>
                </a:moveTo>
                <a:cubicBezTo>
                  <a:pt x="1961" y="320"/>
                  <a:pt x="1947" y="352"/>
                  <a:pt x="1897" y="352"/>
                </a:cubicBezTo>
                <a:cubicBezTo>
                  <a:pt x="1831" y="352"/>
                  <a:pt x="1817" y="292"/>
                  <a:pt x="1817" y="245"/>
                </a:cubicBezTo>
                <a:cubicBezTo>
                  <a:pt x="1817" y="192"/>
                  <a:pt x="1839" y="142"/>
                  <a:pt x="1897" y="142"/>
                </a:cubicBezTo>
                <a:cubicBezTo>
                  <a:pt x="1940" y="142"/>
                  <a:pt x="1955" y="170"/>
                  <a:pt x="1960" y="181"/>
                </a:cubicBezTo>
                <a:cubicBezTo>
                  <a:pt x="1966" y="194"/>
                  <a:pt x="1971" y="204"/>
                  <a:pt x="1986" y="204"/>
                </a:cubicBezTo>
                <a:cubicBezTo>
                  <a:pt x="2001" y="204"/>
                  <a:pt x="2013" y="194"/>
                  <a:pt x="2013" y="180"/>
                </a:cubicBezTo>
                <a:cubicBezTo>
                  <a:pt x="2013" y="176"/>
                  <a:pt x="2013" y="170"/>
                  <a:pt x="2002" y="152"/>
                </a:cubicBezTo>
                <a:cubicBezTo>
                  <a:pt x="1987" y="128"/>
                  <a:pt x="1962" y="101"/>
                  <a:pt x="1899" y="101"/>
                </a:cubicBezTo>
                <a:cubicBezTo>
                  <a:pt x="1878" y="101"/>
                  <a:pt x="1804" y="101"/>
                  <a:pt x="1774" y="184"/>
                </a:cubicBezTo>
                <a:cubicBezTo>
                  <a:pt x="1767" y="204"/>
                  <a:pt x="1764" y="225"/>
                  <a:pt x="1764" y="247"/>
                </a:cubicBezTo>
                <a:cubicBezTo>
                  <a:pt x="1764" y="315"/>
                  <a:pt x="1797" y="394"/>
                  <a:pt x="1896" y="394"/>
                </a:cubicBezTo>
                <a:cubicBezTo>
                  <a:pt x="1973" y="394"/>
                  <a:pt x="1998" y="352"/>
                  <a:pt x="2007" y="337"/>
                </a:cubicBezTo>
                <a:cubicBezTo>
                  <a:pt x="2015" y="323"/>
                  <a:pt x="2019" y="311"/>
                  <a:pt x="2019" y="304"/>
                </a:cubicBezTo>
                <a:cubicBezTo>
                  <a:pt x="2019" y="285"/>
                  <a:pt x="1999" y="281"/>
                  <a:pt x="1992" y="281"/>
                </a:cubicBezTo>
                <a:cubicBezTo>
                  <a:pt x="1978" y="281"/>
                  <a:pt x="1973" y="292"/>
                  <a:pt x="1969" y="302"/>
                </a:cubicBezTo>
                <a:moveTo>
                  <a:pt x="2047" y="149"/>
                </a:moveTo>
                <a:cubicBezTo>
                  <a:pt x="2047" y="309"/>
                  <a:pt x="2047" y="309"/>
                  <a:pt x="2047" y="309"/>
                </a:cubicBezTo>
                <a:cubicBezTo>
                  <a:pt x="2047" y="351"/>
                  <a:pt x="2052" y="392"/>
                  <a:pt x="2127" y="392"/>
                </a:cubicBezTo>
                <a:cubicBezTo>
                  <a:pt x="2132" y="392"/>
                  <a:pt x="2141" y="391"/>
                  <a:pt x="2144" y="391"/>
                </a:cubicBezTo>
                <a:cubicBezTo>
                  <a:pt x="2156" y="389"/>
                  <a:pt x="2174" y="386"/>
                  <a:pt x="2174" y="370"/>
                </a:cubicBezTo>
                <a:cubicBezTo>
                  <a:pt x="2174" y="351"/>
                  <a:pt x="2161" y="350"/>
                  <a:pt x="2148" y="349"/>
                </a:cubicBezTo>
                <a:cubicBezTo>
                  <a:pt x="2144" y="349"/>
                  <a:pt x="2132" y="350"/>
                  <a:pt x="2128" y="350"/>
                </a:cubicBezTo>
                <a:cubicBezTo>
                  <a:pt x="2115" y="349"/>
                  <a:pt x="2103" y="347"/>
                  <a:pt x="2099" y="331"/>
                </a:cubicBezTo>
                <a:cubicBezTo>
                  <a:pt x="2098" y="324"/>
                  <a:pt x="2097" y="320"/>
                  <a:pt x="2097" y="287"/>
                </a:cubicBezTo>
                <a:cubicBezTo>
                  <a:pt x="2097" y="149"/>
                  <a:pt x="2097" y="149"/>
                  <a:pt x="2097" y="149"/>
                </a:cubicBezTo>
                <a:cubicBezTo>
                  <a:pt x="2154" y="149"/>
                  <a:pt x="2154" y="149"/>
                  <a:pt x="2154" y="149"/>
                </a:cubicBezTo>
                <a:cubicBezTo>
                  <a:pt x="2160" y="149"/>
                  <a:pt x="2174" y="147"/>
                  <a:pt x="2174" y="128"/>
                </a:cubicBezTo>
                <a:cubicBezTo>
                  <a:pt x="2174" y="108"/>
                  <a:pt x="2160" y="106"/>
                  <a:pt x="2154" y="106"/>
                </a:cubicBezTo>
                <a:cubicBezTo>
                  <a:pt x="2097" y="106"/>
                  <a:pt x="2097" y="106"/>
                  <a:pt x="2097" y="106"/>
                </a:cubicBezTo>
                <a:cubicBezTo>
                  <a:pt x="2097" y="43"/>
                  <a:pt x="2097" y="43"/>
                  <a:pt x="2097" y="43"/>
                </a:cubicBezTo>
                <a:cubicBezTo>
                  <a:pt x="2097" y="35"/>
                  <a:pt x="2096" y="19"/>
                  <a:pt x="2072" y="19"/>
                </a:cubicBezTo>
                <a:cubicBezTo>
                  <a:pt x="2050" y="19"/>
                  <a:pt x="2048" y="36"/>
                  <a:pt x="2048" y="43"/>
                </a:cubicBezTo>
                <a:cubicBezTo>
                  <a:pt x="2048" y="106"/>
                  <a:pt x="2048" y="106"/>
                  <a:pt x="2048" y="106"/>
                </a:cubicBezTo>
                <a:lnTo>
                  <a:pt x="2047" y="149"/>
                </a:lnTo>
                <a:close/>
                <a:moveTo>
                  <a:pt x="2227" y="45"/>
                </a:moveTo>
                <a:cubicBezTo>
                  <a:pt x="2232" y="45"/>
                  <a:pt x="2236" y="42"/>
                  <a:pt x="2236" y="38"/>
                </a:cubicBezTo>
                <a:cubicBezTo>
                  <a:pt x="2236" y="33"/>
                  <a:pt x="2232" y="31"/>
                  <a:pt x="2227" y="31"/>
                </a:cubicBezTo>
                <a:cubicBezTo>
                  <a:pt x="2216" y="31"/>
                  <a:pt x="2216" y="31"/>
                  <a:pt x="2216" y="31"/>
                </a:cubicBezTo>
                <a:cubicBezTo>
                  <a:pt x="2216" y="45"/>
                  <a:pt x="2216" y="45"/>
                  <a:pt x="2216" y="45"/>
                </a:cubicBezTo>
                <a:lnTo>
                  <a:pt x="2227" y="45"/>
                </a:lnTo>
                <a:close/>
                <a:moveTo>
                  <a:pt x="2208" y="28"/>
                </a:moveTo>
                <a:cubicBezTo>
                  <a:pt x="2208" y="26"/>
                  <a:pt x="2209" y="24"/>
                  <a:pt x="2212" y="24"/>
                </a:cubicBezTo>
                <a:cubicBezTo>
                  <a:pt x="2227" y="24"/>
                  <a:pt x="2227" y="24"/>
                  <a:pt x="2227" y="24"/>
                </a:cubicBezTo>
                <a:cubicBezTo>
                  <a:pt x="2237" y="24"/>
                  <a:pt x="2244" y="28"/>
                  <a:pt x="2244" y="37"/>
                </a:cubicBezTo>
                <a:cubicBezTo>
                  <a:pt x="2244" y="44"/>
                  <a:pt x="2241" y="49"/>
                  <a:pt x="2235" y="51"/>
                </a:cubicBezTo>
                <a:cubicBezTo>
                  <a:pt x="2243" y="61"/>
                  <a:pt x="2243" y="61"/>
                  <a:pt x="2243" y="61"/>
                </a:cubicBezTo>
                <a:cubicBezTo>
                  <a:pt x="2244" y="62"/>
                  <a:pt x="2244" y="63"/>
                  <a:pt x="2244" y="64"/>
                </a:cubicBezTo>
                <a:cubicBezTo>
                  <a:pt x="2244" y="66"/>
                  <a:pt x="2243" y="68"/>
                  <a:pt x="2240" y="68"/>
                </a:cubicBezTo>
                <a:cubicBezTo>
                  <a:pt x="2239" y="68"/>
                  <a:pt x="2237" y="67"/>
                  <a:pt x="2236" y="66"/>
                </a:cubicBezTo>
                <a:cubicBezTo>
                  <a:pt x="2225" y="52"/>
                  <a:pt x="2225" y="52"/>
                  <a:pt x="2225" y="52"/>
                </a:cubicBezTo>
                <a:cubicBezTo>
                  <a:pt x="2216" y="52"/>
                  <a:pt x="2216" y="52"/>
                  <a:pt x="2216" y="52"/>
                </a:cubicBezTo>
                <a:cubicBezTo>
                  <a:pt x="2216" y="64"/>
                  <a:pt x="2216" y="64"/>
                  <a:pt x="2216" y="64"/>
                </a:cubicBezTo>
                <a:cubicBezTo>
                  <a:pt x="2216" y="66"/>
                  <a:pt x="2214" y="68"/>
                  <a:pt x="2212" y="68"/>
                </a:cubicBezTo>
                <a:cubicBezTo>
                  <a:pt x="2209" y="68"/>
                  <a:pt x="2208" y="66"/>
                  <a:pt x="2208" y="64"/>
                </a:cubicBezTo>
                <a:lnTo>
                  <a:pt x="2208" y="28"/>
                </a:lnTo>
                <a:close/>
                <a:moveTo>
                  <a:pt x="2224" y="85"/>
                </a:moveTo>
                <a:cubicBezTo>
                  <a:pt x="2246" y="85"/>
                  <a:pt x="2263" y="67"/>
                  <a:pt x="2263" y="46"/>
                </a:cubicBezTo>
                <a:cubicBezTo>
                  <a:pt x="2263" y="46"/>
                  <a:pt x="2263" y="46"/>
                  <a:pt x="2263" y="46"/>
                </a:cubicBezTo>
                <a:cubicBezTo>
                  <a:pt x="2263" y="25"/>
                  <a:pt x="2246" y="8"/>
                  <a:pt x="2224" y="8"/>
                </a:cubicBezTo>
                <a:cubicBezTo>
                  <a:pt x="2203" y="8"/>
                  <a:pt x="2186" y="25"/>
                  <a:pt x="2186" y="46"/>
                </a:cubicBezTo>
                <a:cubicBezTo>
                  <a:pt x="2186" y="46"/>
                  <a:pt x="2186" y="46"/>
                  <a:pt x="2186" y="46"/>
                </a:cubicBezTo>
                <a:cubicBezTo>
                  <a:pt x="2186" y="68"/>
                  <a:pt x="2203" y="85"/>
                  <a:pt x="2224" y="85"/>
                </a:cubicBezTo>
                <a:moveTo>
                  <a:pt x="2224" y="90"/>
                </a:moveTo>
                <a:cubicBezTo>
                  <a:pt x="2200" y="90"/>
                  <a:pt x="2181" y="70"/>
                  <a:pt x="2181" y="46"/>
                </a:cubicBezTo>
                <a:cubicBezTo>
                  <a:pt x="2181" y="46"/>
                  <a:pt x="2181" y="46"/>
                  <a:pt x="2181" y="46"/>
                </a:cubicBezTo>
                <a:cubicBezTo>
                  <a:pt x="2181" y="23"/>
                  <a:pt x="2200" y="3"/>
                  <a:pt x="2224" y="3"/>
                </a:cubicBezTo>
                <a:cubicBezTo>
                  <a:pt x="2249" y="3"/>
                  <a:pt x="2268" y="23"/>
                  <a:pt x="2268" y="46"/>
                </a:cubicBezTo>
                <a:cubicBezTo>
                  <a:pt x="2268" y="46"/>
                  <a:pt x="2268" y="46"/>
                  <a:pt x="2268" y="46"/>
                </a:cubicBezTo>
                <a:cubicBezTo>
                  <a:pt x="2268" y="70"/>
                  <a:pt x="2249" y="90"/>
                  <a:pt x="2224" y="90"/>
                </a:cubicBezTo>
                <a:moveTo>
                  <a:pt x="19" y="676"/>
                </a:moveTo>
                <a:cubicBezTo>
                  <a:pt x="19" y="681"/>
                  <a:pt x="24" y="686"/>
                  <a:pt x="29" y="686"/>
                </a:cubicBezTo>
                <a:cubicBezTo>
                  <a:pt x="34" y="686"/>
                  <a:pt x="38" y="683"/>
                  <a:pt x="39" y="679"/>
                </a:cubicBezTo>
                <a:cubicBezTo>
                  <a:pt x="50" y="655"/>
                  <a:pt x="50" y="655"/>
                  <a:pt x="50" y="655"/>
                </a:cubicBezTo>
                <a:cubicBezTo>
                  <a:pt x="109" y="655"/>
                  <a:pt x="109" y="655"/>
                  <a:pt x="109" y="655"/>
                </a:cubicBezTo>
                <a:cubicBezTo>
                  <a:pt x="119" y="678"/>
                  <a:pt x="119" y="678"/>
                  <a:pt x="119" y="678"/>
                </a:cubicBezTo>
                <a:cubicBezTo>
                  <a:pt x="121" y="683"/>
                  <a:pt x="124" y="686"/>
                  <a:pt x="129" y="686"/>
                </a:cubicBezTo>
                <a:cubicBezTo>
                  <a:pt x="135" y="686"/>
                  <a:pt x="140" y="681"/>
                  <a:pt x="140" y="675"/>
                </a:cubicBezTo>
                <a:cubicBezTo>
                  <a:pt x="140" y="674"/>
                  <a:pt x="139" y="672"/>
                  <a:pt x="138" y="671"/>
                </a:cubicBezTo>
                <a:cubicBezTo>
                  <a:pt x="93" y="570"/>
                  <a:pt x="93" y="570"/>
                  <a:pt x="93" y="570"/>
                </a:cubicBezTo>
                <a:cubicBezTo>
                  <a:pt x="90" y="564"/>
                  <a:pt x="86" y="561"/>
                  <a:pt x="80" y="561"/>
                </a:cubicBezTo>
                <a:cubicBezTo>
                  <a:pt x="79" y="561"/>
                  <a:pt x="79" y="561"/>
                  <a:pt x="79" y="561"/>
                </a:cubicBezTo>
                <a:cubicBezTo>
                  <a:pt x="73" y="561"/>
                  <a:pt x="69" y="564"/>
                  <a:pt x="66" y="570"/>
                </a:cubicBezTo>
                <a:cubicBezTo>
                  <a:pt x="21" y="671"/>
                  <a:pt x="21" y="671"/>
                  <a:pt x="21" y="671"/>
                </a:cubicBezTo>
                <a:cubicBezTo>
                  <a:pt x="20" y="673"/>
                  <a:pt x="19" y="674"/>
                  <a:pt x="19" y="676"/>
                </a:cubicBezTo>
                <a:close/>
                <a:moveTo>
                  <a:pt x="58" y="636"/>
                </a:moveTo>
                <a:cubicBezTo>
                  <a:pt x="79" y="587"/>
                  <a:pt x="79" y="587"/>
                  <a:pt x="79" y="587"/>
                </a:cubicBezTo>
                <a:cubicBezTo>
                  <a:pt x="101" y="636"/>
                  <a:pt x="101" y="636"/>
                  <a:pt x="101" y="636"/>
                </a:cubicBezTo>
                <a:lnTo>
                  <a:pt x="58" y="636"/>
                </a:lnTo>
                <a:close/>
                <a:moveTo>
                  <a:pt x="250" y="675"/>
                </a:moveTo>
                <a:cubicBezTo>
                  <a:pt x="250" y="681"/>
                  <a:pt x="255" y="686"/>
                  <a:pt x="261" y="686"/>
                </a:cubicBezTo>
                <a:cubicBezTo>
                  <a:pt x="267" y="686"/>
                  <a:pt x="272" y="681"/>
                  <a:pt x="272" y="675"/>
                </a:cubicBezTo>
                <a:cubicBezTo>
                  <a:pt x="272" y="642"/>
                  <a:pt x="272" y="642"/>
                  <a:pt x="272" y="642"/>
                </a:cubicBezTo>
                <a:cubicBezTo>
                  <a:pt x="299" y="642"/>
                  <a:pt x="299" y="642"/>
                  <a:pt x="299" y="642"/>
                </a:cubicBezTo>
                <a:cubicBezTo>
                  <a:pt x="329" y="680"/>
                  <a:pt x="329" y="680"/>
                  <a:pt x="329" y="680"/>
                </a:cubicBezTo>
                <a:cubicBezTo>
                  <a:pt x="331" y="683"/>
                  <a:pt x="334" y="686"/>
                  <a:pt x="339" y="686"/>
                </a:cubicBezTo>
                <a:cubicBezTo>
                  <a:pt x="344" y="686"/>
                  <a:pt x="349" y="682"/>
                  <a:pt x="349" y="676"/>
                </a:cubicBezTo>
                <a:cubicBezTo>
                  <a:pt x="349" y="672"/>
                  <a:pt x="348" y="670"/>
                  <a:pt x="346" y="668"/>
                </a:cubicBezTo>
                <a:cubicBezTo>
                  <a:pt x="323" y="638"/>
                  <a:pt x="323" y="638"/>
                  <a:pt x="323" y="638"/>
                </a:cubicBezTo>
                <a:cubicBezTo>
                  <a:pt x="339" y="633"/>
                  <a:pt x="350" y="621"/>
                  <a:pt x="350" y="602"/>
                </a:cubicBezTo>
                <a:cubicBezTo>
                  <a:pt x="350" y="601"/>
                  <a:pt x="350" y="601"/>
                  <a:pt x="350" y="601"/>
                </a:cubicBezTo>
                <a:cubicBezTo>
                  <a:pt x="350" y="591"/>
                  <a:pt x="347" y="581"/>
                  <a:pt x="340" y="575"/>
                </a:cubicBezTo>
                <a:cubicBezTo>
                  <a:pt x="332" y="567"/>
                  <a:pt x="320" y="563"/>
                  <a:pt x="305" y="563"/>
                </a:cubicBezTo>
                <a:cubicBezTo>
                  <a:pt x="261" y="563"/>
                  <a:pt x="261" y="563"/>
                  <a:pt x="261" y="563"/>
                </a:cubicBezTo>
                <a:cubicBezTo>
                  <a:pt x="255" y="563"/>
                  <a:pt x="250" y="567"/>
                  <a:pt x="250" y="573"/>
                </a:cubicBezTo>
                <a:lnTo>
                  <a:pt x="250" y="675"/>
                </a:lnTo>
                <a:close/>
                <a:moveTo>
                  <a:pt x="272" y="623"/>
                </a:moveTo>
                <a:cubicBezTo>
                  <a:pt x="272" y="582"/>
                  <a:pt x="272" y="582"/>
                  <a:pt x="272" y="582"/>
                </a:cubicBezTo>
                <a:cubicBezTo>
                  <a:pt x="303" y="582"/>
                  <a:pt x="303" y="582"/>
                  <a:pt x="303" y="582"/>
                </a:cubicBezTo>
                <a:cubicBezTo>
                  <a:pt x="319" y="582"/>
                  <a:pt x="328" y="589"/>
                  <a:pt x="328" y="602"/>
                </a:cubicBezTo>
                <a:cubicBezTo>
                  <a:pt x="328" y="603"/>
                  <a:pt x="328" y="603"/>
                  <a:pt x="328" y="603"/>
                </a:cubicBezTo>
                <a:cubicBezTo>
                  <a:pt x="328" y="615"/>
                  <a:pt x="319" y="623"/>
                  <a:pt x="303" y="623"/>
                </a:cubicBezTo>
                <a:lnTo>
                  <a:pt x="272" y="623"/>
                </a:lnTo>
                <a:close/>
                <a:moveTo>
                  <a:pt x="405" y="685"/>
                </a:moveTo>
                <a:cubicBezTo>
                  <a:pt x="477" y="685"/>
                  <a:pt x="477" y="685"/>
                  <a:pt x="477" y="685"/>
                </a:cubicBezTo>
                <a:cubicBezTo>
                  <a:pt x="482" y="685"/>
                  <a:pt x="487" y="681"/>
                  <a:pt x="487" y="675"/>
                </a:cubicBezTo>
                <a:cubicBezTo>
                  <a:pt x="487" y="670"/>
                  <a:pt x="482" y="666"/>
                  <a:pt x="477" y="666"/>
                </a:cubicBezTo>
                <a:cubicBezTo>
                  <a:pt x="416" y="666"/>
                  <a:pt x="416" y="666"/>
                  <a:pt x="416" y="666"/>
                </a:cubicBezTo>
                <a:cubicBezTo>
                  <a:pt x="416" y="633"/>
                  <a:pt x="416" y="633"/>
                  <a:pt x="416" y="633"/>
                </a:cubicBezTo>
                <a:cubicBezTo>
                  <a:pt x="468" y="633"/>
                  <a:pt x="468" y="633"/>
                  <a:pt x="468" y="633"/>
                </a:cubicBezTo>
                <a:cubicBezTo>
                  <a:pt x="474" y="633"/>
                  <a:pt x="478" y="629"/>
                  <a:pt x="478" y="623"/>
                </a:cubicBezTo>
                <a:cubicBezTo>
                  <a:pt x="478" y="618"/>
                  <a:pt x="474" y="614"/>
                  <a:pt x="468" y="614"/>
                </a:cubicBezTo>
                <a:cubicBezTo>
                  <a:pt x="416" y="614"/>
                  <a:pt x="416" y="614"/>
                  <a:pt x="416" y="614"/>
                </a:cubicBezTo>
                <a:cubicBezTo>
                  <a:pt x="416" y="582"/>
                  <a:pt x="416" y="582"/>
                  <a:pt x="416" y="582"/>
                </a:cubicBezTo>
                <a:cubicBezTo>
                  <a:pt x="476" y="582"/>
                  <a:pt x="476" y="582"/>
                  <a:pt x="476" y="582"/>
                </a:cubicBezTo>
                <a:cubicBezTo>
                  <a:pt x="481" y="582"/>
                  <a:pt x="486" y="578"/>
                  <a:pt x="486" y="572"/>
                </a:cubicBezTo>
                <a:cubicBezTo>
                  <a:pt x="486" y="567"/>
                  <a:pt x="481" y="563"/>
                  <a:pt x="476" y="563"/>
                </a:cubicBezTo>
                <a:cubicBezTo>
                  <a:pt x="405" y="563"/>
                  <a:pt x="405" y="563"/>
                  <a:pt x="405" y="563"/>
                </a:cubicBezTo>
                <a:cubicBezTo>
                  <a:pt x="399" y="563"/>
                  <a:pt x="394" y="567"/>
                  <a:pt x="394" y="573"/>
                </a:cubicBezTo>
                <a:cubicBezTo>
                  <a:pt x="394" y="674"/>
                  <a:pt x="394" y="674"/>
                  <a:pt x="394" y="674"/>
                </a:cubicBezTo>
                <a:cubicBezTo>
                  <a:pt x="394" y="680"/>
                  <a:pt x="399" y="685"/>
                  <a:pt x="405" y="685"/>
                </a:cubicBezTo>
                <a:close/>
                <a:moveTo>
                  <a:pt x="521" y="676"/>
                </a:moveTo>
                <a:cubicBezTo>
                  <a:pt x="521" y="681"/>
                  <a:pt x="525" y="686"/>
                  <a:pt x="530" y="686"/>
                </a:cubicBezTo>
                <a:cubicBezTo>
                  <a:pt x="535" y="686"/>
                  <a:pt x="539" y="683"/>
                  <a:pt x="540" y="679"/>
                </a:cubicBezTo>
                <a:cubicBezTo>
                  <a:pt x="551" y="655"/>
                  <a:pt x="551" y="655"/>
                  <a:pt x="551" y="655"/>
                </a:cubicBezTo>
                <a:cubicBezTo>
                  <a:pt x="610" y="655"/>
                  <a:pt x="610" y="655"/>
                  <a:pt x="610" y="655"/>
                </a:cubicBezTo>
                <a:cubicBezTo>
                  <a:pt x="620" y="678"/>
                  <a:pt x="620" y="678"/>
                  <a:pt x="620" y="678"/>
                </a:cubicBezTo>
                <a:cubicBezTo>
                  <a:pt x="622" y="683"/>
                  <a:pt x="626" y="686"/>
                  <a:pt x="631" y="686"/>
                </a:cubicBezTo>
                <a:cubicBezTo>
                  <a:pt x="636" y="686"/>
                  <a:pt x="641" y="681"/>
                  <a:pt x="641" y="675"/>
                </a:cubicBezTo>
                <a:cubicBezTo>
                  <a:pt x="641" y="674"/>
                  <a:pt x="640" y="672"/>
                  <a:pt x="640" y="671"/>
                </a:cubicBezTo>
                <a:cubicBezTo>
                  <a:pt x="594" y="570"/>
                  <a:pt x="594" y="570"/>
                  <a:pt x="594" y="570"/>
                </a:cubicBezTo>
                <a:cubicBezTo>
                  <a:pt x="592" y="564"/>
                  <a:pt x="587" y="561"/>
                  <a:pt x="581" y="561"/>
                </a:cubicBezTo>
                <a:cubicBezTo>
                  <a:pt x="580" y="561"/>
                  <a:pt x="580" y="561"/>
                  <a:pt x="580" y="561"/>
                </a:cubicBezTo>
                <a:cubicBezTo>
                  <a:pt x="574" y="561"/>
                  <a:pt x="570" y="564"/>
                  <a:pt x="567" y="570"/>
                </a:cubicBezTo>
                <a:cubicBezTo>
                  <a:pt x="522" y="671"/>
                  <a:pt x="522" y="671"/>
                  <a:pt x="522" y="671"/>
                </a:cubicBezTo>
                <a:cubicBezTo>
                  <a:pt x="521" y="673"/>
                  <a:pt x="521" y="674"/>
                  <a:pt x="521" y="676"/>
                </a:cubicBezTo>
                <a:close/>
                <a:moveTo>
                  <a:pt x="559" y="636"/>
                </a:moveTo>
                <a:cubicBezTo>
                  <a:pt x="580" y="587"/>
                  <a:pt x="580" y="587"/>
                  <a:pt x="580" y="587"/>
                </a:cubicBezTo>
                <a:cubicBezTo>
                  <a:pt x="602" y="636"/>
                  <a:pt x="602" y="636"/>
                  <a:pt x="602" y="636"/>
                </a:cubicBezTo>
                <a:lnTo>
                  <a:pt x="559" y="636"/>
                </a:lnTo>
                <a:close/>
                <a:moveTo>
                  <a:pt x="682" y="674"/>
                </a:moveTo>
                <a:cubicBezTo>
                  <a:pt x="682" y="680"/>
                  <a:pt x="686" y="685"/>
                  <a:pt x="692" y="685"/>
                </a:cubicBezTo>
                <a:cubicBezTo>
                  <a:pt x="758" y="685"/>
                  <a:pt x="758" y="685"/>
                  <a:pt x="758" y="685"/>
                </a:cubicBezTo>
                <a:cubicBezTo>
                  <a:pt x="764" y="685"/>
                  <a:pt x="768" y="680"/>
                  <a:pt x="768" y="675"/>
                </a:cubicBezTo>
                <a:cubicBezTo>
                  <a:pt x="768" y="670"/>
                  <a:pt x="764" y="665"/>
                  <a:pt x="758" y="665"/>
                </a:cubicBezTo>
                <a:cubicBezTo>
                  <a:pt x="703" y="665"/>
                  <a:pt x="703" y="665"/>
                  <a:pt x="703" y="665"/>
                </a:cubicBezTo>
                <a:cubicBezTo>
                  <a:pt x="703" y="572"/>
                  <a:pt x="703" y="572"/>
                  <a:pt x="703" y="572"/>
                </a:cubicBezTo>
                <a:cubicBezTo>
                  <a:pt x="703" y="566"/>
                  <a:pt x="698" y="562"/>
                  <a:pt x="692" y="562"/>
                </a:cubicBezTo>
                <a:cubicBezTo>
                  <a:pt x="686" y="562"/>
                  <a:pt x="682" y="566"/>
                  <a:pt x="682" y="572"/>
                </a:cubicBezTo>
                <a:lnTo>
                  <a:pt x="682" y="674"/>
                </a:lnTo>
                <a:close/>
                <a:moveTo>
                  <a:pt x="877" y="674"/>
                </a:moveTo>
                <a:cubicBezTo>
                  <a:pt x="877" y="680"/>
                  <a:pt x="882" y="685"/>
                  <a:pt x="888" y="685"/>
                </a:cubicBezTo>
                <a:cubicBezTo>
                  <a:pt x="923" y="685"/>
                  <a:pt x="923" y="685"/>
                  <a:pt x="923" y="685"/>
                </a:cubicBezTo>
                <a:cubicBezTo>
                  <a:pt x="961" y="685"/>
                  <a:pt x="988" y="658"/>
                  <a:pt x="988" y="624"/>
                </a:cubicBezTo>
                <a:cubicBezTo>
                  <a:pt x="988" y="623"/>
                  <a:pt x="988" y="623"/>
                  <a:pt x="988" y="623"/>
                </a:cubicBezTo>
                <a:cubicBezTo>
                  <a:pt x="988" y="589"/>
                  <a:pt x="961" y="563"/>
                  <a:pt x="923" y="563"/>
                </a:cubicBezTo>
                <a:cubicBezTo>
                  <a:pt x="888" y="563"/>
                  <a:pt x="888" y="563"/>
                  <a:pt x="888" y="563"/>
                </a:cubicBezTo>
                <a:cubicBezTo>
                  <a:pt x="882" y="563"/>
                  <a:pt x="877" y="567"/>
                  <a:pt x="877" y="573"/>
                </a:cubicBezTo>
                <a:lnTo>
                  <a:pt x="877" y="674"/>
                </a:lnTo>
                <a:close/>
                <a:moveTo>
                  <a:pt x="899" y="665"/>
                </a:moveTo>
                <a:cubicBezTo>
                  <a:pt x="899" y="582"/>
                  <a:pt x="899" y="582"/>
                  <a:pt x="899" y="582"/>
                </a:cubicBezTo>
                <a:cubicBezTo>
                  <a:pt x="923" y="582"/>
                  <a:pt x="923" y="582"/>
                  <a:pt x="923" y="582"/>
                </a:cubicBezTo>
                <a:cubicBezTo>
                  <a:pt x="949" y="582"/>
                  <a:pt x="965" y="600"/>
                  <a:pt x="965" y="624"/>
                </a:cubicBezTo>
                <a:cubicBezTo>
                  <a:pt x="965" y="624"/>
                  <a:pt x="965" y="624"/>
                  <a:pt x="965" y="624"/>
                </a:cubicBezTo>
                <a:cubicBezTo>
                  <a:pt x="965" y="648"/>
                  <a:pt x="949" y="665"/>
                  <a:pt x="923" y="665"/>
                </a:cubicBezTo>
                <a:lnTo>
                  <a:pt x="899" y="665"/>
                </a:lnTo>
                <a:close/>
                <a:moveTo>
                  <a:pt x="1033" y="675"/>
                </a:moveTo>
                <a:cubicBezTo>
                  <a:pt x="1033" y="681"/>
                  <a:pt x="1037" y="686"/>
                  <a:pt x="1043" y="686"/>
                </a:cubicBezTo>
                <a:cubicBezTo>
                  <a:pt x="1049" y="686"/>
                  <a:pt x="1054" y="681"/>
                  <a:pt x="1054" y="675"/>
                </a:cubicBezTo>
                <a:cubicBezTo>
                  <a:pt x="1054" y="572"/>
                  <a:pt x="1054" y="572"/>
                  <a:pt x="1054" y="572"/>
                </a:cubicBezTo>
                <a:cubicBezTo>
                  <a:pt x="1054" y="566"/>
                  <a:pt x="1049" y="562"/>
                  <a:pt x="1043" y="562"/>
                </a:cubicBezTo>
                <a:cubicBezTo>
                  <a:pt x="1037" y="562"/>
                  <a:pt x="1033" y="566"/>
                  <a:pt x="1033" y="572"/>
                </a:cubicBezTo>
                <a:lnTo>
                  <a:pt x="1033" y="675"/>
                </a:lnTo>
                <a:close/>
                <a:moveTo>
                  <a:pt x="1104" y="675"/>
                </a:moveTo>
                <a:cubicBezTo>
                  <a:pt x="1104" y="681"/>
                  <a:pt x="1109" y="686"/>
                  <a:pt x="1115" y="686"/>
                </a:cubicBezTo>
                <a:cubicBezTo>
                  <a:pt x="1121" y="686"/>
                  <a:pt x="1126" y="681"/>
                  <a:pt x="1126" y="675"/>
                </a:cubicBezTo>
                <a:cubicBezTo>
                  <a:pt x="1126" y="635"/>
                  <a:pt x="1126" y="635"/>
                  <a:pt x="1126" y="635"/>
                </a:cubicBezTo>
                <a:cubicBezTo>
                  <a:pt x="1179" y="635"/>
                  <a:pt x="1179" y="635"/>
                  <a:pt x="1179" y="635"/>
                </a:cubicBezTo>
                <a:cubicBezTo>
                  <a:pt x="1184" y="635"/>
                  <a:pt x="1188" y="631"/>
                  <a:pt x="1188" y="625"/>
                </a:cubicBezTo>
                <a:cubicBezTo>
                  <a:pt x="1188" y="620"/>
                  <a:pt x="1184" y="615"/>
                  <a:pt x="1179" y="615"/>
                </a:cubicBezTo>
                <a:cubicBezTo>
                  <a:pt x="1126" y="615"/>
                  <a:pt x="1126" y="615"/>
                  <a:pt x="1126" y="615"/>
                </a:cubicBezTo>
                <a:cubicBezTo>
                  <a:pt x="1126" y="582"/>
                  <a:pt x="1126" y="582"/>
                  <a:pt x="1126" y="582"/>
                </a:cubicBezTo>
                <a:cubicBezTo>
                  <a:pt x="1186" y="582"/>
                  <a:pt x="1186" y="582"/>
                  <a:pt x="1186" y="582"/>
                </a:cubicBezTo>
                <a:cubicBezTo>
                  <a:pt x="1192" y="582"/>
                  <a:pt x="1196" y="578"/>
                  <a:pt x="1196" y="572"/>
                </a:cubicBezTo>
                <a:cubicBezTo>
                  <a:pt x="1196" y="567"/>
                  <a:pt x="1192" y="563"/>
                  <a:pt x="1186" y="563"/>
                </a:cubicBezTo>
                <a:cubicBezTo>
                  <a:pt x="1115" y="563"/>
                  <a:pt x="1115" y="563"/>
                  <a:pt x="1115" y="563"/>
                </a:cubicBezTo>
                <a:cubicBezTo>
                  <a:pt x="1109" y="563"/>
                  <a:pt x="1104" y="567"/>
                  <a:pt x="1104" y="573"/>
                </a:cubicBezTo>
                <a:lnTo>
                  <a:pt x="1104" y="675"/>
                </a:lnTo>
                <a:close/>
                <a:moveTo>
                  <a:pt x="1237" y="675"/>
                </a:moveTo>
                <a:cubicBezTo>
                  <a:pt x="1237" y="681"/>
                  <a:pt x="1241" y="686"/>
                  <a:pt x="1247" y="686"/>
                </a:cubicBezTo>
                <a:cubicBezTo>
                  <a:pt x="1253" y="686"/>
                  <a:pt x="1258" y="681"/>
                  <a:pt x="1258" y="675"/>
                </a:cubicBezTo>
                <a:cubicBezTo>
                  <a:pt x="1258" y="635"/>
                  <a:pt x="1258" y="635"/>
                  <a:pt x="1258" y="635"/>
                </a:cubicBezTo>
                <a:cubicBezTo>
                  <a:pt x="1311" y="635"/>
                  <a:pt x="1311" y="635"/>
                  <a:pt x="1311" y="635"/>
                </a:cubicBezTo>
                <a:cubicBezTo>
                  <a:pt x="1316" y="635"/>
                  <a:pt x="1321" y="631"/>
                  <a:pt x="1321" y="625"/>
                </a:cubicBezTo>
                <a:cubicBezTo>
                  <a:pt x="1321" y="620"/>
                  <a:pt x="1316" y="615"/>
                  <a:pt x="1311" y="615"/>
                </a:cubicBezTo>
                <a:cubicBezTo>
                  <a:pt x="1258" y="615"/>
                  <a:pt x="1258" y="615"/>
                  <a:pt x="1258" y="615"/>
                </a:cubicBezTo>
                <a:cubicBezTo>
                  <a:pt x="1258" y="582"/>
                  <a:pt x="1258" y="582"/>
                  <a:pt x="1258" y="582"/>
                </a:cubicBezTo>
                <a:cubicBezTo>
                  <a:pt x="1319" y="582"/>
                  <a:pt x="1319" y="582"/>
                  <a:pt x="1319" y="582"/>
                </a:cubicBezTo>
                <a:cubicBezTo>
                  <a:pt x="1324" y="582"/>
                  <a:pt x="1328" y="578"/>
                  <a:pt x="1328" y="572"/>
                </a:cubicBezTo>
                <a:cubicBezTo>
                  <a:pt x="1328" y="567"/>
                  <a:pt x="1324" y="563"/>
                  <a:pt x="1319" y="563"/>
                </a:cubicBezTo>
                <a:cubicBezTo>
                  <a:pt x="1247" y="563"/>
                  <a:pt x="1247" y="563"/>
                  <a:pt x="1247" y="563"/>
                </a:cubicBezTo>
                <a:cubicBezTo>
                  <a:pt x="1241" y="563"/>
                  <a:pt x="1237" y="567"/>
                  <a:pt x="1237" y="573"/>
                </a:cubicBezTo>
                <a:lnTo>
                  <a:pt x="1237" y="675"/>
                </a:lnTo>
                <a:close/>
                <a:moveTo>
                  <a:pt x="1380" y="685"/>
                </a:moveTo>
                <a:cubicBezTo>
                  <a:pt x="1452" y="685"/>
                  <a:pt x="1452" y="685"/>
                  <a:pt x="1452" y="685"/>
                </a:cubicBezTo>
                <a:cubicBezTo>
                  <a:pt x="1457" y="685"/>
                  <a:pt x="1461" y="681"/>
                  <a:pt x="1461" y="675"/>
                </a:cubicBezTo>
                <a:cubicBezTo>
                  <a:pt x="1461" y="670"/>
                  <a:pt x="1457" y="666"/>
                  <a:pt x="1452" y="666"/>
                </a:cubicBezTo>
                <a:cubicBezTo>
                  <a:pt x="1390" y="666"/>
                  <a:pt x="1390" y="666"/>
                  <a:pt x="1390" y="666"/>
                </a:cubicBezTo>
                <a:cubicBezTo>
                  <a:pt x="1390" y="633"/>
                  <a:pt x="1390" y="633"/>
                  <a:pt x="1390" y="633"/>
                </a:cubicBezTo>
                <a:cubicBezTo>
                  <a:pt x="1443" y="633"/>
                  <a:pt x="1443" y="633"/>
                  <a:pt x="1443" y="633"/>
                </a:cubicBezTo>
                <a:cubicBezTo>
                  <a:pt x="1448" y="633"/>
                  <a:pt x="1452" y="629"/>
                  <a:pt x="1452" y="623"/>
                </a:cubicBezTo>
                <a:cubicBezTo>
                  <a:pt x="1452" y="618"/>
                  <a:pt x="1448" y="614"/>
                  <a:pt x="1443" y="614"/>
                </a:cubicBezTo>
                <a:cubicBezTo>
                  <a:pt x="1390" y="614"/>
                  <a:pt x="1390" y="614"/>
                  <a:pt x="1390" y="614"/>
                </a:cubicBezTo>
                <a:cubicBezTo>
                  <a:pt x="1390" y="582"/>
                  <a:pt x="1390" y="582"/>
                  <a:pt x="1390" y="582"/>
                </a:cubicBezTo>
                <a:cubicBezTo>
                  <a:pt x="1451" y="582"/>
                  <a:pt x="1451" y="582"/>
                  <a:pt x="1451" y="582"/>
                </a:cubicBezTo>
                <a:cubicBezTo>
                  <a:pt x="1456" y="582"/>
                  <a:pt x="1460" y="578"/>
                  <a:pt x="1460" y="572"/>
                </a:cubicBezTo>
                <a:cubicBezTo>
                  <a:pt x="1460" y="567"/>
                  <a:pt x="1456" y="563"/>
                  <a:pt x="1451" y="563"/>
                </a:cubicBezTo>
                <a:cubicBezTo>
                  <a:pt x="1380" y="563"/>
                  <a:pt x="1380" y="563"/>
                  <a:pt x="1380" y="563"/>
                </a:cubicBezTo>
                <a:cubicBezTo>
                  <a:pt x="1373" y="563"/>
                  <a:pt x="1369" y="567"/>
                  <a:pt x="1369" y="573"/>
                </a:cubicBezTo>
                <a:cubicBezTo>
                  <a:pt x="1369" y="674"/>
                  <a:pt x="1369" y="674"/>
                  <a:pt x="1369" y="674"/>
                </a:cubicBezTo>
                <a:cubicBezTo>
                  <a:pt x="1369" y="680"/>
                  <a:pt x="1373" y="685"/>
                  <a:pt x="1380" y="685"/>
                </a:cubicBezTo>
                <a:close/>
                <a:moveTo>
                  <a:pt x="1503" y="675"/>
                </a:moveTo>
                <a:cubicBezTo>
                  <a:pt x="1503" y="681"/>
                  <a:pt x="1508" y="686"/>
                  <a:pt x="1514" y="686"/>
                </a:cubicBezTo>
                <a:cubicBezTo>
                  <a:pt x="1520" y="686"/>
                  <a:pt x="1525" y="681"/>
                  <a:pt x="1525" y="675"/>
                </a:cubicBezTo>
                <a:cubicBezTo>
                  <a:pt x="1525" y="642"/>
                  <a:pt x="1525" y="642"/>
                  <a:pt x="1525" y="642"/>
                </a:cubicBezTo>
                <a:cubicBezTo>
                  <a:pt x="1552" y="642"/>
                  <a:pt x="1552" y="642"/>
                  <a:pt x="1552" y="642"/>
                </a:cubicBezTo>
                <a:cubicBezTo>
                  <a:pt x="1582" y="680"/>
                  <a:pt x="1582" y="680"/>
                  <a:pt x="1582" y="680"/>
                </a:cubicBezTo>
                <a:cubicBezTo>
                  <a:pt x="1584" y="683"/>
                  <a:pt x="1587" y="686"/>
                  <a:pt x="1592" y="686"/>
                </a:cubicBezTo>
                <a:cubicBezTo>
                  <a:pt x="1597" y="686"/>
                  <a:pt x="1602" y="682"/>
                  <a:pt x="1602" y="676"/>
                </a:cubicBezTo>
                <a:cubicBezTo>
                  <a:pt x="1602" y="672"/>
                  <a:pt x="1601" y="670"/>
                  <a:pt x="1599" y="668"/>
                </a:cubicBezTo>
                <a:cubicBezTo>
                  <a:pt x="1576" y="638"/>
                  <a:pt x="1576" y="638"/>
                  <a:pt x="1576" y="638"/>
                </a:cubicBezTo>
                <a:cubicBezTo>
                  <a:pt x="1592" y="633"/>
                  <a:pt x="1603" y="621"/>
                  <a:pt x="1603" y="602"/>
                </a:cubicBezTo>
                <a:cubicBezTo>
                  <a:pt x="1603" y="601"/>
                  <a:pt x="1603" y="601"/>
                  <a:pt x="1603" y="601"/>
                </a:cubicBezTo>
                <a:cubicBezTo>
                  <a:pt x="1603" y="591"/>
                  <a:pt x="1600" y="581"/>
                  <a:pt x="1593" y="575"/>
                </a:cubicBezTo>
                <a:cubicBezTo>
                  <a:pt x="1585" y="567"/>
                  <a:pt x="1573" y="563"/>
                  <a:pt x="1558" y="563"/>
                </a:cubicBezTo>
                <a:cubicBezTo>
                  <a:pt x="1514" y="563"/>
                  <a:pt x="1514" y="563"/>
                  <a:pt x="1514" y="563"/>
                </a:cubicBezTo>
                <a:cubicBezTo>
                  <a:pt x="1508" y="563"/>
                  <a:pt x="1503" y="567"/>
                  <a:pt x="1503" y="573"/>
                </a:cubicBezTo>
                <a:lnTo>
                  <a:pt x="1503" y="675"/>
                </a:lnTo>
                <a:close/>
                <a:moveTo>
                  <a:pt x="1525" y="623"/>
                </a:moveTo>
                <a:cubicBezTo>
                  <a:pt x="1525" y="582"/>
                  <a:pt x="1525" y="582"/>
                  <a:pt x="1525" y="582"/>
                </a:cubicBezTo>
                <a:cubicBezTo>
                  <a:pt x="1556" y="582"/>
                  <a:pt x="1556" y="582"/>
                  <a:pt x="1556" y="582"/>
                </a:cubicBezTo>
                <a:cubicBezTo>
                  <a:pt x="1572" y="582"/>
                  <a:pt x="1581" y="589"/>
                  <a:pt x="1581" y="602"/>
                </a:cubicBezTo>
                <a:cubicBezTo>
                  <a:pt x="1581" y="603"/>
                  <a:pt x="1581" y="603"/>
                  <a:pt x="1581" y="603"/>
                </a:cubicBezTo>
                <a:cubicBezTo>
                  <a:pt x="1581" y="615"/>
                  <a:pt x="1572" y="623"/>
                  <a:pt x="1556" y="623"/>
                </a:cubicBezTo>
                <a:lnTo>
                  <a:pt x="1525" y="623"/>
                </a:lnTo>
                <a:close/>
                <a:moveTo>
                  <a:pt x="1658" y="685"/>
                </a:moveTo>
                <a:cubicBezTo>
                  <a:pt x="1730" y="685"/>
                  <a:pt x="1730" y="685"/>
                  <a:pt x="1730" y="685"/>
                </a:cubicBezTo>
                <a:cubicBezTo>
                  <a:pt x="1735" y="685"/>
                  <a:pt x="1740" y="681"/>
                  <a:pt x="1740" y="675"/>
                </a:cubicBezTo>
                <a:cubicBezTo>
                  <a:pt x="1740" y="670"/>
                  <a:pt x="1735" y="666"/>
                  <a:pt x="1730" y="666"/>
                </a:cubicBezTo>
                <a:cubicBezTo>
                  <a:pt x="1669" y="666"/>
                  <a:pt x="1669" y="666"/>
                  <a:pt x="1669" y="666"/>
                </a:cubicBezTo>
                <a:cubicBezTo>
                  <a:pt x="1669" y="633"/>
                  <a:pt x="1669" y="633"/>
                  <a:pt x="1669" y="633"/>
                </a:cubicBezTo>
                <a:cubicBezTo>
                  <a:pt x="1721" y="633"/>
                  <a:pt x="1721" y="633"/>
                  <a:pt x="1721" y="633"/>
                </a:cubicBezTo>
                <a:cubicBezTo>
                  <a:pt x="1727" y="633"/>
                  <a:pt x="1731" y="629"/>
                  <a:pt x="1731" y="623"/>
                </a:cubicBezTo>
                <a:cubicBezTo>
                  <a:pt x="1731" y="618"/>
                  <a:pt x="1727" y="614"/>
                  <a:pt x="1721" y="614"/>
                </a:cubicBezTo>
                <a:cubicBezTo>
                  <a:pt x="1669" y="614"/>
                  <a:pt x="1669" y="614"/>
                  <a:pt x="1669" y="614"/>
                </a:cubicBezTo>
                <a:cubicBezTo>
                  <a:pt x="1669" y="582"/>
                  <a:pt x="1669" y="582"/>
                  <a:pt x="1669" y="582"/>
                </a:cubicBezTo>
                <a:cubicBezTo>
                  <a:pt x="1729" y="582"/>
                  <a:pt x="1729" y="582"/>
                  <a:pt x="1729" y="582"/>
                </a:cubicBezTo>
                <a:cubicBezTo>
                  <a:pt x="1734" y="582"/>
                  <a:pt x="1739" y="578"/>
                  <a:pt x="1739" y="572"/>
                </a:cubicBezTo>
                <a:cubicBezTo>
                  <a:pt x="1739" y="567"/>
                  <a:pt x="1734" y="563"/>
                  <a:pt x="1729" y="563"/>
                </a:cubicBezTo>
                <a:cubicBezTo>
                  <a:pt x="1658" y="563"/>
                  <a:pt x="1658" y="563"/>
                  <a:pt x="1658" y="563"/>
                </a:cubicBezTo>
                <a:cubicBezTo>
                  <a:pt x="1652" y="563"/>
                  <a:pt x="1647" y="567"/>
                  <a:pt x="1647" y="573"/>
                </a:cubicBezTo>
                <a:cubicBezTo>
                  <a:pt x="1647" y="674"/>
                  <a:pt x="1647" y="674"/>
                  <a:pt x="1647" y="674"/>
                </a:cubicBezTo>
                <a:cubicBezTo>
                  <a:pt x="1647" y="680"/>
                  <a:pt x="1652" y="685"/>
                  <a:pt x="1658" y="685"/>
                </a:cubicBezTo>
                <a:close/>
                <a:moveTo>
                  <a:pt x="1782" y="675"/>
                </a:moveTo>
                <a:cubicBezTo>
                  <a:pt x="1782" y="681"/>
                  <a:pt x="1787" y="686"/>
                  <a:pt x="1793" y="686"/>
                </a:cubicBezTo>
                <a:cubicBezTo>
                  <a:pt x="1798" y="686"/>
                  <a:pt x="1803" y="681"/>
                  <a:pt x="1803" y="675"/>
                </a:cubicBezTo>
                <a:cubicBezTo>
                  <a:pt x="1803" y="598"/>
                  <a:pt x="1803" y="598"/>
                  <a:pt x="1803" y="598"/>
                </a:cubicBezTo>
                <a:cubicBezTo>
                  <a:pt x="1866" y="679"/>
                  <a:pt x="1866" y="679"/>
                  <a:pt x="1866" y="679"/>
                </a:cubicBezTo>
                <a:cubicBezTo>
                  <a:pt x="1869" y="683"/>
                  <a:pt x="1872" y="686"/>
                  <a:pt x="1877" y="686"/>
                </a:cubicBezTo>
                <a:cubicBezTo>
                  <a:pt x="1878" y="686"/>
                  <a:pt x="1878" y="686"/>
                  <a:pt x="1878" y="686"/>
                </a:cubicBezTo>
                <a:cubicBezTo>
                  <a:pt x="1884" y="686"/>
                  <a:pt x="1889" y="681"/>
                  <a:pt x="1889" y="675"/>
                </a:cubicBezTo>
                <a:cubicBezTo>
                  <a:pt x="1889" y="572"/>
                  <a:pt x="1889" y="572"/>
                  <a:pt x="1889" y="572"/>
                </a:cubicBezTo>
                <a:cubicBezTo>
                  <a:pt x="1889" y="566"/>
                  <a:pt x="1884" y="562"/>
                  <a:pt x="1878" y="562"/>
                </a:cubicBezTo>
                <a:cubicBezTo>
                  <a:pt x="1872" y="562"/>
                  <a:pt x="1867" y="566"/>
                  <a:pt x="1867" y="572"/>
                </a:cubicBezTo>
                <a:cubicBezTo>
                  <a:pt x="1867" y="647"/>
                  <a:pt x="1867" y="647"/>
                  <a:pt x="1867" y="647"/>
                </a:cubicBezTo>
                <a:cubicBezTo>
                  <a:pt x="1806" y="568"/>
                  <a:pt x="1806" y="568"/>
                  <a:pt x="1806" y="568"/>
                </a:cubicBezTo>
                <a:cubicBezTo>
                  <a:pt x="1803" y="564"/>
                  <a:pt x="1800" y="562"/>
                  <a:pt x="1795" y="562"/>
                </a:cubicBezTo>
                <a:cubicBezTo>
                  <a:pt x="1793" y="562"/>
                  <a:pt x="1793" y="562"/>
                  <a:pt x="1793" y="562"/>
                </a:cubicBezTo>
                <a:cubicBezTo>
                  <a:pt x="1787" y="562"/>
                  <a:pt x="1782" y="567"/>
                  <a:pt x="1782" y="573"/>
                </a:cubicBezTo>
                <a:lnTo>
                  <a:pt x="1782" y="675"/>
                </a:lnTo>
                <a:close/>
                <a:moveTo>
                  <a:pt x="1994" y="687"/>
                </a:moveTo>
                <a:cubicBezTo>
                  <a:pt x="2014" y="687"/>
                  <a:pt x="2027" y="681"/>
                  <a:pt x="2039" y="671"/>
                </a:cubicBezTo>
                <a:cubicBezTo>
                  <a:pt x="2041" y="669"/>
                  <a:pt x="2042" y="666"/>
                  <a:pt x="2042" y="663"/>
                </a:cubicBezTo>
                <a:cubicBezTo>
                  <a:pt x="2042" y="657"/>
                  <a:pt x="2037" y="653"/>
                  <a:pt x="2032" y="653"/>
                </a:cubicBezTo>
                <a:cubicBezTo>
                  <a:pt x="2029" y="653"/>
                  <a:pt x="2027" y="654"/>
                  <a:pt x="2026" y="655"/>
                </a:cubicBezTo>
                <a:cubicBezTo>
                  <a:pt x="2017" y="663"/>
                  <a:pt x="2008" y="667"/>
                  <a:pt x="1995" y="667"/>
                </a:cubicBezTo>
                <a:cubicBezTo>
                  <a:pt x="1972" y="667"/>
                  <a:pt x="1955" y="648"/>
                  <a:pt x="1955" y="624"/>
                </a:cubicBezTo>
                <a:cubicBezTo>
                  <a:pt x="1955" y="623"/>
                  <a:pt x="1955" y="623"/>
                  <a:pt x="1955" y="623"/>
                </a:cubicBezTo>
                <a:cubicBezTo>
                  <a:pt x="1955" y="599"/>
                  <a:pt x="1972" y="580"/>
                  <a:pt x="1995" y="580"/>
                </a:cubicBezTo>
                <a:cubicBezTo>
                  <a:pt x="2007" y="580"/>
                  <a:pt x="2016" y="584"/>
                  <a:pt x="2024" y="591"/>
                </a:cubicBezTo>
                <a:cubicBezTo>
                  <a:pt x="2026" y="592"/>
                  <a:pt x="2028" y="593"/>
                  <a:pt x="2031" y="593"/>
                </a:cubicBezTo>
                <a:cubicBezTo>
                  <a:pt x="2037" y="593"/>
                  <a:pt x="2041" y="589"/>
                  <a:pt x="2041" y="583"/>
                </a:cubicBezTo>
                <a:cubicBezTo>
                  <a:pt x="2041" y="579"/>
                  <a:pt x="2039" y="576"/>
                  <a:pt x="2037" y="574"/>
                </a:cubicBezTo>
                <a:cubicBezTo>
                  <a:pt x="2026" y="566"/>
                  <a:pt x="2014" y="560"/>
                  <a:pt x="1995" y="560"/>
                </a:cubicBezTo>
                <a:cubicBezTo>
                  <a:pt x="1958" y="560"/>
                  <a:pt x="1932" y="589"/>
                  <a:pt x="1932" y="624"/>
                </a:cubicBezTo>
                <a:cubicBezTo>
                  <a:pt x="1932" y="624"/>
                  <a:pt x="1932" y="624"/>
                  <a:pt x="1932" y="624"/>
                </a:cubicBezTo>
                <a:cubicBezTo>
                  <a:pt x="1932" y="659"/>
                  <a:pt x="1959" y="687"/>
                  <a:pt x="1994" y="687"/>
                </a:cubicBezTo>
                <a:close/>
                <a:moveTo>
                  <a:pt x="2095" y="685"/>
                </a:moveTo>
                <a:cubicBezTo>
                  <a:pt x="2167" y="685"/>
                  <a:pt x="2167" y="685"/>
                  <a:pt x="2167" y="685"/>
                </a:cubicBezTo>
                <a:cubicBezTo>
                  <a:pt x="2172" y="685"/>
                  <a:pt x="2176" y="681"/>
                  <a:pt x="2176" y="675"/>
                </a:cubicBezTo>
                <a:cubicBezTo>
                  <a:pt x="2176" y="670"/>
                  <a:pt x="2172" y="666"/>
                  <a:pt x="2167" y="666"/>
                </a:cubicBezTo>
                <a:cubicBezTo>
                  <a:pt x="2106" y="666"/>
                  <a:pt x="2106" y="666"/>
                  <a:pt x="2106" y="666"/>
                </a:cubicBezTo>
                <a:cubicBezTo>
                  <a:pt x="2106" y="633"/>
                  <a:pt x="2106" y="633"/>
                  <a:pt x="2106" y="633"/>
                </a:cubicBezTo>
                <a:cubicBezTo>
                  <a:pt x="2158" y="633"/>
                  <a:pt x="2158" y="633"/>
                  <a:pt x="2158" y="633"/>
                </a:cubicBezTo>
                <a:cubicBezTo>
                  <a:pt x="2163" y="633"/>
                  <a:pt x="2168" y="629"/>
                  <a:pt x="2168" y="623"/>
                </a:cubicBezTo>
                <a:cubicBezTo>
                  <a:pt x="2168" y="618"/>
                  <a:pt x="2163" y="614"/>
                  <a:pt x="2158" y="614"/>
                </a:cubicBezTo>
                <a:cubicBezTo>
                  <a:pt x="2106" y="614"/>
                  <a:pt x="2106" y="614"/>
                  <a:pt x="2106" y="614"/>
                </a:cubicBezTo>
                <a:cubicBezTo>
                  <a:pt x="2106" y="582"/>
                  <a:pt x="2106" y="582"/>
                  <a:pt x="2106" y="582"/>
                </a:cubicBezTo>
                <a:cubicBezTo>
                  <a:pt x="2166" y="582"/>
                  <a:pt x="2166" y="582"/>
                  <a:pt x="2166" y="582"/>
                </a:cubicBezTo>
                <a:cubicBezTo>
                  <a:pt x="2171" y="582"/>
                  <a:pt x="2176" y="578"/>
                  <a:pt x="2176" y="572"/>
                </a:cubicBezTo>
                <a:cubicBezTo>
                  <a:pt x="2176" y="567"/>
                  <a:pt x="2171" y="563"/>
                  <a:pt x="2166" y="563"/>
                </a:cubicBezTo>
                <a:cubicBezTo>
                  <a:pt x="2095" y="563"/>
                  <a:pt x="2095" y="563"/>
                  <a:pt x="2095" y="563"/>
                </a:cubicBezTo>
                <a:cubicBezTo>
                  <a:pt x="2089" y="563"/>
                  <a:pt x="2084" y="567"/>
                  <a:pt x="2084" y="573"/>
                </a:cubicBezTo>
                <a:cubicBezTo>
                  <a:pt x="2084" y="674"/>
                  <a:pt x="2084" y="674"/>
                  <a:pt x="2084" y="674"/>
                </a:cubicBezTo>
                <a:cubicBezTo>
                  <a:pt x="2084" y="680"/>
                  <a:pt x="2089" y="685"/>
                  <a:pt x="2095" y="685"/>
                </a:cubicBezTo>
                <a:close/>
              </a:path>
            </a:pathLst>
          </a:custGeom>
          <a:solidFill>
            <a:schemeClr val="tx2"/>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7" name="Freeform 15">
            <a:extLst>
              <a:ext uri="{FF2B5EF4-FFF2-40B4-BE49-F238E27FC236}">
                <a16:creationId xmlns:a16="http://schemas.microsoft.com/office/drawing/2014/main" id="{94AD8C86-734D-4CC3-8AFE-EFA75A733E27}"/>
              </a:ext>
            </a:extLst>
          </p:cNvPr>
          <p:cNvSpPr>
            <a:spLocks/>
          </p:cNvSpPr>
          <p:nvPr/>
        </p:nvSpPr>
        <p:spPr bwMode="auto">
          <a:xfrm>
            <a:off x="214801" y="216000"/>
            <a:ext cx="11760266" cy="336550"/>
          </a:xfrm>
          <a:custGeom>
            <a:avLst/>
            <a:gdLst>
              <a:gd name="T0" fmla="*/ 2152 w 2152"/>
              <a:gd name="T1" fmla="*/ 0 h 104"/>
              <a:gd name="T2" fmla="*/ 104 w 2152"/>
              <a:gd name="T3" fmla="*/ 0 h 104"/>
              <a:gd name="T4" fmla="*/ 0 w 2152"/>
              <a:gd name="T5" fmla="*/ 104 h 104"/>
              <a:gd name="connsiteX0" fmla="*/ 17224 w 17224"/>
              <a:gd name="connsiteY0" fmla="*/ 0 h 10000"/>
              <a:gd name="connsiteX1" fmla="*/ 483 w 17224"/>
              <a:gd name="connsiteY1" fmla="*/ 0 h 10000"/>
              <a:gd name="connsiteX2" fmla="*/ 0 w 17224"/>
              <a:gd name="connsiteY2" fmla="*/ 10000 h 10000"/>
            </a:gdLst>
            <a:ahLst/>
            <a:cxnLst>
              <a:cxn ang="0">
                <a:pos x="connsiteX0" y="connsiteY0"/>
              </a:cxn>
              <a:cxn ang="0">
                <a:pos x="connsiteX1" y="connsiteY1"/>
              </a:cxn>
              <a:cxn ang="0">
                <a:pos x="connsiteX2" y="connsiteY2"/>
              </a:cxn>
            </a:cxnLst>
            <a:rect l="l" t="t" r="r" b="b"/>
            <a:pathLst>
              <a:path w="17224" h="10000">
                <a:moveTo>
                  <a:pt x="17224" y="0"/>
                </a:moveTo>
                <a:lnTo>
                  <a:pt x="483" y="0"/>
                </a:lnTo>
                <a:cubicBezTo>
                  <a:pt x="483" y="0"/>
                  <a:pt x="0" y="0"/>
                  <a:pt x="0" y="10000"/>
                </a:cubicBezTo>
              </a:path>
            </a:pathLst>
          </a:custGeom>
          <a:noFill/>
          <a:ln w="19050" cap="rnd">
            <a:solidFill>
              <a:schemeClr val="tx2"/>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Tree>
    <p:extLst>
      <p:ext uri="{BB962C8B-B14F-4D97-AF65-F5344CB8AC3E}">
        <p14:creationId xmlns:p14="http://schemas.microsoft.com/office/powerpoint/2010/main" val="1929595299"/>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810" r:id="rId4"/>
  </p:sldLayoutIdLst>
  <p:txStyles>
    <p:titleStyle>
      <a:lvl1pPr algn="l" defTabSz="914400" rtl="0" eaLnBrk="1" latinLnBrk="0" hangingPunct="1">
        <a:lnSpc>
          <a:spcPct val="90000"/>
        </a:lnSpc>
        <a:spcBef>
          <a:spcPct val="0"/>
        </a:spcBef>
        <a:buNone/>
        <a:defRPr sz="3600" kern="1200">
          <a:solidFill>
            <a:schemeClr val="tx2"/>
          </a:solidFill>
          <a:latin typeface="+mn-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j-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j-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j-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Rektangel: övre hörn, ett rundat och ett klippt 6">
            <a:extLst>
              <a:ext uri="{FF2B5EF4-FFF2-40B4-BE49-F238E27FC236}">
                <a16:creationId xmlns:a16="http://schemas.microsoft.com/office/drawing/2014/main" id="{2F5989B4-053B-45A3-8831-4FD01102D652}"/>
              </a:ext>
            </a:extLst>
          </p:cNvPr>
          <p:cNvSpPr/>
          <p:nvPr/>
        </p:nvSpPr>
        <p:spPr>
          <a:xfrm>
            <a:off x="216000" y="774000"/>
            <a:ext cx="11761200" cy="5868987"/>
          </a:xfrm>
          <a:prstGeom prst="snipRoundRect">
            <a:avLst>
              <a:gd name="adj1" fmla="val 11181"/>
              <a:gd name="adj2" fmla="val 0"/>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ktangel: övre hörn, ett rundat och ett klippt 8">
            <a:extLst>
              <a:ext uri="{FF2B5EF4-FFF2-40B4-BE49-F238E27FC236}">
                <a16:creationId xmlns:a16="http://schemas.microsoft.com/office/drawing/2014/main" id="{DB4F11C9-1898-47B8-BFBA-B64BDBC711AC}"/>
              </a:ext>
            </a:extLst>
          </p:cNvPr>
          <p:cNvSpPr/>
          <p:nvPr/>
        </p:nvSpPr>
        <p:spPr>
          <a:xfrm>
            <a:off x="216000" y="774000"/>
            <a:ext cx="11761200" cy="5868987"/>
          </a:xfrm>
          <a:prstGeom prst="snipRoundRect">
            <a:avLst>
              <a:gd name="adj1" fmla="val 11181"/>
              <a:gd name="adj2" fmla="val 0"/>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Platshållare för rubrik 1">
            <a:extLst>
              <a:ext uri="{FF2B5EF4-FFF2-40B4-BE49-F238E27FC236}">
                <a16:creationId xmlns:a16="http://schemas.microsoft.com/office/drawing/2014/main" id="{3D1E63C8-E924-4DF0-82B5-41085E46340F}"/>
              </a:ext>
            </a:extLst>
          </p:cNvPr>
          <p:cNvSpPr>
            <a:spLocks noGrp="1"/>
          </p:cNvSpPr>
          <p:nvPr>
            <p:ph type="title"/>
          </p:nvPr>
        </p:nvSpPr>
        <p:spPr>
          <a:xfrm>
            <a:off x="838200" y="978793"/>
            <a:ext cx="10515600" cy="1223493"/>
          </a:xfrm>
          <a:prstGeom prst="rect">
            <a:avLst/>
          </a:prstGeom>
        </p:spPr>
        <p:txBody>
          <a:bodyPr vert="horz" lIns="91440" tIns="45720" rIns="91440" bIns="45720" rtlCol="0" anchor="ctr">
            <a:normAutofit/>
          </a:bodyPr>
          <a:lstStyle/>
          <a:p>
            <a:r>
              <a:rPr lang="en-US" dirty="0"/>
              <a:t>Click to edit Master title style</a:t>
            </a:r>
          </a:p>
        </p:txBody>
      </p:sp>
      <p:sp>
        <p:nvSpPr>
          <p:cNvPr id="15" name="Freeform 5">
            <a:extLst>
              <a:ext uri="{FF2B5EF4-FFF2-40B4-BE49-F238E27FC236}">
                <a16:creationId xmlns:a16="http://schemas.microsoft.com/office/drawing/2014/main" id="{9D44FDAC-07C9-4888-8618-7FDEFF1ADA78}"/>
              </a:ext>
            </a:extLst>
          </p:cNvPr>
          <p:cNvSpPr>
            <a:spLocks noEditPoints="1"/>
          </p:cNvSpPr>
          <p:nvPr/>
        </p:nvSpPr>
        <p:spPr bwMode="auto">
          <a:xfrm>
            <a:off x="10528300" y="219295"/>
            <a:ext cx="1439863" cy="436563"/>
          </a:xfrm>
          <a:custGeom>
            <a:avLst/>
            <a:gdLst>
              <a:gd name="T0" fmla="*/ 142 w 2268"/>
              <a:gd name="T1" fmla="*/ 392 h 687"/>
              <a:gd name="T2" fmla="*/ 147 w 2268"/>
              <a:gd name="T3" fmla="*/ 293 h 687"/>
              <a:gd name="T4" fmla="*/ 451 w 2268"/>
              <a:gd name="T5" fmla="*/ 18 h 687"/>
              <a:gd name="T6" fmla="*/ 677 w 2268"/>
              <a:gd name="T7" fmla="*/ 220 h 687"/>
              <a:gd name="T8" fmla="*/ 505 w 2268"/>
              <a:gd name="T9" fmla="*/ 356 h 687"/>
              <a:gd name="T10" fmla="*/ 542 w 2268"/>
              <a:gd name="T11" fmla="*/ 326 h 687"/>
              <a:gd name="T12" fmla="*/ 813 w 2268"/>
              <a:gd name="T13" fmla="*/ 368 h 687"/>
              <a:gd name="T14" fmla="*/ 919 w 2268"/>
              <a:gd name="T15" fmla="*/ 25 h 687"/>
              <a:gd name="T16" fmla="*/ 1066 w 2268"/>
              <a:gd name="T17" fmla="*/ 101 h 687"/>
              <a:gd name="T18" fmla="*/ 982 w 2268"/>
              <a:gd name="T19" fmla="*/ 287 h 687"/>
              <a:gd name="T20" fmla="*/ 1337 w 2268"/>
              <a:gd name="T21" fmla="*/ 142 h 687"/>
              <a:gd name="T22" fmla="*/ 1234 w 2268"/>
              <a:gd name="T23" fmla="*/ 495 h 687"/>
              <a:gd name="T24" fmla="*/ 1234 w 2268"/>
              <a:gd name="T25" fmla="*/ 103 h 687"/>
              <a:gd name="T26" fmla="*/ 1720 w 2268"/>
              <a:gd name="T27" fmla="*/ 261 h 687"/>
              <a:gd name="T28" fmla="*/ 1723 w 2268"/>
              <a:gd name="T29" fmla="*/ 352 h 687"/>
              <a:gd name="T30" fmla="*/ 1720 w 2268"/>
              <a:gd name="T31" fmla="*/ 261 h 687"/>
              <a:gd name="T32" fmla="*/ 2002 w 2268"/>
              <a:gd name="T33" fmla="*/ 152 h 687"/>
              <a:gd name="T34" fmla="*/ 1969 w 2268"/>
              <a:gd name="T35" fmla="*/ 302 h 687"/>
              <a:gd name="T36" fmla="*/ 2099 w 2268"/>
              <a:gd name="T37" fmla="*/ 331 h 687"/>
              <a:gd name="T38" fmla="*/ 2072 w 2268"/>
              <a:gd name="T39" fmla="*/ 19 h 687"/>
              <a:gd name="T40" fmla="*/ 2216 w 2268"/>
              <a:gd name="T41" fmla="*/ 45 h 687"/>
              <a:gd name="T42" fmla="*/ 2244 w 2268"/>
              <a:gd name="T43" fmla="*/ 64 h 687"/>
              <a:gd name="T44" fmla="*/ 2208 w 2268"/>
              <a:gd name="T45" fmla="*/ 28 h 687"/>
              <a:gd name="T46" fmla="*/ 2224 w 2268"/>
              <a:gd name="T47" fmla="*/ 90 h 687"/>
              <a:gd name="T48" fmla="*/ 29 w 2268"/>
              <a:gd name="T49" fmla="*/ 686 h 687"/>
              <a:gd name="T50" fmla="*/ 93 w 2268"/>
              <a:gd name="T51" fmla="*/ 570 h 687"/>
              <a:gd name="T52" fmla="*/ 101 w 2268"/>
              <a:gd name="T53" fmla="*/ 636 h 687"/>
              <a:gd name="T54" fmla="*/ 339 w 2268"/>
              <a:gd name="T55" fmla="*/ 686 h 687"/>
              <a:gd name="T56" fmla="*/ 261 w 2268"/>
              <a:gd name="T57" fmla="*/ 563 h 687"/>
              <a:gd name="T58" fmla="*/ 303 w 2268"/>
              <a:gd name="T59" fmla="*/ 623 h 687"/>
              <a:gd name="T60" fmla="*/ 468 w 2268"/>
              <a:gd name="T61" fmla="*/ 633 h 687"/>
              <a:gd name="T62" fmla="*/ 405 w 2268"/>
              <a:gd name="T63" fmla="*/ 563 h 687"/>
              <a:gd name="T64" fmla="*/ 610 w 2268"/>
              <a:gd name="T65" fmla="*/ 655 h 687"/>
              <a:gd name="T66" fmla="*/ 567 w 2268"/>
              <a:gd name="T67" fmla="*/ 570 h 687"/>
              <a:gd name="T68" fmla="*/ 692 w 2268"/>
              <a:gd name="T69" fmla="*/ 685 h 687"/>
              <a:gd name="T70" fmla="*/ 682 w 2268"/>
              <a:gd name="T71" fmla="*/ 674 h 687"/>
              <a:gd name="T72" fmla="*/ 877 w 2268"/>
              <a:gd name="T73" fmla="*/ 573 h 687"/>
              <a:gd name="T74" fmla="*/ 899 w 2268"/>
              <a:gd name="T75" fmla="*/ 665 h 687"/>
              <a:gd name="T76" fmla="*/ 1104 w 2268"/>
              <a:gd name="T77" fmla="*/ 675 h 687"/>
              <a:gd name="T78" fmla="*/ 1126 w 2268"/>
              <a:gd name="T79" fmla="*/ 582 h 687"/>
              <a:gd name="T80" fmla="*/ 1247 w 2268"/>
              <a:gd name="T81" fmla="*/ 686 h 687"/>
              <a:gd name="T82" fmla="*/ 1319 w 2268"/>
              <a:gd name="T83" fmla="*/ 582 h 687"/>
              <a:gd name="T84" fmla="*/ 1461 w 2268"/>
              <a:gd name="T85" fmla="*/ 675 h 687"/>
              <a:gd name="T86" fmla="*/ 1390 w 2268"/>
              <a:gd name="T87" fmla="*/ 582 h 687"/>
              <a:gd name="T88" fmla="*/ 1503 w 2268"/>
              <a:gd name="T89" fmla="*/ 675 h 687"/>
              <a:gd name="T90" fmla="*/ 1599 w 2268"/>
              <a:gd name="T91" fmla="*/ 668 h 687"/>
              <a:gd name="T92" fmla="*/ 1503 w 2268"/>
              <a:gd name="T93" fmla="*/ 675 h 687"/>
              <a:gd name="T94" fmla="*/ 1658 w 2268"/>
              <a:gd name="T95" fmla="*/ 685 h 687"/>
              <a:gd name="T96" fmla="*/ 1721 w 2268"/>
              <a:gd name="T97" fmla="*/ 614 h 687"/>
              <a:gd name="T98" fmla="*/ 1647 w 2268"/>
              <a:gd name="T99" fmla="*/ 674 h 687"/>
              <a:gd name="T100" fmla="*/ 1878 w 2268"/>
              <a:gd name="T101" fmla="*/ 686 h 687"/>
              <a:gd name="T102" fmla="*/ 1793 w 2268"/>
              <a:gd name="T103" fmla="*/ 562 h 687"/>
              <a:gd name="T104" fmla="*/ 1995 w 2268"/>
              <a:gd name="T105" fmla="*/ 667 h 687"/>
              <a:gd name="T106" fmla="*/ 1995 w 2268"/>
              <a:gd name="T107" fmla="*/ 560 h 687"/>
              <a:gd name="T108" fmla="*/ 2106 w 2268"/>
              <a:gd name="T109" fmla="*/ 666 h 687"/>
              <a:gd name="T110" fmla="*/ 2176 w 2268"/>
              <a:gd name="T111" fmla="*/ 572 h 6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2268" h="687">
                <a:moveTo>
                  <a:pt x="394" y="374"/>
                </a:moveTo>
                <a:cubicBezTo>
                  <a:pt x="391" y="382"/>
                  <a:pt x="388" y="392"/>
                  <a:pt x="364" y="392"/>
                </a:cubicBezTo>
                <a:cubicBezTo>
                  <a:pt x="342" y="392"/>
                  <a:pt x="337" y="383"/>
                  <a:pt x="334" y="374"/>
                </a:cubicBezTo>
                <a:cubicBezTo>
                  <a:pt x="269" y="154"/>
                  <a:pt x="269" y="154"/>
                  <a:pt x="269" y="154"/>
                </a:cubicBezTo>
                <a:cubicBezTo>
                  <a:pt x="260" y="126"/>
                  <a:pt x="254" y="98"/>
                  <a:pt x="250" y="69"/>
                </a:cubicBezTo>
                <a:cubicBezTo>
                  <a:pt x="245" y="103"/>
                  <a:pt x="238" y="133"/>
                  <a:pt x="233" y="152"/>
                </a:cubicBezTo>
                <a:cubicBezTo>
                  <a:pt x="172" y="373"/>
                  <a:pt x="172" y="373"/>
                  <a:pt x="172" y="373"/>
                </a:cubicBezTo>
                <a:cubicBezTo>
                  <a:pt x="170" y="382"/>
                  <a:pt x="166" y="392"/>
                  <a:pt x="142" y="392"/>
                </a:cubicBezTo>
                <a:cubicBezTo>
                  <a:pt x="118" y="392"/>
                  <a:pt x="115" y="382"/>
                  <a:pt x="112" y="374"/>
                </a:cubicBezTo>
                <a:cubicBezTo>
                  <a:pt x="2" y="32"/>
                  <a:pt x="2" y="32"/>
                  <a:pt x="2" y="32"/>
                </a:cubicBezTo>
                <a:cubicBezTo>
                  <a:pt x="0" y="29"/>
                  <a:pt x="0" y="26"/>
                  <a:pt x="0" y="22"/>
                </a:cubicBezTo>
                <a:cubicBezTo>
                  <a:pt x="0" y="12"/>
                  <a:pt x="11" y="1"/>
                  <a:pt x="27" y="1"/>
                </a:cubicBezTo>
                <a:cubicBezTo>
                  <a:pt x="43" y="1"/>
                  <a:pt x="48" y="11"/>
                  <a:pt x="51" y="18"/>
                </a:cubicBezTo>
                <a:cubicBezTo>
                  <a:pt x="124" y="249"/>
                  <a:pt x="124" y="249"/>
                  <a:pt x="124" y="249"/>
                </a:cubicBezTo>
                <a:cubicBezTo>
                  <a:pt x="136" y="290"/>
                  <a:pt x="139" y="306"/>
                  <a:pt x="141" y="321"/>
                </a:cubicBezTo>
                <a:cubicBezTo>
                  <a:pt x="142" y="314"/>
                  <a:pt x="145" y="302"/>
                  <a:pt x="147" y="293"/>
                </a:cubicBezTo>
                <a:cubicBezTo>
                  <a:pt x="148" y="289"/>
                  <a:pt x="152" y="274"/>
                  <a:pt x="153" y="272"/>
                </a:cubicBezTo>
                <a:cubicBezTo>
                  <a:pt x="221" y="19"/>
                  <a:pt x="221" y="19"/>
                  <a:pt x="221" y="19"/>
                </a:cubicBezTo>
                <a:cubicBezTo>
                  <a:pt x="223" y="11"/>
                  <a:pt x="228" y="0"/>
                  <a:pt x="250" y="0"/>
                </a:cubicBezTo>
                <a:cubicBezTo>
                  <a:pt x="272" y="0"/>
                  <a:pt x="277" y="11"/>
                  <a:pt x="280" y="19"/>
                </a:cubicBezTo>
                <a:cubicBezTo>
                  <a:pt x="349" y="260"/>
                  <a:pt x="349" y="260"/>
                  <a:pt x="349" y="260"/>
                </a:cubicBezTo>
                <a:cubicBezTo>
                  <a:pt x="357" y="286"/>
                  <a:pt x="360" y="305"/>
                  <a:pt x="362" y="318"/>
                </a:cubicBezTo>
                <a:cubicBezTo>
                  <a:pt x="365" y="309"/>
                  <a:pt x="379" y="261"/>
                  <a:pt x="382" y="250"/>
                </a:cubicBezTo>
                <a:cubicBezTo>
                  <a:pt x="451" y="18"/>
                  <a:pt x="451" y="18"/>
                  <a:pt x="451" y="18"/>
                </a:cubicBezTo>
                <a:cubicBezTo>
                  <a:pt x="453" y="11"/>
                  <a:pt x="458" y="1"/>
                  <a:pt x="474" y="1"/>
                </a:cubicBezTo>
                <a:cubicBezTo>
                  <a:pt x="487" y="1"/>
                  <a:pt x="500" y="9"/>
                  <a:pt x="500" y="22"/>
                </a:cubicBezTo>
                <a:cubicBezTo>
                  <a:pt x="500" y="26"/>
                  <a:pt x="499" y="28"/>
                  <a:pt x="499" y="31"/>
                </a:cubicBezTo>
                <a:lnTo>
                  <a:pt x="394" y="374"/>
                </a:lnTo>
                <a:close/>
                <a:moveTo>
                  <a:pt x="521" y="220"/>
                </a:moveTo>
                <a:cubicBezTo>
                  <a:pt x="524" y="208"/>
                  <a:pt x="529" y="182"/>
                  <a:pt x="550" y="163"/>
                </a:cubicBezTo>
                <a:cubicBezTo>
                  <a:pt x="570" y="146"/>
                  <a:pt x="592" y="145"/>
                  <a:pt x="603" y="145"/>
                </a:cubicBezTo>
                <a:cubicBezTo>
                  <a:pt x="655" y="145"/>
                  <a:pt x="675" y="184"/>
                  <a:pt x="677" y="220"/>
                </a:cubicBezTo>
                <a:lnTo>
                  <a:pt x="521" y="220"/>
                </a:lnTo>
                <a:close/>
                <a:moveTo>
                  <a:pt x="704" y="261"/>
                </a:moveTo>
                <a:cubicBezTo>
                  <a:pt x="711" y="261"/>
                  <a:pt x="728" y="260"/>
                  <a:pt x="728" y="237"/>
                </a:cubicBezTo>
                <a:cubicBezTo>
                  <a:pt x="728" y="206"/>
                  <a:pt x="719" y="171"/>
                  <a:pt x="701" y="146"/>
                </a:cubicBezTo>
                <a:cubicBezTo>
                  <a:pt x="684" y="123"/>
                  <a:pt x="663" y="111"/>
                  <a:pt x="638" y="105"/>
                </a:cubicBezTo>
                <a:cubicBezTo>
                  <a:pt x="627" y="102"/>
                  <a:pt x="615" y="101"/>
                  <a:pt x="603" y="101"/>
                </a:cubicBezTo>
                <a:cubicBezTo>
                  <a:pt x="506" y="101"/>
                  <a:pt x="469" y="181"/>
                  <a:pt x="469" y="250"/>
                </a:cubicBezTo>
                <a:cubicBezTo>
                  <a:pt x="469" y="289"/>
                  <a:pt x="481" y="328"/>
                  <a:pt x="505" y="356"/>
                </a:cubicBezTo>
                <a:cubicBezTo>
                  <a:pt x="533" y="387"/>
                  <a:pt x="569" y="394"/>
                  <a:pt x="604" y="394"/>
                </a:cubicBezTo>
                <a:cubicBezTo>
                  <a:pt x="620" y="394"/>
                  <a:pt x="669" y="394"/>
                  <a:pt x="706" y="352"/>
                </a:cubicBezTo>
                <a:cubicBezTo>
                  <a:pt x="712" y="345"/>
                  <a:pt x="722" y="333"/>
                  <a:pt x="724" y="323"/>
                </a:cubicBezTo>
                <a:cubicBezTo>
                  <a:pt x="724" y="321"/>
                  <a:pt x="724" y="320"/>
                  <a:pt x="724" y="317"/>
                </a:cubicBezTo>
                <a:cubicBezTo>
                  <a:pt x="724" y="302"/>
                  <a:pt x="708" y="295"/>
                  <a:pt x="696" y="295"/>
                </a:cubicBezTo>
                <a:cubicBezTo>
                  <a:pt x="684" y="295"/>
                  <a:pt x="681" y="300"/>
                  <a:pt x="673" y="315"/>
                </a:cubicBezTo>
                <a:cubicBezTo>
                  <a:pt x="663" y="330"/>
                  <a:pt x="648" y="352"/>
                  <a:pt x="604" y="352"/>
                </a:cubicBezTo>
                <a:cubicBezTo>
                  <a:pt x="583" y="352"/>
                  <a:pt x="560" y="348"/>
                  <a:pt x="542" y="326"/>
                </a:cubicBezTo>
                <a:cubicBezTo>
                  <a:pt x="527" y="308"/>
                  <a:pt x="522" y="286"/>
                  <a:pt x="521" y="261"/>
                </a:cubicBezTo>
                <a:lnTo>
                  <a:pt x="704" y="261"/>
                </a:lnTo>
                <a:close/>
                <a:moveTo>
                  <a:pt x="813" y="25"/>
                </a:moveTo>
                <a:cubicBezTo>
                  <a:pt x="813" y="18"/>
                  <a:pt x="811" y="1"/>
                  <a:pt x="788" y="1"/>
                </a:cubicBezTo>
                <a:cubicBezTo>
                  <a:pt x="766" y="1"/>
                  <a:pt x="763" y="18"/>
                  <a:pt x="763" y="25"/>
                </a:cubicBezTo>
                <a:cubicBezTo>
                  <a:pt x="763" y="368"/>
                  <a:pt x="763" y="368"/>
                  <a:pt x="763" y="368"/>
                </a:cubicBezTo>
                <a:cubicBezTo>
                  <a:pt x="763" y="384"/>
                  <a:pt x="774" y="392"/>
                  <a:pt x="788" y="392"/>
                </a:cubicBezTo>
                <a:cubicBezTo>
                  <a:pt x="811" y="392"/>
                  <a:pt x="813" y="374"/>
                  <a:pt x="813" y="368"/>
                </a:cubicBezTo>
                <a:lnTo>
                  <a:pt x="813" y="25"/>
                </a:lnTo>
                <a:close/>
                <a:moveTo>
                  <a:pt x="919" y="25"/>
                </a:moveTo>
                <a:cubicBezTo>
                  <a:pt x="919" y="18"/>
                  <a:pt x="917" y="1"/>
                  <a:pt x="894" y="1"/>
                </a:cubicBezTo>
                <a:cubicBezTo>
                  <a:pt x="872" y="1"/>
                  <a:pt x="869" y="18"/>
                  <a:pt x="869" y="25"/>
                </a:cubicBezTo>
                <a:cubicBezTo>
                  <a:pt x="869" y="368"/>
                  <a:pt x="869" y="368"/>
                  <a:pt x="869" y="368"/>
                </a:cubicBezTo>
                <a:cubicBezTo>
                  <a:pt x="869" y="384"/>
                  <a:pt x="880" y="392"/>
                  <a:pt x="894" y="392"/>
                </a:cubicBezTo>
                <a:cubicBezTo>
                  <a:pt x="917" y="392"/>
                  <a:pt x="919" y="374"/>
                  <a:pt x="919" y="368"/>
                </a:cubicBezTo>
                <a:lnTo>
                  <a:pt x="919" y="25"/>
                </a:lnTo>
                <a:close/>
                <a:moveTo>
                  <a:pt x="1063" y="215"/>
                </a:moveTo>
                <a:cubicBezTo>
                  <a:pt x="1038" y="207"/>
                  <a:pt x="1016" y="201"/>
                  <a:pt x="1016" y="176"/>
                </a:cubicBezTo>
                <a:cubicBezTo>
                  <a:pt x="1016" y="164"/>
                  <a:pt x="1023" y="153"/>
                  <a:pt x="1032" y="147"/>
                </a:cubicBezTo>
                <a:cubicBezTo>
                  <a:pt x="1042" y="140"/>
                  <a:pt x="1057" y="139"/>
                  <a:pt x="1063" y="139"/>
                </a:cubicBezTo>
                <a:cubicBezTo>
                  <a:pt x="1107" y="139"/>
                  <a:pt x="1121" y="165"/>
                  <a:pt x="1126" y="174"/>
                </a:cubicBezTo>
                <a:cubicBezTo>
                  <a:pt x="1134" y="190"/>
                  <a:pt x="1138" y="196"/>
                  <a:pt x="1150" y="196"/>
                </a:cubicBezTo>
                <a:cubicBezTo>
                  <a:pt x="1158" y="196"/>
                  <a:pt x="1173" y="191"/>
                  <a:pt x="1173" y="175"/>
                </a:cubicBezTo>
                <a:cubicBezTo>
                  <a:pt x="1173" y="164"/>
                  <a:pt x="1158" y="101"/>
                  <a:pt x="1066" y="101"/>
                </a:cubicBezTo>
                <a:cubicBezTo>
                  <a:pt x="972" y="101"/>
                  <a:pt x="966" y="168"/>
                  <a:pt x="966" y="182"/>
                </a:cubicBezTo>
                <a:cubicBezTo>
                  <a:pt x="966" y="235"/>
                  <a:pt x="1013" y="250"/>
                  <a:pt x="1043" y="260"/>
                </a:cubicBezTo>
                <a:cubicBezTo>
                  <a:pt x="1074" y="269"/>
                  <a:pt x="1074" y="269"/>
                  <a:pt x="1074" y="269"/>
                </a:cubicBezTo>
                <a:cubicBezTo>
                  <a:pt x="1102" y="277"/>
                  <a:pt x="1127" y="284"/>
                  <a:pt x="1127" y="313"/>
                </a:cubicBezTo>
                <a:cubicBezTo>
                  <a:pt x="1127" y="338"/>
                  <a:pt x="1103" y="355"/>
                  <a:pt x="1071" y="355"/>
                </a:cubicBezTo>
                <a:cubicBezTo>
                  <a:pt x="1048" y="355"/>
                  <a:pt x="1025" y="347"/>
                  <a:pt x="1013" y="328"/>
                </a:cubicBezTo>
                <a:cubicBezTo>
                  <a:pt x="1009" y="322"/>
                  <a:pt x="1008" y="320"/>
                  <a:pt x="1001" y="299"/>
                </a:cubicBezTo>
                <a:cubicBezTo>
                  <a:pt x="998" y="294"/>
                  <a:pt x="995" y="287"/>
                  <a:pt x="982" y="287"/>
                </a:cubicBezTo>
                <a:cubicBezTo>
                  <a:pt x="974" y="287"/>
                  <a:pt x="956" y="292"/>
                  <a:pt x="956" y="310"/>
                </a:cubicBezTo>
                <a:cubicBezTo>
                  <a:pt x="956" y="318"/>
                  <a:pt x="960" y="348"/>
                  <a:pt x="986" y="369"/>
                </a:cubicBezTo>
                <a:cubicBezTo>
                  <a:pt x="1013" y="393"/>
                  <a:pt x="1052" y="394"/>
                  <a:pt x="1068" y="394"/>
                </a:cubicBezTo>
                <a:cubicBezTo>
                  <a:pt x="1093" y="394"/>
                  <a:pt x="1122" y="389"/>
                  <a:pt x="1143" y="375"/>
                </a:cubicBezTo>
                <a:cubicBezTo>
                  <a:pt x="1159" y="364"/>
                  <a:pt x="1177" y="343"/>
                  <a:pt x="1177" y="308"/>
                </a:cubicBezTo>
                <a:cubicBezTo>
                  <a:pt x="1177" y="249"/>
                  <a:pt x="1124" y="233"/>
                  <a:pt x="1095" y="225"/>
                </a:cubicBezTo>
                <a:lnTo>
                  <a:pt x="1063" y="215"/>
                </a:lnTo>
                <a:close/>
                <a:moveTo>
                  <a:pt x="1337" y="142"/>
                </a:moveTo>
                <a:cubicBezTo>
                  <a:pt x="1411" y="142"/>
                  <a:pt x="1413" y="219"/>
                  <a:pt x="1413" y="248"/>
                </a:cubicBezTo>
                <a:cubicBezTo>
                  <a:pt x="1413" y="274"/>
                  <a:pt x="1410" y="304"/>
                  <a:pt x="1394" y="325"/>
                </a:cubicBezTo>
                <a:cubicBezTo>
                  <a:pt x="1384" y="339"/>
                  <a:pt x="1365" y="354"/>
                  <a:pt x="1337" y="354"/>
                </a:cubicBezTo>
                <a:cubicBezTo>
                  <a:pt x="1284" y="354"/>
                  <a:pt x="1258" y="308"/>
                  <a:pt x="1258" y="244"/>
                </a:cubicBezTo>
                <a:cubicBezTo>
                  <a:pt x="1258" y="182"/>
                  <a:pt x="1286" y="142"/>
                  <a:pt x="1337" y="142"/>
                </a:cubicBezTo>
                <a:moveTo>
                  <a:pt x="1208" y="470"/>
                </a:moveTo>
                <a:cubicBezTo>
                  <a:pt x="1208" y="478"/>
                  <a:pt x="1210" y="486"/>
                  <a:pt x="1221" y="492"/>
                </a:cubicBezTo>
                <a:cubicBezTo>
                  <a:pt x="1225" y="494"/>
                  <a:pt x="1229" y="495"/>
                  <a:pt x="1234" y="495"/>
                </a:cubicBezTo>
                <a:cubicBezTo>
                  <a:pt x="1257" y="495"/>
                  <a:pt x="1259" y="477"/>
                  <a:pt x="1259" y="470"/>
                </a:cubicBezTo>
                <a:cubicBezTo>
                  <a:pt x="1259" y="356"/>
                  <a:pt x="1259" y="356"/>
                  <a:pt x="1259" y="356"/>
                </a:cubicBezTo>
                <a:cubicBezTo>
                  <a:pt x="1283" y="376"/>
                  <a:pt x="1304" y="394"/>
                  <a:pt x="1349" y="394"/>
                </a:cubicBezTo>
                <a:cubicBezTo>
                  <a:pt x="1435" y="394"/>
                  <a:pt x="1465" y="315"/>
                  <a:pt x="1465" y="247"/>
                </a:cubicBezTo>
                <a:cubicBezTo>
                  <a:pt x="1465" y="154"/>
                  <a:pt x="1413" y="100"/>
                  <a:pt x="1343" y="100"/>
                </a:cubicBezTo>
                <a:cubicBezTo>
                  <a:pt x="1308" y="100"/>
                  <a:pt x="1281" y="112"/>
                  <a:pt x="1259" y="139"/>
                </a:cubicBezTo>
                <a:cubicBezTo>
                  <a:pt x="1259" y="122"/>
                  <a:pt x="1259" y="112"/>
                  <a:pt x="1247" y="106"/>
                </a:cubicBezTo>
                <a:cubicBezTo>
                  <a:pt x="1241" y="103"/>
                  <a:pt x="1236" y="103"/>
                  <a:pt x="1234" y="103"/>
                </a:cubicBezTo>
                <a:cubicBezTo>
                  <a:pt x="1211" y="103"/>
                  <a:pt x="1208" y="121"/>
                  <a:pt x="1208" y="128"/>
                </a:cubicBezTo>
                <a:lnTo>
                  <a:pt x="1208" y="470"/>
                </a:lnTo>
                <a:close/>
                <a:moveTo>
                  <a:pt x="1537" y="220"/>
                </a:moveTo>
                <a:cubicBezTo>
                  <a:pt x="1540" y="208"/>
                  <a:pt x="1545" y="182"/>
                  <a:pt x="1567" y="163"/>
                </a:cubicBezTo>
                <a:cubicBezTo>
                  <a:pt x="1586" y="146"/>
                  <a:pt x="1608" y="145"/>
                  <a:pt x="1619" y="145"/>
                </a:cubicBezTo>
                <a:cubicBezTo>
                  <a:pt x="1671" y="145"/>
                  <a:pt x="1691" y="184"/>
                  <a:pt x="1693" y="220"/>
                </a:cubicBezTo>
                <a:lnTo>
                  <a:pt x="1537" y="220"/>
                </a:lnTo>
                <a:close/>
                <a:moveTo>
                  <a:pt x="1720" y="261"/>
                </a:moveTo>
                <a:cubicBezTo>
                  <a:pt x="1727" y="261"/>
                  <a:pt x="1744" y="260"/>
                  <a:pt x="1744" y="237"/>
                </a:cubicBezTo>
                <a:cubicBezTo>
                  <a:pt x="1744" y="206"/>
                  <a:pt x="1735" y="171"/>
                  <a:pt x="1717" y="146"/>
                </a:cubicBezTo>
                <a:cubicBezTo>
                  <a:pt x="1700" y="123"/>
                  <a:pt x="1679" y="111"/>
                  <a:pt x="1654" y="105"/>
                </a:cubicBezTo>
                <a:cubicBezTo>
                  <a:pt x="1643" y="102"/>
                  <a:pt x="1631" y="101"/>
                  <a:pt x="1619" y="101"/>
                </a:cubicBezTo>
                <a:cubicBezTo>
                  <a:pt x="1522" y="101"/>
                  <a:pt x="1485" y="181"/>
                  <a:pt x="1485" y="250"/>
                </a:cubicBezTo>
                <a:cubicBezTo>
                  <a:pt x="1485" y="289"/>
                  <a:pt x="1497" y="328"/>
                  <a:pt x="1521" y="356"/>
                </a:cubicBezTo>
                <a:cubicBezTo>
                  <a:pt x="1549" y="387"/>
                  <a:pt x="1585" y="394"/>
                  <a:pt x="1621" y="394"/>
                </a:cubicBezTo>
                <a:cubicBezTo>
                  <a:pt x="1636" y="394"/>
                  <a:pt x="1685" y="394"/>
                  <a:pt x="1723" y="352"/>
                </a:cubicBezTo>
                <a:cubicBezTo>
                  <a:pt x="1729" y="345"/>
                  <a:pt x="1738" y="333"/>
                  <a:pt x="1740" y="323"/>
                </a:cubicBezTo>
                <a:cubicBezTo>
                  <a:pt x="1741" y="321"/>
                  <a:pt x="1741" y="320"/>
                  <a:pt x="1741" y="317"/>
                </a:cubicBezTo>
                <a:cubicBezTo>
                  <a:pt x="1741" y="302"/>
                  <a:pt x="1724" y="295"/>
                  <a:pt x="1712" y="295"/>
                </a:cubicBezTo>
                <a:cubicBezTo>
                  <a:pt x="1700" y="295"/>
                  <a:pt x="1697" y="300"/>
                  <a:pt x="1689" y="315"/>
                </a:cubicBezTo>
                <a:cubicBezTo>
                  <a:pt x="1679" y="330"/>
                  <a:pt x="1664" y="352"/>
                  <a:pt x="1621" y="352"/>
                </a:cubicBezTo>
                <a:cubicBezTo>
                  <a:pt x="1599" y="352"/>
                  <a:pt x="1576" y="348"/>
                  <a:pt x="1558" y="326"/>
                </a:cubicBezTo>
                <a:cubicBezTo>
                  <a:pt x="1543" y="308"/>
                  <a:pt x="1538" y="286"/>
                  <a:pt x="1537" y="261"/>
                </a:cubicBezTo>
                <a:lnTo>
                  <a:pt x="1720" y="261"/>
                </a:lnTo>
                <a:close/>
                <a:moveTo>
                  <a:pt x="1969" y="302"/>
                </a:moveTo>
                <a:cubicBezTo>
                  <a:pt x="1961" y="320"/>
                  <a:pt x="1947" y="352"/>
                  <a:pt x="1897" y="352"/>
                </a:cubicBezTo>
                <a:cubicBezTo>
                  <a:pt x="1831" y="352"/>
                  <a:pt x="1817" y="292"/>
                  <a:pt x="1817" y="245"/>
                </a:cubicBezTo>
                <a:cubicBezTo>
                  <a:pt x="1817" y="192"/>
                  <a:pt x="1839" y="142"/>
                  <a:pt x="1897" y="142"/>
                </a:cubicBezTo>
                <a:cubicBezTo>
                  <a:pt x="1940" y="142"/>
                  <a:pt x="1955" y="170"/>
                  <a:pt x="1960" y="181"/>
                </a:cubicBezTo>
                <a:cubicBezTo>
                  <a:pt x="1966" y="194"/>
                  <a:pt x="1971" y="204"/>
                  <a:pt x="1986" y="204"/>
                </a:cubicBezTo>
                <a:cubicBezTo>
                  <a:pt x="2001" y="204"/>
                  <a:pt x="2013" y="194"/>
                  <a:pt x="2013" y="180"/>
                </a:cubicBezTo>
                <a:cubicBezTo>
                  <a:pt x="2013" y="176"/>
                  <a:pt x="2013" y="170"/>
                  <a:pt x="2002" y="152"/>
                </a:cubicBezTo>
                <a:cubicBezTo>
                  <a:pt x="1987" y="128"/>
                  <a:pt x="1962" y="101"/>
                  <a:pt x="1899" y="101"/>
                </a:cubicBezTo>
                <a:cubicBezTo>
                  <a:pt x="1878" y="101"/>
                  <a:pt x="1804" y="101"/>
                  <a:pt x="1774" y="184"/>
                </a:cubicBezTo>
                <a:cubicBezTo>
                  <a:pt x="1767" y="204"/>
                  <a:pt x="1764" y="225"/>
                  <a:pt x="1764" y="247"/>
                </a:cubicBezTo>
                <a:cubicBezTo>
                  <a:pt x="1764" y="315"/>
                  <a:pt x="1797" y="394"/>
                  <a:pt x="1896" y="394"/>
                </a:cubicBezTo>
                <a:cubicBezTo>
                  <a:pt x="1973" y="394"/>
                  <a:pt x="1998" y="352"/>
                  <a:pt x="2007" y="337"/>
                </a:cubicBezTo>
                <a:cubicBezTo>
                  <a:pt x="2015" y="323"/>
                  <a:pt x="2019" y="311"/>
                  <a:pt x="2019" y="304"/>
                </a:cubicBezTo>
                <a:cubicBezTo>
                  <a:pt x="2019" y="285"/>
                  <a:pt x="1999" y="281"/>
                  <a:pt x="1992" y="281"/>
                </a:cubicBezTo>
                <a:cubicBezTo>
                  <a:pt x="1978" y="281"/>
                  <a:pt x="1973" y="292"/>
                  <a:pt x="1969" y="302"/>
                </a:cubicBezTo>
                <a:moveTo>
                  <a:pt x="2047" y="149"/>
                </a:moveTo>
                <a:cubicBezTo>
                  <a:pt x="2047" y="309"/>
                  <a:pt x="2047" y="309"/>
                  <a:pt x="2047" y="309"/>
                </a:cubicBezTo>
                <a:cubicBezTo>
                  <a:pt x="2047" y="351"/>
                  <a:pt x="2052" y="392"/>
                  <a:pt x="2127" y="392"/>
                </a:cubicBezTo>
                <a:cubicBezTo>
                  <a:pt x="2132" y="392"/>
                  <a:pt x="2141" y="391"/>
                  <a:pt x="2144" y="391"/>
                </a:cubicBezTo>
                <a:cubicBezTo>
                  <a:pt x="2156" y="389"/>
                  <a:pt x="2174" y="386"/>
                  <a:pt x="2174" y="370"/>
                </a:cubicBezTo>
                <a:cubicBezTo>
                  <a:pt x="2174" y="351"/>
                  <a:pt x="2161" y="350"/>
                  <a:pt x="2148" y="349"/>
                </a:cubicBezTo>
                <a:cubicBezTo>
                  <a:pt x="2144" y="349"/>
                  <a:pt x="2132" y="350"/>
                  <a:pt x="2128" y="350"/>
                </a:cubicBezTo>
                <a:cubicBezTo>
                  <a:pt x="2115" y="349"/>
                  <a:pt x="2103" y="347"/>
                  <a:pt x="2099" y="331"/>
                </a:cubicBezTo>
                <a:cubicBezTo>
                  <a:pt x="2098" y="324"/>
                  <a:pt x="2097" y="320"/>
                  <a:pt x="2097" y="287"/>
                </a:cubicBezTo>
                <a:cubicBezTo>
                  <a:pt x="2097" y="149"/>
                  <a:pt x="2097" y="149"/>
                  <a:pt x="2097" y="149"/>
                </a:cubicBezTo>
                <a:cubicBezTo>
                  <a:pt x="2154" y="149"/>
                  <a:pt x="2154" y="149"/>
                  <a:pt x="2154" y="149"/>
                </a:cubicBezTo>
                <a:cubicBezTo>
                  <a:pt x="2160" y="149"/>
                  <a:pt x="2174" y="147"/>
                  <a:pt x="2174" y="128"/>
                </a:cubicBezTo>
                <a:cubicBezTo>
                  <a:pt x="2174" y="108"/>
                  <a:pt x="2160" y="106"/>
                  <a:pt x="2154" y="106"/>
                </a:cubicBezTo>
                <a:cubicBezTo>
                  <a:pt x="2097" y="106"/>
                  <a:pt x="2097" y="106"/>
                  <a:pt x="2097" y="106"/>
                </a:cubicBezTo>
                <a:cubicBezTo>
                  <a:pt x="2097" y="43"/>
                  <a:pt x="2097" y="43"/>
                  <a:pt x="2097" y="43"/>
                </a:cubicBezTo>
                <a:cubicBezTo>
                  <a:pt x="2097" y="35"/>
                  <a:pt x="2096" y="19"/>
                  <a:pt x="2072" y="19"/>
                </a:cubicBezTo>
                <a:cubicBezTo>
                  <a:pt x="2050" y="19"/>
                  <a:pt x="2048" y="36"/>
                  <a:pt x="2048" y="43"/>
                </a:cubicBezTo>
                <a:cubicBezTo>
                  <a:pt x="2048" y="106"/>
                  <a:pt x="2048" y="106"/>
                  <a:pt x="2048" y="106"/>
                </a:cubicBezTo>
                <a:lnTo>
                  <a:pt x="2047" y="149"/>
                </a:lnTo>
                <a:close/>
                <a:moveTo>
                  <a:pt x="2227" y="45"/>
                </a:moveTo>
                <a:cubicBezTo>
                  <a:pt x="2232" y="45"/>
                  <a:pt x="2236" y="42"/>
                  <a:pt x="2236" y="38"/>
                </a:cubicBezTo>
                <a:cubicBezTo>
                  <a:pt x="2236" y="33"/>
                  <a:pt x="2232" y="31"/>
                  <a:pt x="2227" y="31"/>
                </a:cubicBezTo>
                <a:cubicBezTo>
                  <a:pt x="2216" y="31"/>
                  <a:pt x="2216" y="31"/>
                  <a:pt x="2216" y="31"/>
                </a:cubicBezTo>
                <a:cubicBezTo>
                  <a:pt x="2216" y="45"/>
                  <a:pt x="2216" y="45"/>
                  <a:pt x="2216" y="45"/>
                </a:cubicBezTo>
                <a:lnTo>
                  <a:pt x="2227" y="45"/>
                </a:lnTo>
                <a:close/>
                <a:moveTo>
                  <a:pt x="2208" y="28"/>
                </a:moveTo>
                <a:cubicBezTo>
                  <a:pt x="2208" y="26"/>
                  <a:pt x="2209" y="24"/>
                  <a:pt x="2212" y="24"/>
                </a:cubicBezTo>
                <a:cubicBezTo>
                  <a:pt x="2227" y="24"/>
                  <a:pt x="2227" y="24"/>
                  <a:pt x="2227" y="24"/>
                </a:cubicBezTo>
                <a:cubicBezTo>
                  <a:pt x="2237" y="24"/>
                  <a:pt x="2244" y="28"/>
                  <a:pt x="2244" y="37"/>
                </a:cubicBezTo>
                <a:cubicBezTo>
                  <a:pt x="2244" y="44"/>
                  <a:pt x="2241" y="49"/>
                  <a:pt x="2235" y="51"/>
                </a:cubicBezTo>
                <a:cubicBezTo>
                  <a:pt x="2243" y="61"/>
                  <a:pt x="2243" y="61"/>
                  <a:pt x="2243" y="61"/>
                </a:cubicBezTo>
                <a:cubicBezTo>
                  <a:pt x="2244" y="62"/>
                  <a:pt x="2244" y="63"/>
                  <a:pt x="2244" y="64"/>
                </a:cubicBezTo>
                <a:cubicBezTo>
                  <a:pt x="2244" y="66"/>
                  <a:pt x="2243" y="68"/>
                  <a:pt x="2240" y="68"/>
                </a:cubicBezTo>
                <a:cubicBezTo>
                  <a:pt x="2239" y="68"/>
                  <a:pt x="2237" y="67"/>
                  <a:pt x="2236" y="66"/>
                </a:cubicBezTo>
                <a:cubicBezTo>
                  <a:pt x="2225" y="52"/>
                  <a:pt x="2225" y="52"/>
                  <a:pt x="2225" y="52"/>
                </a:cubicBezTo>
                <a:cubicBezTo>
                  <a:pt x="2216" y="52"/>
                  <a:pt x="2216" y="52"/>
                  <a:pt x="2216" y="52"/>
                </a:cubicBezTo>
                <a:cubicBezTo>
                  <a:pt x="2216" y="64"/>
                  <a:pt x="2216" y="64"/>
                  <a:pt x="2216" y="64"/>
                </a:cubicBezTo>
                <a:cubicBezTo>
                  <a:pt x="2216" y="66"/>
                  <a:pt x="2214" y="68"/>
                  <a:pt x="2212" y="68"/>
                </a:cubicBezTo>
                <a:cubicBezTo>
                  <a:pt x="2209" y="68"/>
                  <a:pt x="2208" y="66"/>
                  <a:pt x="2208" y="64"/>
                </a:cubicBezTo>
                <a:lnTo>
                  <a:pt x="2208" y="28"/>
                </a:lnTo>
                <a:close/>
                <a:moveTo>
                  <a:pt x="2224" y="85"/>
                </a:moveTo>
                <a:cubicBezTo>
                  <a:pt x="2246" y="85"/>
                  <a:pt x="2263" y="67"/>
                  <a:pt x="2263" y="46"/>
                </a:cubicBezTo>
                <a:cubicBezTo>
                  <a:pt x="2263" y="46"/>
                  <a:pt x="2263" y="46"/>
                  <a:pt x="2263" y="46"/>
                </a:cubicBezTo>
                <a:cubicBezTo>
                  <a:pt x="2263" y="25"/>
                  <a:pt x="2246" y="8"/>
                  <a:pt x="2224" y="8"/>
                </a:cubicBezTo>
                <a:cubicBezTo>
                  <a:pt x="2203" y="8"/>
                  <a:pt x="2186" y="25"/>
                  <a:pt x="2186" y="46"/>
                </a:cubicBezTo>
                <a:cubicBezTo>
                  <a:pt x="2186" y="46"/>
                  <a:pt x="2186" y="46"/>
                  <a:pt x="2186" y="46"/>
                </a:cubicBezTo>
                <a:cubicBezTo>
                  <a:pt x="2186" y="68"/>
                  <a:pt x="2203" y="85"/>
                  <a:pt x="2224" y="85"/>
                </a:cubicBezTo>
                <a:moveTo>
                  <a:pt x="2224" y="90"/>
                </a:moveTo>
                <a:cubicBezTo>
                  <a:pt x="2200" y="90"/>
                  <a:pt x="2181" y="70"/>
                  <a:pt x="2181" y="46"/>
                </a:cubicBezTo>
                <a:cubicBezTo>
                  <a:pt x="2181" y="46"/>
                  <a:pt x="2181" y="46"/>
                  <a:pt x="2181" y="46"/>
                </a:cubicBezTo>
                <a:cubicBezTo>
                  <a:pt x="2181" y="23"/>
                  <a:pt x="2200" y="3"/>
                  <a:pt x="2224" y="3"/>
                </a:cubicBezTo>
                <a:cubicBezTo>
                  <a:pt x="2249" y="3"/>
                  <a:pt x="2268" y="23"/>
                  <a:pt x="2268" y="46"/>
                </a:cubicBezTo>
                <a:cubicBezTo>
                  <a:pt x="2268" y="46"/>
                  <a:pt x="2268" y="46"/>
                  <a:pt x="2268" y="46"/>
                </a:cubicBezTo>
                <a:cubicBezTo>
                  <a:pt x="2268" y="70"/>
                  <a:pt x="2249" y="90"/>
                  <a:pt x="2224" y="90"/>
                </a:cubicBezTo>
                <a:moveTo>
                  <a:pt x="19" y="676"/>
                </a:moveTo>
                <a:cubicBezTo>
                  <a:pt x="19" y="681"/>
                  <a:pt x="24" y="686"/>
                  <a:pt x="29" y="686"/>
                </a:cubicBezTo>
                <a:cubicBezTo>
                  <a:pt x="34" y="686"/>
                  <a:pt x="38" y="683"/>
                  <a:pt x="39" y="679"/>
                </a:cubicBezTo>
                <a:cubicBezTo>
                  <a:pt x="50" y="655"/>
                  <a:pt x="50" y="655"/>
                  <a:pt x="50" y="655"/>
                </a:cubicBezTo>
                <a:cubicBezTo>
                  <a:pt x="109" y="655"/>
                  <a:pt x="109" y="655"/>
                  <a:pt x="109" y="655"/>
                </a:cubicBezTo>
                <a:cubicBezTo>
                  <a:pt x="119" y="678"/>
                  <a:pt x="119" y="678"/>
                  <a:pt x="119" y="678"/>
                </a:cubicBezTo>
                <a:cubicBezTo>
                  <a:pt x="121" y="683"/>
                  <a:pt x="124" y="686"/>
                  <a:pt x="129" y="686"/>
                </a:cubicBezTo>
                <a:cubicBezTo>
                  <a:pt x="135" y="686"/>
                  <a:pt x="140" y="681"/>
                  <a:pt x="140" y="675"/>
                </a:cubicBezTo>
                <a:cubicBezTo>
                  <a:pt x="140" y="674"/>
                  <a:pt x="139" y="672"/>
                  <a:pt x="138" y="671"/>
                </a:cubicBezTo>
                <a:cubicBezTo>
                  <a:pt x="93" y="570"/>
                  <a:pt x="93" y="570"/>
                  <a:pt x="93" y="570"/>
                </a:cubicBezTo>
                <a:cubicBezTo>
                  <a:pt x="90" y="564"/>
                  <a:pt x="86" y="561"/>
                  <a:pt x="80" y="561"/>
                </a:cubicBezTo>
                <a:cubicBezTo>
                  <a:pt x="79" y="561"/>
                  <a:pt x="79" y="561"/>
                  <a:pt x="79" y="561"/>
                </a:cubicBezTo>
                <a:cubicBezTo>
                  <a:pt x="73" y="561"/>
                  <a:pt x="69" y="564"/>
                  <a:pt x="66" y="570"/>
                </a:cubicBezTo>
                <a:cubicBezTo>
                  <a:pt x="21" y="671"/>
                  <a:pt x="21" y="671"/>
                  <a:pt x="21" y="671"/>
                </a:cubicBezTo>
                <a:cubicBezTo>
                  <a:pt x="20" y="673"/>
                  <a:pt x="19" y="674"/>
                  <a:pt x="19" y="676"/>
                </a:cubicBezTo>
                <a:close/>
                <a:moveTo>
                  <a:pt x="58" y="636"/>
                </a:moveTo>
                <a:cubicBezTo>
                  <a:pt x="79" y="587"/>
                  <a:pt x="79" y="587"/>
                  <a:pt x="79" y="587"/>
                </a:cubicBezTo>
                <a:cubicBezTo>
                  <a:pt x="101" y="636"/>
                  <a:pt x="101" y="636"/>
                  <a:pt x="101" y="636"/>
                </a:cubicBezTo>
                <a:lnTo>
                  <a:pt x="58" y="636"/>
                </a:lnTo>
                <a:close/>
                <a:moveTo>
                  <a:pt x="250" y="675"/>
                </a:moveTo>
                <a:cubicBezTo>
                  <a:pt x="250" y="681"/>
                  <a:pt x="255" y="686"/>
                  <a:pt x="261" y="686"/>
                </a:cubicBezTo>
                <a:cubicBezTo>
                  <a:pt x="267" y="686"/>
                  <a:pt x="272" y="681"/>
                  <a:pt x="272" y="675"/>
                </a:cubicBezTo>
                <a:cubicBezTo>
                  <a:pt x="272" y="642"/>
                  <a:pt x="272" y="642"/>
                  <a:pt x="272" y="642"/>
                </a:cubicBezTo>
                <a:cubicBezTo>
                  <a:pt x="299" y="642"/>
                  <a:pt x="299" y="642"/>
                  <a:pt x="299" y="642"/>
                </a:cubicBezTo>
                <a:cubicBezTo>
                  <a:pt x="329" y="680"/>
                  <a:pt x="329" y="680"/>
                  <a:pt x="329" y="680"/>
                </a:cubicBezTo>
                <a:cubicBezTo>
                  <a:pt x="331" y="683"/>
                  <a:pt x="334" y="686"/>
                  <a:pt x="339" y="686"/>
                </a:cubicBezTo>
                <a:cubicBezTo>
                  <a:pt x="344" y="686"/>
                  <a:pt x="349" y="682"/>
                  <a:pt x="349" y="676"/>
                </a:cubicBezTo>
                <a:cubicBezTo>
                  <a:pt x="349" y="672"/>
                  <a:pt x="348" y="670"/>
                  <a:pt x="346" y="668"/>
                </a:cubicBezTo>
                <a:cubicBezTo>
                  <a:pt x="323" y="638"/>
                  <a:pt x="323" y="638"/>
                  <a:pt x="323" y="638"/>
                </a:cubicBezTo>
                <a:cubicBezTo>
                  <a:pt x="339" y="633"/>
                  <a:pt x="350" y="621"/>
                  <a:pt x="350" y="602"/>
                </a:cubicBezTo>
                <a:cubicBezTo>
                  <a:pt x="350" y="601"/>
                  <a:pt x="350" y="601"/>
                  <a:pt x="350" y="601"/>
                </a:cubicBezTo>
                <a:cubicBezTo>
                  <a:pt x="350" y="591"/>
                  <a:pt x="347" y="581"/>
                  <a:pt x="340" y="575"/>
                </a:cubicBezTo>
                <a:cubicBezTo>
                  <a:pt x="332" y="567"/>
                  <a:pt x="320" y="563"/>
                  <a:pt x="305" y="563"/>
                </a:cubicBezTo>
                <a:cubicBezTo>
                  <a:pt x="261" y="563"/>
                  <a:pt x="261" y="563"/>
                  <a:pt x="261" y="563"/>
                </a:cubicBezTo>
                <a:cubicBezTo>
                  <a:pt x="255" y="563"/>
                  <a:pt x="250" y="567"/>
                  <a:pt x="250" y="573"/>
                </a:cubicBezTo>
                <a:lnTo>
                  <a:pt x="250" y="675"/>
                </a:lnTo>
                <a:close/>
                <a:moveTo>
                  <a:pt x="272" y="623"/>
                </a:moveTo>
                <a:cubicBezTo>
                  <a:pt x="272" y="582"/>
                  <a:pt x="272" y="582"/>
                  <a:pt x="272" y="582"/>
                </a:cubicBezTo>
                <a:cubicBezTo>
                  <a:pt x="303" y="582"/>
                  <a:pt x="303" y="582"/>
                  <a:pt x="303" y="582"/>
                </a:cubicBezTo>
                <a:cubicBezTo>
                  <a:pt x="319" y="582"/>
                  <a:pt x="328" y="589"/>
                  <a:pt x="328" y="602"/>
                </a:cubicBezTo>
                <a:cubicBezTo>
                  <a:pt x="328" y="603"/>
                  <a:pt x="328" y="603"/>
                  <a:pt x="328" y="603"/>
                </a:cubicBezTo>
                <a:cubicBezTo>
                  <a:pt x="328" y="615"/>
                  <a:pt x="319" y="623"/>
                  <a:pt x="303" y="623"/>
                </a:cubicBezTo>
                <a:lnTo>
                  <a:pt x="272" y="623"/>
                </a:lnTo>
                <a:close/>
                <a:moveTo>
                  <a:pt x="405" y="685"/>
                </a:moveTo>
                <a:cubicBezTo>
                  <a:pt x="477" y="685"/>
                  <a:pt x="477" y="685"/>
                  <a:pt x="477" y="685"/>
                </a:cubicBezTo>
                <a:cubicBezTo>
                  <a:pt x="482" y="685"/>
                  <a:pt x="487" y="681"/>
                  <a:pt x="487" y="675"/>
                </a:cubicBezTo>
                <a:cubicBezTo>
                  <a:pt x="487" y="670"/>
                  <a:pt x="482" y="666"/>
                  <a:pt x="477" y="666"/>
                </a:cubicBezTo>
                <a:cubicBezTo>
                  <a:pt x="416" y="666"/>
                  <a:pt x="416" y="666"/>
                  <a:pt x="416" y="666"/>
                </a:cubicBezTo>
                <a:cubicBezTo>
                  <a:pt x="416" y="633"/>
                  <a:pt x="416" y="633"/>
                  <a:pt x="416" y="633"/>
                </a:cubicBezTo>
                <a:cubicBezTo>
                  <a:pt x="468" y="633"/>
                  <a:pt x="468" y="633"/>
                  <a:pt x="468" y="633"/>
                </a:cubicBezTo>
                <a:cubicBezTo>
                  <a:pt x="474" y="633"/>
                  <a:pt x="478" y="629"/>
                  <a:pt x="478" y="623"/>
                </a:cubicBezTo>
                <a:cubicBezTo>
                  <a:pt x="478" y="618"/>
                  <a:pt x="474" y="614"/>
                  <a:pt x="468" y="614"/>
                </a:cubicBezTo>
                <a:cubicBezTo>
                  <a:pt x="416" y="614"/>
                  <a:pt x="416" y="614"/>
                  <a:pt x="416" y="614"/>
                </a:cubicBezTo>
                <a:cubicBezTo>
                  <a:pt x="416" y="582"/>
                  <a:pt x="416" y="582"/>
                  <a:pt x="416" y="582"/>
                </a:cubicBezTo>
                <a:cubicBezTo>
                  <a:pt x="476" y="582"/>
                  <a:pt x="476" y="582"/>
                  <a:pt x="476" y="582"/>
                </a:cubicBezTo>
                <a:cubicBezTo>
                  <a:pt x="481" y="582"/>
                  <a:pt x="486" y="578"/>
                  <a:pt x="486" y="572"/>
                </a:cubicBezTo>
                <a:cubicBezTo>
                  <a:pt x="486" y="567"/>
                  <a:pt x="481" y="563"/>
                  <a:pt x="476" y="563"/>
                </a:cubicBezTo>
                <a:cubicBezTo>
                  <a:pt x="405" y="563"/>
                  <a:pt x="405" y="563"/>
                  <a:pt x="405" y="563"/>
                </a:cubicBezTo>
                <a:cubicBezTo>
                  <a:pt x="399" y="563"/>
                  <a:pt x="394" y="567"/>
                  <a:pt x="394" y="573"/>
                </a:cubicBezTo>
                <a:cubicBezTo>
                  <a:pt x="394" y="674"/>
                  <a:pt x="394" y="674"/>
                  <a:pt x="394" y="674"/>
                </a:cubicBezTo>
                <a:cubicBezTo>
                  <a:pt x="394" y="680"/>
                  <a:pt x="399" y="685"/>
                  <a:pt x="405" y="685"/>
                </a:cubicBezTo>
                <a:close/>
                <a:moveTo>
                  <a:pt x="521" y="676"/>
                </a:moveTo>
                <a:cubicBezTo>
                  <a:pt x="521" y="681"/>
                  <a:pt x="525" y="686"/>
                  <a:pt x="530" y="686"/>
                </a:cubicBezTo>
                <a:cubicBezTo>
                  <a:pt x="535" y="686"/>
                  <a:pt x="539" y="683"/>
                  <a:pt x="540" y="679"/>
                </a:cubicBezTo>
                <a:cubicBezTo>
                  <a:pt x="551" y="655"/>
                  <a:pt x="551" y="655"/>
                  <a:pt x="551" y="655"/>
                </a:cubicBezTo>
                <a:cubicBezTo>
                  <a:pt x="610" y="655"/>
                  <a:pt x="610" y="655"/>
                  <a:pt x="610" y="655"/>
                </a:cubicBezTo>
                <a:cubicBezTo>
                  <a:pt x="620" y="678"/>
                  <a:pt x="620" y="678"/>
                  <a:pt x="620" y="678"/>
                </a:cubicBezTo>
                <a:cubicBezTo>
                  <a:pt x="622" y="683"/>
                  <a:pt x="626" y="686"/>
                  <a:pt x="631" y="686"/>
                </a:cubicBezTo>
                <a:cubicBezTo>
                  <a:pt x="636" y="686"/>
                  <a:pt x="641" y="681"/>
                  <a:pt x="641" y="675"/>
                </a:cubicBezTo>
                <a:cubicBezTo>
                  <a:pt x="641" y="674"/>
                  <a:pt x="640" y="672"/>
                  <a:pt x="640" y="671"/>
                </a:cubicBezTo>
                <a:cubicBezTo>
                  <a:pt x="594" y="570"/>
                  <a:pt x="594" y="570"/>
                  <a:pt x="594" y="570"/>
                </a:cubicBezTo>
                <a:cubicBezTo>
                  <a:pt x="592" y="564"/>
                  <a:pt x="587" y="561"/>
                  <a:pt x="581" y="561"/>
                </a:cubicBezTo>
                <a:cubicBezTo>
                  <a:pt x="580" y="561"/>
                  <a:pt x="580" y="561"/>
                  <a:pt x="580" y="561"/>
                </a:cubicBezTo>
                <a:cubicBezTo>
                  <a:pt x="574" y="561"/>
                  <a:pt x="570" y="564"/>
                  <a:pt x="567" y="570"/>
                </a:cubicBezTo>
                <a:cubicBezTo>
                  <a:pt x="522" y="671"/>
                  <a:pt x="522" y="671"/>
                  <a:pt x="522" y="671"/>
                </a:cubicBezTo>
                <a:cubicBezTo>
                  <a:pt x="521" y="673"/>
                  <a:pt x="521" y="674"/>
                  <a:pt x="521" y="676"/>
                </a:cubicBezTo>
                <a:close/>
                <a:moveTo>
                  <a:pt x="559" y="636"/>
                </a:moveTo>
                <a:cubicBezTo>
                  <a:pt x="580" y="587"/>
                  <a:pt x="580" y="587"/>
                  <a:pt x="580" y="587"/>
                </a:cubicBezTo>
                <a:cubicBezTo>
                  <a:pt x="602" y="636"/>
                  <a:pt x="602" y="636"/>
                  <a:pt x="602" y="636"/>
                </a:cubicBezTo>
                <a:lnTo>
                  <a:pt x="559" y="636"/>
                </a:lnTo>
                <a:close/>
                <a:moveTo>
                  <a:pt x="682" y="674"/>
                </a:moveTo>
                <a:cubicBezTo>
                  <a:pt x="682" y="680"/>
                  <a:pt x="686" y="685"/>
                  <a:pt x="692" y="685"/>
                </a:cubicBezTo>
                <a:cubicBezTo>
                  <a:pt x="758" y="685"/>
                  <a:pt x="758" y="685"/>
                  <a:pt x="758" y="685"/>
                </a:cubicBezTo>
                <a:cubicBezTo>
                  <a:pt x="764" y="685"/>
                  <a:pt x="768" y="680"/>
                  <a:pt x="768" y="675"/>
                </a:cubicBezTo>
                <a:cubicBezTo>
                  <a:pt x="768" y="670"/>
                  <a:pt x="764" y="665"/>
                  <a:pt x="758" y="665"/>
                </a:cubicBezTo>
                <a:cubicBezTo>
                  <a:pt x="703" y="665"/>
                  <a:pt x="703" y="665"/>
                  <a:pt x="703" y="665"/>
                </a:cubicBezTo>
                <a:cubicBezTo>
                  <a:pt x="703" y="572"/>
                  <a:pt x="703" y="572"/>
                  <a:pt x="703" y="572"/>
                </a:cubicBezTo>
                <a:cubicBezTo>
                  <a:pt x="703" y="566"/>
                  <a:pt x="698" y="562"/>
                  <a:pt x="692" y="562"/>
                </a:cubicBezTo>
                <a:cubicBezTo>
                  <a:pt x="686" y="562"/>
                  <a:pt x="682" y="566"/>
                  <a:pt x="682" y="572"/>
                </a:cubicBezTo>
                <a:lnTo>
                  <a:pt x="682" y="674"/>
                </a:lnTo>
                <a:close/>
                <a:moveTo>
                  <a:pt x="877" y="674"/>
                </a:moveTo>
                <a:cubicBezTo>
                  <a:pt x="877" y="680"/>
                  <a:pt x="882" y="685"/>
                  <a:pt x="888" y="685"/>
                </a:cubicBezTo>
                <a:cubicBezTo>
                  <a:pt x="923" y="685"/>
                  <a:pt x="923" y="685"/>
                  <a:pt x="923" y="685"/>
                </a:cubicBezTo>
                <a:cubicBezTo>
                  <a:pt x="961" y="685"/>
                  <a:pt x="988" y="658"/>
                  <a:pt x="988" y="624"/>
                </a:cubicBezTo>
                <a:cubicBezTo>
                  <a:pt x="988" y="623"/>
                  <a:pt x="988" y="623"/>
                  <a:pt x="988" y="623"/>
                </a:cubicBezTo>
                <a:cubicBezTo>
                  <a:pt x="988" y="589"/>
                  <a:pt x="961" y="563"/>
                  <a:pt x="923" y="563"/>
                </a:cubicBezTo>
                <a:cubicBezTo>
                  <a:pt x="888" y="563"/>
                  <a:pt x="888" y="563"/>
                  <a:pt x="888" y="563"/>
                </a:cubicBezTo>
                <a:cubicBezTo>
                  <a:pt x="882" y="563"/>
                  <a:pt x="877" y="567"/>
                  <a:pt x="877" y="573"/>
                </a:cubicBezTo>
                <a:lnTo>
                  <a:pt x="877" y="674"/>
                </a:lnTo>
                <a:close/>
                <a:moveTo>
                  <a:pt x="899" y="665"/>
                </a:moveTo>
                <a:cubicBezTo>
                  <a:pt x="899" y="582"/>
                  <a:pt x="899" y="582"/>
                  <a:pt x="899" y="582"/>
                </a:cubicBezTo>
                <a:cubicBezTo>
                  <a:pt x="923" y="582"/>
                  <a:pt x="923" y="582"/>
                  <a:pt x="923" y="582"/>
                </a:cubicBezTo>
                <a:cubicBezTo>
                  <a:pt x="949" y="582"/>
                  <a:pt x="965" y="600"/>
                  <a:pt x="965" y="624"/>
                </a:cubicBezTo>
                <a:cubicBezTo>
                  <a:pt x="965" y="624"/>
                  <a:pt x="965" y="624"/>
                  <a:pt x="965" y="624"/>
                </a:cubicBezTo>
                <a:cubicBezTo>
                  <a:pt x="965" y="648"/>
                  <a:pt x="949" y="665"/>
                  <a:pt x="923" y="665"/>
                </a:cubicBezTo>
                <a:lnTo>
                  <a:pt x="899" y="665"/>
                </a:lnTo>
                <a:close/>
                <a:moveTo>
                  <a:pt x="1033" y="675"/>
                </a:moveTo>
                <a:cubicBezTo>
                  <a:pt x="1033" y="681"/>
                  <a:pt x="1037" y="686"/>
                  <a:pt x="1043" y="686"/>
                </a:cubicBezTo>
                <a:cubicBezTo>
                  <a:pt x="1049" y="686"/>
                  <a:pt x="1054" y="681"/>
                  <a:pt x="1054" y="675"/>
                </a:cubicBezTo>
                <a:cubicBezTo>
                  <a:pt x="1054" y="572"/>
                  <a:pt x="1054" y="572"/>
                  <a:pt x="1054" y="572"/>
                </a:cubicBezTo>
                <a:cubicBezTo>
                  <a:pt x="1054" y="566"/>
                  <a:pt x="1049" y="562"/>
                  <a:pt x="1043" y="562"/>
                </a:cubicBezTo>
                <a:cubicBezTo>
                  <a:pt x="1037" y="562"/>
                  <a:pt x="1033" y="566"/>
                  <a:pt x="1033" y="572"/>
                </a:cubicBezTo>
                <a:lnTo>
                  <a:pt x="1033" y="675"/>
                </a:lnTo>
                <a:close/>
                <a:moveTo>
                  <a:pt x="1104" y="675"/>
                </a:moveTo>
                <a:cubicBezTo>
                  <a:pt x="1104" y="681"/>
                  <a:pt x="1109" y="686"/>
                  <a:pt x="1115" y="686"/>
                </a:cubicBezTo>
                <a:cubicBezTo>
                  <a:pt x="1121" y="686"/>
                  <a:pt x="1126" y="681"/>
                  <a:pt x="1126" y="675"/>
                </a:cubicBezTo>
                <a:cubicBezTo>
                  <a:pt x="1126" y="635"/>
                  <a:pt x="1126" y="635"/>
                  <a:pt x="1126" y="635"/>
                </a:cubicBezTo>
                <a:cubicBezTo>
                  <a:pt x="1179" y="635"/>
                  <a:pt x="1179" y="635"/>
                  <a:pt x="1179" y="635"/>
                </a:cubicBezTo>
                <a:cubicBezTo>
                  <a:pt x="1184" y="635"/>
                  <a:pt x="1188" y="631"/>
                  <a:pt x="1188" y="625"/>
                </a:cubicBezTo>
                <a:cubicBezTo>
                  <a:pt x="1188" y="620"/>
                  <a:pt x="1184" y="615"/>
                  <a:pt x="1179" y="615"/>
                </a:cubicBezTo>
                <a:cubicBezTo>
                  <a:pt x="1126" y="615"/>
                  <a:pt x="1126" y="615"/>
                  <a:pt x="1126" y="615"/>
                </a:cubicBezTo>
                <a:cubicBezTo>
                  <a:pt x="1126" y="582"/>
                  <a:pt x="1126" y="582"/>
                  <a:pt x="1126" y="582"/>
                </a:cubicBezTo>
                <a:cubicBezTo>
                  <a:pt x="1186" y="582"/>
                  <a:pt x="1186" y="582"/>
                  <a:pt x="1186" y="582"/>
                </a:cubicBezTo>
                <a:cubicBezTo>
                  <a:pt x="1192" y="582"/>
                  <a:pt x="1196" y="578"/>
                  <a:pt x="1196" y="572"/>
                </a:cubicBezTo>
                <a:cubicBezTo>
                  <a:pt x="1196" y="567"/>
                  <a:pt x="1192" y="563"/>
                  <a:pt x="1186" y="563"/>
                </a:cubicBezTo>
                <a:cubicBezTo>
                  <a:pt x="1115" y="563"/>
                  <a:pt x="1115" y="563"/>
                  <a:pt x="1115" y="563"/>
                </a:cubicBezTo>
                <a:cubicBezTo>
                  <a:pt x="1109" y="563"/>
                  <a:pt x="1104" y="567"/>
                  <a:pt x="1104" y="573"/>
                </a:cubicBezTo>
                <a:lnTo>
                  <a:pt x="1104" y="675"/>
                </a:lnTo>
                <a:close/>
                <a:moveTo>
                  <a:pt x="1237" y="675"/>
                </a:moveTo>
                <a:cubicBezTo>
                  <a:pt x="1237" y="681"/>
                  <a:pt x="1241" y="686"/>
                  <a:pt x="1247" y="686"/>
                </a:cubicBezTo>
                <a:cubicBezTo>
                  <a:pt x="1253" y="686"/>
                  <a:pt x="1258" y="681"/>
                  <a:pt x="1258" y="675"/>
                </a:cubicBezTo>
                <a:cubicBezTo>
                  <a:pt x="1258" y="635"/>
                  <a:pt x="1258" y="635"/>
                  <a:pt x="1258" y="635"/>
                </a:cubicBezTo>
                <a:cubicBezTo>
                  <a:pt x="1311" y="635"/>
                  <a:pt x="1311" y="635"/>
                  <a:pt x="1311" y="635"/>
                </a:cubicBezTo>
                <a:cubicBezTo>
                  <a:pt x="1316" y="635"/>
                  <a:pt x="1321" y="631"/>
                  <a:pt x="1321" y="625"/>
                </a:cubicBezTo>
                <a:cubicBezTo>
                  <a:pt x="1321" y="620"/>
                  <a:pt x="1316" y="615"/>
                  <a:pt x="1311" y="615"/>
                </a:cubicBezTo>
                <a:cubicBezTo>
                  <a:pt x="1258" y="615"/>
                  <a:pt x="1258" y="615"/>
                  <a:pt x="1258" y="615"/>
                </a:cubicBezTo>
                <a:cubicBezTo>
                  <a:pt x="1258" y="582"/>
                  <a:pt x="1258" y="582"/>
                  <a:pt x="1258" y="582"/>
                </a:cubicBezTo>
                <a:cubicBezTo>
                  <a:pt x="1319" y="582"/>
                  <a:pt x="1319" y="582"/>
                  <a:pt x="1319" y="582"/>
                </a:cubicBezTo>
                <a:cubicBezTo>
                  <a:pt x="1324" y="582"/>
                  <a:pt x="1328" y="578"/>
                  <a:pt x="1328" y="572"/>
                </a:cubicBezTo>
                <a:cubicBezTo>
                  <a:pt x="1328" y="567"/>
                  <a:pt x="1324" y="563"/>
                  <a:pt x="1319" y="563"/>
                </a:cubicBezTo>
                <a:cubicBezTo>
                  <a:pt x="1247" y="563"/>
                  <a:pt x="1247" y="563"/>
                  <a:pt x="1247" y="563"/>
                </a:cubicBezTo>
                <a:cubicBezTo>
                  <a:pt x="1241" y="563"/>
                  <a:pt x="1237" y="567"/>
                  <a:pt x="1237" y="573"/>
                </a:cubicBezTo>
                <a:lnTo>
                  <a:pt x="1237" y="675"/>
                </a:lnTo>
                <a:close/>
                <a:moveTo>
                  <a:pt x="1380" y="685"/>
                </a:moveTo>
                <a:cubicBezTo>
                  <a:pt x="1452" y="685"/>
                  <a:pt x="1452" y="685"/>
                  <a:pt x="1452" y="685"/>
                </a:cubicBezTo>
                <a:cubicBezTo>
                  <a:pt x="1457" y="685"/>
                  <a:pt x="1461" y="681"/>
                  <a:pt x="1461" y="675"/>
                </a:cubicBezTo>
                <a:cubicBezTo>
                  <a:pt x="1461" y="670"/>
                  <a:pt x="1457" y="666"/>
                  <a:pt x="1452" y="666"/>
                </a:cubicBezTo>
                <a:cubicBezTo>
                  <a:pt x="1390" y="666"/>
                  <a:pt x="1390" y="666"/>
                  <a:pt x="1390" y="666"/>
                </a:cubicBezTo>
                <a:cubicBezTo>
                  <a:pt x="1390" y="633"/>
                  <a:pt x="1390" y="633"/>
                  <a:pt x="1390" y="633"/>
                </a:cubicBezTo>
                <a:cubicBezTo>
                  <a:pt x="1443" y="633"/>
                  <a:pt x="1443" y="633"/>
                  <a:pt x="1443" y="633"/>
                </a:cubicBezTo>
                <a:cubicBezTo>
                  <a:pt x="1448" y="633"/>
                  <a:pt x="1452" y="629"/>
                  <a:pt x="1452" y="623"/>
                </a:cubicBezTo>
                <a:cubicBezTo>
                  <a:pt x="1452" y="618"/>
                  <a:pt x="1448" y="614"/>
                  <a:pt x="1443" y="614"/>
                </a:cubicBezTo>
                <a:cubicBezTo>
                  <a:pt x="1390" y="614"/>
                  <a:pt x="1390" y="614"/>
                  <a:pt x="1390" y="614"/>
                </a:cubicBezTo>
                <a:cubicBezTo>
                  <a:pt x="1390" y="582"/>
                  <a:pt x="1390" y="582"/>
                  <a:pt x="1390" y="582"/>
                </a:cubicBezTo>
                <a:cubicBezTo>
                  <a:pt x="1451" y="582"/>
                  <a:pt x="1451" y="582"/>
                  <a:pt x="1451" y="582"/>
                </a:cubicBezTo>
                <a:cubicBezTo>
                  <a:pt x="1456" y="582"/>
                  <a:pt x="1460" y="578"/>
                  <a:pt x="1460" y="572"/>
                </a:cubicBezTo>
                <a:cubicBezTo>
                  <a:pt x="1460" y="567"/>
                  <a:pt x="1456" y="563"/>
                  <a:pt x="1451" y="563"/>
                </a:cubicBezTo>
                <a:cubicBezTo>
                  <a:pt x="1380" y="563"/>
                  <a:pt x="1380" y="563"/>
                  <a:pt x="1380" y="563"/>
                </a:cubicBezTo>
                <a:cubicBezTo>
                  <a:pt x="1373" y="563"/>
                  <a:pt x="1369" y="567"/>
                  <a:pt x="1369" y="573"/>
                </a:cubicBezTo>
                <a:cubicBezTo>
                  <a:pt x="1369" y="674"/>
                  <a:pt x="1369" y="674"/>
                  <a:pt x="1369" y="674"/>
                </a:cubicBezTo>
                <a:cubicBezTo>
                  <a:pt x="1369" y="680"/>
                  <a:pt x="1373" y="685"/>
                  <a:pt x="1380" y="685"/>
                </a:cubicBezTo>
                <a:close/>
                <a:moveTo>
                  <a:pt x="1503" y="675"/>
                </a:moveTo>
                <a:cubicBezTo>
                  <a:pt x="1503" y="681"/>
                  <a:pt x="1508" y="686"/>
                  <a:pt x="1514" y="686"/>
                </a:cubicBezTo>
                <a:cubicBezTo>
                  <a:pt x="1520" y="686"/>
                  <a:pt x="1525" y="681"/>
                  <a:pt x="1525" y="675"/>
                </a:cubicBezTo>
                <a:cubicBezTo>
                  <a:pt x="1525" y="642"/>
                  <a:pt x="1525" y="642"/>
                  <a:pt x="1525" y="642"/>
                </a:cubicBezTo>
                <a:cubicBezTo>
                  <a:pt x="1552" y="642"/>
                  <a:pt x="1552" y="642"/>
                  <a:pt x="1552" y="642"/>
                </a:cubicBezTo>
                <a:cubicBezTo>
                  <a:pt x="1582" y="680"/>
                  <a:pt x="1582" y="680"/>
                  <a:pt x="1582" y="680"/>
                </a:cubicBezTo>
                <a:cubicBezTo>
                  <a:pt x="1584" y="683"/>
                  <a:pt x="1587" y="686"/>
                  <a:pt x="1592" y="686"/>
                </a:cubicBezTo>
                <a:cubicBezTo>
                  <a:pt x="1597" y="686"/>
                  <a:pt x="1602" y="682"/>
                  <a:pt x="1602" y="676"/>
                </a:cubicBezTo>
                <a:cubicBezTo>
                  <a:pt x="1602" y="672"/>
                  <a:pt x="1601" y="670"/>
                  <a:pt x="1599" y="668"/>
                </a:cubicBezTo>
                <a:cubicBezTo>
                  <a:pt x="1576" y="638"/>
                  <a:pt x="1576" y="638"/>
                  <a:pt x="1576" y="638"/>
                </a:cubicBezTo>
                <a:cubicBezTo>
                  <a:pt x="1592" y="633"/>
                  <a:pt x="1603" y="621"/>
                  <a:pt x="1603" y="602"/>
                </a:cubicBezTo>
                <a:cubicBezTo>
                  <a:pt x="1603" y="601"/>
                  <a:pt x="1603" y="601"/>
                  <a:pt x="1603" y="601"/>
                </a:cubicBezTo>
                <a:cubicBezTo>
                  <a:pt x="1603" y="591"/>
                  <a:pt x="1600" y="581"/>
                  <a:pt x="1593" y="575"/>
                </a:cubicBezTo>
                <a:cubicBezTo>
                  <a:pt x="1585" y="567"/>
                  <a:pt x="1573" y="563"/>
                  <a:pt x="1558" y="563"/>
                </a:cubicBezTo>
                <a:cubicBezTo>
                  <a:pt x="1514" y="563"/>
                  <a:pt x="1514" y="563"/>
                  <a:pt x="1514" y="563"/>
                </a:cubicBezTo>
                <a:cubicBezTo>
                  <a:pt x="1508" y="563"/>
                  <a:pt x="1503" y="567"/>
                  <a:pt x="1503" y="573"/>
                </a:cubicBezTo>
                <a:lnTo>
                  <a:pt x="1503" y="675"/>
                </a:lnTo>
                <a:close/>
                <a:moveTo>
                  <a:pt x="1525" y="623"/>
                </a:moveTo>
                <a:cubicBezTo>
                  <a:pt x="1525" y="582"/>
                  <a:pt x="1525" y="582"/>
                  <a:pt x="1525" y="582"/>
                </a:cubicBezTo>
                <a:cubicBezTo>
                  <a:pt x="1556" y="582"/>
                  <a:pt x="1556" y="582"/>
                  <a:pt x="1556" y="582"/>
                </a:cubicBezTo>
                <a:cubicBezTo>
                  <a:pt x="1572" y="582"/>
                  <a:pt x="1581" y="589"/>
                  <a:pt x="1581" y="602"/>
                </a:cubicBezTo>
                <a:cubicBezTo>
                  <a:pt x="1581" y="603"/>
                  <a:pt x="1581" y="603"/>
                  <a:pt x="1581" y="603"/>
                </a:cubicBezTo>
                <a:cubicBezTo>
                  <a:pt x="1581" y="615"/>
                  <a:pt x="1572" y="623"/>
                  <a:pt x="1556" y="623"/>
                </a:cubicBezTo>
                <a:lnTo>
                  <a:pt x="1525" y="623"/>
                </a:lnTo>
                <a:close/>
                <a:moveTo>
                  <a:pt x="1658" y="685"/>
                </a:moveTo>
                <a:cubicBezTo>
                  <a:pt x="1730" y="685"/>
                  <a:pt x="1730" y="685"/>
                  <a:pt x="1730" y="685"/>
                </a:cubicBezTo>
                <a:cubicBezTo>
                  <a:pt x="1735" y="685"/>
                  <a:pt x="1740" y="681"/>
                  <a:pt x="1740" y="675"/>
                </a:cubicBezTo>
                <a:cubicBezTo>
                  <a:pt x="1740" y="670"/>
                  <a:pt x="1735" y="666"/>
                  <a:pt x="1730" y="666"/>
                </a:cubicBezTo>
                <a:cubicBezTo>
                  <a:pt x="1669" y="666"/>
                  <a:pt x="1669" y="666"/>
                  <a:pt x="1669" y="666"/>
                </a:cubicBezTo>
                <a:cubicBezTo>
                  <a:pt x="1669" y="633"/>
                  <a:pt x="1669" y="633"/>
                  <a:pt x="1669" y="633"/>
                </a:cubicBezTo>
                <a:cubicBezTo>
                  <a:pt x="1721" y="633"/>
                  <a:pt x="1721" y="633"/>
                  <a:pt x="1721" y="633"/>
                </a:cubicBezTo>
                <a:cubicBezTo>
                  <a:pt x="1727" y="633"/>
                  <a:pt x="1731" y="629"/>
                  <a:pt x="1731" y="623"/>
                </a:cubicBezTo>
                <a:cubicBezTo>
                  <a:pt x="1731" y="618"/>
                  <a:pt x="1727" y="614"/>
                  <a:pt x="1721" y="614"/>
                </a:cubicBezTo>
                <a:cubicBezTo>
                  <a:pt x="1669" y="614"/>
                  <a:pt x="1669" y="614"/>
                  <a:pt x="1669" y="614"/>
                </a:cubicBezTo>
                <a:cubicBezTo>
                  <a:pt x="1669" y="582"/>
                  <a:pt x="1669" y="582"/>
                  <a:pt x="1669" y="582"/>
                </a:cubicBezTo>
                <a:cubicBezTo>
                  <a:pt x="1729" y="582"/>
                  <a:pt x="1729" y="582"/>
                  <a:pt x="1729" y="582"/>
                </a:cubicBezTo>
                <a:cubicBezTo>
                  <a:pt x="1734" y="582"/>
                  <a:pt x="1739" y="578"/>
                  <a:pt x="1739" y="572"/>
                </a:cubicBezTo>
                <a:cubicBezTo>
                  <a:pt x="1739" y="567"/>
                  <a:pt x="1734" y="563"/>
                  <a:pt x="1729" y="563"/>
                </a:cubicBezTo>
                <a:cubicBezTo>
                  <a:pt x="1658" y="563"/>
                  <a:pt x="1658" y="563"/>
                  <a:pt x="1658" y="563"/>
                </a:cubicBezTo>
                <a:cubicBezTo>
                  <a:pt x="1652" y="563"/>
                  <a:pt x="1647" y="567"/>
                  <a:pt x="1647" y="573"/>
                </a:cubicBezTo>
                <a:cubicBezTo>
                  <a:pt x="1647" y="674"/>
                  <a:pt x="1647" y="674"/>
                  <a:pt x="1647" y="674"/>
                </a:cubicBezTo>
                <a:cubicBezTo>
                  <a:pt x="1647" y="680"/>
                  <a:pt x="1652" y="685"/>
                  <a:pt x="1658" y="685"/>
                </a:cubicBezTo>
                <a:close/>
                <a:moveTo>
                  <a:pt x="1782" y="675"/>
                </a:moveTo>
                <a:cubicBezTo>
                  <a:pt x="1782" y="681"/>
                  <a:pt x="1787" y="686"/>
                  <a:pt x="1793" y="686"/>
                </a:cubicBezTo>
                <a:cubicBezTo>
                  <a:pt x="1798" y="686"/>
                  <a:pt x="1803" y="681"/>
                  <a:pt x="1803" y="675"/>
                </a:cubicBezTo>
                <a:cubicBezTo>
                  <a:pt x="1803" y="598"/>
                  <a:pt x="1803" y="598"/>
                  <a:pt x="1803" y="598"/>
                </a:cubicBezTo>
                <a:cubicBezTo>
                  <a:pt x="1866" y="679"/>
                  <a:pt x="1866" y="679"/>
                  <a:pt x="1866" y="679"/>
                </a:cubicBezTo>
                <a:cubicBezTo>
                  <a:pt x="1869" y="683"/>
                  <a:pt x="1872" y="686"/>
                  <a:pt x="1877" y="686"/>
                </a:cubicBezTo>
                <a:cubicBezTo>
                  <a:pt x="1878" y="686"/>
                  <a:pt x="1878" y="686"/>
                  <a:pt x="1878" y="686"/>
                </a:cubicBezTo>
                <a:cubicBezTo>
                  <a:pt x="1884" y="686"/>
                  <a:pt x="1889" y="681"/>
                  <a:pt x="1889" y="675"/>
                </a:cubicBezTo>
                <a:cubicBezTo>
                  <a:pt x="1889" y="572"/>
                  <a:pt x="1889" y="572"/>
                  <a:pt x="1889" y="572"/>
                </a:cubicBezTo>
                <a:cubicBezTo>
                  <a:pt x="1889" y="566"/>
                  <a:pt x="1884" y="562"/>
                  <a:pt x="1878" y="562"/>
                </a:cubicBezTo>
                <a:cubicBezTo>
                  <a:pt x="1872" y="562"/>
                  <a:pt x="1867" y="566"/>
                  <a:pt x="1867" y="572"/>
                </a:cubicBezTo>
                <a:cubicBezTo>
                  <a:pt x="1867" y="647"/>
                  <a:pt x="1867" y="647"/>
                  <a:pt x="1867" y="647"/>
                </a:cubicBezTo>
                <a:cubicBezTo>
                  <a:pt x="1806" y="568"/>
                  <a:pt x="1806" y="568"/>
                  <a:pt x="1806" y="568"/>
                </a:cubicBezTo>
                <a:cubicBezTo>
                  <a:pt x="1803" y="564"/>
                  <a:pt x="1800" y="562"/>
                  <a:pt x="1795" y="562"/>
                </a:cubicBezTo>
                <a:cubicBezTo>
                  <a:pt x="1793" y="562"/>
                  <a:pt x="1793" y="562"/>
                  <a:pt x="1793" y="562"/>
                </a:cubicBezTo>
                <a:cubicBezTo>
                  <a:pt x="1787" y="562"/>
                  <a:pt x="1782" y="567"/>
                  <a:pt x="1782" y="573"/>
                </a:cubicBezTo>
                <a:lnTo>
                  <a:pt x="1782" y="675"/>
                </a:lnTo>
                <a:close/>
                <a:moveTo>
                  <a:pt x="1994" y="687"/>
                </a:moveTo>
                <a:cubicBezTo>
                  <a:pt x="2014" y="687"/>
                  <a:pt x="2027" y="681"/>
                  <a:pt x="2039" y="671"/>
                </a:cubicBezTo>
                <a:cubicBezTo>
                  <a:pt x="2041" y="669"/>
                  <a:pt x="2042" y="666"/>
                  <a:pt x="2042" y="663"/>
                </a:cubicBezTo>
                <a:cubicBezTo>
                  <a:pt x="2042" y="657"/>
                  <a:pt x="2037" y="653"/>
                  <a:pt x="2032" y="653"/>
                </a:cubicBezTo>
                <a:cubicBezTo>
                  <a:pt x="2029" y="653"/>
                  <a:pt x="2027" y="654"/>
                  <a:pt x="2026" y="655"/>
                </a:cubicBezTo>
                <a:cubicBezTo>
                  <a:pt x="2017" y="663"/>
                  <a:pt x="2008" y="667"/>
                  <a:pt x="1995" y="667"/>
                </a:cubicBezTo>
                <a:cubicBezTo>
                  <a:pt x="1972" y="667"/>
                  <a:pt x="1955" y="648"/>
                  <a:pt x="1955" y="624"/>
                </a:cubicBezTo>
                <a:cubicBezTo>
                  <a:pt x="1955" y="623"/>
                  <a:pt x="1955" y="623"/>
                  <a:pt x="1955" y="623"/>
                </a:cubicBezTo>
                <a:cubicBezTo>
                  <a:pt x="1955" y="599"/>
                  <a:pt x="1972" y="580"/>
                  <a:pt x="1995" y="580"/>
                </a:cubicBezTo>
                <a:cubicBezTo>
                  <a:pt x="2007" y="580"/>
                  <a:pt x="2016" y="584"/>
                  <a:pt x="2024" y="591"/>
                </a:cubicBezTo>
                <a:cubicBezTo>
                  <a:pt x="2026" y="592"/>
                  <a:pt x="2028" y="593"/>
                  <a:pt x="2031" y="593"/>
                </a:cubicBezTo>
                <a:cubicBezTo>
                  <a:pt x="2037" y="593"/>
                  <a:pt x="2041" y="589"/>
                  <a:pt x="2041" y="583"/>
                </a:cubicBezTo>
                <a:cubicBezTo>
                  <a:pt x="2041" y="579"/>
                  <a:pt x="2039" y="576"/>
                  <a:pt x="2037" y="574"/>
                </a:cubicBezTo>
                <a:cubicBezTo>
                  <a:pt x="2026" y="566"/>
                  <a:pt x="2014" y="560"/>
                  <a:pt x="1995" y="560"/>
                </a:cubicBezTo>
                <a:cubicBezTo>
                  <a:pt x="1958" y="560"/>
                  <a:pt x="1932" y="589"/>
                  <a:pt x="1932" y="624"/>
                </a:cubicBezTo>
                <a:cubicBezTo>
                  <a:pt x="1932" y="624"/>
                  <a:pt x="1932" y="624"/>
                  <a:pt x="1932" y="624"/>
                </a:cubicBezTo>
                <a:cubicBezTo>
                  <a:pt x="1932" y="659"/>
                  <a:pt x="1959" y="687"/>
                  <a:pt x="1994" y="687"/>
                </a:cubicBezTo>
                <a:close/>
                <a:moveTo>
                  <a:pt x="2095" y="685"/>
                </a:moveTo>
                <a:cubicBezTo>
                  <a:pt x="2167" y="685"/>
                  <a:pt x="2167" y="685"/>
                  <a:pt x="2167" y="685"/>
                </a:cubicBezTo>
                <a:cubicBezTo>
                  <a:pt x="2172" y="685"/>
                  <a:pt x="2176" y="681"/>
                  <a:pt x="2176" y="675"/>
                </a:cubicBezTo>
                <a:cubicBezTo>
                  <a:pt x="2176" y="670"/>
                  <a:pt x="2172" y="666"/>
                  <a:pt x="2167" y="666"/>
                </a:cubicBezTo>
                <a:cubicBezTo>
                  <a:pt x="2106" y="666"/>
                  <a:pt x="2106" y="666"/>
                  <a:pt x="2106" y="666"/>
                </a:cubicBezTo>
                <a:cubicBezTo>
                  <a:pt x="2106" y="633"/>
                  <a:pt x="2106" y="633"/>
                  <a:pt x="2106" y="633"/>
                </a:cubicBezTo>
                <a:cubicBezTo>
                  <a:pt x="2158" y="633"/>
                  <a:pt x="2158" y="633"/>
                  <a:pt x="2158" y="633"/>
                </a:cubicBezTo>
                <a:cubicBezTo>
                  <a:pt x="2163" y="633"/>
                  <a:pt x="2168" y="629"/>
                  <a:pt x="2168" y="623"/>
                </a:cubicBezTo>
                <a:cubicBezTo>
                  <a:pt x="2168" y="618"/>
                  <a:pt x="2163" y="614"/>
                  <a:pt x="2158" y="614"/>
                </a:cubicBezTo>
                <a:cubicBezTo>
                  <a:pt x="2106" y="614"/>
                  <a:pt x="2106" y="614"/>
                  <a:pt x="2106" y="614"/>
                </a:cubicBezTo>
                <a:cubicBezTo>
                  <a:pt x="2106" y="582"/>
                  <a:pt x="2106" y="582"/>
                  <a:pt x="2106" y="582"/>
                </a:cubicBezTo>
                <a:cubicBezTo>
                  <a:pt x="2166" y="582"/>
                  <a:pt x="2166" y="582"/>
                  <a:pt x="2166" y="582"/>
                </a:cubicBezTo>
                <a:cubicBezTo>
                  <a:pt x="2171" y="582"/>
                  <a:pt x="2176" y="578"/>
                  <a:pt x="2176" y="572"/>
                </a:cubicBezTo>
                <a:cubicBezTo>
                  <a:pt x="2176" y="567"/>
                  <a:pt x="2171" y="563"/>
                  <a:pt x="2166" y="563"/>
                </a:cubicBezTo>
                <a:cubicBezTo>
                  <a:pt x="2095" y="563"/>
                  <a:pt x="2095" y="563"/>
                  <a:pt x="2095" y="563"/>
                </a:cubicBezTo>
                <a:cubicBezTo>
                  <a:pt x="2089" y="563"/>
                  <a:pt x="2084" y="567"/>
                  <a:pt x="2084" y="573"/>
                </a:cubicBezTo>
                <a:cubicBezTo>
                  <a:pt x="2084" y="674"/>
                  <a:pt x="2084" y="674"/>
                  <a:pt x="2084" y="674"/>
                </a:cubicBezTo>
                <a:cubicBezTo>
                  <a:pt x="2084" y="680"/>
                  <a:pt x="2089" y="685"/>
                  <a:pt x="2095" y="685"/>
                </a:cubicBezTo>
                <a:close/>
              </a:path>
            </a:pathLst>
          </a:custGeom>
          <a:solidFill>
            <a:schemeClr val="tx2"/>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10" name="Freeform 5">
            <a:extLst>
              <a:ext uri="{FF2B5EF4-FFF2-40B4-BE49-F238E27FC236}">
                <a16:creationId xmlns:a16="http://schemas.microsoft.com/office/drawing/2014/main" id="{48988171-71BD-490C-815F-659FD4D8FE6C}"/>
              </a:ext>
            </a:extLst>
          </p:cNvPr>
          <p:cNvSpPr>
            <a:spLocks noEditPoints="1"/>
          </p:cNvSpPr>
          <p:nvPr/>
        </p:nvSpPr>
        <p:spPr bwMode="auto">
          <a:xfrm>
            <a:off x="10528300" y="219295"/>
            <a:ext cx="1439863" cy="436563"/>
          </a:xfrm>
          <a:custGeom>
            <a:avLst/>
            <a:gdLst>
              <a:gd name="T0" fmla="*/ 142 w 2268"/>
              <a:gd name="T1" fmla="*/ 392 h 687"/>
              <a:gd name="T2" fmla="*/ 147 w 2268"/>
              <a:gd name="T3" fmla="*/ 293 h 687"/>
              <a:gd name="T4" fmla="*/ 451 w 2268"/>
              <a:gd name="T5" fmla="*/ 18 h 687"/>
              <a:gd name="T6" fmla="*/ 677 w 2268"/>
              <a:gd name="T7" fmla="*/ 220 h 687"/>
              <a:gd name="T8" fmla="*/ 505 w 2268"/>
              <a:gd name="T9" fmla="*/ 356 h 687"/>
              <a:gd name="T10" fmla="*/ 542 w 2268"/>
              <a:gd name="T11" fmla="*/ 326 h 687"/>
              <a:gd name="T12" fmla="*/ 813 w 2268"/>
              <a:gd name="T13" fmla="*/ 368 h 687"/>
              <a:gd name="T14" fmla="*/ 919 w 2268"/>
              <a:gd name="T15" fmla="*/ 25 h 687"/>
              <a:gd name="T16" fmla="*/ 1066 w 2268"/>
              <a:gd name="T17" fmla="*/ 101 h 687"/>
              <a:gd name="T18" fmla="*/ 982 w 2268"/>
              <a:gd name="T19" fmla="*/ 287 h 687"/>
              <a:gd name="T20" fmla="*/ 1337 w 2268"/>
              <a:gd name="T21" fmla="*/ 142 h 687"/>
              <a:gd name="T22" fmla="*/ 1234 w 2268"/>
              <a:gd name="T23" fmla="*/ 495 h 687"/>
              <a:gd name="T24" fmla="*/ 1234 w 2268"/>
              <a:gd name="T25" fmla="*/ 103 h 687"/>
              <a:gd name="T26" fmla="*/ 1720 w 2268"/>
              <a:gd name="T27" fmla="*/ 261 h 687"/>
              <a:gd name="T28" fmla="*/ 1723 w 2268"/>
              <a:gd name="T29" fmla="*/ 352 h 687"/>
              <a:gd name="T30" fmla="*/ 1720 w 2268"/>
              <a:gd name="T31" fmla="*/ 261 h 687"/>
              <a:gd name="T32" fmla="*/ 2002 w 2268"/>
              <a:gd name="T33" fmla="*/ 152 h 687"/>
              <a:gd name="T34" fmla="*/ 1969 w 2268"/>
              <a:gd name="T35" fmla="*/ 302 h 687"/>
              <a:gd name="T36" fmla="*/ 2099 w 2268"/>
              <a:gd name="T37" fmla="*/ 331 h 687"/>
              <a:gd name="T38" fmla="*/ 2072 w 2268"/>
              <a:gd name="T39" fmla="*/ 19 h 687"/>
              <a:gd name="T40" fmla="*/ 2216 w 2268"/>
              <a:gd name="T41" fmla="*/ 45 h 687"/>
              <a:gd name="T42" fmla="*/ 2244 w 2268"/>
              <a:gd name="T43" fmla="*/ 64 h 687"/>
              <a:gd name="T44" fmla="*/ 2208 w 2268"/>
              <a:gd name="T45" fmla="*/ 28 h 687"/>
              <a:gd name="T46" fmla="*/ 2224 w 2268"/>
              <a:gd name="T47" fmla="*/ 90 h 687"/>
              <a:gd name="T48" fmla="*/ 29 w 2268"/>
              <a:gd name="T49" fmla="*/ 686 h 687"/>
              <a:gd name="T50" fmla="*/ 93 w 2268"/>
              <a:gd name="T51" fmla="*/ 570 h 687"/>
              <a:gd name="T52" fmla="*/ 101 w 2268"/>
              <a:gd name="T53" fmla="*/ 636 h 687"/>
              <a:gd name="T54" fmla="*/ 339 w 2268"/>
              <a:gd name="T55" fmla="*/ 686 h 687"/>
              <a:gd name="T56" fmla="*/ 261 w 2268"/>
              <a:gd name="T57" fmla="*/ 563 h 687"/>
              <a:gd name="T58" fmla="*/ 303 w 2268"/>
              <a:gd name="T59" fmla="*/ 623 h 687"/>
              <a:gd name="T60" fmla="*/ 468 w 2268"/>
              <a:gd name="T61" fmla="*/ 633 h 687"/>
              <a:gd name="T62" fmla="*/ 405 w 2268"/>
              <a:gd name="T63" fmla="*/ 563 h 687"/>
              <a:gd name="T64" fmla="*/ 610 w 2268"/>
              <a:gd name="T65" fmla="*/ 655 h 687"/>
              <a:gd name="T66" fmla="*/ 567 w 2268"/>
              <a:gd name="T67" fmla="*/ 570 h 687"/>
              <a:gd name="T68" fmla="*/ 692 w 2268"/>
              <a:gd name="T69" fmla="*/ 685 h 687"/>
              <a:gd name="T70" fmla="*/ 682 w 2268"/>
              <a:gd name="T71" fmla="*/ 674 h 687"/>
              <a:gd name="T72" fmla="*/ 877 w 2268"/>
              <a:gd name="T73" fmla="*/ 573 h 687"/>
              <a:gd name="T74" fmla="*/ 899 w 2268"/>
              <a:gd name="T75" fmla="*/ 665 h 687"/>
              <a:gd name="T76" fmla="*/ 1104 w 2268"/>
              <a:gd name="T77" fmla="*/ 675 h 687"/>
              <a:gd name="T78" fmla="*/ 1126 w 2268"/>
              <a:gd name="T79" fmla="*/ 582 h 687"/>
              <a:gd name="T80" fmla="*/ 1247 w 2268"/>
              <a:gd name="T81" fmla="*/ 686 h 687"/>
              <a:gd name="T82" fmla="*/ 1319 w 2268"/>
              <a:gd name="T83" fmla="*/ 582 h 687"/>
              <a:gd name="T84" fmla="*/ 1461 w 2268"/>
              <a:gd name="T85" fmla="*/ 675 h 687"/>
              <a:gd name="T86" fmla="*/ 1390 w 2268"/>
              <a:gd name="T87" fmla="*/ 582 h 687"/>
              <a:gd name="T88" fmla="*/ 1503 w 2268"/>
              <a:gd name="T89" fmla="*/ 675 h 687"/>
              <a:gd name="T90" fmla="*/ 1599 w 2268"/>
              <a:gd name="T91" fmla="*/ 668 h 687"/>
              <a:gd name="T92" fmla="*/ 1503 w 2268"/>
              <a:gd name="T93" fmla="*/ 675 h 687"/>
              <a:gd name="T94" fmla="*/ 1658 w 2268"/>
              <a:gd name="T95" fmla="*/ 685 h 687"/>
              <a:gd name="T96" fmla="*/ 1721 w 2268"/>
              <a:gd name="T97" fmla="*/ 614 h 687"/>
              <a:gd name="T98" fmla="*/ 1647 w 2268"/>
              <a:gd name="T99" fmla="*/ 674 h 687"/>
              <a:gd name="T100" fmla="*/ 1878 w 2268"/>
              <a:gd name="T101" fmla="*/ 686 h 687"/>
              <a:gd name="T102" fmla="*/ 1793 w 2268"/>
              <a:gd name="T103" fmla="*/ 562 h 687"/>
              <a:gd name="T104" fmla="*/ 1995 w 2268"/>
              <a:gd name="T105" fmla="*/ 667 h 687"/>
              <a:gd name="T106" fmla="*/ 1995 w 2268"/>
              <a:gd name="T107" fmla="*/ 560 h 687"/>
              <a:gd name="T108" fmla="*/ 2106 w 2268"/>
              <a:gd name="T109" fmla="*/ 666 h 687"/>
              <a:gd name="T110" fmla="*/ 2176 w 2268"/>
              <a:gd name="T111" fmla="*/ 572 h 6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2268" h="687">
                <a:moveTo>
                  <a:pt x="394" y="374"/>
                </a:moveTo>
                <a:cubicBezTo>
                  <a:pt x="391" y="382"/>
                  <a:pt x="388" y="392"/>
                  <a:pt x="364" y="392"/>
                </a:cubicBezTo>
                <a:cubicBezTo>
                  <a:pt x="342" y="392"/>
                  <a:pt x="337" y="383"/>
                  <a:pt x="334" y="374"/>
                </a:cubicBezTo>
                <a:cubicBezTo>
                  <a:pt x="269" y="154"/>
                  <a:pt x="269" y="154"/>
                  <a:pt x="269" y="154"/>
                </a:cubicBezTo>
                <a:cubicBezTo>
                  <a:pt x="260" y="126"/>
                  <a:pt x="254" y="98"/>
                  <a:pt x="250" y="69"/>
                </a:cubicBezTo>
                <a:cubicBezTo>
                  <a:pt x="245" y="103"/>
                  <a:pt x="238" y="133"/>
                  <a:pt x="233" y="152"/>
                </a:cubicBezTo>
                <a:cubicBezTo>
                  <a:pt x="172" y="373"/>
                  <a:pt x="172" y="373"/>
                  <a:pt x="172" y="373"/>
                </a:cubicBezTo>
                <a:cubicBezTo>
                  <a:pt x="170" y="382"/>
                  <a:pt x="166" y="392"/>
                  <a:pt x="142" y="392"/>
                </a:cubicBezTo>
                <a:cubicBezTo>
                  <a:pt x="118" y="392"/>
                  <a:pt x="115" y="382"/>
                  <a:pt x="112" y="374"/>
                </a:cubicBezTo>
                <a:cubicBezTo>
                  <a:pt x="2" y="32"/>
                  <a:pt x="2" y="32"/>
                  <a:pt x="2" y="32"/>
                </a:cubicBezTo>
                <a:cubicBezTo>
                  <a:pt x="0" y="29"/>
                  <a:pt x="0" y="26"/>
                  <a:pt x="0" y="22"/>
                </a:cubicBezTo>
                <a:cubicBezTo>
                  <a:pt x="0" y="12"/>
                  <a:pt x="11" y="1"/>
                  <a:pt x="27" y="1"/>
                </a:cubicBezTo>
                <a:cubicBezTo>
                  <a:pt x="43" y="1"/>
                  <a:pt x="48" y="11"/>
                  <a:pt x="51" y="18"/>
                </a:cubicBezTo>
                <a:cubicBezTo>
                  <a:pt x="124" y="249"/>
                  <a:pt x="124" y="249"/>
                  <a:pt x="124" y="249"/>
                </a:cubicBezTo>
                <a:cubicBezTo>
                  <a:pt x="136" y="290"/>
                  <a:pt x="139" y="306"/>
                  <a:pt x="141" y="321"/>
                </a:cubicBezTo>
                <a:cubicBezTo>
                  <a:pt x="142" y="314"/>
                  <a:pt x="145" y="302"/>
                  <a:pt x="147" y="293"/>
                </a:cubicBezTo>
                <a:cubicBezTo>
                  <a:pt x="148" y="289"/>
                  <a:pt x="152" y="274"/>
                  <a:pt x="153" y="272"/>
                </a:cubicBezTo>
                <a:cubicBezTo>
                  <a:pt x="221" y="19"/>
                  <a:pt x="221" y="19"/>
                  <a:pt x="221" y="19"/>
                </a:cubicBezTo>
                <a:cubicBezTo>
                  <a:pt x="223" y="11"/>
                  <a:pt x="228" y="0"/>
                  <a:pt x="250" y="0"/>
                </a:cubicBezTo>
                <a:cubicBezTo>
                  <a:pt x="272" y="0"/>
                  <a:pt x="277" y="11"/>
                  <a:pt x="280" y="19"/>
                </a:cubicBezTo>
                <a:cubicBezTo>
                  <a:pt x="349" y="260"/>
                  <a:pt x="349" y="260"/>
                  <a:pt x="349" y="260"/>
                </a:cubicBezTo>
                <a:cubicBezTo>
                  <a:pt x="357" y="286"/>
                  <a:pt x="360" y="305"/>
                  <a:pt x="362" y="318"/>
                </a:cubicBezTo>
                <a:cubicBezTo>
                  <a:pt x="365" y="309"/>
                  <a:pt x="379" y="261"/>
                  <a:pt x="382" y="250"/>
                </a:cubicBezTo>
                <a:cubicBezTo>
                  <a:pt x="451" y="18"/>
                  <a:pt x="451" y="18"/>
                  <a:pt x="451" y="18"/>
                </a:cubicBezTo>
                <a:cubicBezTo>
                  <a:pt x="453" y="11"/>
                  <a:pt x="458" y="1"/>
                  <a:pt x="474" y="1"/>
                </a:cubicBezTo>
                <a:cubicBezTo>
                  <a:pt x="487" y="1"/>
                  <a:pt x="500" y="9"/>
                  <a:pt x="500" y="22"/>
                </a:cubicBezTo>
                <a:cubicBezTo>
                  <a:pt x="500" y="26"/>
                  <a:pt x="499" y="28"/>
                  <a:pt x="499" y="31"/>
                </a:cubicBezTo>
                <a:lnTo>
                  <a:pt x="394" y="374"/>
                </a:lnTo>
                <a:close/>
                <a:moveTo>
                  <a:pt x="521" y="220"/>
                </a:moveTo>
                <a:cubicBezTo>
                  <a:pt x="524" y="208"/>
                  <a:pt x="529" y="182"/>
                  <a:pt x="550" y="163"/>
                </a:cubicBezTo>
                <a:cubicBezTo>
                  <a:pt x="570" y="146"/>
                  <a:pt x="592" y="145"/>
                  <a:pt x="603" y="145"/>
                </a:cubicBezTo>
                <a:cubicBezTo>
                  <a:pt x="655" y="145"/>
                  <a:pt x="675" y="184"/>
                  <a:pt x="677" y="220"/>
                </a:cubicBezTo>
                <a:lnTo>
                  <a:pt x="521" y="220"/>
                </a:lnTo>
                <a:close/>
                <a:moveTo>
                  <a:pt x="704" y="261"/>
                </a:moveTo>
                <a:cubicBezTo>
                  <a:pt x="711" y="261"/>
                  <a:pt x="728" y="260"/>
                  <a:pt x="728" y="237"/>
                </a:cubicBezTo>
                <a:cubicBezTo>
                  <a:pt x="728" y="206"/>
                  <a:pt x="719" y="171"/>
                  <a:pt x="701" y="146"/>
                </a:cubicBezTo>
                <a:cubicBezTo>
                  <a:pt x="684" y="123"/>
                  <a:pt x="663" y="111"/>
                  <a:pt x="638" y="105"/>
                </a:cubicBezTo>
                <a:cubicBezTo>
                  <a:pt x="627" y="102"/>
                  <a:pt x="615" y="101"/>
                  <a:pt x="603" y="101"/>
                </a:cubicBezTo>
                <a:cubicBezTo>
                  <a:pt x="506" y="101"/>
                  <a:pt x="469" y="181"/>
                  <a:pt x="469" y="250"/>
                </a:cubicBezTo>
                <a:cubicBezTo>
                  <a:pt x="469" y="289"/>
                  <a:pt x="481" y="328"/>
                  <a:pt x="505" y="356"/>
                </a:cubicBezTo>
                <a:cubicBezTo>
                  <a:pt x="533" y="387"/>
                  <a:pt x="569" y="394"/>
                  <a:pt x="604" y="394"/>
                </a:cubicBezTo>
                <a:cubicBezTo>
                  <a:pt x="620" y="394"/>
                  <a:pt x="669" y="394"/>
                  <a:pt x="706" y="352"/>
                </a:cubicBezTo>
                <a:cubicBezTo>
                  <a:pt x="712" y="345"/>
                  <a:pt x="722" y="333"/>
                  <a:pt x="724" y="323"/>
                </a:cubicBezTo>
                <a:cubicBezTo>
                  <a:pt x="724" y="321"/>
                  <a:pt x="724" y="320"/>
                  <a:pt x="724" y="317"/>
                </a:cubicBezTo>
                <a:cubicBezTo>
                  <a:pt x="724" y="302"/>
                  <a:pt x="708" y="295"/>
                  <a:pt x="696" y="295"/>
                </a:cubicBezTo>
                <a:cubicBezTo>
                  <a:pt x="684" y="295"/>
                  <a:pt x="681" y="300"/>
                  <a:pt x="673" y="315"/>
                </a:cubicBezTo>
                <a:cubicBezTo>
                  <a:pt x="663" y="330"/>
                  <a:pt x="648" y="352"/>
                  <a:pt x="604" y="352"/>
                </a:cubicBezTo>
                <a:cubicBezTo>
                  <a:pt x="583" y="352"/>
                  <a:pt x="560" y="348"/>
                  <a:pt x="542" y="326"/>
                </a:cubicBezTo>
                <a:cubicBezTo>
                  <a:pt x="527" y="308"/>
                  <a:pt x="522" y="286"/>
                  <a:pt x="521" y="261"/>
                </a:cubicBezTo>
                <a:lnTo>
                  <a:pt x="704" y="261"/>
                </a:lnTo>
                <a:close/>
                <a:moveTo>
                  <a:pt x="813" y="25"/>
                </a:moveTo>
                <a:cubicBezTo>
                  <a:pt x="813" y="18"/>
                  <a:pt x="811" y="1"/>
                  <a:pt x="788" y="1"/>
                </a:cubicBezTo>
                <a:cubicBezTo>
                  <a:pt x="766" y="1"/>
                  <a:pt x="763" y="18"/>
                  <a:pt x="763" y="25"/>
                </a:cubicBezTo>
                <a:cubicBezTo>
                  <a:pt x="763" y="368"/>
                  <a:pt x="763" y="368"/>
                  <a:pt x="763" y="368"/>
                </a:cubicBezTo>
                <a:cubicBezTo>
                  <a:pt x="763" y="384"/>
                  <a:pt x="774" y="392"/>
                  <a:pt x="788" y="392"/>
                </a:cubicBezTo>
                <a:cubicBezTo>
                  <a:pt x="811" y="392"/>
                  <a:pt x="813" y="374"/>
                  <a:pt x="813" y="368"/>
                </a:cubicBezTo>
                <a:lnTo>
                  <a:pt x="813" y="25"/>
                </a:lnTo>
                <a:close/>
                <a:moveTo>
                  <a:pt x="919" y="25"/>
                </a:moveTo>
                <a:cubicBezTo>
                  <a:pt x="919" y="18"/>
                  <a:pt x="917" y="1"/>
                  <a:pt x="894" y="1"/>
                </a:cubicBezTo>
                <a:cubicBezTo>
                  <a:pt x="872" y="1"/>
                  <a:pt x="869" y="18"/>
                  <a:pt x="869" y="25"/>
                </a:cubicBezTo>
                <a:cubicBezTo>
                  <a:pt x="869" y="368"/>
                  <a:pt x="869" y="368"/>
                  <a:pt x="869" y="368"/>
                </a:cubicBezTo>
                <a:cubicBezTo>
                  <a:pt x="869" y="384"/>
                  <a:pt x="880" y="392"/>
                  <a:pt x="894" y="392"/>
                </a:cubicBezTo>
                <a:cubicBezTo>
                  <a:pt x="917" y="392"/>
                  <a:pt x="919" y="374"/>
                  <a:pt x="919" y="368"/>
                </a:cubicBezTo>
                <a:lnTo>
                  <a:pt x="919" y="25"/>
                </a:lnTo>
                <a:close/>
                <a:moveTo>
                  <a:pt x="1063" y="215"/>
                </a:moveTo>
                <a:cubicBezTo>
                  <a:pt x="1038" y="207"/>
                  <a:pt x="1016" y="201"/>
                  <a:pt x="1016" y="176"/>
                </a:cubicBezTo>
                <a:cubicBezTo>
                  <a:pt x="1016" y="164"/>
                  <a:pt x="1023" y="153"/>
                  <a:pt x="1032" y="147"/>
                </a:cubicBezTo>
                <a:cubicBezTo>
                  <a:pt x="1042" y="140"/>
                  <a:pt x="1057" y="139"/>
                  <a:pt x="1063" y="139"/>
                </a:cubicBezTo>
                <a:cubicBezTo>
                  <a:pt x="1107" y="139"/>
                  <a:pt x="1121" y="165"/>
                  <a:pt x="1126" y="174"/>
                </a:cubicBezTo>
                <a:cubicBezTo>
                  <a:pt x="1134" y="190"/>
                  <a:pt x="1138" y="196"/>
                  <a:pt x="1150" y="196"/>
                </a:cubicBezTo>
                <a:cubicBezTo>
                  <a:pt x="1158" y="196"/>
                  <a:pt x="1173" y="191"/>
                  <a:pt x="1173" y="175"/>
                </a:cubicBezTo>
                <a:cubicBezTo>
                  <a:pt x="1173" y="164"/>
                  <a:pt x="1158" y="101"/>
                  <a:pt x="1066" y="101"/>
                </a:cubicBezTo>
                <a:cubicBezTo>
                  <a:pt x="972" y="101"/>
                  <a:pt x="966" y="168"/>
                  <a:pt x="966" y="182"/>
                </a:cubicBezTo>
                <a:cubicBezTo>
                  <a:pt x="966" y="235"/>
                  <a:pt x="1013" y="250"/>
                  <a:pt x="1043" y="260"/>
                </a:cubicBezTo>
                <a:cubicBezTo>
                  <a:pt x="1074" y="269"/>
                  <a:pt x="1074" y="269"/>
                  <a:pt x="1074" y="269"/>
                </a:cubicBezTo>
                <a:cubicBezTo>
                  <a:pt x="1102" y="277"/>
                  <a:pt x="1127" y="284"/>
                  <a:pt x="1127" y="313"/>
                </a:cubicBezTo>
                <a:cubicBezTo>
                  <a:pt x="1127" y="338"/>
                  <a:pt x="1103" y="355"/>
                  <a:pt x="1071" y="355"/>
                </a:cubicBezTo>
                <a:cubicBezTo>
                  <a:pt x="1048" y="355"/>
                  <a:pt x="1025" y="347"/>
                  <a:pt x="1013" y="328"/>
                </a:cubicBezTo>
                <a:cubicBezTo>
                  <a:pt x="1009" y="322"/>
                  <a:pt x="1008" y="320"/>
                  <a:pt x="1001" y="299"/>
                </a:cubicBezTo>
                <a:cubicBezTo>
                  <a:pt x="998" y="294"/>
                  <a:pt x="995" y="287"/>
                  <a:pt x="982" y="287"/>
                </a:cubicBezTo>
                <a:cubicBezTo>
                  <a:pt x="974" y="287"/>
                  <a:pt x="956" y="292"/>
                  <a:pt x="956" y="310"/>
                </a:cubicBezTo>
                <a:cubicBezTo>
                  <a:pt x="956" y="318"/>
                  <a:pt x="960" y="348"/>
                  <a:pt x="986" y="369"/>
                </a:cubicBezTo>
                <a:cubicBezTo>
                  <a:pt x="1013" y="393"/>
                  <a:pt x="1052" y="394"/>
                  <a:pt x="1068" y="394"/>
                </a:cubicBezTo>
                <a:cubicBezTo>
                  <a:pt x="1093" y="394"/>
                  <a:pt x="1122" y="389"/>
                  <a:pt x="1143" y="375"/>
                </a:cubicBezTo>
                <a:cubicBezTo>
                  <a:pt x="1159" y="364"/>
                  <a:pt x="1177" y="343"/>
                  <a:pt x="1177" y="308"/>
                </a:cubicBezTo>
                <a:cubicBezTo>
                  <a:pt x="1177" y="249"/>
                  <a:pt x="1124" y="233"/>
                  <a:pt x="1095" y="225"/>
                </a:cubicBezTo>
                <a:lnTo>
                  <a:pt x="1063" y="215"/>
                </a:lnTo>
                <a:close/>
                <a:moveTo>
                  <a:pt x="1337" y="142"/>
                </a:moveTo>
                <a:cubicBezTo>
                  <a:pt x="1411" y="142"/>
                  <a:pt x="1413" y="219"/>
                  <a:pt x="1413" y="248"/>
                </a:cubicBezTo>
                <a:cubicBezTo>
                  <a:pt x="1413" y="274"/>
                  <a:pt x="1410" y="304"/>
                  <a:pt x="1394" y="325"/>
                </a:cubicBezTo>
                <a:cubicBezTo>
                  <a:pt x="1384" y="339"/>
                  <a:pt x="1365" y="354"/>
                  <a:pt x="1337" y="354"/>
                </a:cubicBezTo>
                <a:cubicBezTo>
                  <a:pt x="1284" y="354"/>
                  <a:pt x="1258" y="308"/>
                  <a:pt x="1258" y="244"/>
                </a:cubicBezTo>
                <a:cubicBezTo>
                  <a:pt x="1258" y="182"/>
                  <a:pt x="1286" y="142"/>
                  <a:pt x="1337" y="142"/>
                </a:cubicBezTo>
                <a:moveTo>
                  <a:pt x="1208" y="470"/>
                </a:moveTo>
                <a:cubicBezTo>
                  <a:pt x="1208" y="478"/>
                  <a:pt x="1210" y="486"/>
                  <a:pt x="1221" y="492"/>
                </a:cubicBezTo>
                <a:cubicBezTo>
                  <a:pt x="1225" y="494"/>
                  <a:pt x="1229" y="495"/>
                  <a:pt x="1234" y="495"/>
                </a:cubicBezTo>
                <a:cubicBezTo>
                  <a:pt x="1257" y="495"/>
                  <a:pt x="1259" y="477"/>
                  <a:pt x="1259" y="470"/>
                </a:cubicBezTo>
                <a:cubicBezTo>
                  <a:pt x="1259" y="356"/>
                  <a:pt x="1259" y="356"/>
                  <a:pt x="1259" y="356"/>
                </a:cubicBezTo>
                <a:cubicBezTo>
                  <a:pt x="1283" y="376"/>
                  <a:pt x="1304" y="394"/>
                  <a:pt x="1349" y="394"/>
                </a:cubicBezTo>
                <a:cubicBezTo>
                  <a:pt x="1435" y="394"/>
                  <a:pt x="1465" y="315"/>
                  <a:pt x="1465" y="247"/>
                </a:cubicBezTo>
                <a:cubicBezTo>
                  <a:pt x="1465" y="154"/>
                  <a:pt x="1413" y="100"/>
                  <a:pt x="1343" y="100"/>
                </a:cubicBezTo>
                <a:cubicBezTo>
                  <a:pt x="1308" y="100"/>
                  <a:pt x="1281" y="112"/>
                  <a:pt x="1259" y="139"/>
                </a:cubicBezTo>
                <a:cubicBezTo>
                  <a:pt x="1259" y="122"/>
                  <a:pt x="1259" y="112"/>
                  <a:pt x="1247" y="106"/>
                </a:cubicBezTo>
                <a:cubicBezTo>
                  <a:pt x="1241" y="103"/>
                  <a:pt x="1236" y="103"/>
                  <a:pt x="1234" y="103"/>
                </a:cubicBezTo>
                <a:cubicBezTo>
                  <a:pt x="1211" y="103"/>
                  <a:pt x="1208" y="121"/>
                  <a:pt x="1208" y="128"/>
                </a:cubicBezTo>
                <a:lnTo>
                  <a:pt x="1208" y="470"/>
                </a:lnTo>
                <a:close/>
                <a:moveTo>
                  <a:pt x="1537" y="220"/>
                </a:moveTo>
                <a:cubicBezTo>
                  <a:pt x="1540" y="208"/>
                  <a:pt x="1545" y="182"/>
                  <a:pt x="1567" y="163"/>
                </a:cubicBezTo>
                <a:cubicBezTo>
                  <a:pt x="1586" y="146"/>
                  <a:pt x="1608" y="145"/>
                  <a:pt x="1619" y="145"/>
                </a:cubicBezTo>
                <a:cubicBezTo>
                  <a:pt x="1671" y="145"/>
                  <a:pt x="1691" y="184"/>
                  <a:pt x="1693" y="220"/>
                </a:cubicBezTo>
                <a:lnTo>
                  <a:pt x="1537" y="220"/>
                </a:lnTo>
                <a:close/>
                <a:moveTo>
                  <a:pt x="1720" y="261"/>
                </a:moveTo>
                <a:cubicBezTo>
                  <a:pt x="1727" y="261"/>
                  <a:pt x="1744" y="260"/>
                  <a:pt x="1744" y="237"/>
                </a:cubicBezTo>
                <a:cubicBezTo>
                  <a:pt x="1744" y="206"/>
                  <a:pt x="1735" y="171"/>
                  <a:pt x="1717" y="146"/>
                </a:cubicBezTo>
                <a:cubicBezTo>
                  <a:pt x="1700" y="123"/>
                  <a:pt x="1679" y="111"/>
                  <a:pt x="1654" y="105"/>
                </a:cubicBezTo>
                <a:cubicBezTo>
                  <a:pt x="1643" y="102"/>
                  <a:pt x="1631" y="101"/>
                  <a:pt x="1619" y="101"/>
                </a:cubicBezTo>
                <a:cubicBezTo>
                  <a:pt x="1522" y="101"/>
                  <a:pt x="1485" y="181"/>
                  <a:pt x="1485" y="250"/>
                </a:cubicBezTo>
                <a:cubicBezTo>
                  <a:pt x="1485" y="289"/>
                  <a:pt x="1497" y="328"/>
                  <a:pt x="1521" y="356"/>
                </a:cubicBezTo>
                <a:cubicBezTo>
                  <a:pt x="1549" y="387"/>
                  <a:pt x="1585" y="394"/>
                  <a:pt x="1621" y="394"/>
                </a:cubicBezTo>
                <a:cubicBezTo>
                  <a:pt x="1636" y="394"/>
                  <a:pt x="1685" y="394"/>
                  <a:pt x="1723" y="352"/>
                </a:cubicBezTo>
                <a:cubicBezTo>
                  <a:pt x="1729" y="345"/>
                  <a:pt x="1738" y="333"/>
                  <a:pt x="1740" y="323"/>
                </a:cubicBezTo>
                <a:cubicBezTo>
                  <a:pt x="1741" y="321"/>
                  <a:pt x="1741" y="320"/>
                  <a:pt x="1741" y="317"/>
                </a:cubicBezTo>
                <a:cubicBezTo>
                  <a:pt x="1741" y="302"/>
                  <a:pt x="1724" y="295"/>
                  <a:pt x="1712" y="295"/>
                </a:cubicBezTo>
                <a:cubicBezTo>
                  <a:pt x="1700" y="295"/>
                  <a:pt x="1697" y="300"/>
                  <a:pt x="1689" y="315"/>
                </a:cubicBezTo>
                <a:cubicBezTo>
                  <a:pt x="1679" y="330"/>
                  <a:pt x="1664" y="352"/>
                  <a:pt x="1621" y="352"/>
                </a:cubicBezTo>
                <a:cubicBezTo>
                  <a:pt x="1599" y="352"/>
                  <a:pt x="1576" y="348"/>
                  <a:pt x="1558" y="326"/>
                </a:cubicBezTo>
                <a:cubicBezTo>
                  <a:pt x="1543" y="308"/>
                  <a:pt x="1538" y="286"/>
                  <a:pt x="1537" y="261"/>
                </a:cubicBezTo>
                <a:lnTo>
                  <a:pt x="1720" y="261"/>
                </a:lnTo>
                <a:close/>
                <a:moveTo>
                  <a:pt x="1969" y="302"/>
                </a:moveTo>
                <a:cubicBezTo>
                  <a:pt x="1961" y="320"/>
                  <a:pt x="1947" y="352"/>
                  <a:pt x="1897" y="352"/>
                </a:cubicBezTo>
                <a:cubicBezTo>
                  <a:pt x="1831" y="352"/>
                  <a:pt x="1817" y="292"/>
                  <a:pt x="1817" y="245"/>
                </a:cubicBezTo>
                <a:cubicBezTo>
                  <a:pt x="1817" y="192"/>
                  <a:pt x="1839" y="142"/>
                  <a:pt x="1897" y="142"/>
                </a:cubicBezTo>
                <a:cubicBezTo>
                  <a:pt x="1940" y="142"/>
                  <a:pt x="1955" y="170"/>
                  <a:pt x="1960" y="181"/>
                </a:cubicBezTo>
                <a:cubicBezTo>
                  <a:pt x="1966" y="194"/>
                  <a:pt x="1971" y="204"/>
                  <a:pt x="1986" y="204"/>
                </a:cubicBezTo>
                <a:cubicBezTo>
                  <a:pt x="2001" y="204"/>
                  <a:pt x="2013" y="194"/>
                  <a:pt x="2013" y="180"/>
                </a:cubicBezTo>
                <a:cubicBezTo>
                  <a:pt x="2013" y="176"/>
                  <a:pt x="2013" y="170"/>
                  <a:pt x="2002" y="152"/>
                </a:cubicBezTo>
                <a:cubicBezTo>
                  <a:pt x="1987" y="128"/>
                  <a:pt x="1962" y="101"/>
                  <a:pt x="1899" y="101"/>
                </a:cubicBezTo>
                <a:cubicBezTo>
                  <a:pt x="1878" y="101"/>
                  <a:pt x="1804" y="101"/>
                  <a:pt x="1774" y="184"/>
                </a:cubicBezTo>
                <a:cubicBezTo>
                  <a:pt x="1767" y="204"/>
                  <a:pt x="1764" y="225"/>
                  <a:pt x="1764" y="247"/>
                </a:cubicBezTo>
                <a:cubicBezTo>
                  <a:pt x="1764" y="315"/>
                  <a:pt x="1797" y="394"/>
                  <a:pt x="1896" y="394"/>
                </a:cubicBezTo>
                <a:cubicBezTo>
                  <a:pt x="1973" y="394"/>
                  <a:pt x="1998" y="352"/>
                  <a:pt x="2007" y="337"/>
                </a:cubicBezTo>
                <a:cubicBezTo>
                  <a:pt x="2015" y="323"/>
                  <a:pt x="2019" y="311"/>
                  <a:pt x="2019" y="304"/>
                </a:cubicBezTo>
                <a:cubicBezTo>
                  <a:pt x="2019" y="285"/>
                  <a:pt x="1999" y="281"/>
                  <a:pt x="1992" y="281"/>
                </a:cubicBezTo>
                <a:cubicBezTo>
                  <a:pt x="1978" y="281"/>
                  <a:pt x="1973" y="292"/>
                  <a:pt x="1969" y="302"/>
                </a:cubicBezTo>
                <a:moveTo>
                  <a:pt x="2047" y="149"/>
                </a:moveTo>
                <a:cubicBezTo>
                  <a:pt x="2047" y="309"/>
                  <a:pt x="2047" y="309"/>
                  <a:pt x="2047" y="309"/>
                </a:cubicBezTo>
                <a:cubicBezTo>
                  <a:pt x="2047" y="351"/>
                  <a:pt x="2052" y="392"/>
                  <a:pt x="2127" y="392"/>
                </a:cubicBezTo>
                <a:cubicBezTo>
                  <a:pt x="2132" y="392"/>
                  <a:pt x="2141" y="391"/>
                  <a:pt x="2144" y="391"/>
                </a:cubicBezTo>
                <a:cubicBezTo>
                  <a:pt x="2156" y="389"/>
                  <a:pt x="2174" y="386"/>
                  <a:pt x="2174" y="370"/>
                </a:cubicBezTo>
                <a:cubicBezTo>
                  <a:pt x="2174" y="351"/>
                  <a:pt x="2161" y="350"/>
                  <a:pt x="2148" y="349"/>
                </a:cubicBezTo>
                <a:cubicBezTo>
                  <a:pt x="2144" y="349"/>
                  <a:pt x="2132" y="350"/>
                  <a:pt x="2128" y="350"/>
                </a:cubicBezTo>
                <a:cubicBezTo>
                  <a:pt x="2115" y="349"/>
                  <a:pt x="2103" y="347"/>
                  <a:pt x="2099" y="331"/>
                </a:cubicBezTo>
                <a:cubicBezTo>
                  <a:pt x="2098" y="324"/>
                  <a:pt x="2097" y="320"/>
                  <a:pt x="2097" y="287"/>
                </a:cubicBezTo>
                <a:cubicBezTo>
                  <a:pt x="2097" y="149"/>
                  <a:pt x="2097" y="149"/>
                  <a:pt x="2097" y="149"/>
                </a:cubicBezTo>
                <a:cubicBezTo>
                  <a:pt x="2154" y="149"/>
                  <a:pt x="2154" y="149"/>
                  <a:pt x="2154" y="149"/>
                </a:cubicBezTo>
                <a:cubicBezTo>
                  <a:pt x="2160" y="149"/>
                  <a:pt x="2174" y="147"/>
                  <a:pt x="2174" y="128"/>
                </a:cubicBezTo>
                <a:cubicBezTo>
                  <a:pt x="2174" y="108"/>
                  <a:pt x="2160" y="106"/>
                  <a:pt x="2154" y="106"/>
                </a:cubicBezTo>
                <a:cubicBezTo>
                  <a:pt x="2097" y="106"/>
                  <a:pt x="2097" y="106"/>
                  <a:pt x="2097" y="106"/>
                </a:cubicBezTo>
                <a:cubicBezTo>
                  <a:pt x="2097" y="43"/>
                  <a:pt x="2097" y="43"/>
                  <a:pt x="2097" y="43"/>
                </a:cubicBezTo>
                <a:cubicBezTo>
                  <a:pt x="2097" y="35"/>
                  <a:pt x="2096" y="19"/>
                  <a:pt x="2072" y="19"/>
                </a:cubicBezTo>
                <a:cubicBezTo>
                  <a:pt x="2050" y="19"/>
                  <a:pt x="2048" y="36"/>
                  <a:pt x="2048" y="43"/>
                </a:cubicBezTo>
                <a:cubicBezTo>
                  <a:pt x="2048" y="106"/>
                  <a:pt x="2048" y="106"/>
                  <a:pt x="2048" y="106"/>
                </a:cubicBezTo>
                <a:lnTo>
                  <a:pt x="2047" y="149"/>
                </a:lnTo>
                <a:close/>
                <a:moveTo>
                  <a:pt x="2227" y="45"/>
                </a:moveTo>
                <a:cubicBezTo>
                  <a:pt x="2232" y="45"/>
                  <a:pt x="2236" y="42"/>
                  <a:pt x="2236" y="38"/>
                </a:cubicBezTo>
                <a:cubicBezTo>
                  <a:pt x="2236" y="33"/>
                  <a:pt x="2232" y="31"/>
                  <a:pt x="2227" y="31"/>
                </a:cubicBezTo>
                <a:cubicBezTo>
                  <a:pt x="2216" y="31"/>
                  <a:pt x="2216" y="31"/>
                  <a:pt x="2216" y="31"/>
                </a:cubicBezTo>
                <a:cubicBezTo>
                  <a:pt x="2216" y="45"/>
                  <a:pt x="2216" y="45"/>
                  <a:pt x="2216" y="45"/>
                </a:cubicBezTo>
                <a:lnTo>
                  <a:pt x="2227" y="45"/>
                </a:lnTo>
                <a:close/>
                <a:moveTo>
                  <a:pt x="2208" y="28"/>
                </a:moveTo>
                <a:cubicBezTo>
                  <a:pt x="2208" y="26"/>
                  <a:pt x="2209" y="24"/>
                  <a:pt x="2212" y="24"/>
                </a:cubicBezTo>
                <a:cubicBezTo>
                  <a:pt x="2227" y="24"/>
                  <a:pt x="2227" y="24"/>
                  <a:pt x="2227" y="24"/>
                </a:cubicBezTo>
                <a:cubicBezTo>
                  <a:pt x="2237" y="24"/>
                  <a:pt x="2244" y="28"/>
                  <a:pt x="2244" y="37"/>
                </a:cubicBezTo>
                <a:cubicBezTo>
                  <a:pt x="2244" y="44"/>
                  <a:pt x="2241" y="49"/>
                  <a:pt x="2235" y="51"/>
                </a:cubicBezTo>
                <a:cubicBezTo>
                  <a:pt x="2243" y="61"/>
                  <a:pt x="2243" y="61"/>
                  <a:pt x="2243" y="61"/>
                </a:cubicBezTo>
                <a:cubicBezTo>
                  <a:pt x="2244" y="62"/>
                  <a:pt x="2244" y="63"/>
                  <a:pt x="2244" y="64"/>
                </a:cubicBezTo>
                <a:cubicBezTo>
                  <a:pt x="2244" y="66"/>
                  <a:pt x="2243" y="68"/>
                  <a:pt x="2240" y="68"/>
                </a:cubicBezTo>
                <a:cubicBezTo>
                  <a:pt x="2239" y="68"/>
                  <a:pt x="2237" y="67"/>
                  <a:pt x="2236" y="66"/>
                </a:cubicBezTo>
                <a:cubicBezTo>
                  <a:pt x="2225" y="52"/>
                  <a:pt x="2225" y="52"/>
                  <a:pt x="2225" y="52"/>
                </a:cubicBezTo>
                <a:cubicBezTo>
                  <a:pt x="2216" y="52"/>
                  <a:pt x="2216" y="52"/>
                  <a:pt x="2216" y="52"/>
                </a:cubicBezTo>
                <a:cubicBezTo>
                  <a:pt x="2216" y="64"/>
                  <a:pt x="2216" y="64"/>
                  <a:pt x="2216" y="64"/>
                </a:cubicBezTo>
                <a:cubicBezTo>
                  <a:pt x="2216" y="66"/>
                  <a:pt x="2214" y="68"/>
                  <a:pt x="2212" y="68"/>
                </a:cubicBezTo>
                <a:cubicBezTo>
                  <a:pt x="2209" y="68"/>
                  <a:pt x="2208" y="66"/>
                  <a:pt x="2208" y="64"/>
                </a:cubicBezTo>
                <a:lnTo>
                  <a:pt x="2208" y="28"/>
                </a:lnTo>
                <a:close/>
                <a:moveTo>
                  <a:pt x="2224" y="85"/>
                </a:moveTo>
                <a:cubicBezTo>
                  <a:pt x="2246" y="85"/>
                  <a:pt x="2263" y="67"/>
                  <a:pt x="2263" y="46"/>
                </a:cubicBezTo>
                <a:cubicBezTo>
                  <a:pt x="2263" y="46"/>
                  <a:pt x="2263" y="46"/>
                  <a:pt x="2263" y="46"/>
                </a:cubicBezTo>
                <a:cubicBezTo>
                  <a:pt x="2263" y="25"/>
                  <a:pt x="2246" y="8"/>
                  <a:pt x="2224" y="8"/>
                </a:cubicBezTo>
                <a:cubicBezTo>
                  <a:pt x="2203" y="8"/>
                  <a:pt x="2186" y="25"/>
                  <a:pt x="2186" y="46"/>
                </a:cubicBezTo>
                <a:cubicBezTo>
                  <a:pt x="2186" y="46"/>
                  <a:pt x="2186" y="46"/>
                  <a:pt x="2186" y="46"/>
                </a:cubicBezTo>
                <a:cubicBezTo>
                  <a:pt x="2186" y="68"/>
                  <a:pt x="2203" y="85"/>
                  <a:pt x="2224" y="85"/>
                </a:cubicBezTo>
                <a:moveTo>
                  <a:pt x="2224" y="90"/>
                </a:moveTo>
                <a:cubicBezTo>
                  <a:pt x="2200" y="90"/>
                  <a:pt x="2181" y="70"/>
                  <a:pt x="2181" y="46"/>
                </a:cubicBezTo>
                <a:cubicBezTo>
                  <a:pt x="2181" y="46"/>
                  <a:pt x="2181" y="46"/>
                  <a:pt x="2181" y="46"/>
                </a:cubicBezTo>
                <a:cubicBezTo>
                  <a:pt x="2181" y="23"/>
                  <a:pt x="2200" y="3"/>
                  <a:pt x="2224" y="3"/>
                </a:cubicBezTo>
                <a:cubicBezTo>
                  <a:pt x="2249" y="3"/>
                  <a:pt x="2268" y="23"/>
                  <a:pt x="2268" y="46"/>
                </a:cubicBezTo>
                <a:cubicBezTo>
                  <a:pt x="2268" y="46"/>
                  <a:pt x="2268" y="46"/>
                  <a:pt x="2268" y="46"/>
                </a:cubicBezTo>
                <a:cubicBezTo>
                  <a:pt x="2268" y="70"/>
                  <a:pt x="2249" y="90"/>
                  <a:pt x="2224" y="90"/>
                </a:cubicBezTo>
                <a:moveTo>
                  <a:pt x="19" y="676"/>
                </a:moveTo>
                <a:cubicBezTo>
                  <a:pt x="19" y="681"/>
                  <a:pt x="24" y="686"/>
                  <a:pt x="29" y="686"/>
                </a:cubicBezTo>
                <a:cubicBezTo>
                  <a:pt x="34" y="686"/>
                  <a:pt x="38" y="683"/>
                  <a:pt x="39" y="679"/>
                </a:cubicBezTo>
                <a:cubicBezTo>
                  <a:pt x="50" y="655"/>
                  <a:pt x="50" y="655"/>
                  <a:pt x="50" y="655"/>
                </a:cubicBezTo>
                <a:cubicBezTo>
                  <a:pt x="109" y="655"/>
                  <a:pt x="109" y="655"/>
                  <a:pt x="109" y="655"/>
                </a:cubicBezTo>
                <a:cubicBezTo>
                  <a:pt x="119" y="678"/>
                  <a:pt x="119" y="678"/>
                  <a:pt x="119" y="678"/>
                </a:cubicBezTo>
                <a:cubicBezTo>
                  <a:pt x="121" y="683"/>
                  <a:pt x="124" y="686"/>
                  <a:pt x="129" y="686"/>
                </a:cubicBezTo>
                <a:cubicBezTo>
                  <a:pt x="135" y="686"/>
                  <a:pt x="140" y="681"/>
                  <a:pt x="140" y="675"/>
                </a:cubicBezTo>
                <a:cubicBezTo>
                  <a:pt x="140" y="674"/>
                  <a:pt x="139" y="672"/>
                  <a:pt x="138" y="671"/>
                </a:cubicBezTo>
                <a:cubicBezTo>
                  <a:pt x="93" y="570"/>
                  <a:pt x="93" y="570"/>
                  <a:pt x="93" y="570"/>
                </a:cubicBezTo>
                <a:cubicBezTo>
                  <a:pt x="90" y="564"/>
                  <a:pt x="86" y="561"/>
                  <a:pt x="80" y="561"/>
                </a:cubicBezTo>
                <a:cubicBezTo>
                  <a:pt x="79" y="561"/>
                  <a:pt x="79" y="561"/>
                  <a:pt x="79" y="561"/>
                </a:cubicBezTo>
                <a:cubicBezTo>
                  <a:pt x="73" y="561"/>
                  <a:pt x="69" y="564"/>
                  <a:pt x="66" y="570"/>
                </a:cubicBezTo>
                <a:cubicBezTo>
                  <a:pt x="21" y="671"/>
                  <a:pt x="21" y="671"/>
                  <a:pt x="21" y="671"/>
                </a:cubicBezTo>
                <a:cubicBezTo>
                  <a:pt x="20" y="673"/>
                  <a:pt x="19" y="674"/>
                  <a:pt x="19" y="676"/>
                </a:cubicBezTo>
                <a:close/>
                <a:moveTo>
                  <a:pt x="58" y="636"/>
                </a:moveTo>
                <a:cubicBezTo>
                  <a:pt x="79" y="587"/>
                  <a:pt x="79" y="587"/>
                  <a:pt x="79" y="587"/>
                </a:cubicBezTo>
                <a:cubicBezTo>
                  <a:pt x="101" y="636"/>
                  <a:pt x="101" y="636"/>
                  <a:pt x="101" y="636"/>
                </a:cubicBezTo>
                <a:lnTo>
                  <a:pt x="58" y="636"/>
                </a:lnTo>
                <a:close/>
                <a:moveTo>
                  <a:pt x="250" y="675"/>
                </a:moveTo>
                <a:cubicBezTo>
                  <a:pt x="250" y="681"/>
                  <a:pt x="255" y="686"/>
                  <a:pt x="261" y="686"/>
                </a:cubicBezTo>
                <a:cubicBezTo>
                  <a:pt x="267" y="686"/>
                  <a:pt x="272" y="681"/>
                  <a:pt x="272" y="675"/>
                </a:cubicBezTo>
                <a:cubicBezTo>
                  <a:pt x="272" y="642"/>
                  <a:pt x="272" y="642"/>
                  <a:pt x="272" y="642"/>
                </a:cubicBezTo>
                <a:cubicBezTo>
                  <a:pt x="299" y="642"/>
                  <a:pt x="299" y="642"/>
                  <a:pt x="299" y="642"/>
                </a:cubicBezTo>
                <a:cubicBezTo>
                  <a:pt x="329" y="680"/>
                  <a:pt x="329" y="680"/>
                  <a:pt x="329" y="680"/>
                </a:cubicBezTo>
                <a:cubicBezTo>
                  <a:pt x="331" y="683"/>
                  <a:pt x="334" y="686"/>
                  <a:pt x="339" y="686"/>
                </a:cubicBezTo>
                <a:cubicBezTo>
                  <a:pt x="344" y="686"/>
                  <a:pt x="349" y="682"/>
                  <a:pt x="349" y="676"/>
                </a:cubicBezTo>
                <a:cubicBezTo>
                  <a:pt x="349" y="672"/>
                  <a:pt x="348" y="670"/>
                  <a:pt x="346" y="668"/>
                </a:cubicBezTo>
                <a:cubicBezTo>
                  <a:pt x="323" y="638"/>
                  <a:pt x="323" y="638"/>
                  <a:pt x="323" y="638"/>
                </a:cubicBezTo>
                <a:cubicBezTo>
                  <a:pt x="339" y="633"/>
                  <a:pt x="350" y="621"/>
                  <a:pt x="350" y="602"/>
                </a:cubicBezTo>
                <a:cubicBezTo>
                  <a:pt x="350" y="601"/>
                  <a:pt x="350" y="601"/>
                  <a:pt x="350" y="601"/>
                </a:cubicBezTo>
                <a:cubicBezTo>
                  <a:pt x="350" y="591"/>
                  <a:pt x="347" y="581"/>
                  <a:pt x="340" y="575"/>
                </a:cubicBezTo>
                <a:cubicBezTo>
                  <a:pt x="332" y="567"/>
                  <a:pt x="320" y="563"/>
                  <a:pt x="305" y="563"/>
                </a:cubicBezTo>
                <a:cubicBezTo>
                  <a:pt x="261" y="563"/>
                  <a:pt x="261" y="563"/>
                  <a:pt x="261" y="563"/>
                </a:cubicBezTo>
                <a:cubicBezTo>
                  <a:pt x="255" y="563"/>
                  <a:pt x="250" y="567"/>
                  <a:pt x="250" y="573"/>
                </a:cubicBezTo>
                <a:lnTo>
                  <a:pt x="250" y="675"/>
                </a:lnTo>
                <a:close/>
                <a:moveTo>
                  <a:pt x="272" y="623"/>
                </a:moveTo>
                <a:cubicBezTo>
                  <a:pt x="272" y="582"/>
                  <a:pt x="272" y="582"/>
                  <a:pt x="272" y="582"/>
                </a:cubicBezTo>
                <a:cubicBezTo>
                  <a:pt x="303" y="582"/>
                  <a:pt x="303" y="582"/>
                  <a:pt x="303" y="582"/>
                </a:cubicBezTo>
                <a:cubicBezTo>
                  <a:pt x="319" y="582"/>
                  <a:pt x="328" y="589"/>
                  <a:pt x="328" y="602"/>
                </a:cubicBezTo>
                <a:cubicBezTo>
                  <a:pt x="328" y="603"/>
                  <a:pt x="328" y="603"/>
                  <a:pt x="328" y="603"/>
                </a:cubicBezTo>
                <a:cubicBezTo>
                  <a:pt x="328" y="615"/>
                  <a:pt x="319" y="623"/>
                  <a:pt x="303" y="623"/>
                </a:cubicBezTo>
                <a:lnTo>
                  <a:pt x="272" y="623"/>
                </a:lnTo>
                <a:close/>
                <a:moveTo>
                  <a:pt x="405" y="685"/>
                </a:moveTo>
                <a:cubicBezTo>
                  <a:pt x="477" y="685"/>
                  <a:pt x="477" y="685"/>
                  <a:pt x="477" y="685"/>
                </a:cubicBezTo>
                <a:cubicBezTo>
                  <a:pt x="482" y="685"/>
                  <a:pt x="487" y="681"/>
                  <a:pt x="487" y="675"/>
                </a:cubicBezTo>
                <a:cubicBezTo>
                  <a:pt x="487" y="670"/>
                  <a:pt x="482" y="666"/>
                  <a:pt x="477" y="666"/>
                </a:cubicBezTo>
                <a:cubicBezTo>
                  <a:pt x="416" y="666"/>
                  <a:pt x="416" y="666"/>
                  <a:pt x="416" y="666"/>
                </a:cubicBezTo>
                <a:cubicBezTo>
                  <a:pt x="416" y="633"/>
                  <a:pt x="416" y="633"/>
                  <a:pt x="416" y="633"/>
                </a:cubicBezTo>
                <a:cubicBezTo>
                  <a:pt x="468" y="633"/>
                  <a:pt x="468" y="633"/>
                  <a:pt x="468" y="633"/>
                </a:cubicBezTo>
                <a:cubicBezTo>
                  <a:pt x="474" y="633"/>
                  <a:pt x="478" y="629"/>
                  <a:pt x="478" y="623"/>
                </a:cubicBezTo>
                <a:cubicBezTo>
                  <a:pt x="478" y="618"/>
                  <a:pt x="474" y="614"/>
                  <a:pt x="468" y="614"/>
                </a:cubicBezTo>
                <a:cubicBezTo>
                  <a:pt x="416" y="614"/>
                  <a:pt x="416" y="614"/>
                  <a:pt x="416" y="614"/>
                </a:cubicBezTo>
                <a:cubicBezTo>
                  <a:pt x="416" y="582"/>
                  <a:pt x="416" y="582"/>
                  <a:pt x="416" y="582"/>
                </a:cubicBezTo>
                <a:cubicBezTo>
                  <a:pt x="476" y="582"/>
                  <a:pt x="476" y="582"/>
                  <a:pt x="476" y="582"/>
                </a:cubicBezTo>
                <a:cubicBezTo>
                  <a:pt x="481" y="582"/>
                  <a:pt x="486" y="578"/>
                  <a:pt x="486" y="572"/>
                </a:cubicBezTo>
                <a:cubicBezTo>
                  <a:pt x="486" y="567"/>
                  <a:pt x="481" y="563"/>
                  <a:pt x="476" y="563"/>
                </a:cubicBezTo>
                <a:cubicBezTo>
                  <a:pt x="405" y="563"/>
                  <a:pt x="405" y="563"/>
                  <a:pt x="405" y="563"/>
                </a:cubicBezTo>
                <a:cubicBezTo>
                  <a:pt x="399" y="563"/>
                  <a:pt x="394" y="567"/>
                  <a:pt x="394" y="573"/>
                </a:cubicBezTo>
                <a:cubicBezTo>
                  <a:pt x="394" y="674"/>
                  <a:pt x="394" y="674"/>
                  <a:pt x="394" y="674"/>
                </a:cubicBezTo>
                <a:cubicBezTo>
                  <a:pt x="394" y="680"/>
                  <a:pt x="399" y="685"/>
                  <a:pt x="405" y="685"/>
                </a:cubicBezTo>
                <a:close/>
                <a:moveTo>
                  <a:pt x="521" y="676"/>
                </a:moveTo>
                <a:cubicBezTo>
                  <a:pt x="521" y="681"/>
                  <a:pt x="525" y="686"/>
                  <a:pt x="530" y="686"/>
                </a:cubicBezTo>
                <a:cubicBezTo>
                  <a:pt x="535" y="686"/>
                  <a:pt x="539" y="683"/>
                  <a:pt x="540" y="679"/>
                </a:cubicBezTo>
                <a:cubicBezTo>
                  <a:pt x="551" y="655"/>
                  <a:pt x="551" y="655"/>
                  <a:pt x="551" y="655"/>
                </a:cubicBezTo>
                <a:cubicBezTo>
                  <a:pt x="610" y="655"/>
                  <a:pt x="610" y="655"/>
                  <a:pt x="610" y="655"/>
                </a:cubicBezTo>
                <a:cubicBezTo>
                  <a:pt x="620" y="678"/>
                  <a:pt x="620" y="678"/>
                  <a:pt x="620" y="678"/>
                </a:cubicBezTo>
                <a:cubicBezTo>
                  <a:pt x="622" y="683"/>
                  <a:pt x="626" y="686"/>
                  <a:pt x="631" y="686"/>
                </a:cubicBezTo>
                <a:cubicBezTo>
                  <a:pt x="636" y="686"/>
                  <a:pt x="641" y="681"/>
                  <a:pt x="641" y="675"/>
                </a:cubicBezTo>
                <a:cubicBezTo>
                  <a:pt x="641" y="674"/>
                  <a:pt x="640" y="672"/>
                  <a:pt x="640" y="671"/>
                </a:cubicBezTo>
                <a:cubicBezTo>
                  <a:pt x="594" y="570"/>
                  <a:pt x="594" y="570"/>
                  <a:pt x="594" y="570"/>
                </a:cubicBezTo>
                <a:cubicBezTo>
                  <a:pt x="592" y="564"/>
                  <a:pt x="587" y="561"/>
                  <a:pt x="581" y="561"/>
                </a:cubicBezTo>
                <a:cubicBezTo>
                  <a:pt x="580" y="561"/>
                  <a:pt x="580" y="561"/>
                  <a:pt x="580" y="561"/>
                </a:cubicBezTo>
                <a:cubicBezTo>
                  <a:pt x="574" y="561"/>
                  <a:pt x="570" y="564"/>
                  <a:pt x="567" y="570"/>
                </a:cubicBezTo>
                <a:cubicBezTo>
                  <a:pt x="522" y="671"/>
                  <a:pt x="522" y="671"/>
                  <a:pt x="522" y="671"/>
                </a:cubicBezTo>
                <a:cubicBezTo>
                  <a:pt x="521" y="673"/>
                  <a:pt x="521" y="674"/>
                  <a:pt x="521" y="676"/>
                </a:cubicBezTo>
                <a:close/>
                <a:moveTo>
                  <a:pt x="559" y="636"/>
                </a:moveTo>
                <a:cubicBezTo>
                  <a:pt x="580" y="587"/>
                  <a:pt x="580" y="587"/>
                  <a:pt x="580" y="587"/>
                </a:cubicBezTo>
                <a:cubicBezTo>
                  <a:pt x="602" y="636"/>
                  <a:pt x="602" y="636"/>
                  <a:pt x="602" y="636"/>
                </a:cubicBezTo>
                <a:lnTo>
                  <a:pt x="559" y="636"/>
                </a:lnTo>
                <a:close/>
                <a:moveTo>
                  <a:pt x="682" y="674"/>
                </a:moveTo>
                <a:cubicBezTo>
                  <a:pt x="682" y="680"/>
                  <a:pt x="686" y="685"/>
                  <a:pt x="692" y="685"/>
                </a:cubicBezTo>
                <a:cubicBezTo>
                  <a:pt x="758" y="685"/>
                  <a:pt x="758" y="685"/>
                  <a:pt x="758" y="685"/>
                </a:cubicBezTo>
                <a:cubicBezTo>
                  <a:pt x="764" y="685"/>
                  <a:pt x="768" y="680"/>
                  <a:pt x="768" y="675"/>
                </a:cubicBezTo>
                <a:cubicBezTo>
                  <a:pt x="768" y="670"/>
                  <a:pt x="764" y="665"/>
                  <a:pt x="758" y="665"/>
                </a:cubicBezTo>
                <a:cubicBezTo>
                  <a:pt x="703" y="665"/>
                  <a:pt x="703" y="665"/>
                  <a:pt x="703" y="665"/>
                </a:cubicBezTo>
                <a:cubicBezTo>
                  <a:pt x="703" y="572"/>
                  <a:pt x="703" y="572"/>
                  <a:pt x="703" y="572"/>
                </a:cubicBezTo>
                <a:cubicBezTo>
                  <a:pt x="703" y="566"/>
                  <a:pt x="698" y="562"/>
                  <a:pt x="692" y="562"/>
                </a:cubicBezTo>
                <a:cubicBezTo>
                  <a:pt x="686" y="562"/>
                  <a:pt x="682" y="566"/>
                  <a:pt x="682" y="572"/>
                </a:cubicBezTo>
                <a:lnTo>
                  <a:pt x="682" y="674"/>
                </a:lnTo>
                <a:close/>
                <a:moveTo>
                  <a:pt x="877" y="674"/>
                </a:moveTo>
                <a:cubicBezTo>
                  <a:pt x="877" y="680"/>
                  <a:pt x="882" y="685"/>
                  <a:pt x="888" y="685"/>
                </a:cubicBezTo>
                <a:cubicBezTo>
                  <a:pt x="923" y="685"/>
                  <a:pt x="923" y="685"/>
                  <a:pt x="923" y="685"/>
                </a:cubicBezTo>
                <a:cubicBezTo>
                  <a:pt x="961" y="685"/>
                  <a:pt x="988" y="658"/>
                  <a:pt x="988" y="624"/>
                </a:cubicBezTo>
                <a:cubicBezTo>
                  <a:pt x="988" y="623"/>
                  <a:pt x="988" y="623"/>
                  <a:pt x="988" y="623"/>
                </a:cubicBezTo>
                <a:cubicBezTo>
                  <a:pt x="988" y="589"/>
                  <a:pt x="961" y="563"/>
                  <a:pt x="923" y="563"/>
                </a:cubicBezTo>
                <a:cubicBezTo>
                  <a:pt x="888" y="563"/>
                  <a:pt x="888" y="563"/>
                  <a:pt x="888" y="563"/>
                </a:cubicBezTo>
                <a:cubicBezTo>
                  <a:pt x="882" y="563"/>
                  <a:pt x="877" y="567"/>
                  <a:pt x="877" y="573"/>
                </a:cubicBezTo>
                <a:lnTo>
                  <a:pt x="877" y="674"/>
                </a:lnTo>
                <a:close/>
                <a:moveTo>
                  <a:pt x="899" y="665"/>
                </a:moveTo>
                <a:cubicBezTo>
                  <a:pt x="899" y="582"/>
                  <a:pt x="899" y="582"/>
                  <a:pt x="899" y="582"/>
                </a:cubicBezTo>
                <a:cubicBezTo>
                  <a:pt x="923" y="582"/>
                  <a:pt x="923" y="582"/>
                  <a:pt x="923" y="582"/>
                </a:cubicBezTo>
                <a:cubicBezTo>
                  <a:pt x="949" y="582"/>
                  <a:pt x="965" y="600"/>
                  <a:pt x="965" y="624"/>
                </a:cubicBezTo>
                <a:cubicBezTo>
                  <a:pt x="965" y="624"/>
                  <a:pt x="965" y="624"/>
                  <a:pt x="965" y="624"/>
                </a:cubicBezTo>
                <a:cubicBezTo>
                  <a:pt x="965" y="648"/>
                  <a:pt x="949" y="665"/>
                  <a:pt x="923" y="665"/>
                </a:cubicBezTo>
                <a:lnTo>
                  <a:pt x="899" y="665"/>
                </a:lnTo>
                <a:close/>
                <a:moveTo>
                  <a:pt x="1033" y="675"/>
                </a:moveTo>
                <a:cubicBezTo>
                  <a:pt x="1033" y="681"/>
                  <a:pt x="1037" y="686"/>
                  <a:pt x="1043" y="686"/>
                </a:cubicBezTo>
                <a:cubicBezTo>
                  <a:pt x="1049" y="686"/>
                  <a:pt x="1054" y="681"/>
                  <a:pt x="1054" y="675"/>
                </a:cubicBezTo>
                <a:cubicBezTo>
                  <a:pt x="1054" y="572"/>
                  <a:pt x="1054" y="572"/>
                  <a:pt x="1054" y="572"/>
                </a:cubicBezTo>
                <a:cubicBezTo>
                  <a:pt x="1054" y="566"/>
                  <a:pt x="1049" y="562"/>
                  <a:pt x="1043" y="562"/>
                </a:cubicBezTo>
                <a:cubicBezTo>
                  <a:pt x="1037" y="562"/>
                  <a:pt x="1033" y="566"/>
                  <a:pt x="1033" y="572"/>
                </a:cubicBezTo>
                <a:lnTo>
                  <a:pt x="1033" y="675"/>
                </a:lnTo>
                <a:close/>
                <a:moveTo>
                  <a:pt x="1104" y="675"/>
                </a:moveTo>
                <a:cubicBezTo>
                  <a:pt x="1104" y="681"/>
                  <a:pt x="1109" y="686"/>
                  <a:pt x="1115" y="686"/>
                </a:cubicBezTo>
                <a:cubicBezTo>
                  <a:pt x="1121" y="686"/>
                  <a:pt x="1126" y="681"/>
                  <a:pt x="1126" y="675"/>
                </a:cubicBezTo>
                <a:cubicBezTo>
                  <a:pt x="1126" y="635"/>
                  <a:pt x="1126" y="635"/>
                  <a:pt x="1126" y="635"/>
                </a:cubicBezTo>
                <a:cubicBezTo>
                  <a:pt x="1179" y="635"/>
                  <a:pt x="1179" y="635"/>
                  <a:pt x="1179" y="635"/>
                </a:cubicBezTo>
                <a:cubicBezTo>
                  <a:pt x="1184" y="635"/>
                  <a:pt x="1188" y="631"/>
                  <a:pt x="1188" y="625"/>
                </a:cubicBezTo>
                <a:cubicBezTo>
                  <a:pt x="1188" y="620"/>
                  <a:pt x="1184" y="615"/>
                  <a:pt x="1179" y="615"/>
                </a:cubicBezTo>
                <a:cubicBezTo>
                  <a:pt x="1126" y="615"/>
                  <a:pt x="1126" y="615"/>
                  <a:pt x="1126" y="615"/>
                </a:cubicBezTo>
                <a:cubicBezTo>
                  <a:pt x="1126" y="582"/>
                  <a:pt x="1126" y="582"/>
                  <a:pt x="1126" y="582"/>
                </a:cubicBezTo>
                <a:cubicBezTo>
                  <a:pt x="1186" y="582"/>
                  <a:pt x="1186" y="582"/>
                  <a:pt x="1186" y="582"/>
                </a:cubicBezTo>
                <a:cubicBezTo>
                  <a:pt x="1192" y="582"/>
                  <a:pt x="1196" y="578"/>
                  <a:pt x="1196" y="572"/>
                </a:cubicBezTo>
                <a:cubicBezTo>
                  <a:pt x="1196" y="567"/>
                  <a:pt x="1192" y="563"/>
                  <a:pt x="1186" y="563"/>
                </a:cubicBezTo>
                <a:cubicBezTo>
                  <a:pt x="1115" y="563"/>
                  <a:pt x="1115" y="563"/>
                  <a:pt x="1115" y="563"/>
                </a:cubicBezTo>
                <a:cubicBezTo>
                  <a:pt x="1109" y="563"/>
                  <a:pt x="1104" y="567"/>
                  <a:pt x="1104" y="573"/>
                </a:cubicBezTo>
                <a:lnTo>
                  <a:pt x="1104" y="675"/>
                </a:lnTo>
                <a:close/>
                <a:moveTo>
                  <a:pt x="1237" y="675"/>
                </a:moveTo>
                <a:cubicBezTo>
                  <a:pt x="1237" y="681"/>
                  <a:pt x="1241" y="686"/>
                  <a:pt x="1247" y="686"/>
                </a:cubicBezTo>
                <a:cubicBezTo>
                  <a:pt x="1253" y="686"/>
                  <a:pt x="1258" y="681"/>
                  <a:pt x="1258" y="675"/>
                </a:cubicBezTo>
                <a:cubicBezTo>
                  <a:pt x="1258" y="635"/>
                  <a:pt x="1258" y="635"/>
                  <a:pt x="1258" y="635"/>
                </a:cubicBezTo>
                <a:cubicBezTo>
                  <a:pt x="1311" y="635"/>
                  <a:pt x="1311" y="635"/>
                  <a:pt x="1311" y="635"/>
                </a:cubicBezTo>
                <a:cubicBezTo>
                  <a:pt x="1316" y="635"/>
                  <a:pt x="1321" y="631"/>
                  <a:pt x="1321" y="625"/>
                </a:cubicBezTo>
                <a:cubicBezTo>
                  <a:pt x="1321" y="620"/>
                  <a:pt x="1316" y="615"/>
                  <a:pt x="1311" y="615"/>
                </a:cubicBezTo>
                <a:cubicBezTo>
                  <a:pt x="1258" y="615"/>
                  <a:pt x="1258" y="615"/>
                  <a:pt x="1258" y="615"/>
                </a:cubicBezTo>
                <a:cubicBezTo>
                  <a:pt x="1258" y="582"/>
                  <a:pt x="1258" y="582"/>
                  <a:pt x="1258" y="582"/>
                </a:cubicBezTo>
                <a:cubicBezTo>
                  <a:pt x="1319" y="582"/>
                  <a:pt x="1319" y="582"/>
                  <a:pt x="1319" y="582"/>
                </a:cubicBezTo>
                <a:cubicBezTo>
                  <a:pt x="1324" y="582"/>
                  <a:pt x="1328" y="578"/>
                  <a:pt x="1328" y="572"/>
                </a:cubicBezTo>
                <a:cubicBezTo>
                  <a:pt x="1328" y="567"/>
                  <a:pt x="1324" y="563"/>
                  <a:pt x="1319" y="563"/>
                </a:cubicBezTo>
                <a:cubicBezTo>
                  <a:pt x="1247" y="563"/>
                  <a:pt x="1247" y="563"/>
                  <a:pt x="1247" y="563"/>
                </a:cubicBezTo>
                <a:cubicBezTo>
                  <a:pt x="1241" y="563"/>
                  <a:pt x="1237" y="567"/>
                  <a:pt x="1237" y="573"/>
                </a:cubicBezTo>
                <a:lnTo>
                  <a:pt x="1237" y="675"/>
                </a:lnTo>
                <a:close/>
                <a:moveTo>
                  <a:pt x="1380" y="685"/>
                </a:moveTo>
                <a:cubicBezTo>
                  <a:pt x="1452" y="685"/>
                  <a:pt x="1452" y="685"/>
                  <a:pt x="1452" y="685"/>
                </a:cubicBezTo>
                <a:cubicBezTo>
                  <a:pt x="1457" y="685"/>
                  <a:pt x="1461" y="681"/>
                  <a:pt x="1461" y="675"/>
                </a:cubicBezTo>
                <a:cubicBezTo>
                  <a:pt x="1461" y="670"/>
                  <a:pt x="1457" y="666"/>
                  <a:pt x="1452" y="666"/>
                </a:cubicBezTo>
                <a:cubicBezTo>
                  <a:pt x="1390" y="666"/>
                  <a:pt x="1390" y="666"/>
                  <a:pt x="1390" y="666"/>
                </a:cubicBezTo>
                <a:cubicBezTo>
                  <a:pt x="1390" y="633"/>
                  <a:pt x="1390" y="633"/>
                  <a:pt x="1390" y="633"/>
                </a:cubicBezTo>
                <a:cubicBezTo>
                  <a:pt x="1443" y="633"/>
                  <a:pt x="1443" y="633"/>
                  <a:pt x="1443" y="633"/>
                </a:cubicBezTo>
                <a:cubicBezTo>
                  <a:pt x="1448" y="633"/>
                  <a:pt x="1452" y="629"/>
                  <a:pt x="1452" y="623"/>
                </a:cubicBezTo>
                <a:cubicBezTo>
                  <a:pt x="1452" y="618"/>
                  <a:pt x="1448" y="614"/>
                  <a:pt x="1443" y="614"/>
                </a:cubicBezTo>
                <a:cubicBezTo>
                  <a:pt x="1390" y="614"/>
                  <a:pt x="1390" y="614"/>
                  <a:pt x="1390" y="614"/>
                </a:cubicBezTo>
                <a:cubicBezTo>
                  <a:pt x="1390" y="582"/>
                  <a:pt x="1390" y="582"/>
                  <a:pt x="1390" y="582"/>
                </a:cubicBezTo>
                <a:cubicBezTo>
                  <a:pt x="1451" y="582"/>
                  <a:pt x="1451" y="582"/>
                  <a:pt x="1451" y="582"/>
                </a:cubicBezTo>
                <a:cubicBezTo>
                  <a:pt x="1456" y="582"/>
                  <a:pt x="1460" y="578"/>
                  <a:pt x="1460" y="572"/>
                </a:cubicBezTo>
                <a:cubicBezTo>
                  <a:pt x="1460" y="567"/>
                  <a:pt x="1456" y="563"/>
                  <a:pt x="1451" y="563"/>
                </a:cubicBezTo>
                <a:cubicBezTo>
                  <a:pt x="1380" y="563"/>
                  <a:pt x="1380" y="563"/>
                  <a:pt x="1380" y="563"/>
                </a:cubicBezTo>
                <a:cubicBezTo>
                  <a:pt x="1373" y="563"/>
                  <a:pt x="1369" y="567"/>
                  <a:pt x="1369" y="573"/>
                </a:cubicBezTo>
                <a:cubicBezTo>
                  <a:pt x="1369" y="674"/>
                  <a:pt x="1369" y="674"/>
                  <a:pt x="1369" y="674"/>
                </a:cubicBezTo>
                <a:cubicBezTo>
                  <a:pt x="1369" y="680"/>
                  <a:pt x="1373" y="685"/>
                  <a:pt x="1380" y="685"/>
                </a:cubicBezTo>
                <a:close/>
                <a:moveTo>
                  <a:pt x="1503" y="675"/>
                </a:moveTo>
                <a:cubicBezTo>
                  <a:pt x="1503" y="681"/>
                  <a:pt x="1508" y="686"/>
                  <a:pt x="1514" y="686"/>
                </a:cubicBezTo>
                <a:cubicBezTo>
                  <a:pt x="1520" y="686"/>
                  <a:pt x="1525" y="681"/>
                  <a:pt x="1525" y="675"/>
                </a:cubicBezTo>
                <a:cubicBezTo>
                  <a:pt x="1525" y="642"/>
                  <a:pt x="1525" y="642"/>
                  <a:pt x="1525" y="642"/>
                </a:cubicBezTo>
                <a:cubicBezTo>
                  <a:pt x="1552" y="642"/>
                  <a:pt x="1552" y="642"/>
                  <a:pt x="1552" y="642"/>
                </a:cubicBezTo>
                <a:cubicBezTo>
                  <a:pt x="1582" y="680"/>
                  <a:pt x="1582" y="680"/>
                  <a:pt x="1582" y="680"/>
                </a:cubicBezTo>
                <a:cubicBezTo>
                  <a:pt x="1584" y="683"/>
                  <a:pt x="1587" y="686"/>
                  <a:pt x="1592" y="686"/>
                </a:cubicBezTo>
                <a:cubicBezTo>
                  <a:pt x="1597" y="686"/>
                  <a:pt x="1602" y="682"/>
                  <a:pt x="1602" y="676"/>
                </a:cubicBezTo>
                <a:cubicBezTo>
                  <a:pt x="1602" y="672"/>
                  <a:pt x="1601" y="670"/>
                  <a:pt x="1599" y="668"/>
                </a:cubicBezTo>
                <a:cubicBezTo>
                  <a:pt x="1576" y="638"/>
                  <a:pt x="1576" y="638"/>
                  <a:pt x="1576" y="638"/>
                </a:cubicBezTo>
                <a:cubicBezTo>
                  <a:pt x="1592" y="633"/>
                  <a:pt x="1603" y="621"/>
                  <a:pt x="1603" y="602"/>
                </a:cubicBezTo>
                <a:cubicBezTo>
                  <a:pt x="1603" y="601"/>
                  <a:pt x="1603" y="601"/>
                  <a:pt x="1603" y="601"/>
                </a:cubicBezTo>
                <a:cubicBezTo>
                  <a:pt x="1603" y="591"/>
                  <a:pt x="1600" y="581"/>
                  <a:pt x="1593" y="575"/>
                </a:cubicBezTo>
                <a:cubicBezTo>
                  <a:pt x="1585" y="567"/>
                  <a:pt x="1573" y="563"/>
                  <a:pt x="1558" y="563"/>
                </a:cubicBezTo>
                <a:cubicBezTo>
                  <a:pt x="1514" y="563"/>
                  <a:pt x="1514" y="563"/>
                  <a:pt x="1514" y="563"/>
                </a:cubicBezTo>
                <a:cubicBezTo>
                  <a:pt x="1508" y="563"/>
                  <a:pt x="1503" y="567"/>
                  <a:pt x="1503" y="573"/>
                </a:cubicBezTo>
                <a:lnTo>
                  <a:pt x="1503" y="675"/>
                </a:lnTo>
                <a:close/>
                <a:moveTo>
                  <a:pt x="1525" y="623"/>
                </a:moveTo>
                <a:cubicBezTo>
                  <a:pt x="1525" y="582"/>
                  <a:pt x="1525" y="582"/>
                  <a:pt x="1525" y="582"/>
                </a:cubicBezTo>
                <a:cubicBezTo>
                  <a:pt x="1556" y="582"/>
                  <a:pt x="1556" y="582"/>
                  <a:pt x="1556" y="582"/>
                </a:cubicBezTo>
                <a:cubicBezTo>
                  <a:pt x="1572" y="582"/>
                  <a:pt x="1581" y="589"/>
                  <a:pt x="1581" y="602"/>
                </a:cubicBezTo>
                <a:cubicBezTo>
                  <a:pt x="1581" y="603"/>
                  <a:pt x="1581" y="603"/>
                  <a:pt x="1581" y="603"/>
                </a:cubicBezTo>
                <a:cubicBezTo>
                  <a:pt x="1581" y="615"/>
                  <a:pt x="1572" y="623"/>
                  <a:pt x="1556" y="623"/>
                </a:cubicBezTo>
                <a:lnTo>
                  <a:pt x="1525" y="623"/>
                </a:lnTo>
                <a:close/>
                <a:moveTo>
                  <a:pt x="1658" y="685"/>
                </a:moveTo>
                <a:cubicBezTo>
                  <a:pt x="1730" y="685"/>
                  <a:pt x="1730" y="685"/>
                  <a:pt x="1730" y="685"/>
                </a:cubicBezTo>
                <a:cubicBezTo>
                  <a:pt x="1735" y="685"/>
                  <a:pt x="1740" y="681"/>
                  <a:pt x="1740" y="675"/>
                </a:cubicBezTo>
                <a:cubicBezTo>
                  <a:pt x="1740" y="670"/>
                  <a:pt x="1735" y="666"/>
                  <a:pt x="1730" y="666"/>
                </a:cubicBezTo>
                <a:cubicBezTo>
                  <a:pt x="1669" y="666"/>
                  <a:pt x="1669" y="666"/>
                  <a:pt x="1669" y="666"/>
                </a:cubicBezTo>
                <a:cubicBezTo>
                  <a:pt x="1669" y="633"/>
                  <a:pt x="1669" y="633"/>
                  <a:pt x="1669" y="633"/>
                </a:cubicBezTo>
                <a:cubicBezTo>
                  <a:pt x="1721" y="633"/>
                  <a:pt x="1721" y="633"/>
                  <a:pt x="1721" y="633"/>
                </a:cubicBezTo>
                <a:cubicBezTo>
                  <a:pt x="1727" y="633"/>
                  <a:pt x="1731" y="629"/>
                  <a:pt x="1731" y="623"/>
                </a:cubicBezTo>
                <a:cubicBezTo>
                  <a:pt x="1731" y="618"/>
                  <a:pt x="1727" y="614"/>
                  <a:pt x="1721" y="614"/>
                </a:cubicBezTo>
                <a:cubicBezTo>
                  <a:pt x="1669" y="614"/>
                  <a:pt x="1669" y="614"/>
                  <a:pt x="1669" y="614"/>
                </a:cubicBezTo>
                <a:cubicBezTo>
                  <a:pt x="1669" y="582"/>
                  <a:pt x="1669" y="582"/>
                  <a:pt x="1669" y="582"/>
                </a:cubicBezTo>
                <a:cubicBezTo>
                  <a:pt x="1729" y="582"/>
                  <a:pt x="1729" y="582"/>
                  <a:pt x="1729" y="582"/>
                </a:cubicBezTo>
                <a:cubicBezTo>
                  <a:pt x="1734" y="582"/>
                  <a:pt x="1739" y="578"/>
                  <a:pt x="1739" y="572"/>
                </a:cubicBezTo>
                <a:cubicBezTo>
                  <a:pt x="1739" y="567"/>
                  <a:pt x="1734" y="563"/>
                  <a:pt x="1729" y="563"/>
                </a:cubicBezTo>
                <a:cubicBezTo>
                  <a:pt x="1658" y="563"/>
                  <a:pt x="1658" y="563"/>
                  <a:pt x="1658" y="563"/>
                </a:cubicBezTo>
                <a:cubicBezTo>
                  <a:pt x="1652" y="563"/>
                  <a:pt x="1647" y="567"/>
                  <a:pt x="1647" y="573"/>
                </a:cubicBezTo>
                <a:cubicBezTo>
                  <a:pt x="1647" y="674"/>
                  <a:pt x="1647" y="674"/>
                  <a:pt x="1647" y="674"/>
                </a:cubicBezTo>
                <a:cubicBezTo>
                  <a:pt x="1647" y="680"/>
                  <a:pt x="1652" y="685"/>
                  <a:pt x="1658" y="685"/>
                </a:cubicBezTo>
                <a:close/>
                <a:moveTo>
                  <a:pt x="1782" y="675"/>
                </a:moveTo>
                <a:cubicBezTo>
                  <a:pt x="1782" y="681"/>
                  <a:pt x="1787" y="686"/>
                  <a:pt x="1793" y="686"/>
                </a:cubicBezTo>
                <a:cubicBezTo>
                  <a:pt x="1798" y="686"/>
                  <a:pt x="1803" y="681"/>
                  <a:pt x="1803" y="675"/>
                </a:cubicBezTo>
                <a:cubicBezTo>
                  <a:pt x="1803" y="598"/>
                  <a:pt x="1803" y="598"/>
                  <a:pt x="1803" y="598"/>
                </a:cubicBezTo>
                <a:cubicBezTo>
                  <a:pt x="1866" y="679"/>
                  <a:pt x="1866" y="679"/>
                  <a:pt x="1866" y="679"/>
                </a:cubicBezTo>
                <a:cubicBezTo>
                  <a:pt x="1869" y="683"/>
                  <a:pt x="1872" y="686"/>
                  <a:pt x="1877" y="686"/>
                </a:cubicBezTo>
                <a:cubicBezTo>
                  <a:pt x="1878" y="686"/>
                  <a:pt x="1878" y="686"/>
                  <a:pt x="1878" y="686"/>
                </a:cubicBezTo>
                <a:cubicBezTo>
                  <a:pt x="1884" y="686"/>
                  <a:pt x="1889" y="681"/>
                  <a:pt x="1889" y="675"/>
                </a:cubicBezTo>
                <a:cubicBezTo>
                  <a:pt x="1889" y="572"/>
                  <a:pt x="1889" y="572"/>
                  <a:pt x="1889" y="572"/>
                </a:cubicBezTo>
                <a:cubicBezTo>
                  <a:pt x="1889" y="566"/>
                  <a:pt x="1884" y="562"/>
                  <a:pt x="1878" y="562"/>
                </a:cubicBezTo>
                <a:cubicBezTo>
                  <a:pt x="1872" y="562"/>
                  <a:pt x="1867" y="566"/>
                  <a:pt x="1867" y="572"/>
                </a:cubicBezTo>
                <a:cubicBezTo>
                  <a:pt x="1867" y="647"/>
                  <a:pt x="1867" y="647"/>
                  <a:pt x="1867" y="647"/>
                </a:cubicBezTo>
                <a:cubicBezTo>
                  <a:pt x="1806" y="568"/>
                  <a:pt x="1806" y="568"/>
                  <a:pt x="1806" y="568"/>
                </a:cubicBezTo>
                <a:cubicBezTo>
                  <a:pt x="1803" y="564"/>
                  <a:pt x="1800" y="562"/>
                  <a:pt x="1795" y="562"/>
                </a:cubicBezTo>
                <a:cubicBezTo>
                  <a:pt x="1793" y="562"/>
                  <a:pt x="1793" y="562"/>
                  <a:pt x="1793" y="562"/>
                </a:cubicBezTo>
                <a:cubicBezTo>
                  <a:pt x="1787" y="562"/>
                  <a:pt x="1782" y="567"/>
                  <a:pt x="1782" y="573"/>
                </a:cubicBezTo>
                <a:lnTo>
                  <a:pt x="1782" y="675"/>
                </a:lnTo>
                <a:close/>
                <a:moveTo>
                  <a:pt x="1994" y="687"/>
                </a:moveTo>
                <a:cubicBezTo>
                  <a:pt x="2014" y="687"/>
                  <a:pt x="2027" y="681"/>
                  <a:pt x="2039" y="671"/>
                </a:cubicBezTo>
                <a:cubicBezTo>
                  <a:pt x="2041" y="669"/>
                  <a:pt x="2042" y="666"/>
                  <a:pt x="2042" y="663"/>
                </a:cubicBezTo>
                <a:cubicBezTo>
                  <a:pt x="2042" y="657"/>
                  <a:pt x="2037" y="653"/>
                  <a:pt x="2032" y="653"/>
                </a:cubicBezTo>
                <a:cubicBezTo>
                  <a:pt x="2029" y="653"/>
                  <a:pt x="2027" y="654"/>
                  <a:pt x="2026" y="655"/>
                </a:cubicBezTo>
                <a:cubicBezTo>
                  <a:pt x="2017" y="663"/>
                  <a:pt x="2008" y="667"/>
                  <a:pt x="1995" y="667"/>
                </a:cubicBezTo>
                <a:cubicBezTo>
                  <a:pt x="1972" y="667"/>
                  <a:pt x="1955" y="648"/>
                  <a:pt x="1955" y="624"/>
                </a:cubicBezTo>
                <a:cubicBezTo>
                  <a:pt x="1955" y="623"/>
                  <a:pt x="1955" y="623"/>
                  <a:pt x="1955" y="623"/>
                </a:cubicBezTo>
                <a:cubicBezTo>
                  <a:pt x="1955" y="599"/>
                  <a:pt x="1972" y="580"/>
                  <a:pt x="1995" y="580"/>
                </a:cubicBezTo>
                <a:cubicBezTo>
                  <a:pt x="2007" y="580"/>
                  <a:pt x="2016" y="584"/>
                  <a:pt x="2024" y="591"/>
                </a:cubicBezTo>
                <a:cubicBezTo>
                  <a:pt x="2026" y="592"/>
                  <a:pt x="2028" y="593"/>
                  <a:pt x="2031" y="593"/>
                </a:cubicBezTo>
                <a:cubicBezTo>
                  <a:pt x="2037" y="593"/>
                  <a:pt x="2041" y="589"/>
                  <a:pt x="2041" y="583"/>
                </a:cubicBezTo>
                <a:cubicBezTo>
                  <a:pt x="2041" y="579"/>
                  <a:pt x="2039" y="576"/>
                  <a:pt x="2037" y="574"/>
                </a:cubicBezTo>
                <a:cubicBezTo>
                  <a:pt x="2026" y="566"/>
                  <a:pt x="2014" y="560"/>
                  <a:pt x="1995" y="560"/>
                </a:cubicBezTo>
                <a:cubicBezTo>
                  <a:pt x="1958" y="560"/>
                  <a:pt x="1932" y="589"/>
                  <a:pt x="1932" y="624"/>
                </a:cubicBezTo>
                <a:cubicBezTo>
                  <a:pt x="1932" y="624"/>
                  <a:pt x="1932" y="624"/>
                  <a:pt x="1932" y="624"/>
                </a:cubicBezTo>
                <a:cubicBezTo>
                  <a:pt x="1932" y="659"/>
                  <a:pt x="1959" y="687"/>
                  <a:pt x="1994" y="687"/>
                </a:cubicBezTo>
                <a:close/>
                <a:moveTo>
                  <a:pt x="2095" y="685"/>
                </a:moveTo>
                <a:cubicBezTo>
                  <a:pt x="2167" y="685"/>
                  <a:pt x="2167" y="685"/>
                  <a:pt x="2167" y="685"/>
                </a:cubicBezTo>
                <a:cubicBezTo>
                  <a:pt x="2172" y="685"/>
                  <a:pt x="2176" y="681"/>
                  <a:pt x="2176" y="675"/>
                </a:cubicBezTo>
                <a:cubicBezTo>
                  <a:pt x="2176" y="670"/>
                  <a:pt x="2172" y="666"/>
                  <a:pt x="2167" y="666"/>
                </a:cubicBezTo>
                <a:cubicBezTo>
                  <a:pt x="2106" y="666"/>
                  <a:pt x="2106" y="666"/>
                  <a:pt x="2106" y="666"/>
                </a:cubicBezTo>
                <a:cubicBezTo>
                  <a:pt x="2106" y="633"/>
                  <a:pt x="2106" y="633"/>
                  <a:pt x="2106" y="633"/>
                </a:cubicBezTo>
                <a:cubicBezTo>
                  <a:pt x="2158" y="633"/>
                  <a:pt x="2158" y="633"/>
                  <a:pt x="2158" y="633"/>
                </a:cubicBezTo>
                <a:cubicBezTo>
                  <a:pt x="2163" y="633"/>
                  <a:pt x="2168" y="629"/>
                  <a:pt x="2168" y="623"/>
                </a:cubicBezTo>
                <a:cubicBezTo>
                  <a:pt x="2168" y="618"/>
                  <a:pt x="2163" y="614"/>
                  <a:pt x="2158" y="614"/>
                </a:cubicBezTo>
                <a:cubicBezTo>
                  <a:pt x="2106" y="614"/>
                  <a:pt x="2106" y="614"/>
                  <a:pt x="2106" y="614"/>
                </a:cubicBezTo>
                <a:cubicBezTo>
                  <a:pt x="2106" y="582"/>
                  <a:pt x="2106" y="582"/>
                  <a:pt x="2106" y="582"/>
                </a:cubicBezTo>
                <a:cubicBezTo>
                  <a:pt x="2166" y="582"/>
                  <a:pt x="2166" y="582"/>
                  <a:pt x="2166" y="582"/>
                </a:cubicBezTo>
                <a:cubicBezTo>
                  <a:pt x="2171" y="582"/>
                  <a:pt x="2176" y="578"/>
                  <a:pt x="2176" y="572"/>
                </a:cubicBezTo>
                <a:cubicBezTo>
                  <a:pt x="2176" y="567"/>
                  <a:pt x="2171" y="563"/>
                  <a:pt x="2166" y="563"/>
                </a:cubicBezTo>
                <a:cubicBezTo>
                  <a:pt x="2095" y="563"/>
                  <a:pt x="2095" y="563"/>
                  <a:pt x="2095" y="563"/>
                </a:cubicBezTo>
                <a:cubicBezTo>
                  <a:pt x="2089" y="563"/>
                  <a:pt x="2084" y="567"/>
                  <a:pt x="2084" y="573"/>
                </a:cubicBezTo>
                <a:cubicBezTo>
                  <a:pt x="2084" y="674"/>
                  <a:pt x="2084" y="674"/>
                  <a:pt x="2084" y="674"/>
                </a:cubicBezTo>
                <a:cubicBezTo>
                  <a:pt x="2084" y="680"/>
                  <a:pt x="2089" y="685"/>
                  <a:pt x="2095" y="685"/>
                </a:cubicBezTo>
                <a:close/>
              </a:path>
            </a:pathLst>
          </a:custGeom>
          <a:solidFill>
            <a:schemeClr val="tx2"/>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19" name="Freeform 5">
            <a:extLst>
              <a:ext uri="{FF2B5EF4-FFF2-40B4-BE49-F238E27FC236}">
                <a16:creationId xmlns:a16="http://schemas.microsoft.com/office/drawing/2014/main" id="{A710B2A7-FB73-4E4D-A0CB-815636CD8F3B}"/>
              </a:ext>
            </a:extLst>
          </p:cNvPr>
          <p:cNvSpPr>
            <a:spLocks noEditPoints="1"/>
          </p:cNvSpPr>
          <p:nvPr/>
        </p:nvSpPr>
        <p:spPr bwMode="auto">
          <a:xfrm>
            <a:off x="10587039" y="6144614"/>
            <a:ext cx="1279525" cy="331788"/>
          </a:xfrm>
          <a:custGeom>
            <a:avLst/>
            <a:gdLst>
              <a:gd name="T0" fmla="*/ 388 w 401"/>
              <a:gd name="T1" fmla="*/ 4 h 102"/>
              <a:gd name="T2" fmla="*/ 401 w 401"/>
              <a:gd name="T3" fmla="*/ 15 h 102"/>
              <a:gd name="T4" fmla="*/ 388 w 401"/>
              <a:gd name="T5" fmla="*/ 28 h 102"/>
              <a:gd name="T6" fmla="*/ 387 w 401"/>
              <a:gd name="T7" fmla="*/ 10 h 102"/>
              <a:gd name="T8" fmla="*/ 390 w 401"/>
              <a:gd name="T9" fmla="*/ 13 h 102"/>
              <a:gd name="T10" fmla="*/ 386 w 401"/>
              <a:gd name="T11" fmla="*/ 10 h 102"/>
              <a:gd name="T12" fmla="*/ 386 w 401"/>
              <a:gd name="T13" fmla="*/ 23 h 102"/>
              <a:gd name="T14" fmla="*/ 390 w 401"/>
              <a:gd name="T15" fmla="*/ 23 h 102"/>
              <a:gd name="T16" fmla="*/ 392 w 401"/>
              <a:gd name="T17" fmla="*/ 15 h 102"/>
              <a:gd name="T18" fmla="*/ 388 w 401"/>
              <a:gd name="T19" fmla="*/ 7 h 102"/>
              <a:gd name="T20" fmla="*/ 332 w 401"/>
              <a:gd name="T21" fmla="*/ 65 h 102"/>
              <a:gd name="T22" fmla="*/ 362 w 401"/>
              <a:gd name="T23" fmla="*/ 48 h 102"/>
              <a:gd name="T24" fmla="*/ 381 w 401"/>
              <a:gd name="T25" fmla="*/ 45 h 102"/>
              <a:gd name="T26" fmla="*/ 311 w 401"/>
              <a:gd name="T27" fmla="*/ 65 h 102"/>
              <a:gd name="T28" fmla="*/ 364 w 401"/>
              <a:gd name="T29" fmla="*/ 73 h 102"/>
              <a:gd name="T30" fmla="*/ 304 w 401"/>
              <a:gd name="T31" fmla="*/ 21 h 102"/>
              <a:gd name="T32" fmla="*/ 296 w 401"/>
              <a:gd name="T33" fmla="*/ 10 h 102"/>
              <a:gd name="T34" fmla="*/ 278 w 401"/>
              <a:gd name="T35" fmla="*/ 100 h 102"/>
              <a:gd name="T36" fmla="*/ 296 w 401"/>
              <a:gd name="T37" fmla="*/ 88 h 102"/>
              <a:gd name="T38" fmla="*/ 302 w 401"/>
              <a:gd name="T39" fmla="*/ 28 h 102"/>
              <a:gd name="T40" fmla="*/ 276 w 401"/>
              <a:gd name="T41" fmla="*/ 88 h 102"/>
              <a:gd name="T42" fmla="*/ 232 w 401"/>
              <a:gd name="T43" fmla="*/ 101 h 102"/>
              <a:gd name="T44" fmla="*/ 252 w 401"/>
              <a:gd name="T45" fmla="*/ 66 h 102"/>
              <a:gd name="T46" fmla="*/ 282 w 401"/>
              <a:gd name="T47" fmla="*/ 43 h 102"/>
              <a:gd name="T48" fmla="*/ 261 w 401"/>
              <a:gd name="T49" fmla="*/ 35 h 102"/>
              <a:gd name="T50" fmla="*/ 255 w 401"/>
              <a:gd name="T51" fmla="*/ 29 h 102"/>
              <a:gd name="T52" fmla="*/ 238 w 401"/>
              <a:gd name="T53" fmla="*/ 40 h 102"/>
              <a:gd name="T54" fmla="*/ 240 w 401"/>
              <a:gd name="T55" fmla="*/ 16 h 102"/>
              <a:gd name="T56" fmla="*/ 233 w 401"/>
              <a:gd name="T57" fmla="*/ 2 h 102"/>
              <a:gd name="T58" fmla="*/ 171 w 401"/>
              <a:gd name="T59" fmla="*/ 16 h 102"/>
              <a:gd name="T60" fmla="*/ 159 w 401"/>
              <a:gd name="T61" fmla="*/ 101 h 102"/>
              <a:gd name="T62" fmla="*/ 181 w 401"/>
              <a:gd name="T63" fmla="*/ 59 h 102"/>
              <a:gd name="T64" fmla="*/ 228 w 401"/>
              <a:gd name="T65" fmla="*/ 46 h 102"/>
              <a:gd name="T66" fmla="*/ 192 w 401"/>
              <a:gd name="T67" fmla="*/ 20 h 102"/>
              <a:gd name="T68" fmla="*/ 129 w 401"/>
              <a:gd name="T69" fmla="*/ 51 h 102"/>
              <a:gd name="T70" fmla="*/ 106 w 401"/>
              <a:gd name="T71" fmla="*/ 85 h 102"/>
              <a:gd name="T72" fmla="*/ 118 w 401"/>
              <a:gd name="T73" fmla="*/ 43 h 102"/>
              <a:gd name="T74" fmla="*/ 149 w 401"/>
              <a:gd name="T75" fmla="*/ 64 h 102"/>
              <a:gd name="T76" fmla="*/ 75 w 401"/>
              <a:gd name="T77" fmla="*/ 64 h 102"/>
              <a:gd name="T78" fmla="*/ 36 w 401"/>
              <a:gd name="T79" fmla="*/ 2 h 102"/>
              <a:gd name="T80" fmla="*/ 2 w 401"/>
              <a:gd name="T81" fmla="*/ 86 h 102"/>
              <a:gd name="T82" fmla="*/ 55 w 401"/>
              <a:gd name="T83" fmla="*/ 100 h 102"/>
              <a:gd name="T84" fmla="*/ 68 w 401"/>
              <a:gd name="T85" fmla="*/ 87 h 102"/>
              <a:gd name="T86" fmla="*/ 43 w 401"/>
              <a:gd name="T87" fmla="*/ 15 h 1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401" h="102">
                <a:moveTo>
                  <a:pt x="388" y="27"/>
                </a:moveTo>
                <a:cubicBezTo>
                  <a:pt x="381" y="27"/>
                  <a:pt x="376" y="22"/>
                  <a:pt x="376" y="15"/>
                </a:cubicBezTo>
                <a:cubicBezTo>
                  <a:pt x="376" y="9"/>
                  <a:pt x="381" y="4"/>
                  <a:pt x="388" y="4"/>
                </a:cubicBezTo>
                <a:cubicBezTo>
                  <a:pt x="394" y="4"/>
                  <a:pt x="399" y="9"/>
                  <a:pt x="399" y="15"/>
                </a:cubicBezTo>
                <a:cubicBezTo>
                  <a:pt x="399" y="22"/>
                  <a:pt x="394" y="27"/>
                  <a:pt x="388" y="27"/>
                </a:cubicBezTo>
                <a:moveTo>
                  <a:pt x="401" y="15"/>
                </a:moveTo>
                <a:cubicBezTo>
                  <a:pt x="401" y="8"/>
                  <a:pt x="395" y="2"/>
                  <a:pt x="388" y="2"/>
                </a:cubicBezTo>
                <a:cubicBezTo>
                  <a:pt x="381" y="2"/>
                  <a:pt x="375" y="8"/>
                  <a:pt x="375" y="15"/>
                </a:cubicBezTo>
                <a:cubicBezTo>
                  <a:pt x="375" y="23"/>
                  <a:pt x="381" y="28"/>
                  <a:pt x="388" y="28"/>
                </a:cubicBezTo>
                <a:cubicBezTo>
                  <a:pt x="395" y="28"/>
                  <a:pt x="401" y="22"/>
                  <a:pt x="401" y="15"/>
                </a:cubicBezTo>
                <a:moveTo>
                  <a:pt x="386" y="10"/>
                </a:moveTo>
                <a:cubicBezTo>
                  <a:pt x="387" y="10"/>
                  <a:pt x="387" y="10"/>
                  <a:pt x="387" y="10"/>
                </a:cubicBezTo>
                <a:cubicBezTo>
                  <a:pt x="389" y="10"/>
                  <a:pt x="389" y="10"/>
                  <a:pt x="390" y="10"/>
                </a:cubicBezTo>
                <a:cubicBezTo>
                  <a:pt x="390" y="10"/>
                  <a:pt x="390" y="11"/>
                  <a:pt x="390" y="11"/>
                </a:cubicBezTo>
                <a:cubicBezTo>
                  <a:pt x="390" y="12"/>
                  <a:pt x="390" y="13"/>
                  <a:pt x="390" y="13"/>
                </a:cubicBezTo>
                <a:cubicBezTo>
                  <a:pt x="389" y="13"/>
                  <a:pt x="389" y="13"/>
                  <a:pt x="387" y="13"/>
                </a:cubicBezTo>
                <a:cubicBezTo>
                  <a:pt x="386" y="13"/>
                  <a:pt x="386" y="13"/>
                  <a:pt x="386" y="13"/>
                </a:cubicBezTo>
                <a:lnTo>
                  <a:pt x="386" y="10"/>
                </a:lnTo>
                <a:close/>
                <a:moveTo>
                  <a:pt x="382" y="7"/>
                </a:moveTo>
                <a:cubicBezTo>
                  <a:pt x="382" y="23"/>
                  <a:pt x="382" y="23"/>
                  <a:pt x="382" y="23"/>
                </a:cubicBezTo>
                <a:cubicBezTo>
                  <a:pt x="386" y="23"/>
                  <a:pt x="386" y="23"/>
                  <a:pt x="386" y="23"/>
                </a:cubicBezTo>
                <a:cubicBezTo>
                  <a:pt x="386" y="16"/>
                  <a:pt x="386" y="16"/>
                  <a:pt x="386" y="16"/>
                </a:cubicBezTo>
                <a:cubicBezTo>
                  <a:pt x="389" y="16"/>
                  <a:pt x="389" y="16"/>
                  <a:pt x="389" y="20"/>
                </a:cubicBezTo>
                <a:cubicBezTo>
                  <a:pt x="390" y="21"/>
                  <a:pt x="390" y="22"/>
                  <a:pt x="390" y="23"/>
                </a:cubicBezTo>
                <a:cubicBezTo>
                  <a:pt x="395" y="23"/>
                  <a:pt x="395" y="23"/>
                  <a:pt x="395" y="23"/>
                </a:cubicBezTo>
                <a:cubicBezTo>
                  <a:pt x="394" y="22"/>
                  <a:pt x="394" y="20"/>
                  <a:pt x="393" y="18"/>
                </a:cubicBezTo>
                <a:cubicBezTo>
                  <a:pt x="393" y="16"/>
                  <a:pt x="393" y="16"/>
                  <a:pt x="392" y="15"/>
                </a:cubicBezTo>
                <a:cubicBezTo>
                  <a:pt x="393" y="15"/>
                  <a:pt x="394" y="14"/>
                  <a:pt x="394" y="11"/>
                </a:cubicBezTo>
                <a:cubicBezTo>
                  <a:pt x="394" y="10"/>
                  <a:pt x="394" y="8"/>
                  <a:pt x="392" y="7"/>
                </a:cubicBezTo>
                <a:cubicBezTo>
                  <a:pt x="390" y="7"/>
                  <a:pt x="389" y="7"/>
                  <a:pt x="388" y="7"/>
                </a:cubicBezTo>
                <a:lnTo>
                  <a:pt x="382" y="7"/>
                </a:lnTo>
                <a:close/>
                <a:moveTo>
                  <a:pt x="342" y="85"/>
                </a:moveTo>
                <a:cubicBezTo>
                  <a:pt x="328" y="85"/>
                  <a:pt x="329" y="74"/>
                  <a:pt x="332" y="65"/>
                </a:cubicBezTo>
                <a:cubicBezTo>
                  <a:pt x="335" y="51"/>
                  <a:pt x="341" y="47"/>
                  <a:pt x="344" y="45"/>
                </a:cubicBezTo>
                <a:cubicBezTo>
                  <a:pt x="347" y="44"/>
                  <a:pt x="350" y="43"/>
                  <a:pt x="353" y="43"/>
                </a:cubicBezTo>
                <a:cubicBezTo>
                  <a:pt x="359" y="43"/>
                  <a:pt x="361" y="46"/>
                  <a:pt x="362" y="48"/>
                </a:cubicBezTo>
                <a:cubicBezTo>
                  <a:pt x="362" y="49"/>
                  <a:pt x="363" y="50"/>
                  <a:pt x="363" y="51"/>
                </a:cubicBezTo>
                <a:cubicBezTo>
                  <a:pt x="364" y="53"/>
                  <a:pt x="366" y="54"/>
                  <a:pt x="369" y="54"/>
                </a:cubicBezTo>
                <a:cubicBezTo>
                  <a:pt x="374" y="54"/>
                  <a:pt x="379" y="50"/>
                  <a:pt x="381" y="45"/>
                </a:cubicBezTo>
                <a:cubicBezTo>
                  <a:pt x="382" y="41"/>
                  <a:pt x="381" y="38"/>
                  <a:pt x="378" y="34"/>
                </a:cubicBezTo>
                <a:cubicBezTo>
                  <a:pt x="372" y="28"/>
                  <a:pt x="365" y="27"/>
                  <a:pt x="357" y="27"/>
                </a:cubicBezTo>
                <a:cubicBezTo>
                  <a:pt x="338" y="27"/>
                  <a:pt x="318" y="39"/>
                  <a:pt x="311" y="65"/>
                </a:cubicBezTo>
                <a:cubicBezTo>
                  <a:pt x="305" y="85"/>
                  <a:pt x="312" y="102"/>
                  <a:pt x="336" y="102"/>
                </a:cubicBezTo>
                <a:cubicBezTo>
                  <a:pt x="356" y="102"/>
                  <a:pt x="369" y="89"/>
                  <a:pt x="371" y="82"/>
                </a:cubicBezTo>
                <a:cubicBezTo>
                  <a:pt x="373" y="76"/>
                  <a:pt x="368" y="73"/>
                  <a:pt x="364" y="73"/>
                </a:cubicBezTo>
                <a:cubicBezTo>
                  <a:pt x="359" y="73"/>
                  <a:pt x="356" y="76"/>
                  <a:pt x="354" y="78"/>
                </a:cubicBezTo>
                <a:cubicBezTo>
                  <a:pt x="352" y="81"/>
                  <a:pt x="349" y="85"/>
                  <a:pt x="342" y="85"/>
                </a:cubicBezTo>
                <a:moveTo>
                  <a:pt x="304" y="21"/>
                </a:moveTo>
                <a:cubicBezTo>
                  <a:pt x="309" y="21"/>
                  <a:pt x="315" y="16"/>
                  <a:pt x="316" y="10"/>
                </a:cubicBezTo>
                <a:cubicBezTo>
                  <a:pt x="318" y="5"/>
                  <a:pt x="315" y="0"/>
                  <a:pt x="309" y="0"/>
                </a:cubicBezTo>
                <a:cubicBezTo>
                  <a:pt x="304" y="0"/>
                  <a:pt x="298" y="5"/>
                  <a:pt x="296" y="10"/>
                </a:cubicBezTo>
                <a:cubicBezTo>
                  <a:pt x="295" y="16"/>
                  <a:pt x="298" y="21"/>
                  <a:pt x="304" y="21"/>
                </a:cubicBezTo>
                <a:moveTo>
                  <a:pt x="276" y="88"/>
                </a:moveTo>
                <a:cubicBezTo>
                  <a:pt x="275" y="92"/>
                  <a:pt x="273" y="98"/>
                  <a:pt x="278" y="100"/>
                </a:cubicBezTo>
                <a:cubicBezTo>
                  <a:pt x="279" y="100"/>
                  <a:pt x="280" y="101"/>
                  <a:pt x="282" y="101"/>
                </a:cubicBezTo>
                <a:cubicBezTo>
                  <a:pt x="285" y="101"/>
                  <a:pt x="288" y="100"/>
                  <a:pt x="291" y="97"/>
                </a:cubicBezTo>
                <a:cubicBezTo>
                  <a:pt x="294" y="94"/>
                  <a:pt x="295" y="91"/>
                  <a:pt x="296" y="88"/>
                </a:cubicBezTo>
                <a:cubicBezTo>
                  <a:pt x="309" y="40"/>
                  <a:pt x="309" y="40"/>
                  <a:pt x="309" y="40"/>
                </a:cubicBezTo>
                <a:cubicBezTo>
                  <a:pt x="309" y="36"/>
                  <a:pt x="311" y="31"/>
                  <a:pt x="306" y="29"/>
                </a:cubicBezTo>
                <a:cubicBezTo>
                  <a:pt x="305" y="28"/>
                  <a:pt x="303" y="28"/>
                  <a:pt x="302" y="28"/>
                </a:cubicBezTo>
                <a:cubicBezTo>
                  <a:pt x="298" y="28"/>
                  <a:pt x="295" y="29"/>
                  <a:pt x="294" y="30"/>
                </a:cubicBezTo>
                <a:cubicBezTo>
                  <a:pt x="292" y="32"/>
                  <a:pt x="290" y="34"/>
                  <a:pt x="289" y="40"/>
                </a:cubicBezTo>
                <a:lnTo>
                  <a:pt x="276" y="88"/>
                </a:lnTo>
                <a:close/>
                <a:moveTo>
                  <a:pt x="225" y="88"/>
                </a:moveTo>
                <a:cubicBezTo>
                  <a:pt x="224" y="92"/>
                  <a:pt x="222" y="98"/>
                  <a:pt x="229" y="100"/>
                </a:cubicBezTo>
                <a:cubicBezTo>
                  <a:pt x="230" y="101"/>
                  <a:pt x="231" y="101"/>
                  <a:pt x="232" y="101"/>
                </a:cubicBezTo>
                <a:cubicBezTo>
                  <a:pt x="235" y="101"/>
                  <a:pt x="238" y="100"/>
                  <a:pt x="240" y="98"/>
                </a:cubicBezTo>
                <a:cubicBezTo>
                  <a:pt x="244" y="95"/>
                  <a:pt x="245" y="91"/>
                  <a:pt x="246" y="88"/>
                </a:cubicBezTo>
                <a:cubicBezTo>
                  <a:pt x="252" y="66"/>
                  <a:pt x="252" y="66"/>
                  <a:pt x="252" y="66"/>
                </a:cubicBezTo>
                <a:cubicBezTo>
                  <a:pt x="254" y="58"/>
                  <a:pt x="257" y="48"/>
                  <a:pt x="268" y="46"/>
                </a:cubicBezTo>
                <a:cubicBezTo>
                  <a:pt x="270" y="46"/>
                  <a:pt x="272" y="46"/>
                  <a:pt x="274" y="45"/>
                </a:cubicBezTo>
                <a:cubicBezTo>
                  <a:pt x="276" y="45"/>
                  <a:pt x="279" y="45"/>
                  <a:pt x="282" y="43"/>
                </a:cubicBezTo>
                <a:cubicBezTo>
                  <a:pt x="284" y="41"/>
                  <a:pt x="285" y="39"/>
                  <a:pt x="286" y="36"/>
                </a:cubicBezTo>
                <a:cubicBezTo>
                  <a:pt x="287" y="32"/>
                  <a:pt x="285" y="27"/>
                  <a:pt x="278" y="27"/>
                </a:cubicBezTo>
                <a:cubicBezTo>
                  <a:pt x="272" y="27"/>
                  <a:pt x="266" y="30"/>
                  <a:pt x="261" y="35"/>
                </a:cubicBezTo>
                <a:cubicBezTo>
                  <a:pt x="260" y="37"/>
                  <a:pt x="258" y="39"/>
                  <a:pt x="257" y="41"/>
                </a:cubicBezTo>
                <a:cubicBezTo>
                  <a:pt x="257" y="40"/>
                  <a:pt x="257" y="40"/>
                  <a:pt x="257" y="40"/>
                </a:cubicBezTo>
                <a:cubicBezTo>
                  <a:pt x="258" y="37"/>
                  <a:pt x="260" y="31"/>
                  <a:pt x="255" y="29"/>
                </a:cubicBezTo>
                <a:cubicBezTo>
                  <a:pt x="254" y="28"/>
                  <a:pt x="253" y="28"/>
                  <a:pt x="251" y="28"/>
                </a:cubicBezTo>
                <a:cubicBezTo>
                  <a:pt x="248" y="28"/>
                  <a:pt x="245" y="29"/>
                  <a:pt x="244" y="30"/>
                </a:cubicBezTo>
                <a:cubicBezTo>
                  <a:pt x="240" y="33"/>
                  <a:pt x="239" y="37"/>
                  <a:pt x="238" y="40"/>
                </a:cubicBezTo>
                <a:lnTo>
                  <a:pt x="225" y="88"/>
                </a:lnTo>
                <a:close/>
                <a:moveTo>
                  <a:pt x="228" y="20"/>
                </a:moveTo>
                <a:cubicBezTo>
                  <a:pt x="231" y="20"/>
                  <a:pt x="236" y="20"/>
                  <a:pt x="240" y="16"/>
                </a:cubicBezTo>
                <a:cubicBezTo>
                  <a:pt x="241" y="15"/>
                  <a:pt x="242" y="12"/>
                  <a:pt x="242" y="11"/>
                </a:cubicBezTo>
                <a:cubicBezTo>
                  <a:pt x="243" y="8"/>
                  <a:pt x="242" y="5"/>
                  <a:pt x="239" y="3"/>
                </a:cubicBezTo>
                <a:cubicBezTo>
                  <a:pt x="238" y="3"/>
                  <a:pt x="235" y="2"/>
                  <a:pt x="233" y="2"/>
                </a:cubicBezTo>
                <a:cubicBezTo>
                  <a:pt x="190" y="2"/>
                  <a:pt x="190" y="2"/>
                  <a:pt x="190" y="2"/>
                </a:cubicBezTo>
                <a:cubicBezTo>
                  <a:pt x="187" y="2"/>
                  <a:pt x="182" y="2"/>
                  <a:pt x="179" y="5"/>
                </a:cubicBezTo>
                <a:cubicBezTo>
                  <a:pt x="174" y="8"/>
                  <a:pt x="172" y="13"/>
                  <a:pt x="171" y="16"/>
                </a:cubicBezTo>
                <a:cubicBezTo>
                  <a:pt x="152" y="88"/>
                  <a:pt x="152" y="88"/>
                  <a:pt x="152" y="88"/>
                </a:cubicBezTo>
                <a:cubicBezTo>
                  <a:pt x="151" y="92"/>
                  <a:pt x="150" y="97"/>
                  <a:pt x="154" y="99"/>
                </a:cubicBezTo>
                <a:cubicBezTo>
                  <a:pt x="155" y="100"/>
                  <a:pt x="157" y="101"/>
                  <a:pt x="159" y="101"/>
                </a:cubicBezTo>
                <a:cubicBezTo>
                  <a:pt x="161" y="101"/>
                  <a:pt x="167" y="101"/>
                  <a:pt x="171" y="95"/>
                </a:cubicBezTo>
                <a:cubicBezTo>
                  <a:pt x="172" y="92"/>
                  <a:pt x="173" y="90"/>
                  <a:pt x="174" y="87"/>
                </a:cubicBezTo>
                <a:cubicBezTo>
                  <a:pt x="181" y="59"/>
                  <a:pt x="181" y="59"/>
                  <a:pt x="181" y="59"/>
                </a:cubicBezTo>
                <a:cubicBezTo>
                  <a:pt x="214" y="59"/>
                  <a:pt x="214" y="59"/>
                  <a:pt x="214" y="59"/>
                </a:cubicBezTo>
                <a:cubicBezTo>
                  <a:pt x="217" y="59"/>
                  <a:pt x="225" y="59"/>
                  <a:pt x="228" y="50"/>
                </a:cubicBezTo>
                <a:cubicBezTo>
                  <a:pt x="228" y="49"/>
                  <a:pt x="228" y="47"/>
                  <a:pt x="228" y="46"/>
                </a:cubicBezTo>
                <a:cubicBezTo>
                  <a:pt x="227" y="41"/>
                  <a:pt x="222" y="41"/>
                  <a:pt x="219" y="41"/>
                </a:cubicBezTo>
                <a:cubicBezTo>
                  <a:pt x="186" y="41"/>
                  <a:pt x="186" y="41"/>
                  <a:pt x="186" y="41"/>
                </a:cubicBezTo>
                <a:cubicBezTo>
                  <a:pt x="192" y="20"/>
                  <a:pt x="192" y="20"/>
                  <a:pt x="192" y="20"/>
                </a:cubicBezTo>
                <a:lnTo>
                  <a:pt x="228" y="20"/>
                </a:lnTo>
                <a:close/>
                <a:moveTo>
                  <a:pt x="118" y="43"/>
                </a:moveTo>
                <a:cubicBezTo>
                  <a:pt x="119" y="43"/>
                  <a:pt x="127" y="43"/>
                  <a:pt x="129" y="51"/>
                </a:cubicBezTo>
                <a:cubicBezTo>
                  <a:pt x="130" y="54"/>
                  <a:pt x="130" y="59"/>
                  <a:pt x="128" y="63"/>
                </a:cubicBezTo>
                <a:cubicBezTo>
                  <a:pt x="127" y="68"/>
                  <a:pt x="125" y="73"/>
                  <a:pt x="121" y="78"/>
                </a:cubicBezTo>
                <a:cubicBezTo>
                  <a:pt x="120" y="79"/>
                  <a:pt x="115" y="85"/>
                  <a:pt x="106" y="85"/>
                </a:cubicBezTo>
                <a:cubicBezTo>
                  <a:pt x="95" y="85"/>
                  <a:pt x="92" y="77"/>
                  <a:pt x="96" y="64"/>
                </a:cubicBezTo>
                <a:cubicBezTo>
                  <a:pt x="96" y="61"/>
                  <a:pt x="99" y="52"/>
                  <a:pt x="107" y="46"/>
                </a:cubicBezTo>
                <a:cubicBezTo>
                  <a:pt x="111" y="43"/>
                  <a:pt x="115" y="43"/>
                  <a:pt x="118" y="43"/>
                </a:cubicBezTo>
                <a:moveTo>
                  <a:pt x="75" y="64"/>
                </a:moveTo>
                <a:cubicBezTo>
                  <a:pt x="70" y="82"/>
                  <a:pt x="76" y="102"/>
                  <a:pt x="102" y="102"/>
                </a:cubicBezTo>
                <a:cubicBezTo>
                  <a:pt x="122" y="102"/>
                  <a:pt x="143" y="86"/>
                  <a:pt x="149" y="64"/>
                </a:cubicBezTo>
                <a:cubicBezTo>
                  <a:pt x="152" y="53"/>
                  <a:pt x="150" y="43"/>
                  <a:pt x="147" y="38"/>
                </a:cubicBezTo>
                <a:cubicBezTo>
                  <a:pt x="142" y="30"/>
                  <a:pt x="133" y="27"/>
                  <a:pt x="123" y="27"/>
                </a:cubicBezTo>
                <a:cubicBezTo>
                  <a:pt x="101" y="27"/>
                  <a:pt x="81" y="42"/>
                  <a:pt x="75" y="64"/>
                </a:cubicBezTo>
                <a:moveTo>
                  <a:pt x="43" y="15"/>
                </a:moveTo>
                <a:cubicBezTo>
                  <a:pt x="44" y="12"/>
                  <a:pt x="45" y="8"/>
                  <a:pt x="43" y="5"/>
                </a:cubicBezTo>
                <a:cubicBezTo>
                  <a:pt x="41" y="2"/>
                  <a:pt x="38" y="2"/>
                  <a:pt x="36" y="2"/>
                </a:cubicBezTo>
                <a:cubicBezTo>
                  <a:pt x="32" y="2"/>
                  <a:pt x="29" y="3"/>
                  <a:pt x="28" y="4"/>
                </a:cubicBezTo>
                <a:cubicBezTo>
                  <a:pt x="23" y="7"/>
                  <a:pt x="22" y="11"/>
                  <a:pt x="21" y="15"/>
                </a:cubicBezTo>
                <a:cubicBezTo>
                  <a:pt x="2" y="86"/>
                  <a:pt x="2" y="86"/>
                  <a:pt x="2" y="86"/>
                </a:cubicBezTo>
                <a:cubicBezTo>
                  <a:pt x="2" y="90"/>
                  <a:pt x="0" y="94"/>
                  <a:pt x="3" y="97"/>
                </a:cubicBezTo>
                <a:cubicBezTo>
                  <a:pt x="5" y="100"/>
                  <a:pt x="9" y="100"/>
                  <a:pt x="13" y="100"/>
                </a:cubicBezTo>
                <a:cubicBezTo>
                  <a:pt x="55" y="100"/>
                  <a:pt x="55" y="100"/>
                  <a:pt x="55" y="100"/>
                </a:cubicBezTo>
                <a:cubicBezTo>
                  <a:pt x="58" y="100"/>
                  <a:pt x="62" y="100"/>
                  <a:pt x="66" y="96"/>
                </a:cubicBezTo>
                <a:cubicBezTo>
                  <a:pt x="67" y="94"/>
                  <a:pt x="68" y="93"/>
                  <a:pt x="68" y="91"/>
                </a:cubicBezTo>
                <a:cubicBezTo>
                  <a:pt x="68" y="90"/>
                  <a:pt x="69" y="88"/>
                  <a:pt x="68" y="87"/>
                </a:cubicBezTo>
                <a:cubicBezTo>
                  <a:pt x="67" y="82"/>
                  <a:pt x="62" y="82"/>
                  <a:pt x="59" y="82"/>
                </a:cubicBezTo>
                <a:cubicBezTo>
                  <a:pt x="25" y="82"/>
                  <a:pt x="25" y="82"/>
                  <a:pt x="25" y="82"/>
                </a:cubicBezTo>
                <a:lnTo>
                  <a:pt x="43" y="15"/>
                </a:lnTo>
                <a:close/>
              </a:path>
            </a:pathLst>
          </a:custGeom>
          <a:solidFill>
            <a:schemeClr val="tx2"/>
          </a:solidFill>
          <a:ln>
            <a:noFill/>
          </a:ln>
        </p:spPr>
        <p:txBody>
          <a:bodyPr vert="horz" wrap="square" lIns="91440" tIns="45720" rIns="91440" bIns="45720" numCol="1" anchor="t" anchorCtr="0" compatLnSpc="1">
            <a:prstTxWarp prst="textNoShape">
              <a:avLst/>
            </a:prstTxWarp>
          </a:bodyPr>
          <a:lstStyle/>
          <a:p>
            <a:endParaRPr lang="en-US"/>
          </a:p>
        </p:txBody>
      </p:sp>
      <p:sp>
        <p:nvSpPr>
          <p:cNvPr id="3" name="Platshållare för text 2">
            <a:extLst>
              <a:ext uri="{FF2B5EF4-FFF2-40B4-BE49-F238E27FC236}">
                <a16:creationId xmlns:a16="http://schemas.microsoft.com/office/drawing/2014/main" id="{28D972C8-5779-4779-A80E-ECE30A3ECB57}"/>
              </a:ext>
            </a:extLst>
          </p:cNvPr>
          <p:cNvSpPr>
            <a:spLocks noGrp="1"/>
          </p:cNvSpPr>
          <p:nvPr>
            <p:ph type="body" idx="1"/>
          </p:nvPr>
        </p:nvSpPr>
        <p:spPr>
          <a:xfrm>
            <a:off x="838200" y="2304357"/>
            <a:ext cx="10515600" cy="4225232"/>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245610977"/>
      </p:ext>
    </p:extLst>
  </p:cSld>
  <p:clrMap bg1="lt1" tx1="dk1" bg2="lt2" tx2="dk2" accent1="accent1" accent2="accent2" accent3="accent3" accent4="accent4" accent5="accent5" accent6="accent6" hlink="hlink" folHlink="folHlink"/>
  <p:sldLayoutIdLst>
    <p:sldLayoutId id="2147483670" r:id="rId1"/>
    <p:sldLayoutId id="2147483671" r:id="rId2"/>
    <p:sldLayoutId id="2147483672" r:id="rId3"/>
  </p:sldLayoutIdLst>
  <p:txStyles>
    <p:titleStyle>
      <a:lvl1pPr algn="l" defTabSz="914400" rtl="0" eaLnBrk="1" latinLnBrk="0" hangingPunct="1">
        <a:lnSpc>
          <a:spcPct val="90000"/>
        </a:lnSpc>
        <a:spcBef>
          <a:spcPct val="0"/>
        </a:spcBef>
        <a:buNone/>
        <a:defRPr sz="3600" kern="1200">
          <a:solidFill>
            <a:schemeClr val="tx2"/>
          </a:solidFill>
          <a:latin typeface="+mn-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Rektangel: övre hörn, ett rundat och ett klippt 6">
            <a:extLst>
              <a:ext uri="{FF2B5EF4-FFF2-40B4-BE49-F238E27FC236}">
                <a16:creationId xmlns:a16="http://schemas.microsoft.com/office/drawing/2014/main" id="{2F5989B4-053B-45A3-8831-4FD01102D652}"/>
              </a:ext>
            </a:extLst>
          </p:cNvPr>
          <p:cNvSpPr/>
          <p:nvPr/>
        </p:nvSpPr>
        <p:spPr>
          <a:xfrm>
            <a:off x="216000" y="774000"/>
            <a:ext cx="11761200" cy="5868987"/>
          </a:xfrm>
          <a:prstGeom prst="snipRoundRect">
            <a:avLst>
              <a:gd name="adj1" fmla="val 11181"/>
              <a:gd name="adj2" fmla="val 0"/>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ktangel: övre hörn, ett rundat och ett klippt 8">
            <a:extLst>
              <a:ext uri="{FF2B5EF4-FFF2-40B4-BE49-F238E27FC236}">
                <a16:creationId xmlns:a16="http://schemas.microsoft.com/office/drawing/2014/main" id="{DB4F11C9-1898-47B8-BFBA-B64BDBC711AC}"/>
              </a:ext>
            </a:extLst>
          </p:cNvPr>
          <p:cNvSpPr/>
          <p:nvPr/>
        </p:nvSpPr>
        <p:spPr>
          <a:xfrm>
            <a:off x="216000" y="774000"/>
            <a:ext cx="11761200" cy="5868987"/>
          </a:xfrm>
          <a:prstGeom prst="snipRoundRect">
            <a:avLst>
              <a:gd name="adj1" fmla="val 11181"/>
              <a:gd name="adj2" fmla="val 0"/>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Platshållare för rubrik 1">
            <a:extLst>
              <a:ext uri="{FF2B5EF4-FFF2-40B4-BE49-F238E27FC236}">
                <a16:creationId xmlns:a16="http://schemas.microsoft.com/office/drawing/2014/main" id="{3D1E63C8-E924-4DF0-82B5-41085E46340F}"/>
              </a:ext>
            </a:extLst>
          </p:cNvPr>
          <p:cNvSpPr>
            <a:spLocks noGrp="1"/>
          </p:cNvSpPr>
          <p:nvPr>
            <p:ph type="title"/>
          </p:nvPr>
        </p:nvSpPr>
        <p:spPr>
          <a:xfrm>
            <a:off x="838200" y="978793"/>
            <a:ext cx="10515600" cy="1223493"/>
          </a:xfrm>
          <a:prstGeom prst="rect">
            <a:avLst/>
          </a:prstGeom>
        </p:spPr>
        <p:txBody>
          <a:bodyPr vert="horz" lIns="91440" tIns="45720" rIns="91440" bIns="45720" rtlCol="0" anchor="ctr">
            <a:normAutofit/>
          </a:bodyPr>
          <a:lstStyle/>
          <a:p>
            <a:r>
              <a:rPr lang="en-US" dirty="0"/>
              <a:t>Click to edit Master title style</a:t>
            </a:r>
          </a:p>
        </p:txBody>
      </p:sp>
      <p:sp>
        <p:nvSpPr>
          <p:cNvPr id="15" name="Freeform 5">
            <a:extLst>
              <a:ext uri="{FF2B5EF4-FFF2-40B4-BE49-F238E27FC236}">
                <a16:creationId xmlns:a16="http://schemas.microsoft.com/office/drawing/2014/main" id="{9D44FDAC-07C9-4888-8618-7FDEFF1ADA78}"/>
              </a:ext>
            </a:extLst>
          </p:cNvPr>
          <p:cNvSpPr>
            <a:spLocks noEditPoints="1"/>
          </p:cNvSpPr>
          <p:nvPr/>
        </p:nvSpPr>
        <p:spPr bwMode="auto">
          <a:xfrm>
            <a:off x="10528300" y="219295"/>
            <a:ext cx="1439863" cy="436563"/>
          </a:xfrm>
          <a:custGeom>
            <a:avLst/>
            <a:gdLst>
              <a:gd name="T0" fmla="*/ 142 w 2268"/>
              <a:gd name="T1" fmla="*/ 392 h 687"/>
              <a:gd name="T2" fmla="*/ 147 w 2268"/>
              <a:gd name="T3" fmla="*/ 293 h 687"/>
              <a:gd name="T4" fmla="*/ 451 w 2268"/>
              <a:gd name="T5" fmla="*/ 18 h 687"/>
              <a:gd name="T6" fmla="*/ 677 w 2268"/>
              <a:gd name="T7" fmla="*/ 220 h 687"/>
              <a:gd name="T8" fmla="*/ 505 w 2268"/>
              <a:gd name="T9" fmla="*/ 356 h 687"/>
              <a:gd name="T10" fmla="*/ 542 w 2268"/>
              <a:gd name="T11" fmla="*/ 326 h 687"/>
              <a:gd name="T12" fmla="*/ 813 w 2268"/>
              <a:gd name="T13" fmla="*/ 368 h 687"/>
              <a:gd name="T14" fmla="*/ 919 w 2268"/>
              <a:gd name="T15" fmla="*/ 25 h 687"/>
              <a:gd name="T16" fmla="*/ 1066 w 2268"/>
              <a:gd name="T17" fmla="*/ 101 h 687"/>
              <a:gd name="T18" fmla="*/ 982 w 2268"/>
              <a:gd name="T19" fmla="*/ 287 h 687"/>
              <a:gd name="T20" fmla="*/ 1337 w 2268"/>
              <a:gd name="T21" fmla="*/ 142 h 687"/>
              <a:gd name="T22" fmla="*/ 1234 w 2268"/>
              <a:gd name="T23" fmla="*/ 495 h 687"/>
              <a:gd name="T24" fmla="*/ 1234 w 2268"/>
              <a:gd name="T25" fmla="*/ 103 h 687"/>
              <a:gd name="T26" fmla="*/ 1720 w 2268"/>
              <a:gd name="T27" fmla="*/ 261 h 687"/>
              <a:gd name="T28" fmla="*/ 1723 w 2268"/>
              <a:gd name="T29" fmla="*/ 352 h 687"/>
              <a:gd name="T30" fmla="*/ 1720 w 2268"/>
              <a:gd name="T31" fmla="*/ 261 h 687"/>
              <a:gd name="T32" fmla="*/ 2002 w 2268"/>
              <a:gd name="T33" fmla="*/ 152 h 687"/>
              <a:gd name="T34" fmla="*/ 1969 w 2268"/>
              <a:gd name="T35" fmla="*/ 302 h 687"/>
              <a:gd name="T36" fmla="*/ 2099 w 2268"/>
              <a:gd name="T37" fmla="*/ 331 h 687"/>
              <a:gd name="T38" fmla="*/ 2072 w 2268"/>
              <a:gd name="T39" fmla="*/ 19 h 687"/>
              <a:gd name="T40" fmla="*/ 2216 w 2268"/>
              <a:gd name="T41" fmla="*/ 45 h 687"/>
              <a:gd name="T42" fmla="*/ 2244 w 2268"/>
              <a:gd name="T43" fmla="*/ 64 h 687"/>
              <a:gd name="T44" fmla="*/ 2208 w 2268"/>
              <a:gd name="T45" fmla="*/ 28 h 687"/>
              <a:gd name="T46" fmla="*/ 2224 w 2268"/>
              <a:gd name="T47" fmla="*/ 90 h 687"/>
              <a:gd name="T48" fmla="*/ 29 w 2268"/>
              <a:gd name="T49" fmla="*/ 686 h 687"/>
              <a:gd name="T50" fmla="*/ 93 w 2268"/>
              <a:gd name="T51" fmla="*/ 570 h 687"/>
              <a:gd name="T52" fmla="*/ 101 w 2268"/>
              <a:gd name="T53" fmla="*/ 636 h 687"/>
              <a:gd name="T54" fmla="*/ 339 w 2268"/>
              <a:gd name="T55" fmla="*/ 686 h 687"/>
              <a:gd name="T56" fmla="*/ 261 w 2268"/>
              <a:gd name="T57" fmla="*/ 563 h 687"/>
              <a:gd name="T58" fmla="*/ 303 w 2268"/>
              <a:gd name="T59" fmla="*/ 623 h 687"/>
              <a:gd name="T60" fmla="*/ 468 w 2268"/>
              <a:gd name="T61" fmla="*/ 633 h 687"/>
              <a:gd name="T62" fmla="*/ 405 w 2268"/>
              <a:gd name="T63" fmla="*/ 563 h 687"/>
              <a:gd name="T64" fmla="*/ 610 w 2268"/>
              <a:gd name="T65" fmla="*/ 655 h 687"/>
              <a:gd name="T66" fmla="*/ 567 w 2268"/>
              <a:gd name="T67" fmla="*/ 570 h 687"/>
              <a:gd name="T68" fmla="*/ 692 w 2268"/>
              <a:gd name="T69" fmla="*/ 685 h 687"/>
              <a:gd name="T70" fmla="*/ 682 w 2268"/>
              <a:gd name="T71" fmla="*/ 674 h 687"/>
              <a:gd name="T72" fmla="*/ 877 w 2268"/>
              <a:gd name="T73" fmla="*/ 573 h 687"/>
              <a:gd name="T74" fmla="*/ 899 w 2268"/>
              <a:gd name="T75" fmla="*/ 665 h 687"/>
              <a:gd name="T76" fmla="*/ 1104 w 2268"/>
              <a:gd name="T77" fmla="*/ 675 h 687"/>
              <a:gd name="T78" fmla="*/ 1126 w 2268"/>
              <a:gd name="T79" fmla="*/ 582 h 687"/>
              <a:gd name="T80" fmla="*/ 1247 w 2268"/>
              <a:gd name="T81" fmla="*/ 686 h 687"/>
              <a:gd name="T82" fmla="*/ 1319 w 2268"/>
              <a:gd name="T83" fmla="*/ 582 h 687"/>
              <a:gd name="T84" fmla="*/ 1461 w 2268"/>
              <a:gd name="T85" fmla="*/ 675 h 687"/>
              <a:gd name="T86" fmla="*/ 1390 w 2268"/>
              <a:gd name="T87" fmla="*/ 582 h 687"/>
              <a:gd name="T88" fmla="*/ 1503 w 2268"/>
              <a:gd name="T89" fmla="*/ 675 h 687"/>
              <a:gd name="T90" fmla="*/ 1599 w 2268"/>
              <a:gd name="T91" fmla="*/ 668 h 687"/>
              <a:gd name="T92" fmla="*/ 1503 w 2268"/>
              <a:gd name="T93" fmla="*/ 675 h 687"/>
              <a:gd name="T94" fmla="*/ 1658 w 2268"/>
              <a:gd name="T95" fmla="*/ 685 h 687"/>
              <a:gd name="T96" fmla="*/ 1721 w 2268"/>
              <a:gd name="T97" fmla="*/ 614 h 687"/>
              <a:gd name="T98" fmla="*/ 1647 w 2268"/>
              <a:gd name="T99" fmla="*/ 674 h 687"/>
              <a:gd name="T100" fmla="*/ 1878 w 2268"/>
              <a:gd name="T101" fmla="*/ 686 h 687"/>
              <a:gd name="T102" fmla="*/ 1793 w 2268"/>
              <a:gd name="T103" fmla="*/ 562 h 687"/>
              <a:gd name="T104" fmla="*/ 1995 w 2268"/>
              <a:gd name="T105" fmla="*/ 667 h 687"/>
              <a:gd name="T106" fmla="*/ 1995 w 2268"/>
              <a:gd name="T107" fmla="*/ 560 h 687"/>
              <a:gd name="T108" fmla="*/ 2106 w 2268"/>
              <a:gd name="T109" fmla="*/ 666 h 687"/>
              <a:gd name="T110" fmla="*/ 2176 w 2268"/>
              <a:gd name="T111" fmla="*/ 572 h 6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2268" h="687">
                <a:moveTo>
                  <a:pt x="394" y="374"/>
                </a:moveTo>
                <a:cubicBezTo>
                  <a:pt x="391" y="382"/>
                  <a:pt x="388" y="392"/>
                  <a:pt x="364" y="392"/>
                </a:cubicBezTo>
                <a:cubicBezTo>
                  <a:pt x="342" y="392"/>
                  <a:pt x="337" y="383"/>
                  <a:pt x="334" y="374"/>
                </a:cubicBezTo>
                <a:cubicBezTo>
                  <a:pt x="269" y="154"/>
                  <a:pt x="269" y="154"/>
                  <a:pt x="269" y="154"/>
                </a:cubicBezTo>
                <a:cubicBezTo>
                  <a:pt x="260" y="126"/>
                  <a:pt x="254" y="98"/>
                  <a:pt x="250" y="69"/>
                </a:cubicBezTo>
                <a:cubicBezTo>
                  <a:pt x="245" y="103"/>
                  <a:pt x="238" y="133"/>
                  <a:pt x="233" y="152"/>
                </a:cubicBezTo>
                <a:cubicBezTo>
                  <a:pt x="172" y="373"/>
                  <a:pt x="172" y="373"/>
                  <a:pt x="172" y="373"/>
                </a:cubicBezTo>
                <a:cubicBezTo>
                  <a:pt x="170" y="382"/>
                  <a:pt x="166" y="392"/>
                  <a:pt x="142" y="392"/>
                </a:cubicBezTo>
                <a:cubicBezTo>
                  <a:pt x="118" y="392"/>
                  <a:pt x="115" y="382"/>
                  <a:pt x="112" y="374"/>
                </a:cubicBezTo>
                <a:cubicBezTo>
                  <a:pt x="2" y="32"/>
                  <a:pt x="2" y="32"/>
                  <a:pt x="2" y="32"/>
                </a:cubicBezTo>
                <a:cubicBezTo>
                  <a:pt x="0" y="29"/>
                  <a:pt x="0" y="26"/>
                  <a:pt x="0" y="22"/>
                </a:cubicBezTo>
                <a:cubicBezTo>
                  <a:pt x="0" y="12"/>
                  <a:pt x="11" y="1"/>
                  <a:pt x="27" y="1"/>
                </a:cubicBezTo>
                <a:cubicBezTo>
                  <a:pt x="43" y="1"/>
                  <a:pt x="48" y="11"/>
                  <a:pt x="51" y="18"/>
                </a:cubicBezTo>
                <a:cubicBezTo>
                  <a:pt x="124" y="249"/>
                  <a:pt x="124" y="249"/>
                  <a:pt x="124" y="249"/>
                </a:cubicBezTo>
                <a:cubicBezTo>
                  <a:pt x="136" y="290"/>
                  <a:pt x="139" y="306"/>
                  <a:pt x="141" y="321"/>
                </a:cubicBezTo>
                <a:cubicBezTo>
                  <a:pt x="142" y="314"/>
                  <a:pt x="145" y="302"/>
                  <a:pt x="147" y="293"/>
                </a:cubicBezTo>
                <a:cubicBezTo>
                  <a:pt x="148" y="289"/>
                  <a:pt x="152" y="274"/>
                  <a:pt x="153" y="272"/>
                </a:cubicBezTo>
                <a:cubicBezTo>
                  <a:pt x="221" y="19"/>
                  <a:pt x="221" y="19"/>
                  <a:pt x="221" y="19"/>
                </a:cubicBezTo>
                <a:cubicBezTo>
                  <a:pt x="223" y="11"/>
                  <a:pt x="228" y="0"/>
                  <a:pt x="250" y="0"/>
                </a:cubicBezTo>
                <a:cubicBezTo>
                  <a:pt x="272" y="0"/>
                  <a:pt x="277" y="11"/>
                  <a:pt x="280" y="19"/>
                </a:cubicBezTo>
                <a:cubicBezTo>
                  <a:pt x="349" y="260"/>
                  <a:pt x="349" y="260"/>
                  <a:pt x="349" y="260"/>
                </a:cubicBezTo>
                <a:cubicBezTo>
                  <a:pt x="357" y="286"/>
                  <a:pt x="360" y="305"/>
                  <a:pt x="362" y="318"/>
                </a:cubicBezTo>
                <a:cubicBezTo>
                  <a:pt x="365" y="309"/>
                  <a:pt x="379" y="261"/>
                  <a:pt x="382" y="250"/>
                </a:cubicBezTo>
                <a:cubicBezTo>
                  <a:pt x="451" y="18"/>
                  <a:pt x="451" y="18"/>
                  <a:pt x="451" y="18"/>
                </a:cubicBezTo>
                <a:cubicBezTo>
                  <a:pt x="453" y="11"/>
                  <a:pt x="458" y="1"/>
                  <a:pt x="474" y="1"/>
                </a:cubicBezTo>
                <a:cubicBezTo>
                  <a:pt x="487" y="1"/>
                  <a:pt x="500" y="9"/>
                  <a:pt x="500" y="22"/>
                </a:cubicBezTo>
                <a:cubicBezTo>
                  <a:pt x="500" y="26"/>
                  <a:pt x="499" y="28"/>
                  <a:pt x="499" y="31"/>
                </a:cubicBezTo>
                <a:lnTo>
                  <a:pt x="394" y="374"/>
                </a:lnTo>
                <a:close/>
                <a:moveTo>
                  <a:pt x="521" y="220"/>
                </a:moveTo>
                <a:cubicBezTo>
                  <a:pt x="524" y="208"/>
                  <a:pt x="529" y="182"/>
                  <a:pt x="550" y="163"/>
                </a:cubicBezTo>
                <a:cubicBezTo>
                  <a:pt x="570" y="146"/>
                  <a:pt x="592" y="145"/>
                  <a:pt x="603" y="145"/>
                </a:cubicBezTo>
                <a:cubicBezTo>
                  <a:pt x="655" y="145"/>
                  <a:pt x="675" y="184"/>
                  <a:pt x="677" y="220"/>
                </a:cubicBezTo>
                <a:lnTo>
                  <a:pt x="521" y="220"/>
                </a:lnTo>
                <a:close/>
                <a:moveTo>
                  <a:pt x="704" y="261"/>
                </a:moveTo>
                <a:cubicBezTo>
                  <a:pt x="711" y="261"/>
                  <a:pt x="728" y="260"/>
                  <a:pt x="728" y="237"/>
                </a:cubicBezTo>
                <a:cubicBezTo>
                  <a:pt x="728" y="206"/>
                  <a:pt x="719" y="171"/>
                  <a:pt x="701" y="146"/>
                </a:cubicBezTo>
                <a:cubicBezTo>
                  <a:pt x="684" y="123"/>
                  <a:pt x="663" y="111"/>
                  <a:pt x="638" y="105"/>
                </a:cubicBezTo>
                <a:cubicBezTo>
                  <a:pt x="627" y="102"/>
                  <a:pt x="615" y="101"/>
                  <a:pt x="603" y="101"/>
                </a:cubicBezTo>
                <a:cubicBezTo>
                  <a:pt x="506" y="101"/>
                  <a:pt x="469" y="181"/>
                  <a:pt x="469" y="250"/>
                </a:cubicBezTo>
                <a:cubicBezTo>
                  <a:pt x="469" y="289"/>
                  <a:pt x="481" y="328"/>
                  <a:pt x="505" y="356"/>
                </a:cubicBezTo>
                <a:cubicBezTo>
                  <a:pt x="533" y="387"/>
                  <a:pt x="569" y="394"/>
                  <a:pt x="604" y="394"/>
                </a:cubicBezTo>
                <a:cubicBezTo>
                  <a:pt x="620" y="394"/>
                  <a:pt x="669" y="394"/>
                  <a:pt x="706" y="352"/>
                </a:cubicBezTo>
                <a:cubicBezTo>
                  <a:pt x="712" y="345"/>
                  <a:pt x="722" y="333"/>
                  <a:pt x="724" y="323"/>
                </a:cubicBezTo>
                <a:cubicBezTo>
                  <a:pt x="724" y="321"/>
                  <a:pt x="724" y="320"/>
                  <a:pt x="724" y="317"/>
                </a:cubicBezTo>
                <a:cubicBezTo>
                  <a:pt x="724" y="302"/>
                  <a:pt x="708" y="295"/>
                  <a:pt x="696" y="295"/>
                </a:cubicBezTo>
                <a:cubicBezTo>
                  <a:pt x="684" y="295"/>
                  <a:pt x="681" y="300"/>
                  <a:pt x="673" y="315"/>
                </a:cubicBezTo>
                <a:cubicBezTo>
                  <a:pt x="663" y="330"/>
                  <a:pt x="648" y="352"/>
                  <a:pt x="604" y="352"/>
                </a:cubicBezTo>
                <a:cubicBezTo>
                  <a:pt x="583" y="352"/>
                  <a:pt x="560" y="348"/>
                  <a:pt x="542" y="326"/>
                </a:cubicBezTo>
                <a:cubicBezTo>
                  <a:pt x="527" y="308"/>
                  <a:pt x="522" y="286"/>
                  <a:pt x="521" y="261"/>
                </a:cubicBezTo>
                <a:lnTo>
                  <a:pt x="704" y="261"/>
                </a:lnTo>
                <a:close/>
                <a:moveTo>
                  <a:pt x="813" y="25"/>
                </a:moveTo>
                <a:cubicBezTo>
                  <a:pt x="813" y="18"/>
                  <a:pt x="811" y="1"/>
                  <a:pt x="788" y="1"/>
                </a:cubicBezTo>
                <a:cubicBezTo>
                  <a:pt x="766" y="1"/>
                  <a:pt x="763" y="18"/>
                  <a:pt x="763" y="25"/>
                </a:cubicBezTo>
                <a:cubicBezTo>
                  <a:pt x="763" y="368"/>
                  <a:pt x="763" y="368"/>
                  <a:pt x="763" y="368"/>
                </a:cubicBezTo>
                <a:cubicBezTo>
                  <a:pt x="763" y="384"/>
                  <a:pt x="774" y="392"/>
                  <a:pt x="788" y="392"/>
                </a:cubicBezTo>
                <a:cubicBezTo>
                  <a:pt x="811" y="392"/>
                  <a:pt x="813" y="374"/>
                  <a:pt x="813" y="368"/>
                </a:cubicBezTo>
                <a:lnTo>
                  <a:pt x="813" y="25"/>
                </a:lnTo>
                <a:close/>
                <a:moveTo>
                  <a:pt x="919" y="25"/>
                </a:moveTo>
                <a:cubicBezTo>
                  <a:pt x="919" y="18"/>
                  <a:pt x="917" y="1"/>
                  <a:pt x="894" y="1"/>
                </a:cubicBezTo>
                <a:cubicBezTo>
                  <a:pt x="872" y="1"/>
                  <a:pt x="869" y="18"/>
                  <a:pt x="869" y="25"/>
                </a:cubicBezTo>
                <a:cubicBezTo>
                  <a:pt x="869" y="368"/>
                  <a:pt x="869" y="368"/>
                  <a:pt x="869" y="368"/>
                </a:cubicBezTo>
                <a:cubicBezTo>
                  <a:pt x="869" y="384"/>
                  <a:pt x="880" y="392"/>
                  <a:pt x="894" y="392"/>
                </a:cubicBezTo>
                <a:cubicBezTo>
                  <a:pt x="917" y="392"/>
                  <a:pt x="919" y="374"/>
                  <a:pt x="919" y="368"/>
                </a:cubicBezTo>
                <a:lnTo>
                  <a:pt x="919" y="25"/>
                </a:lnTo>
                <a:close/>
                <a:moveTo>
                  <a:pt x="1063" y="215"/>
                </a:moveTo>
                <a:cubicBezTo>
                  <a:pt x="1038" y="207"/>
                  <a:pt x="1016" y="201"/>
                  <a:pt x="1016" y="176"/>
                </a:cubicBezTo>
                <a:cubicBezTo>
                  <a:pt x="1016" y="164"/>
                  <a:pt x="1023" y="153"/>
                  <a:pt x="1032" y="147"/>
                </a:cubicBezTo>
                <a:cubicBezTo>
                  <a:pt x="1042" y="140"/>
                  <a:pt x="1057" y="139"/>
                  <a:pt x="1063" y="139"/>
                </a:cubicBezTo>
                <a:cubicBezTo>
                  <a:pt x="1107" y="139"/>
                  <a:pt x="1121" y="165"/>
                  <a:pt x="1126" y="174"/>
                </a:cubicBezTo>
                <a:cubicBezTo>
                  <a:pt x="1134" y="190"/>
                  <a:pt x="1138" y="196"/>
                  <a:pt x="1150" y="196"/>
                </a:cubicBezTo>
                <a:cubicBezTo>
                  <a:pt x="1158" y="196"/>
                  <a:pt x="1173" y="191"/>
                  <a:pt x="1173" y="175"/>
                </a:cubicBezTo>
                <a:cubicBezTo>
                  <a:pt x="1173" y="164"/>
                  <a:pt x="1158" y="101"/>
                  <a:pt x="1066" y="101"/>
                </a:cubicBezTo>
                <a:cubicBezTo>
                  <a:pt x="972" y="101"/>
                  <a:pt x="966" y="168"/>
                  <a:pt x="966" y="182"/>
                </a:cubicBezTo>
                <a:cubicBezTo>
                  <a:pt x="966" y="235"/>
                  <a:pt x="1013" y="250"/>
                  <a:pt x="1043" y="260"/>
                </a:cubicBezTo>
                <a:cubicBezTo>
                  <a:pt x="1074" y="269"/>
                  <a:pt x="1074" y="269"/>
                  <a:pt x="1074" y="269"/>
                </a:cubicBezTo>
                <a:cubicBezTo>
                  <a:pt x="1102" y="277"/>
                  <a:pt x="1127" y="284"/>
                  <a:pt x="1127" y="313"/>
                </a:cubicBezTo>
                <a:cubicBezTo>
                  <a:pt x="1127" y="338"/>
                  <a:pt x="1103" y="355"/>
                  <a:pt x="1071" y="355"/>
                </a:cubicBezTo>
                <a:cubicBezTo>
                  <a:pt x="1048" y="355"/>
                  <a:pt x="1025" y="347"/>
                  <a:pt x="1013" y="328"/>
                </a:cubicBezTo>
                <a:cubicBezTo>
                  <a:pt x="1009" y="322"/>
                  <a:pt x="1008" y="320"/>
                  <a:pt x="1001" y="299"/>
                </a:cubicBezTo>
                <a:cubicBezTo>
                  <a:pt x="998" y="294"/>
                  <a:pt x="995" y="287"/>
                  <a:pt x="982" y="287"/>
                </a:cubicBezTo>
                <a:cubicBezTo>
                  <a:pt x="974" y="287"/>
                  <a:pt x="956" y="292"/>
                  <a:pt x="956" y="310"/>
                </a:cubicBezTo>
                <a:cubicBezTo>
                  <a:pt x="956" y="318"/>
                  <a:pt x="960" y="348"/>
                  <a:pt x="986" y="369"/>
                </a:cubicBezTo>
                <a:cubicBezTo>
                  <a:pt x="1013" y="393"/>
                  <a:pt x="1052" y="394"/>
                  <a:pt x="1068" y="394"/>
                </a:cubicBezTo>
                <a:cubicBezTo>
                  <a:pt x="1093" y="394"/>
                  <a:pt x="1122" y="389"/>
                  <a:pt x="1143" y="375"/>
                </a:cubicBezTo>
                <a:cubicBezTo>
                  <a:pt x="1159" y="364"/>
                  <a:pt x="1177" y="343"/>
                  <a:pt x="1177" y="308"/>
                </a:cubicBezTo>
                <a:cubicBezTo>
                  <a:pt x="1177" y="249"/>
                  <a:pt x="1124" y="233"/>
                  <a:pt x="1095" y="225"/>
                </a:cubicBezTo>
                <a:lnTo>
                  <a:pt x="1063" y="215"/>
                </a:lnTo>
                <a:close/>
                <a:moveTo>
                  <a:pt x="1337" y="142"/>
                </a:moveTo>
                <a:cubicBezTo>
                  <a:pt x="1411" y="142"/>
                  <a:pt x="1413" y="219"/>
                  <a:pt x="1413" y="248"/>
                </a:cubicBezTo>
                <a:cubicBezTo>
                  <a:pt x="1413" y="274"/>
                  <a:pt x="1410" y="304"/>
                  <a:pt x="1394" y="325"/>
                </a:cubicBezTo>
                <a:cubicBezTo>
                  <a:pt x="1384" y="339"/>
                  <a:pt x="1365" y="354"/>
                  <a:pt x="1337" y="354"/>
                </a:cubicBezTo>
                <a:cubicBezTo>
                  <a:pt x="1284" y="354"/>
                  <a:pt x="1258" y="308"/>
                  <a:pt x="1258" y="244"/>
                </a:cubicBezTo>
                <a:cubicBezTo>
                  <a:pt x="1258" y="182"/>
                  <a:pt x="1286" y="142"/>
                  <a:pt x="1337" y="142"/>
                </a:cubicBezTo>
                <a:moveTo>
                  <a:pt x="1208" y="470"/>
                </a:moveTo>
                <a:cubicBezTo>
                  <a:pt x="1208" y="478"/>
                  <a:pt x="1210" y="486"/>
                  <a:pt x="1221" y="492"/>
                </a:cubicBezTo>
                <a:cubicBezTo>
                  <a:pt x="1225" y="494"/>
                  <a:pt x="1229" y="495"/>
                  <a:pt x="1234" y="495"/>
                </a:cubicBezTo>
                <a:cubicBezTo>
                  <a:pt x="1257" y="495"/>
                  <a:pt x="1259" y="477"/>
                  <a:pt x="1259" y="470"/>
                </a:cubicBezTo>
                <a:cubicBezTo>
                  <a:pt x="1259" y="356"/>
                  <a:pt x="1259" y="356"/>
                  <a:pt x="1259" y="356"/>
                </a:cubicBezTo>
                <a:cubicBezTo>
                  <a:pt x="1283" y="376"/>
                  <a:pt x="1304" y="394"/>
                  <a:pt x="1349" y="394"/>
                </a:cubicBezTo>
                <a:cubicBezTo>
                  <a:pt x="1435" y="394"/>
                  <a:pt x="1465" y="315"/>
                  <a:pt x="1465" y="247"/>
                </a:cubicBezTo>
                <a:cubicBezTo>
                  <a:pt x="1465" y="154"/>
                  <a:pt x="1413" y="100"/>
                  <a:pt x="1343" y="100"/>
                </a:cubicBezTo>
                <a:cubicBezTo>
                  <a:pt x="1308" y="100"/>
                  <a:pt x="1281" y="112"/>
                  <a:pt x="1259" y="139"/>
                </a:cubicBezTo>
                <a:cubicBezTo>
                  <a:pt x="1259" y="122"/>
                  <a:pt x="1259" y="112"/>
                  <a:pt x="1247" y="106"/>
                </a:cubicBezTo>
                <a:cubicBezTo>
                  <a:pt x="1241" y="103"/>
                  <a:pt x="1236" y="103"/>
                  <a:pt x="1234" y="103"/>
                </a:cubicBezTo>
                <a:cubicBezTo>
                  <a:pt x="1211" y="103"/>
                  <a:pt x="1208" y="121"/>
                  <a:pt x="1208" y="128"/>
                </a:cubicBezTo>
                <a:lnTo>
                  <a:pt x="1208" y="470"/>
                </a:lnTo>
                <a:close/>
                <a:moveTo>
                  <a:pt x="1537" y="220"/>
                </a:moveTo>
                <a:cubicBezTo>
                  <a:pt x="1540" y="208"/>
                  <a:pt x="1545" y="182"/>
                  <a:pt x="1567" y="163"/>
                </a:cubicBezTo>
                <a:cubicBezTo>
                  <a:pt x="1586" y="146"/>
                  <a:pt x="1608" y="145"/>
                  <a:pt x="1619" y="145"/>
                </a:cubicBezTo>
                <a:cubicBezTo>
                  <a:pt x="1671" y="145"/>
                  <a:pt x="1691" y="184"/>
                  <a:pt x="1693" y="220"/>
                </a:cubicBezTo>
                <a:lnTo>
                  <a:pt x="1537" y="220"/>
                </a:lnTo>
                <a:close/>
                <a:moveTo>
                  <a:pt x="1720" y="261"/>
                </a:moveTo>
                <a:cubicBezTo>
                  <a:pt x="1727" y="261"/>
                  <a:pt x="1744" y="260"/>
                  <a:pt x="1744" y="237"/>
                </a:cubicBezTo>
                <a:cubicBezTo>
                  <a:pt x="1744" y="206"/>
                  <a:pt x="1735" y="171"/>
                  <a:pt x="1717" y="146"/>
                </a:cubicBezTo>
                <a:cubicBezTo>
                  <a:pt x="1700" y="123"/>
                  <a:pt x="1679" y="111"/>
                  <a:pt x="1654" y="105"/>
                </a:cubicBezTo>
                <a:cubicBezTo>
                  <a:pt x="1643" y="102"/>
                  <a:pt x="1631" y="101"/>
                  <a:pt x="1619" y="101"/>
                </a:cubicBezTo>
                <a:cubicBezTo>
                  <a:pt x="1522" y="101"/>
                  <a:pt x="1485" y="181"/>
                  <a:pt x="1485" y="250"/>
                </a:cubicBezTo>
                <a:cubicBezTo>
                  <a:pt x="1485" y="289"/>
                  <a:pt x="1497" y="328"/>
                  <a:pt x="1521" y="356"/>
                </a:cubicBezTo>
                <a:cubicBezTo>
                  <a:pt x="1549" y="387"/>
                  <a:pt x="1585" y="394"/>
                  <a:pt x="1621" y="394"/>
                </a:cubicBezTo>
                <a:cubicBezTo>
                  <a:pt x="1636" y="394"/>
                  <a:pt x="1685" y="394"/>
                  <a:pt x="1723" y="352"/>
                </a:cubicBezTo>
                <a:cubicBezTo>
                  <a:pt x="1729" y="345"/>
                  <a:pt x="1738" y="333"/>
                  <a:pt x="1740" y="323"/>
                </a:cubicBezTo>
                <a:cubicBezTo>
                  <a:pt x="1741" y="321"/>
                  <a:pt x="1741" y="320"/>
                  <a:pt x="1741" y="317"/>
                </a:cubicBezTo>
                <a:cubicBezTo>
                  <a:pt x="1741" y="302"/>
                  <a:pt x="1724" y="295"/>
                  <a:pt x="1712" y="295"/>
                </a:cubicBezTo>
                <a:cubicBezTo>
                  <a:pt x="1700" y="295"/>
                  <a:pt x="1697" y="300"/>
                  <a:pt x="1689" y="315"/>
                </a:cubicBezTo>
                <a:cubicBezTo>
                  <a:pt x="1679" y="330"/>
                  <a:pt x="1664" y="352"/>
                  <a:pt x="1621" y="352"/>
                </a:cubicBezTo>
                <a:cubicBezTo>
                  <a:pt x="1599" y="352"/>
                  <a:pt x="1576" y="348"/>
                  <a:pt x="1558" y="326"/>
                </a:cubicBezTo>
                <a:cubicBezTo>
                  <a:pt x="1543" y="308"/>
                  <a:pt x="1538" y="286"/>
                  <a:pt x="1537" y="261"/>
                </a:cubicBezTo>
                <a:lnTo>
                  <a:pt x="1720" y="261"/>
                </a:lnTo>
                <a:close/>
                <a:moveTo>
                  <a:pt x="1969" y="302"/>
                </a:moveTo>
                <a:cubicBezTo>
                  <a:pt x="1961" y="320"/>
                  <a:pt x="1947" y="352"/>
                  <a:pt x="1897" y="352"/>
                </a:cubicBezTo>
                <a:cubicBezTo>
                  <a:pt x="1831" y="352"/>
                  <a:pt x="1817" y="292"/>
                  <a:pt x="1817" y="245"/>
                </a:cubicBezTo>
                <a:cubicBezTo>
                  <a:pt x="1817" y="192"/>
                  <a:pt x="1839" y="142"/>
                  <a:pt x="1897" y="142"/>
                </a:cubicBezTo>
                <a:cubicBezTo>
                  <a:pt x="1940" y="142"/>
                  <a:pt x="1955" y="170"/>
                  <a:pt x="1960" y="181"/>
                </a:cubicBezTo>
                <a:cubicBezTo>
                  <a:pt x="1966" y="194"/>
                  <a:pt x="1971" y="204"/>
                  <a:pt x="1986" y="204"/>
                </a:cubicBezTo>
                <a:cubicBezTo>
                  <a:pt x="2001" y="204"/>
                  <a:pt x="2013" y="194"/>
                  <a:pt x="2013" y="180"/>
                </a:cubicBezTo>
                <a:cubicBezTo>
                  <a:pt x="2013" y="176"/>
                  <a:pt x="2013" y="170"/>
                  <a:pt x="2002" y="152"/>
                </a:cubicBezTo>
                <a:cubicBezTo>
                  <a:pt x="1987" y="128"/>
                  <a:pt x="1962" y="101"/>
                  <a:pt x="1899" y="101"/>
                </a:cubicBezTo>
                <a:cubicBezTo>
                  <a:pt x="1878" y="101"/>
                  <a:pt x="1804" y="101"/>
                  <a:pt x="1774" y="184"/>
                </a:cubicBezTo>
                <a:cubicBezTo>
                  <a:pt x="1767" y="204"/>
                  <a:pt x="1764" y="225"/>
                  <a:pt x="1764" y="247"/>
                </a:cubicBezTo>
                <a:cubicBezTo>
                  <a:pt x="1764" y="315"/>
                  <a:pt x="1797" y="394"/>
                  <a:pt x="1896" y="394"/>
                </a:cubicBezTo>
                <a:cubicBezTo>
                  <a:pt x="1973" y="394"/>
                  <a:pt x="1998" y="352"/>
                  <a:pt x="2007" y="337"/>
                </a:cubicBezTo>
                <a:cubicBezTo>
                  <a:pt x="2015" y="323"/>
                  <a:pt x="2019" y="311"/>
                  <a:pt x="2019" y="304"/>
                </a:cubicBezTo>
                <a:cubicBezTo>
                  <a:pt x="2019" y="285"/>
                  <a:pt x="1999" y="281"/>
                  <a:pt x="1992" y="281"/>
                </a:cubicBezTo>
                <a:cubicBezTo>
                  <a:pt x="1978" y="281"/>
                  <a:pt x="1973" y="292"/>
                  <a:pt x="1969" y="302"/>
                </a:cubicBezTo>
                <a:moveTo>
                  <a:pt x="2047" y="149"/>
                </a:moveTo>
                <a:cubicBezTo>
                  <a:pt x="2047" y="309"/>
                  <a:pt x="2047" y="309"/>
                  <a:pt x="2047" y="309"/>
                </a:cubicBezTo>
                <a:cubicBezTo>
                  <a:pt x="2047" y="351"/>
                  <a:pt x="2052" y="392"/>
                  <a:pt x="2127" y="392"/>
                </a:cubicBezTo>
                <a:cubicBezTo>
                  <a:pt x="2132" y="392"/>
                  <a:pt x="2141" y="391"/>
                  <a:pt x="2144" y="391"/>
                </a:cubicBezTo>
                <a:cubicBezTo>
                  <a:pt x="2156" y="389"/>
                  <a:pt x="2174" y="386"/>
                  <a:pt x="2174" y="370"/>
                </a:cubicBezTo>
                <a:cubicBezTo>
                  <a:pt x="2174" y="351"/>
                  <a:pt x="2161" y="350"/>
                  <a:pt x="2148" y="349"/>
                </a:cubicBezTo>
                <a:cubicBezTo>
                  <a:pt x="2144" y="349"/>
                  <a:pt x="2132" y="350"/>
                  <a:pt x="2128" y="350"/>
                </a:cubicBezTo>
                <a:cubicBezTo>
                  <a:pt x="2115" y="349"/>
                  <a:pt x="2103" y="347"/>
                  <a:pt x="2099" y="331"/>
                </a:cubicBezTo>
                <a:cubicBezTo>
                  <a:pt x="2098" y="324"/>
                  <a:pt x="2097" y="320"/>
                  <a:pt x="2097" y="287"/>
                </a:cubicBezTo>
                <a:cubicBezTo>
                  <a:pt x="2097" y="149"/>
                  <a:pt x="2097" y="149"/>
                  <a:pt x="2097" y="149"/>
                </a:cubicBezTo>
                <a:cubicBezTo>
                  <a:pt x="2154" y="149"/>
                  <a:pt x="2154" y="149"/>
                  <a:pt x="2154" y="149"/>
                </a:cubicBezTo>
                <a:cubicBezTo>
                  <a:pt x="2160" y="149"/>
                  <a:pt x="2174" y="147"/>
                  <a:pt x="2174" y="128"/>
                </a:cubicBezTo>
                <a:cubicBezTo>
                  <a:pt x="2174" y="108"/>
                  <a:pt x="2160" y="106"/>
                  <a:pt x="2154" y="106"/>
                </a:cubicBezTo>
                <a:cubicBezTo>
                  <a:pt x="2097" y="106"/>
                  <a:pt x="2097" y="106"/>
                  <a:pt x="2097" y="106"/>
                </a:cubicBezTo>
                <a:cubicBezTo>
                  <a:pt x="2097" y="43"/>
                  <a:pt x="2097" y="43"/>
                  <a:pt x="2097" y="43"/>
                </a:cubicBezTo>
                <a:cubicBezTo>
                  <a:pt x="2097" y="35"/>
                  <a:pt x="2096" y="19"/>
                  <a:pt x="2072" y="19"/>
                </a:cubicBezTo>
                <a:cubicBezTo>
                  <a:pt x="2050" y="19"/>
                  <a:pt x="2048" y="36"/>
                  <a:pt x="2048" y="43"/>
                </a:cubicBezTo>
                <a:cubicBezTo>
                  <a:pt x="2048" y="106"/>
                  <a:pt x="2048" y="106"/>
                  <a:pt x="2048" y="106"/>
                </a:cubicBezTo>
                <a:lnTo>
                  <a:pt x="2047" y="149"/>
                </a:lnTo>
                <a:close/>
                <a:moveTo>
                  <a:pt x="2227" y="45"/>
                </a:moveTo>
                <a:cubicBezTo>
                  <a:pt x="2232" y="45"/>
                  <a:pt x="2236" y="42"/>
                  <a:pt x="2236" y="38"/>
                </a:cubicBezTo>
                <a:cubicBezTo>
                  <a:pt x="2236" y="33"/>
                  <a:pt x="2232" y="31"/>
                  <a:pt x="2227" y="31"/>
                </a:cubicBezTo>
                <a:cubicBezTo>
                  <a:pt x="2216" y="31"/>
                  <a:pt x="2216" y="31"/>
                  <a:pt x="2216" y="31"/>
                </a:cubicBezTo>
                <a:cubicBezTo>
                  <a:pt x="2216" y="45"/>
                  <a:pt x="2216" y="45"/>
                  <a:pt x="2216" y="45"/>
                </a:cubicBezTo>
                <a:lnTo>
                  <a:pt x="2227" y="45"/>
                </a:lnTo>
                <a:close/>
                <a:moveTo>
                  <a:pt x="2208" y="28"/>
                </a:moveTo>
                <a:cubicBezTo>
                  <a:pt x="2208" y="26"/>
                  <a:pt x="2209" y="24"/>
                  <a:pt x="2212" y="24"/>
                </a:cubicBezTo>
                <a:cubicBezTo>
                  <a:pt x="2227" y="24"/>
                  <a:pt x="2227" y="24"/>
                  <a:pt x="2227" y="24"/>
                </a:cubicBezTo>
                <a:cubicBezTo>
                  <a:pt x="2237" y="24"/>
                  <a:pt x="2244" y="28"/>
                  <a:pt x="2244" y="37"/>
                </a:cubicBezTo>
                <a:cubicBezTo>
                  <a:pt x="2244" y="44"/>
                  <a:pt x="2241" y="49"/>
                  <a:pt x="2235" y="51"/>
                </a:cubicBezTo>
                <a:cubicBezTo>
                  <a:pt x="2243" y="61"/>
                  <a:pt x="2243" y="61"/>
                  <a:pt x="2243" y="61"/>
                </a:cubicBezTo>
                <a:cubicBezTo>
                  <a:pt x="2244" y="62"/>
                  <a:pt x="2244" y="63"/>
                  <a:pt x="2244" y="64"/>
                </a:cubicBezTo>
                <a:cubicBezTo>
                  <a:pt x="2244" y="66"/>
                  <a:pt x="2243" y="68"/>
                  <a:pt x="2240" y="68"/>
                </a:cubicBezTo>
                <a:cubicBezTo>
                  <a:pt x="2239" y="68"/>
                  <a:pt x="2237" y="67"/>
                  <a:pt x="2236" y="66"/>
                </a:cubicBezTo>
                <a:cubicBezTo>
                  <a:pt x="2225" y="52"/>
                  <a:pt x="2225" y="52"/>
                  <a:pt x="2225" y="52"/>
                </a:cubicBezTo>
                <a:cubicBezTo>
                  <a:pt x="2216" y="52"/>
                  <a:pt x="2216" y="52"/>
                  <a:pt x="2216" y="52"/>
                </a:cubicBezTo>
                <a:cubicBezTo>
                  <a:pt x="2216" y="64"/>
                  <a:pt x="2216" y="64"/>
                  <a:pt x="2216" y="64"/>
                </a:cubicBezTo>
                <a:cubicBezTo>
                  <a:pt x="2216" y="66"/>
                  <a:pt x="2214" y="68"/>
                  <a:pt x="2212" y="68"/>
                </a:cubicBezTo>
                <a:cubicBezTo>
                  <a:pt x="2209" y="68"/>
                  <a:pt x="2208" y="66"/>
                  <a:pt x="2208" y="64"/>
                </a:cubicBezTo>
                <a:lnTo>
                  <a:pt x="2208" y="28"/>
                </a:lnTo>
                <a:close/>
                <a:moveTo>
                  <a:pt x="2224" y="85"/>
                </a:moveTo>
                <a:cubicBezTo>
                  <a:pt x="2246" y="85"/>
                  <a:pt x="2263" y="67"/>
                  <a:pt x="2263" y="46"/>
                </a:cubicBezTo>
                <a:cubicBezTo>
                  <a:pt x="2263" y="46"/>
                  <a:pt x="2263" y="46"/>
                  <a:pt x="2263" y="46"/>
                </a:cubicBezTo>
                <a:cubicBezTo>
                  <a:pt x="2263" y="25"/>
                  <a:pt x="2246" y="8"/>
                  <a:pt x="2224" y="8"/>
                </a:cubicBezTo>
                <a:cubicBezTo>
                  <a:pt x="2203" y="8"/>
                  <a:pt x="2186" y="25"/>
                  <a:pt x="2186" y="46"/>
                </a:cubicBezTo>
                <a:cubicBezTo>
                  <a:pt x="2186" y="46"/>
                  <a:pt x="2186" y="46"/>
                  <a:pt x="2186" y="46"/>
                </a:cubicBezTo>
                <a:cubicBezTo>
                  <a:pt x="2186" y="68"/>
                  <a:pt x="2203" y="85"/>
                  <a:pt x="2224" y="85"/>
                </a:cubicBezTo>
                <a:moveTo>
                  <a:pt x="2224" y="90"/>
                </a:moveTo>
                <a:cubicBezTo>
                  <a:pt x="2200" y="90"/>
                  <a:pt x="2181" y="70"/>
                  <a:pt x="2181" y="46"/>
                </a:cubicBezTo>
                <a:cubicBezTo>
                  <a:pt x="2181" y="46"/>
                  <a:pt x="2181" y="46"/>
                  <a:pt x="2181" y="46"/>
                </a:cubicBezTo>
                <a:cubicBezTo>
                  <a:pt x="2181" y="23"/>
                  <a:pt x="2200" y="3"/>
                  <a:pt x="2224" y="3"/>
                </a:cubicBezTo>
                <a:cubicBezTo>
                  <a:pt x="2249" y="3"/>
                  <a:pt x="2268" y="23"/>
                  <a:pt x="2268" y="46"/>
                </a:cubicBezTo>
                <a:cubicBezTo>
                  <a:pt x="2268" y="46"/>
                  <a:pt x="2268" y="46"/>
                  <a:pt x="2268" y="46"/>
                </a:cubicBezTo>
                <a:cubicBezTo>
                  <a:pt x="2268" y="70"/>
                  <a:pt x="2249" y="90"/>
                  <a:pt x="2224" y="90"/>
                </a:cubicBezTo>
                <a:moveTo>
                  <a:pt x="19" y="676"/>
                </a:moveTo>
                <a:cubicBezTo>
                  <a:pt x="19" y="681"/>
                  <a:pt x="24" y="686"/>
                  <a:pt x="29" y="686"/>
                </a:cubicBezTo>
                <a:cubicBezTo>
                  <a:pt x="34" y="686"/>
                  <a:pt x="38" y="683"/>
                  <a:pt x="39" y="679"/>
                </a:cubicBezTo>
                <a:cubicBezTo>
                  <a:pt x="50" y="655"/>
                  <a:pt x="50" y="655"/>
                  <a:pt x="50" y="655"/>
                </a:cubicBezTo>
                <a:cubicBezTo>
                  <a:pt x="109" y="655"/>
                  <a:pt x="109" y="655"/>
                  <a:pt x="109" y="655"/>
                </a:cubicBezTo>
                <a:cubicBezTo>
                  <a:pt x="119" y="678"/>
                  <a:pt x="119" y="678"/>
                  <a:pt x="119" y="678"/>
                </a:cubicBezTo>
                <a:cubicBezTo>
                  <a:pt x="121" y="683"/>
                  <a:pt x="124" y="686"/>
                  <a:pt x="129" y="686"/>
                </a:cubicBezTo>
                <a:cubicBezTo>
                  <a:pt x="135" y="686"/>
                  <a:pt x="140" y="681"/>
                  <a:pt x="140" y="675"/>
                </a:cubicBezTo>
                <a:cubicBezTo>
                  <a:pt x="140" y="674"/>
                  <a:pt x="139" y="672"/>
                  <a:pt x="138" y="671"/>
                </a:cubicBezTo>
                <a:cubicBezTo>
                  <a:pt x="93" y="570"/>
                  <a:pt x="93" y="570"/>
                  <a:pt x="93" y="570"/>
                </a:cubicBezTo>
                <a:cubicBezTo>
                  <a:pt x="90" y="564"/>
                  <a:pt x="86" y="561"/>
                  <a:pt x="80" y="561"/>
                </a:cubicBezTo>
                <a:cubicBezTo>
                  <a:pt x="79" y="561"/>
                  <a:pt x="79" y="561"/>
                  <a:pt x="79" y="561"/>
                </a:cubicBezTo>
                <a:cubicBezTo>
                  <a:pt x="73" y="561"/>
                  <a:pt x="69" y="564"/>
                  <a:pt x="66" y="570"/>
                </a:cubicBezTo>
                <a:cubicBezTo>
                  <a:pt x="21" y="671"/>
                  <a:pt x="21" y="671"/>
                  <a:pt x="21" y="671"/>
                </a:cubicBezTo>
                <a:cubicBezTo>
                  <a:pt x="20" y="673"/>
                  <a:pt x="19" y="674"/>
                  <a:pt x="19" y="676"/>
                </a:cubicBezTo>
                <a:close/>
                <a:moveTo>
                  <a:pt x="58" y="636"/>
                </a:moveTo>
                <a:cubicBezTo>
                  <a:pt x="79" y="587"/>
                  <a:pt x="79" y="587"/>
                  <a:pt x="79" y="587"/>
                </a:cubicBezTo>
                <a:cubicBezTo>
                  <a:pt x="101" y="636"/>
                  <a:pt x="101" y="636"/>
                  <a:pt x="101" y="636"/>
                </a:cubicBezTo>
                <a:lnTo>
                  <a:pt x="58" y="636"/>
                </a:lnTo>
                <a:close/>
                <a:moveTo>
                  <a:pt x="250" y="675"/>
                </a:moveTo>
                <a:cubicBezTo>
                  <a:pt x="250" y="681"/>
                  <a:pt x="255" y="686"/>
                  <a:pt x="261" y="686"/>
                </a:cubicBezTo>
                <a:cubicBezTo>
                  <a:pt x="267" y="686"/>
                  <a:pt x="272" y="681"/>
                  <a:pt x="272" y="675"/>
                </a:cubicBezTo>
                <a:cubicBezTo>
                  <a:pt x="272" y="642"/>
                  <a:pt x="272" y="642"/>
                  <a:pt x="272" y="642"/>
                </a:cubicBezTo>
                <a:cubicBezTo>
                  <a:pt x="299" y="642"/>
                  <a:pt x="299" y="642"/>
                  <a:pt x="299" y="642"/>
                </a:cubicBezTo>
                <a:cubicBezTo>
                  <a:pt x="329" y="680"/>
                  <a:pt x="329" y="680"/>
                  <a:pt x="329" y="680"/>
                </a:cubicBezTo>
                <a:cubicBezTo>
                  <a:pt x="331" y="683"/>
                  <a:pt x="334" y="686"/>
                  <a:pt x="339" y="686"/>
                </a:cubicBezTo>
                <a:cubicBezTo>
                  <a:pt x="344" y="686"/>
                  <a:pt x="349" y="682"/>
                  <a:pt x="349" y="676"/>
                </a:cubicBezTo>
                <a:cubicBezTo>
                  <a:pt x="349" y="672"/>
                  <a:pt x="348" y="670"/>
                  <a:pt x="346" y="668"/>
                </a:cubicBezTo>
                <a:cubicBezTo>
                  <a:pt x="323" y="638"/>
                  <a:pt x="323" y="638"/>
                  <a:pt x="323" y="638"/>
                </a:cubicBezTo>
                <a:cubicBezTo>
                  <a:pt x="339" y="633"/>
                  <a:pt x="350" y="621"/>
                  <a:pt x="350" y="602"/>
                </a:cubicBezTo>
                <a:cubicBezTo>
                  <a:pt x="350" y="601"/>
                  <a:pt x="350" y="601"/>
                  <a:pt x="350" y="601"/>
                </a:cubicBezTo>
                <a:cubicBezTo>
                  <a:pt x="350" y="591"/>
                  <a:pt x="347" y="581"/>
                  <a:pt x="340" y="575"/>
                </a:cubicBezTo>
                <a:cubicBezTo>
                  <a:pt x="332" y="567"/>
                  <a:pt x="320" y="563"/>
                  <a:pt x="305" y="563"/>
                </a:cubicBezTo>
                <a:cubicBezTo>
                  <a:pt x="261" y="563"/>
                  <a:pt x="261" y="563"/>
                  <a:pt x="261" y="563"/>
                </a:cubicBezTo>
                <a:cubicBezTo>
                  <a:pt x="255" y="563"/>
                  <a:pt x="250" y="567"/>
                  <a:pt x="250" y="573"/>
                </a:cubicBezTo>
                <a:lnTo>
                  <a:pt x="250" y="675"/>
                </a:lnTo>
                <a:close/>
                <a:moveTo>
                  <a:pt x="272" y="623"/>
                </a:moveTo>
                <a:cubicBezTo>
                  <a:pt x="272" y="582"/>
                  <a:pt x="272" y="582"/>
                  <a:pt x="272" y="582"/>
                </a:cubicBezTo>
                <a:cubicBezTo>
                  <a:pt x="303" y="582"/>
                  <a:pt x="303" y="582"/>
                  <a:pt x="303" y="582"/>
                </a:cubicBezTo>
                <a:cubicBezTo>
                  <a:pt x="319" y="582"/>
                  <a:pt x="328" y="589"/>
                  <a:pt x="328" y="602"/>
                </a:cubicBezTo>
                <a:cubicBezTo>
                  <a:pt x="328" y="603"/>
                  <a:pt x="328" y="603"/>
                  <a:pt x="328" y="603"/>
                </a:cubicBezTo>
                <a:cubicBezTo>
                  <a:pt x="328" y="615"/>
                  <a:pt x="319" y="623"/>
                  <a:pt x="303" y="623"/>
                </a:cubicBezTo>
                <a:lnTo>
                  <a:pt x="272" y="623"/>
                </a:lnTo>
                <a:close/>
                <a:moveTo>
                  <a:pt x="405" y="685"/>
                </a:moveTo>
                <a:cubicBezTo>
                  <a:pt x="477" y="685"/>
                  <a:pt x="477" y="685"/>
                  <a:pt x="477" y="685"/>
                </a:cubicBezTo>
                <a:cubicBezTo>
                  <a:pt x="482" y="685"/>
                  <a:pt x="487" y="681"/>
                  <a:pt x="487" y="675"/>
                </a:cubicBezTo>
                <a:cubicBezTo>
                  <a:pt x="487" y="670"/>
                  <a:pt x="482" y="666"/>
                  <a:pt x="477" y="666"/>
                </a:cubicBezTo>
                <a:cubicBezTo>
                  <a:pt x="416" y="666"/>
                  <a:pt x="416" y="666"/>
                  <a:pt x="416" y="666"/>
                </a:cubicBezTo>
                <a:cubicBezTo>
                  <a:pt x="416" y="633"/>
                  <a:pt x="416" y="633"/>
                  <a:pt x="416" y="633"/>
                </a:cubicBezTo>
                <a:cubicBezTo>
                  <a:pt x="468" y="633"/>
                  <a:pt x="468" y="633"/>
                  <a:pt x="468" y="633"/>
                </a:cubicBezTo>
                <a:cubicBezTo>
                  <a:pt x="474" y="633"/>
                  <a:pt x="478" y="629"/>
                  <a:pt x="478" y="623"/>
                </a:cubicBezTo>
                <a:cubicBezTo>
                  <a:pt x="478" y="618"/>
                  <a:pt x="474" y="614"/>
                  <a:pt x="468" y="614"/>
                </a:cubicBezTo>
                <a:cubicBezTo>
                  <a:pt x="416" y="614"/>
                  <a:pt x="416" y="614"/>
                  <a:pt x="416" y="614"/>
                </a:cubicBezTo>
                <a:cubicBezTo>
                  <a:pt x="416" y="582"/>
                  <a:pt x="416" y="582"/>
                  <a:pt x="416" y="582"/>
                </a:cubicBezTo>
                <a:cubicBezTo>
                  <a:pt x="476" y="582"/>
                  <a:pt x="476" y="582"/>
                  <a:pt x="476" y="582"/>
                </a:cubicBezTo>
                <a:cubicBezTo>
                  <a:pt x="481" y="582"/>
                  <a:pt x="486" y="578"/>
                  <a:pt x="486" y="572"/>
                </a:cubicBezTo>
                <a:cubicBezTo>
                  <a:pt x="486" y="567"/>
                  <a:pt x="481" y="563"/>
                  <a:pt x="476" y="563"/>
                </a:cubicBezTo>
                <a:cubicBezTo>
                  <a:pt x="405" y="563"/>
                  <a:pt x="405" y="563"/>
                  <a:pt x="405" y="563"/>
                </a:cubicBezTo>
                <a:cubicBezTo>
                  <a:pt x="399" y="563"/>
                  <a:pt x="394" y="567"/>
                  <a:pt x="394" y="573"/>
                </a:cubicBezTo>
                <a:cubicBezTo>
                  <a:pt x="394" y="674"/>
                  <a:pt x="394" y="674"/>
                  <a:pt x="394" y="674"/>
                </a:cubicBezTo>
                <a:cubicBezTo>
                  <a:pt x="394" y="680"/>
                  <a:pt x="399" y="685"/>
                  <a:pt x="405" y="685"/>
                </a:cubicBezTo>
                <a:close/>
                <a:moveTo>
                  <a:pt x="521" y="676"/>
                </a:moveTo>
                <a:cubicBezTo>
                  <a:pt x="521" y="681"/>
                  <a:pt x="525" y="686"/>
                  <a:pt x="530" y="686"/>
                </a:cubicBezTo>
                <a:cubicBezTo>
                  <a:pt x="535" y="686"/>
                  <a:pt x="539" y="683"/>
                  <a:pt x="540" y="679"/>
                </a:cubicBezTo>
                <a:cubicBezTo>
                  <a:pt x="551" y="655"/>
                  <a:pt x="551" y="655"/>
                  <a:pt x="551" y="655"/>
                </a:cubicBezTo>
                <a:cubicBezTo>
                  <a:pt x="610" y="655"/>
                  <a:pt x="610" y="655"/>
                  <a:pt x="610" y="655"/>
                </a:cubicBezTo>
                <a:cubicBezTo>
                  <a:pt x="620" y="678"/>
                  <a:pt x="620" y="678"/>
                  <a:pt x="620" y="678"/>
                </a:cubicBezTo>
                <a:cubicBezTo>
                  <a:pt x="622" y="683"/>
                  <a:pt x="626" y="686"/>
                  <a:pt x="631" y="686"/>
                </a:cubicBezTo>
                <a:cubicBezTo>
                  <a:pt x="636" y="686"/>
                  <a:pt x="641" y="681"/>
                  <a:pt x="641" y="675"/>
                </a:cubicBezTo>
                <a:cubicBezTo>
                  <a:pt x="641" y="674"/>
                  <a:pt x="640" y="672"/>
                  <a:pt x="640" y="671"/>
                </a:cubicBezTo>
                <a:cubicBezTo>
                  <a:pt x="594" y="570"/>
                  <a:pt x="594" y="570"/>
                  <a:pt x="594" y="570"/>
                </a:cubicBezTo>
                <a:cubicBezTo>
                  <a:pt x="592" y="564"/>
                  <a:pt x="587" y="561"/>
                  <a:pt x="581" y="561"/>
                </a:cubicBezTo>
                <a:cubicBezTo>
                  <a:pt x="580" y="561"/>
                  <a:pt x="580" y="561"/>
                  <a:pt x="580" y="561"/>
                </a:cubicBezTo>
                <a:cubicBezTo>
                  <a:pt x="574" y="561"/>
                  <a:pt x="570" y="564"/>
                  <a:pt x="567" y="570"/>
                </a:cubicBezTo>
                <a:cubicBezTo>
                  <a:pt x="522" y="671"/>
                  <a:pt x="522" y="671"/>
                  <a:pt x="522" y="671"/>
                </a:cubicBezTo>
                <a:cubicBezTo>
                  <a:pt x="521" y="673"/>
                  <a:pt x="521" y="674"/>
                  <a:pt x="521" y="676"/>
                </a:cubicBezTo>
                <a:close/>
                <a:moveTo>
                  <a:pt x="559" y="636"/>
                </a:moveTo>
                <a:cubicBezTo>
                  <a:pt x="580" y="587"/>
                  <a:pt x="580" y="587"/>
                  <a:pt x="580" y="587"/>
                </a:cubicBezTo>
                <a:cubicBezTo>
                  <a:pt x="602" y="636"/>
                  <a:pt x="602" y="636"/>
                  <a:pt x="602" y="636"/>
                </a:cubicBezTo>
                <a:lnTo>
                  <a:pt x="559" y="636"/>
                </a:lnTo>
                <a:close/>
                <a:moveTo>
                  <a:pt x="682" y="674"/>
                </a:moveTo>
                <a:cubicBezTo>
                  <a:pt x="682" y="680"/>
                  <a:pt x="686" y="685"/>
                  <a:pt x="692" y="685"/>
                </a:cubicBezTo>
                <a:cubicBezTo>
                  <a:pt x="758" y="685"/>
                  <a:pt x="758" y="685"/>
                  <a:pt x="758" y="685"/>
                </a:cubicBezTo>
                <a:cubicBezTo>
                  <a:pt x="764" y="685"/>
                  <a:pt x="768" y="680"/>
                  <a:pt x="768" y="675"/>
                </a:cubicBezTo>
                <a:cubicBezTo>
                  <a:pt x="768" y="670"/>
                  <a:pt x="764" y="665"/>
                  <a:pt x="758" y="665"/>
                </a:cubicBezTo>
                <a:cubicBezTo>
                  <a:pt x="703" y="665"/>
                  <a:pt x="703" y="665"/>
                  <a:pt x="703" y="665"/>
                </a:cubicBezTo>
                <a:cubicBezTo>
                  <a:pt x="703" y="572"/>
                  <a:pt x="703" y="572"/>
                  <a:pt x="703" y="572"/>
                </a:cubicBezTo>
                <a:cubicBezTo>
                  <a:pt x="703" y="566"/>
                  <a:pt x="698" y="562"/>
                  <a:pt x="692" y="562"/>
                </a:cubicBezTo>
                <a:cubicBezTo>
                  <a:pt x="686" y="562"/>
                  <a:pt x="682" y="566"/>
                  <a:pt x="682" y="572"/>
                </a:cubicBezTo>
                <a:lnTo>
                  <a:pt x="682" y="674"/>
                </a:lnTo>
                <a:close/>
                <a:moveTo>
                  <a:pt x="877" y="674"/>
                </a:moveTo>
                <a:cubicBezTo>
                  <a:pt x="877" y="680"/>
                  <a:pt x="882" y="685"/>
                  <a:pt x="888" y="685"/>
                </a:cubicBezTo>
                <a:cubicBezTo>
                  <a:pt x="923" y="685"/>
                  <a:pt x="923" y="685"/>
                  <a:pt x="923" y="685"/>
                </a:cubicBezTo>
                <a:cubicBezTo>
                  <a:pt x="961" y="685"/>
                  <a:pt x="988" y="658"/>
                  <a:pt x="988" y="624"/>
                </a:cubicBezTo>
                <a:cubicBezTo>
                  <a:pt x="988" y="623"/>
                  <a:pt x="988" y="623"/>
                  <a:pt x="988" y="623"/>
                </a:cubicBezTo>
                <a:cubicBezTo>
                  <a:pt x="988" y="589"/>
                  <a:pt x="961" y="563"/>
                  <a:pt x="923" y="563"/>
                </a:cubicBezTo>
                <a:cubicBezTo>
                  <a:pt x="888" y="563"/>
                  <a:pt x="888" y="563"/>
                  <a:pt x="888" y="563"/>
                </a:cubicBezTo>
                <a:cubicBezTo>
                  <a:pt x="882" y="563"/>
                  <a:pt x="877" y="567"/>
                  <a:pt x="877" y="573"/>
                </a:cubicBezTo>
                <a:lnTo>
                  <a:pt x="877" y="674"/>
                </a:lnTo>
                <a:close/>
                <a:moveTo>
                  <a:pt x="899" y="665"/>
                </a:moveTo>
                <a:cubicBezTo>
                  <a:pt x="899" y="582"/>
                  <a:pt x="899" y="582"/>
                  <a:pt x="899" y="582"/>
                </a:cubicBezTo>
                <a:cubicBezTo>
                  <a:pt x="923" y="582"/>
                  <a:pt x="923" y="582"/>
                  <a:pt x="923" y="582"/>
                </a:cubicBezTo>
                <a:cubicBezTo>
                  <a:pt x="949" y="582"/>
                  <a:pt x="965" y="600"/>
                  <a:pt x="965" y="624"/>
                </a:cubicBezTo>
                <a:cubicBezTo>
                  <a:pt x="965" y="624"/>
                  <a:pt x="965" y="624"/>
                  <a:pt x="965" y="624"/>
                </a:cubicBezTo>
                <a:cubicBezTo>
                  <a:pt x="965" y="648"/>
                  <a:pt x="949" y="665"/>
                  <a:pt x="923" y="665"/>
                </a:cubicBezTo>
                <a:lnTo>
                  <a:pt x="899" y="665"/>
                </a:lnTo>
                <a:close/>
                <a:moveTo>
                  <a:pt x="1033" y="675"/>
                </a:moveTo>
                <a:cubicBezTo>
                  <a:pt x="1033" y="681"/>
                  <a:pt x="1037" y="686"/>
                  <a:pt x="1043" y="686"/>
                </a:cubicBezTo>
                <a:cubicBezTo>
                  <a:pt x="1049" y="686"/>
                  <a:pt x="1054" y="681"/>
                  <a:pt x="1054" y="675"/>
                </a:cubicBezTo>
                <a:cubicBezTo>
                  <a:pt x="1054" y="572"/>
                  <a:pt x="1054" y="572"/>
                  <a:pt x="1054" y="572"/>
                </a:cubicBezTo>
                <a:cubicBezTo>
                  <a:pt x="1054" y="566"/>
                  <a:pt x="1049" y="562"/>
                  <a:pt x="1043" y="562"/>
                </a:cubicBezTo>
                <a:cubicBezTo>
                  <a:pt x="1037" y="562"/>
                  <a:pt x="1033" y="566"/>
                  <a:pt x="1033" y="572"/>
                </a:cubicBezTo>
                <a:lnTo>
                  <a:pt x="1033" y="675"/>
                </a:lnTo>
                <a:close/>
                <a:moveTo>
                  <a:pt x="1104" y="675"/>
                </a:moveTo>
                <a:cubicBezTo>
                  <a:pt x="1104" y="681"/>
                  <a:pt x="1109" y="686"/>
                  <a:pt x="1115" y="686"/>
                </a:cubicBezTo>
                <a:cubicBezTo>
                  <a:pt x="1121" y="686"/>
                  <a:pt x="1126" y="681"/>
                  <a:pt x="1126" y="675"/>
                </a:cubicBezTo>
                <a:cubicBezTo>
                  <a:pt x="1126" y="635"/>
                  <a:pt x="1126" y="635"/>
                  <a:pt x="1126" y="635"/>
                </a:cubicBezTo>
                <a:cubicBezTo>
                  <a:pt x="1179" y="635"/>
                  <a:pt x="1179" y="635"/>
                  <a:pt x="1179" y="635"/>
                </a:cubicBezTo>
                <a:cubicBezTo>
                  <a:pt x="1184" y="635"/>
                  <a:pt x="1188" y="631"/>
                  <a:pt x="1188" y="625"/>
                </a:cubicBezTo>
                <a:cubicBezTo>
                  <a:pt x="1188" y="620"/>
                  <a:pt x="1184" y="615"/>
                  <a:pt x="1179" y="615"/>
                </a:cubicBezTo>
                <a:cubicBezTo>
                  <a:pt x="1126" y="615"/>
                  <a:pt x="1126" y="615"/>
                  <a:pt x="1126" y="615"/>
                </a:cubicBezTo>
                <a:cubicBezTo>
                  <a:pt x="1126" y="582"/>
                  <a:pt x="1126" y="582"/>
                  <a:pt x="1126" y="582"/>
                </a:cubicBezTo>
                <a:cubicBezTo>
                  <a:pt x="1186" y="582"/>
                  <a:pt x="1186" y="582"/>
                  <a:pt x="1186" y="582"/>
                </a:cubicBezTo>
                <a:cubicBezTo>
                  <a:pt x="1192" y="582"/>
                  <a:pt x="1196" y="578"/>
                  <a:pt x="1196" y="572"/>
                </a:cubicBezTo>
                <a:cubicBezTo>
                  <a:pt x="1196" y="567"/>
                  <a:pt x="1192" y="563"/>
                  <a:pt x="1186" y="563"/>
                </a:cubicBezTo>
                <a:cubicBezTo>
                  <a:pt x="1115" y="563"/>
                  <a:pt x="1115" y="563"/>
                  <a:pt x="1115" y="563"/>
                </a:cubicBezTo>
                <a:cubicBezTo>
                  <a:pt x="1109" y="563"/>
                  <a:pt x="1104" y="567"/>
                  <a:pt x="1104" y="573"/>
                </a:cubicBezTo>
                <a:lnTo>
                  <a:pt x="1104" y="675"/>
                </a:lnTo>
                <a:close/>
                <a:moveTo>
                  <a:pt x="1237" y="675"/>
                </a:moveTo>
                <a:cubicBezTo>
                  <a:pt x="1237" y="681"/>
                  <a:pt x="1241" y="686"/>
                  <a:pt x="1247" y="686"/>
                </a:cubicBezTo>
                <a:cubicBezTo>
                  <a:pt x="1253" y="686"/>
                  <a:pt x="1258" y="681"/>
                  <a:pt x="1258" y="675"/>
                </a:cubicBezTo>
                <a:cubicBezTo>
                  <a:pt x="1258" y="635"/>
                  <a:pt x="1258" y="635"/>
                  <a:pt x="1258" y="635"/>
                </a:cubicBezTo>
                <a:cubicBezTo>
                  <a:pt x="1311" y="635"/>
                  <a:pt x="1311" y="635"/>
                  <a:pt x="1311" y="635"/>
                </a:cubicBezTo>
                <a:cubicBezTo>
                  <a:pt x="1316" y="635"/>
                  <a:pt x="1321" y="631"/>
                  <a:pt x="1321" y="625"/>
                </a:cubicBezTo>
                <a:cubicBezTo>
                  <a:pt x="1321" y="620"/>
                  <a:pt x="1316" y="615"/>
                  <a:pt x="1311" y="615"/>
                </a:cubicBezTo>
                <a:cubicBezTo>
                  <a:pt x="1258" y="615"/>
                  <a:pt x="1258" y="615"/>
                  <a:pt x="1258" y="615"/>
                </a:cubicBezTo>
                <a:cubicBezTo>
                  <a:pt x="1258" y="582"/>
                  <a:pt x="1258" y="582"/>
                  <a:pt x="1258" y="582"/>
                </a:cubicBezTo>
                <a:cubicBezTo>
                  <a:pt x="1319" y="582"/>
                  <a:pt x="1319" y="582"/>
                  <a:pt x="1319" y="582"/>
                </a:cubicBezTo>
                <a:cubicBezTo>
                  <a:pt x="1324" y="582"/>
                  <a:pt x="1328" y="578"/>
                  <a:pt x="1328" y="572"/>
                </a:cubicBezTo>
                <a:cubicBezTo>
                  <a:pt x="1328" y="567"/>
                  <a:pt x="1324" y="563"/>
                  <a:pt x="1319" y="563"/>
                </a:cubicBezTo>
                <a:cubicBezTo>
                  <a:pt x="1247" y="563"/>
                  <a:pt x="1247" y="563"/>
                  <a:pt x="1247" y="563"/>
                </a:cubicBezTo>
                <a:cubicBezTo>
                  <a:pt x="1241" y="563"/>
                  <a:pt x="1237" y="567"/>
                  <a:pt x="1237" y="573"/>
                </a:cubicBezTo>
                <a:lnTo>
                  <a:pt x="1237" y="675"/>
                </a:lnTo>
                <a:close/>
                <a:moveTo>
                  <a:pt x="1380" y="685"/>
                </a:moveTo>
                <a:cubicBezTo>
                  <a:pt x="1452" y="685"/>
                  <a:pt x="1452" y="685"/>
                  <a:pt x="1452" y="685"/>
                </a:cubicBezTo>
                <a:cubicBezTo>
                  <a:pt x="1457" y="685"/>
                  <a:pt x="1461" y="681"/>
                  <a:pt x="1461" y="675"/>
                </a:cubicBezTo>
                <a:cubicBezTo>
                  <a:pt x="1461" y="670"/>
                  <a:pt x="1457" y="666"/>
                  <a:pt x="1452" y="666"/>
                </a:cubicBezTo>
                <a:cubicBezTo>
                  <a:pt x="1390" y="666"/>
                  <a:pt x="1390" y="666"/>
                  <a:pt x="1390" y="666"/>
                </a:cubicBezTo>
                <a:cubicBezTo>
                  <a:pt x="1390" y="633"/>
                  <a:pt x="1390" y="633"/>
                  <a:pt x="1390" y="633"/>
                </a:cubicBezTo>
                <a:cubicBezTo>
                  <a:pt x="1443" y="633"/>
                  <a:pt x="1443" y="633"/>
                  <a:pt x="1443" y="633"/>
                </a:cubicBezTo>
                <a:cubicBezTo>
                  <a:pt x="1448" y="633"/>
                  <a:pt x="1452" y="629"/>
                  <a:pt x="1452" y="623"/>
                </a:cubicBezTo>
                <a:cubicBezTo>
                  <a:pt x="1452" y="618"/>
                  <a:pt x="1448" y="614"/>
                  <a:pt x="1443" y="614"/>
                </a:cubicBezTo>
                <a:cubicBezTo>
                  <a:pt x="1390" y="614"/>
                  <a:pt x="1390" y="614"/>
                  <a:pt x="1390" y="614"/>
                </a:cubicBezTo>
                <a:cubicBezTo>
                  <a:pt x="1390" y="582"/>
                  <a:pt x="1390" y="582"/>
                  <a:pt x="1390" y="582"/>
                </a:cubicBezTo>
                <a:cubicBezTo>
                  <a:pt x="1451" y="582"/>
                  <a:pt x="1451" y="582"/>
                  <a:pt x="1451" y="582"/>
                </a:cubicBezTo>
                <a:cubicBezTo>
                  <a:pt x="1456" y="582"/>
                  <a:pt x="1460" y="578"/>
                  <a:pt x="1460" y="572"/>
                </a:cubicBezTo>
                <a:cubicBezTo>
                  <a:pt x="1460" y="567"/>
                  <a:pt x="1456" y="563"/>
                  <a:pt x="1451" y="563"/>
                </a:cubicBezTo>
                <a:cubicBezTo>
                  <a:pt x="1380" y="563"/>
                  <a:pt x="1380" y="563"/>
                  <a:pt x="1380" y="563"/>
                </a:cubicBezTo>
                <a:cubicBezTo>
                  <a:pt x="1373" y="563"/>
                  <a:pt x="1369" y="567"/>
                  <a:pt x="1369" y="573"/>
                </a:cubicBezTo>
                <a:cubicBezTo>
                  <a:pt x="1369" y="674"/>
                  <a:pt x="1369" y="674"/>
                  <a:pt x="1369" y="674"/>
                </a:cubicBezTo>
                <a:cubicBezTo>
                  <a:pt x="1369" y="680"/>
                  <a:pt x="1373" y="685"/>
                  <a:pt x="1380" y="685"/>
                </a:cubicBezTo>
                <a:close/>
                <a:moveTo>
                  <a:pt x="1503" y="675"/>
                </a:moveTo>
                <a:cubicBezTo>
                  <a:pt x="1503" y="681"/>
                  <a:pt x="1508" y="686"/>
                  <a:pt x="1514" y="686"/>
                </a:cubicBezTo>
                <a:cubicBezTo>
                  <a:pt x="1520" y="686"/>
                  <a:pt x="1525" y="681"/>
                  <a:pt x="1525" y="675"/>
                </a:cubicBezTo>
                <a:cubicBezTo>
                  <a:pt x="1525" y="642"/>
                  <a:pt x="1525" y="642"/>
                  <a:pt x="1525" y="642"/>
                </a:cubicBezTo>
                <a:cubicBezTo>
                  <a:pt x="1552" y="642"/>
                  <a:pt x="1552" y="642"/>
                  <a:pt x="1552" y="642"/>
                </a:cubicBezTo>
                <a:cubicBezTo>
                  <a:pt x="1582" y="680"/>
                  <a:pt x="1582" y="680"/>
                  <a:pt x="1582" y="680"/>
                </a:cubicBezTo>
                <a:cubicBezTo>
                  <a:pt x="1584" y="683"/>
                  <a:pt x="1587" y="686"/>
                  <a:pt x="1592" y="686"/>
                </a:cubicBezTo>
                <a:cubicBezTo>
                  <a:pt x="1597" y="686"/>
                  <a:pt x="1602" y="682"/>
                  <a:pt x="1602" y="676"/>
                </a:cubicBezTo>
                <a:cubicBezTo>
                  <a:pt x="1602" y="672"/>
                  <a:pt x="1601" y="670"/>
                  <a:pt x="1599" y="668"/>
                </a:cubicBezTo>
                <a:cubicBezTo>
                  <a:pt x="1576" y="638"/>
                  <a:pt x="1576" y="638"/>
                  <a:pt x="1576" y="638"/>
                </a:cubicBezTo>
                <a:cubicBezTo>
                  <a:pt x="1592" y="633"/>
                  <a:pt x="1603" y="621"/>
                  <a:pt x="1603" y="602"/>
                </a:cubicBezTo>
                <a:cubicBezTo>
                  <a:pt x="1603" y="601"/>
                  <a:pt x="1603" y="601"/>
                  <a:pt x="1603" y="601"/>
                </a:cubicBezTo>
                <a:cubicBezTo>
                  <a:pt x="1603" y="591"/>
                  <a:pt x="1600" y="581"/>
                  <a:pt x="1593" y="575"/>
                </a:cubicBezTo>
                <a:cubicBezTo>
                  <a:pt x="1585" y="567"/>
                  <a:pt x="1573" y="563"/>
                  <a:pt x="1558" y="563"/>
                </a:cubicBezTo>
                <a:cubicBezTo>
                  <a:pt x="1514" y="563"/>
                  <a:pt x="1514" y="563"/>
                  <a:pt x="1514" y="563"/>
                </a:cubicBezTo>
                <a:cubicBezTo>
                  <a:pt x="1508" y="563"/>
                  <a:pt x="1503" y="567"/>
                  <a:pt x="1503" y="573"/>
                </a:cubicBezTo>
                <a:lnTo>
                  <a:pt x="1503" y="675"/>
                </a:lnTo>
                <a:close/>
                <a:moveTo>
                  <a:pt x="1525" y="623"/>
                </a:moveTo>
                <a:cubicBezTo>
                  <a:pt x="1525" y="582"/>
                  <a:pt x="1525" y="582"/>
                  <a:pt x="1525" y="582"/>
                </a:cubicBezTo>
                <a:cubicBezTo>
                  <a:pt x="1556" y="582"/>
                  <a:pt x="1556" y="582"/>
                  <a:pt x="1556" y="582"/>
                </a:cubicBezTo>
                <a:cubicBezTo>
                  <a:pt x="1572" y="582"/>
                  <a:pt x="1581" y="589"/>
                  <a:pt x="1581" y="602"/>
                </a:cubicBezTo>
                <a:cubicBezTo>
                  <a:pt x="1581" y="603"/>
                  <a:pt x="1581" y="603"/>
                  <a:pt x="1581" y="603"/>
                </a:cubicBezTo>
                <a:cubicBezTo>
                  <a:pt x="1581" y="615"/>
                  <a:pt x="1572" y="623"/>
                  <a:pt x="1556" y="623"/>
                </a:cubicBezTo>
                <a:lnTo>
                  <a:pt x="1525" y="623"/>
                </a:lnTo>
                <a:close/>
                <a:moveTo>
                  <a:pt x="1658" y="685"/>
                </a:moveTo>
                <a:cubicBezTo>
                  <a:pt x="1730" y="685"/>
                  <a:pt x="1730" y="685"/>
                  <a:pt x="1730" y="685"/>
                </a:cubicBezTo>
                <a:cubicBezTo>
                  <a:pt x="1735" y="685"/>
                  <a:pt x="1740" y="681"/>
                  <a:pt x="1740" y="675"/>
                </a:cubicBezTo>
                <a:cubicBezTo>
                  <a:pt x="1740" y="670"/>
                  <a:pt x="1735" y="666"/>
                  <a:pt x="1730" y="666"/>
                </a:cubicBezTo>
                <a:cubicBezTo>
                  <a:pt x="1669" y="666"/>
                  <a:pt x="1669" y="666"/>
                  <a:pt x="1669" y="666"/>
                </a:cubicBezTo>
                <a:cubicBezTo>
                  <a:pt x="1669" y="633"/>
                  <a:pt x="1669" y="633"/>
                  <a:pt x="1669" y="633"/>
                </a:cubicBezTo>
                <a:cubicBezTo>
                  <a:pt x="1721" y="633"/>
                  <a:pt x="1721" y="633"/>
                  <a:pt x="1721" y="633"/>
                </a:cubicBezTo>
                <a:cubicBezTo>
                  <a:pt x="1727" y="633"/>
                  <a:pt x="1731" y="629"/>
                  <a:pt x="1731" y="623"/>
                </a:cubicBezTo>
                <a:cubicBezTo>
                  <a:pt x="1731" y="618"/>
                  <a:pt x="1727" y="614"/>
                  <a:pt x="1721" y="614"/>
                </a:cubicBezTo>
                <a:cubicBezTo>
                  <a:pt x="1669" y="614"/>
                  <a:pt x="1669" y="614"/>
                  <a:pt x="1669" y="614"/>
                </a:cubicBezTo>
                <a:cubicBezTo>
                  <a:pt x="1669" y="582"/>
                  <a:pt x="1669" y="582"/>
                  <a:pt x="1669" y="582"/>
                </a:cubicBezTo>
                <a:cubicBezTo>
                  <a:pt x="1729" y="582"/>
                  <a:pt x="1729" y="582"/>
                  <a:pt x="1729" y="582"/>
                </a:cubicBezTo>
                <a:cubicBezTo>
                  <a:pt x="1734" y="582"/>
                  <a:pt x="1739" y="578"/>
                  <a:pt x="1739" y="572"/>
                </a:cubicBezTo>
                <a:cubicBezTo>
                  <a:pt x="1739" y="567"/>
                  <a:pt x="1734" y="563"/>
                  <a:pt x="1729" y="563"/>
                </a:cubicBezTo>
                <a:cubicBezTo>
                  <a:pt x="1658" y="563"/>
                  <a:pt x="1658" y="563"/>
                  <a:pt x="1658" y="563"/>
                </a:cubicBezTo>
                <a:cubicBezTo>
                  <a:pt x="1652" y="563"/>
                  <a:pt x="1647" y="567"/>
                  <a:pt x="1647" y="573"/>
                </a:cubicBezTo>
                <a:cubicBezTo>
                  <a:pt x="1647" y="674"/>
                  <a:pt x="1647" y="674"/>
                  <a:pt x="1647" y="674"/>
                </a:cubicBezTo>
                <a:cubicBezTo>
                  <a:pt x="1647" y="680"/>
                  <a:pt x="1652" y="685"/>
                  <a:pt x="1658" y="685"/>
                </a:cubicBezTo>
                <a:close/>
                <a:moveTo>
                  <a:pt x="1782" y="675"/>
                </a:moveTo>
                <a:cubicBezTo>
                  <a:pt x="1782" y="681"/>
                  <a:pt x="1787" y="686"/>
                  <a:pt x="1793" y="686"/>
                </a:cubicBezTo>
                <a:cubicBezTo>
                  <a:pt x="1798" y="686"/>
                  <a:pt x="1803" y="681"/>
                  <a:pt x="1803" y="675"/>
                </a:cubicBezTo>
                <a:cubicBezTo>
                  <a:pt x="1803" y="598"/>
                  <a:pt x="1803" y="598"/>
                  <a:pt x="1803" y="598"/>
                </a:cubicBezTo>
                <a:cubicBezTo>
                  <a:pt x="1866" y="679"/>
                  <a:pt x="1866" y="679"/>
                  <a:pt x="1866" y="679"/>
                </a:cubicBezTo>
                <a:cubicBezTo>
                  <a:pt x="1869" y="683"/>
                  <a:pt x="1872" y="686"/>
                  <a:pt x="1877" y="686"/>
                </a:cubicBezTo>
                <a:cubicBezTo>
                  <a:pt x="1878" y="686"/>
                  <a:pt x="1878" y="686"/>
                  <a:pt x="1878" y="686"/>
                </a:cubicBezTo>
                <a:cubicBezTo>
                  <a:pt x="1884" y="686"/>
                  <a:pt x="1889" y="681"/>
                  <a:pt x="1889" y="675"/>
                </a:cubicBezTo>
                <a:cubicBezTo>
                  <a:pt x="1889" y="572"/>
                  <a:pt x="1889" y="572"/>
                  <a:pt x="1889" y="572"/>
                </a:cubicBezTo>
                <a:cubicBezTo>
                  <a:pt x="1889" y="566"/>
                  <a:pt x="1884" y="562"/>
                  <a:pt x="1878" y="562"/>
                </a:cubicBezTo>
                <a:cubicBezTo>
                  <a:pt x="1872" y="562"/>
                  <a:pt x="1867" y="566"/>
                  <a:pt x="1867" y="572"/>
                </a:cubicBezTo>
                <a:cubicBezTo>
                  <a:pt x="1867" y="647"/>
                  <a:pt x="1867" y="647"/>
                  <a:pt x="1867" y="647"/>
                </a:cubicBezTo>
                <a:cubicBezTo>
                  <a:pt x="1806" y="568"/>
                  <a:pt x="1806" y="568"/>
                  <a:pt x="1806" y="568"/>
                </a:cubicBezTo>
                <a:cubicBezTo>
                  <a:pt x="1803" y="564"/>
                  <a:pt x="1800" y="562"/>
                  <a:pt x="1795" y="562"/>
                </a:cubicBezTo>
                <a:cubicBezTo>
                  <a:pt x="1793" y="562"/>
                  <a:pt x="1793" y="562"/>
                  <a:pt x="1793" y="562"/>
                </a:cubicBezTo>
                <a:cubicBezTo>
                  <a:pt x="1787" y="562"/>
                  <a:pt x="1782" y="567"/>
                  <a:pt x="1782" y="573"/>
                </a:cubicBezTo>
                <a:lnTo>
                  <a:pt x="1782" y="675"/>
                </a:lnTo>
                <a:close/>
                <a:moveTo>
                  <a:pt x="1994" y="687"/>
                </a:moveTo>
                <a:cubicBezTo>
                  <a:pt x="2014" y="687"/>
                  <a:pt x="2027" y="681"/>
                  <a:pt x="2039" y="671"/>
                </a:cubicBezTo>
                <a:cubicBezTo>
                  <a:pt x="2041" y="669"/>
                  <a:pt x="2042" y="666"/>
                  <a:pt x="2042" y="663"/>
                </a:cubicBezTo>
                <a:cubicBezTo>
                  <a:pt x="2042" y="657"/>
                  <a:pt x="2037" y="653"/>
                  <a:pt x="2032" y="653"/>
                </a:cubicBezTo>
                <a:cubicBezTo>
                  <a:pt x="2029" y="653"/>
                  <a:pt x="2027" y="654"/>
                  <a:pt x="2026" y="655"/>
                </a:cubicBezTo>
                <a:cubicBezTo>
                  <a:pt x="2017" y="663"/>
                  <a:pt x="2008" y="667"/>
                  <a:pt x="1995" y="667"/>
                </a:cubicBezTo>
                <a:cubicBezTo>
                  <a:pt x="1972" y="667"/>
                  <a:pt x="1955" y="648"/>
                  <a:pt x="1955" y="624"/>
                </a:cubicBezTo>
                <a:cubicBezTo>
                  <a:pt x="1955" y="623"/>
                  <a:pt x="1955" y="623"/>
                  <a:pt x="1955" y="623"/>
                </a:cubicBezTo>
                <a:cubicBezTo>
                  <a:pt x="1955" y="599"/>
                  <a:pt x="1972" y="580"/>
                  <a:pt x="1995" y="580"/>
                </a:cubicBezTo>
                <a:cubicBezTo>
                  <a:pt x="2007" y="580"/>
                  <a:pt x="2016" y="584"/>
                  <a:pt x="2024" y="591"/>
                </a:cubicBezTo>
                <a:cubicBezTo>
                  <a:pt x="2026" y="592"/>
                  <a:pt x="2028" y="593"/>
                  <a:pt x="2031" y="593"/>
                </a:cubicBezTo>
                <a:cubicBezTo>
                  <a:pt x="2037" y="593"/>
                  <a:pt x="2041" y="589"/>
                  <a:pt x="2041" y="583"/>
                </a:cubicBezTo>
                <a:cubicBezTo>
                  <a:pt x="2041" y="579"/>
                  <a:pt x="2039" y="576"/>
                  <a:pt x="2037" y="574"/>
                </a:cubicBezTo>
                <a:cubicBezTo>
                  <a:pt x="2026" y="566"/>
                  <a:pt x="2014" y="560"/>
                  <a:pt x="1995" y="560"/>
                </a:cubicBezTo>
                <a:cubicBezTo>
                  <a:pt x="1958" y="560"/>
                  <a:pt x="1932" y="589"/>
                  <a:pt x="1932" y="624"/>
                </a:cubicBezTo>
                <a:cubicBezTo>
                  <a:pt x="1932" y="624"/>
                  <a:pt x="1932" y="624"/>
                  <a:pt x="1932" y="624"/>
                </a:cubicBezTo>
                <a:cubicBezTo>
                  <a:pt x="1932" y="659"/>
                  <a:pt x="1959" y="687"/>
                  <a:pt x="1994" y="687"/>
                </a:cubicBezTo>
                <a:close/>
                <a:moveTo>
                  <a:pt x="2095" y="685"/>
                </a:moveTo>
                <a:cubicBezTo>
                  <a:pt x="2167" y="685"/>
                  <a:pt x="2167" y="685"/>
                  <a:pt x="2167" y="685"/>
                </a:cubicBezTo>
                <a:cubicBezTo>
                  <a:pt x="2172" y="685"/>
                  <a:pt x="2176" y="681"/>
                  <a:pt x="2176" y="675"/>
                </a:cubicBezTo>
                <a:cubicBezTo>
                  <a:pt x="2176" y="670"/>
                  <a:pt x="2172" y="666"/>
                  <a:pt x="2167" y="666"/>
                </a:cubicBezTo>
                <a:cubicBezTo>
                  <a:pt x="2106" y="666"/>
                  <a:pt x="2106" y="666"/>
                  <a:pt x="2106" y="666"/>
                </a:cubicBezTo>
                <a:cubicBezTo>
                  <a:pt x="2106" y="633"/>
                  <a:pt x="2106" y="633"/>
                  <a:pt x="2106" y="633"/>
                </a:cubicBezTo>
                <a:cubicBezTo>
                  <a:pt x="2158" y="633"/>
                  <a:pt x="2158" y="633"/>
                  <a:pt x="2158" y="633"/>
                </a:cubicBezTo>
                <a:cubicBezTo>
                  <a:pt x="2163" y="633"/>
                  <a:pt x="2168" y="629"/>
                  <a:pt x="2168" y="623"/>
                </a:cubicBezTo>
                <a:cubicBezTo>
                  <a:pt x="2168" y="618"/>
                  <a:pt x="2163" y="614"/>
                  <a:pt x="2158" y="614"/>
                </a:cubicBezTo>
                <a:cubicBezTo>
                  <a:pt x="2106" y="614"/>
                  <a:pt x="2106" y="614"/>
                  <a:pt x="2106" y="614"/>
                </a:cubicBezTo>
                <a:cubicBezTo>
                  <a:pt x="2106" y="582"/>
                  <a:pt x="2106" y="582"/>
                  <a:pt x="2106" y="582"/>
                </a:cubicBezTo>
                <a:cubicBezTo>
                  <a:pt x="2166" y="582"/>
                  <a:pt x="2166" y="582"/>
                  <a:pt x="2166" y="582"/>
                </a:cubicBezTo>
                <a:cubicBezTo>
                  <a:pt x="2171" y="582"/>
                  <a:pt x="2176" y="578"/>
                  <a:pt x="2176" y="572"/>
                </a:cubicBezTo>
                <a:cubicBezTo>
                  <a:pt x="2176" y="567"/>
                  <a:pt x="2171" y="563"/>
                  <a:pt x="2166" y="563"/>
                </a:cubicBezTo>
                <a:cubicBezTo>
                  <a:pt x="2095" y="563"/>
                  <a:pt x="2095" y="563"/>
                  <a:pt x="2095" y="563"/>
                </a:cubicBezTo>
                <a:cubicBezTo>
                  <a:pt x="2089" y="563"/>
                  <a:pt x="2084" y="567"/>
                  <a:pt x="2084" y="573"/>
                </a:cubicBezTo>
                <a:cubicBezTo>
                  <a:pt x="2084" y="674"/>
                  <a:pt x="2084" y="674"/>
                  <a:pt x="2084" y="674"/>
                </a:cubicBezTo>
                <a:cubicBezTo>
                  <a:pt x="2084" y="680"/>
                  <a:pt x="2089" y="685"/>
                  <a:pt x="2095" y="685"/>
                </a:cubicBezTo>
                <a:close/>
              </a:path>
            </a:pathLst>
          </a:custGeom>
          <a:solidFill>
            <a:schemeClr val="tx2"/>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10" name="Freeform 5">
            <a:extLst>
              <a:ext uri="{FF2B5EF4-FFF2-40B4-BE49-F238E27FC236}">
                <a16:creationId xmlns:a16="http://schemas.microsoft.com/office/drawing/2014/main" id="{48988171-71BD-490C-815F-659FD4D8FE6C}"/>
              </a:ext>
            </a:extLst>
          </p:cNvPr>
          <p:cNvSpPr>
            <a:spLocks noEditPoints="1"/>
          </p:cNvSpPr>
          <p:nvPr/>
        </p:nvSpPr>
        <p:spPr bwMode="auto">
          <a:xfrm>
            <a:off x="10528300" y="219295"/>
            <a:ext cx="1439863" cy="436563"/>
          </a:xfrm>
          <a:custGeom>
            <a:avLst/>
            <a:gdLst>
              <a:gd name="T0" fmla="*/ 142 w 2268"/>
              <a:gd name="T1" fmla="*/ 392 h 687"/>
              <a:gd name="T2" fmla="*/ 147 w 2268"/>
              <a:gd name="T3" fmla="*/ 293 h 687"/>
              <a:gd name="T4" fmla="*/ 451 w 2268"/>
              <a:gd name="T5" fmla="*/ 18 h 687"/>
              <a:gd name="T6" fmla="*/ 677 w 2268"/>
              <a:gd name="T7" fmla="*/ 220 h 687"/>
              <a:gd name="T8" fmla="*/ 505 w 2268"/>
              <a:gd name="T9" fmla="*/ 356 h 687"/>
              <a:gd name="T10" fmla="*/ 542 w 2268"/>
              <a:gd name="T11" fmla="*/ 326 h 687"/>
              <a:gd name="T12" fmla="*/ 813 w 2268"/>
              <a:gd name="T13" fmla="*/ 368 h 687"/>
              <a:gd name="T14" fmla="*/ 919 w 2268"/>
              <a:gd name="T15" fmla="*/ 25 h 687"/>
              <a:gd name="T16" fmla="*/ 1066 w 2268"/>
              <a:gd name="T17" fmla="*/ 101 h 687"/>
              <a:gd name="T18" fmla="*/ 982 w 2268"/>
              <a:gd name="T19" fmla="*/ 287 h 687"/>
              <a:gd name="T20" fmla="*/ 1337 w 2268"/>
              <a:gd name="T21" fmla="*/ 142 h 687"/>
              <a:gd name="T22" fmla="*/ 1234 w 2268"/>
              <a:gd name="T23" fmla="*/ 495 h 687"/>
              <a:gd name="T24" fmla="*/ 1234 w 2268"/>
              <a:gd name="T25" fmla="*/ 103 h 687"/>
              <a:gd name="T26" fmla="*/ 1720 w 2268"/>
              <a:gd name="T27" fmla="*/ 261 h 687"/>
              <a:gd name="T28" fmla="*/ 1723 w 2268"/>
              <a:gd name="T29" fmla="*/ 352 h 687"/>
              <a:gd name="T30" fmla="*/ 1720 w 2268"/>
              <a:gd name="T31" fmla="*/ 261 h 687"/>
              <a:gd name="T32" fmla="*/ 2002 w 2268"/>
              <a:gd name="T33" fmla="*/ 152 h 687"/>
              <a:gd name="T34" fmla="*/ 1969 w 2268"/>
              <a:gd name="T35" fmla="*/ 302 h 687"/>
              <a:gd name="T36" fmla="*/ 2099 w 2268"/>
              <a:gd name="T37" fmla="*/ 331 h 687"/>
              <a:gd name="T38" fmla="*/ 2072 w 2268"/>
              <a:gd name="T39" fmla="*/ 19 h 687"/>
              <a:gd name="T40" fmla="*/ 2216 w 2268"/>
              <a:gd name="T41" fmla="*/ 45 h 687"/>
              <a:gd name="T42" fmla="*/ 2244 w 2268"/>
              <a:gd name="T43" fmla="*/ 64 h 687"/>
              <a:gd name="T44" fmla="*/ 2208 w 2268"/>
              <a:gd name="T45" fmla="*/ 28 h 687"/>
              <a:gd name="T46" fmla="*/ 2224 w 2268"/>
              <a:gd name="T47" fmla="*/ 90 h 687"/>
              <a:gd name="T48" fmla="*/ 29 w 2268"/>
              <a:gd name="T49" fmla="*/ 686 h 687"/>
              <a:gd name="T50" fmla="*/ 93 w 2268"/>
              <a:gd name="T51" fmla="*/ 570 h 687"/>
              <a:gd name="T52" fmla="*/ 101 w 2268"/>
              <a:gd name="T53" fmla="*/ 636 h 687"/>
              <a:gd name="T54" fmla="*/ 339 w 2268"/>
              <a:gd name="T55" fmla="*/ 686 h 687"/>
              <a:gd name="T56" fmla="*/ 261 w 2268"/>
              <a:gd name="T57" fmla="*/ 563 h 687"/>
              <a:gd name="T58" fmla="*/ 303 w 2268"/>
              <a:gd name="T59" fmla="*/ 623 h 687"/>
              <a:gd name="T60" fmla="*/ 468 w 2268"/>
              <a:gd name="T61" fmla="*/ 633 h 687"/>
              <a:gd name="T62" fmla="*/ 405 w 2268"/>
              <a:gd name="T63" fmla="*/ 563 h 687"/>
              <a:gd name="T64" fmla="*/ 610 w 2268"/>
              <a:gd name="T65" fmla="*/ 655 h 687"/>
              <a:gd name="T66" fmla="*/ 567 w 2268"/>
              <a:gd name="T67" fmla="*/ 570 h 687"/>
              <a:gd name="T68" fmla="*/ 692 w 2268"/>
              <a:gd name="T69" fmla="*/ 685 h 687"/>
              <a:gd name="T70" fmla="*/ 682 w 2268"/>
              <a:gd name="T71" fmla="*/ 674 h 687"/>
              <a:gd name="T72" fmla="*/ 877 w 2268"/>
              <a:gd name="T73" fmla="*/ 573 h 687"/>
              <a:gd name="T74" fmla="*/ 899 w 2268"/>
              <a:gd name="T75" fmla="*/ 665 h 687"/>
              <a:gd name="T76" fmla="*/ 1104 w 2268"/>
              <a:gd name="T77" fmla="*/ 675 h 687"/>
              <a:gd name="T78" fmla="*/ 1126 w 2268"/>
              <a:gd name="T79" fmla="*/ 582 h 687"/>
              <a:gd name="T80" fmla="*/ 1247 w 2268"/>
              <a:gd name="T81" fmla="*/ 686 h 687"/>
              <a:gd name="T82" fmla="*/ 1319 w 2268"/>
              <a:gd name="T83" fmla="*/ 582 h 687"/>
              <a:gd name="T84" fmla="*/ 1461 w 2268"/>
              <a:gd name="T85" fmla="*/ 675 h 687"/>
              <a:gd name="T86" fmla="*/ 1390 w 2268"/>
              <a:gd name="T87" fmla="*/ 582 h 687"/>
              <a:gd name="T88" fmla="*/ 1503 w 2268"/>
              <a:gd name="T89" fmla="*/ 675 h 687"/>
              <a:gd name="T90" fmla="*/ 1599 w 2268"/>
              <a:gd name="T91" fmla="*/ 668 h 687"/>
              <a:gd name="T92" fmla="*/ 1503 w 2268"/>
              <a:gd name="T93" fmla="*/ 675 h 687"/>
              <a:gd name="T94" fmla="*/ 1658 w 2268"/>
              <a:gd name="T95" fmla="*/ 685 h 687"/>
              <a:gd name="T96" fmla="*/ 1721 w 2268"/>
              <a:gd name="T97" fmla="*/ 614 h 687"/>
              <a:gd name="T98" fmla="*/ 1647 w 2268"/>
              <a:gd name="T99" fmla="*/ 674 h 687"/>
              <a:gd name="T100" fmla="*/ 1878 w 2268"/>
              <a:gd name="T101" fmla="*/ 686 h 687"/>
              <a:gd name="T102" fmla="*/ 1793 w 2268"/>
              <a:gd name="T103" fmla="*/ 562 h 687"/>
              <a:gd name="T104" fmla="*/ 1995 w 2268"/>
              <a:gd name="T105" fmla="*/ 667 h 687"/>
              <a:gd name="T106" fmla="*/ 1995 w 2268"/>
              <a:gd name="T107" fmla="*/ 560 h 687"/>
              <a:gd name="T108" fmla="*/ 2106 w 2268"/>
              <a:gd name="T109" fmla="*/ 666 h 687"/>
              <a:gd name="T110" fmla="*/ 2176 w 2268"/>
              <a:gd name="T111" fmla="*/ 572 h 6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2268" h="687">
                <a:moveTo>
                  <a:pt x="394" y="374"/>
                </a:moveTo>
                <a:cubicBezTo>
                  <a:pt x="391" y="382"/>
                  <a:pt x="388" y="392"/>
                  <a:pt x="364" y="392"/>
                </a:cubicBezTo>
                <a:cubicBezTo>
                  <a:pt x="342" y="392"/>
                  <a:pt x="337" y="383"/>
                  <a:pt x="334" y="374"/>
                </a:cubicBezTo>
                <a:cubicBezTo>
                  <a:pt x="269" y="154"/>
                  <a:pt x="269" y="154"/>
                  <a:pt x="269" y="154"/>
                </a:cubicBezTo>
                <a:cubicBezTo>
                  <a:pt x="260" y="126"/>
                  <a:pt x="254" y="98"/>
                  <a:pt x="250" y="69"/>
                </a:cubicBezTo>
                <a:cubicBezTo>
                  <a:pt x="245" y="103"/>
                  <a:pt x="238" y="133"/>
                  <a:pt x="233" y="152"/>
                </a:cubicBezTo>
                <a:cubicBezTo>
                  <a:pt x="172" y="373"/>
                  <a:pt x="172" y="373"/>
                  <a:pt x="172" y="373"/>
                </a:cubicBezTo>
                <a:cubicBezTo>
                  <a:pt x="170" y="382"/>
                  <a:pt x="166" y="392"/>
                  <a:pt x="142" y="392"/>
                </a:cubicBezTo>
                <a:cubicBezTo>
                  <a:pt x="118" y="392"/>
                  <a:pt x="115" y="382"/>
                  <a:pt x="112" y="374"/>
                </a:cubicBezTo>
                <a:cubicBezTo>
                  <a:pt x="2" y="32"/>
                  <a:pt x="2" y="32"/>
                  <a:pt x="2" y="32"/>
                </a:cubicBezTo>
                <a:cubicBezTo>
                  <a:pt x="0" y="29"/>
                  <a:pt x="0" y="26"/>
                  <a:pt x="0" y="22"/>
                </a:cubicBezTo>
                <a:cubicBezTo>
                  <a:pt x="0" y="12"/>
                  <a:pt x="11" y="1"/>
                  <a:pt x="27" y="1"/>
                </a:cubicBezTo>
                <a:cubicBezTo>
                  <a:pt x="43" y="1"/>
                  <a:pt x="48" y="11"/>
                  <a:pt x="51" y="18"/>
                </a:cubicBezTo>
                <a:cubicBezTo>
                  <a:pt x="124" y="249"/>
                  <a:pt x="124" y="249"/>
                  <a:pt x="124" y="249"/>
                </a:cubicBezTo>
                <a:cubicBezTo>
                  <a:pt x="136" y="290"/>
                  <a:pt x="139" y="306"/>
                  <a:pt x="141" y="321"/>
                </a:cubicBezTo>
                <a:cubicBezTo>
                  <a:pt x="142" y="314"/>
                  <a:pt x="145" y="302"/>
                  <a:pt x="147" y="293"/>
                </a:cubicBezTo>
                <a:cubicBezTo>
                  <a:pt x="148" y="289"/>
                  <a:pt x="152" y="274"/>
                  <a:pt x="153" y="272"/>
                </a:cubicBezTo>
                <a:cubicBezTo>
                  <a:pt x="221" y="19"/>
                  <a:pt x="221" y="19"/>
                  <a:pt x="221" y="19"/>
                </a:cubicBezTo>
                <a:cubicBezTo>
                  <a:pt x="223" y="11"/>
                  <a:pt x="228" y="0"/>
                  <a:pt x="250" y="0"/>
                </a:cubicBezTo>
                <a:cubicBezTo>
                  <a:pt x="272" y="0"/>
                  <a:pt x="277" y="11"/>
                  <a:pt x="280" y="19"/>
                </a:cubicBezTo>
                <a:cubicBezTo>
                  <a:pt x="349" y="260"/>
                  <a:pt x="349" y="260"/>
                  <a:pt x="349" y="260"/>
                </a:cubicBezTo>
                <a:cubicBezTo>
                  <a:pt x="357" y="286"/>
                  <a:pt x="360" y="305"/>
                  <a:pt x="362" y="318"/>
                </a:cubicBezTo>
                <a:cubicBezTo>
                  <a:pt x="365" y="309"/>
                  <a:pt x="379" y="261"/>
                  <a:pt x="382" y="250"/>
                </a:cubicBezTo>
                <a:cubicBezTo>
                  <a:pt x="451" y="18"/>
                  <a:pt x="451" y="18"/>
                  <a:pt x="451" y="18"/>
                </a:cubicBezTo>
                <a:cubicBezTo>
                  <a:pt x="453" y="11"/>
                  <a:pt x="458" y="1"/>
                  <a:pt x="474" y="1"/>
                </a:cubicBezTo>
                <a:cubicBezTo>
                  <a:pt x="487" y="1"/>
                  <a:pt x="500" y="9"/>
                  <a:pt x="500" y="22"/>
                </a:cubicBezTo>
                <a:cubicBezTo>
                  <a:pt x="500" y="26"/>
                  <a:pt x="499" y="28"/>
                  <a:pt x="499" y="31"/>
                </a:cubicBezTo>
                <a:lnTo>
                  <a:pt x="394" y="374"/>
                </a:lnTo>
                <a:close/>
                <a:moveTo>
                  <a:pt x="521" y="220"/>
                </a:moveTo>
                <a:cubicBezTo>
                  <a:pt x="524" y="208"/>
                  <a:pt x="529" y="182"/>
                  <a:pt x="550" y="163"/>
                </a:cubicBezTo>
                <a:cubicBezTo>
                  <a:pt x="570" y="146"/>
                  <a:pt x="592" y="145"/>
                  <a:pt x="603" y="145"/>
                </a:cubicBezTo>
                <a:cubicBezTo>
                  <a:pt x="655" y="145"/>
                  <a:pt x="675" y="184"/>
                  <a:pt x="677" y="220"/>
                </a:cubicBezTo>
                <a:lnTo>
                  <a:pt x="521" y="220"/>
                </a:lnTo>
                <a:close/>
                <a:moveTo>
                  <a:pt x="704" y="261"/>
                </a:moveTo>
                <a:cubicBezTo>
                  <a:pt x="711" y="261"/>
                  <a:pt x="728" y="260"/>
                  <a:pt x="728" y="237"/>
                </a:cubicBezTo>
                <a:cubicBezTo>
                  <a:pt x="728" y="206"/>
                  <a:pt x="719" y="171"/>
                  <a:pt x="701" y="146"/>
                </a:cubicBezTo>
                <a:cubicBezTo>
                  <a:pt x="684" y="123"/>
                  <a:pt x="663" y="111"/>
                  <a:pt x="638" y="105"/>
                </a:cubicBezTo>
                <a:cubicBezTo>
                  <a:pt x="627" y="102"/>
                  <a:pt x="615" y="101"/>
                  <a:pt x="603" y="101"/>
                </a:cubicBezTo>
                <a:cubicBezTo>
                  <a:pt x="506" y="101"/>
                  <a:pt x="469" y="181"/>
                  <a:pt x="469" y="250"/>
                </a:cubicBezTo>
                <a:cubicBezTo>
                  <a:pt x="469" y="289"/>
                  <a:pt x="481" y="328"/>
                  <a:pt x="505" y="356"/>
                </a:cubicBezTo>
                <a:cubicBezTo>
                  <a:pt x="533" y="387"/>
                  <a:pt x="569" y="394"/>
                  <a:pt x="604" y="394"/>
                </a:cubicBezTo>
                <a:cubicBezTo>
                  <a:pt x="620" y="394"/>
                  <a:pt x="669" y="394"/>
                  <a:pt x="706" y="352"/>
                </a:cubicBezTo>
                <a:cubicBezTo>
                  <a:pt x="712" y="345"/>
                  <a:pt x="722" y="333"/>
                  <a:pt x="724" y="323"/>
                </a:cubicBezTo>
                <a:cubicBezTo>
                  <a:pt x="724" y="321"/>
                  <a:pt x="724" y="320"/>
                  <a:pt x="724" y="317"/>
                </a:cubicBezTo>
                <a:cubicBezTo>
                  <a:pt x="724" y="302"/>
                  <a:pt x="708" y="295"/>
                  <a:pt x="696" y="295"/>
                </a:cubicBezTo>
                <a:cubicBezTo>
                  <a:pt x="684" y="295"/>
                  <a:pt x="681" y="300"/>
                  <a:pt x="673" y="315"/>
                </a:cubicBezTo>
                <a:cubicBezTo>
                  <a:pt x="663" y="330"/>
                  <a:pt x="648" y="352"/>
                  <a:pt x="604" y="352"/>
                </a:cubicBezTo>
                <a:cubicBezTo>
                  <a:pt x="583" y="352"/>
                  <a:pt x="560" y="348"/>
                  <a:pt x="542" y="326"/>
                </a:cubicBezTo>
                <a:cubicBezTo>
                  <a:pt x="527" y="308"/>
                  <a:pt x="522" y="286"/>
                  <a:pt x="521" y="261"/>
                </a:cubicBezTo>
                <a:lnTo>
                  <a:pt x="704" y="261"/>
                </a:lnTo>
                <a:close/>
                <a:moveTo>
                  <a:pt x="813" y="25"/>
                </a:moveTo>
                <a:cubicBezTo>
                  <a:pt x="813" y="18"/>
                  <a:pt x="811" y="1"/>
                  <a:pt x="788" y="1"/>
                </a:cubicBezTo>
                <a:cubicBezTo>
                  <a:pt x="766" y="1"/>
                  <a:pt x="763" y="18"/>
                  <a:pt x="763" y="25"/>
                </a:cubicBezTo>
                <a:cubicBezTo>
                  <a:pt x="763" y="368"/>
                  <a:pt x="763" y="368"/>
                  <a:pt x="763" y="368"/>
                </a:cubicBezTo>
                <a:cubicBezTo>
                  <a:pt x="763" y="384"/>
                  <a:pt x="774" y="392"/>
                  <a:pt x="788" y="392"/>
                </a:cubicBezTo>
                <a:cubicBezTo>
                  <a:pt x="811" y="392"/>
                  <a:pt x="813" y="374"/>
                  <a:pt x="813" y="368"/>
                </a:cubicBezTo>
                <a:lnTo>
                  <a:pt x="813" y="25"/>
                </a:lnTo>
                <a:close/>
                <a:moveTo>
                  <a:pt x="919" y="25"/>
                </a:moveTo>
                <a:cubicBezTo>
                  <a:pt x="919" y="18"/>
                  <a:pt x="917" y="1"/>
                  <a:pt x="894" y="1"/>
                </a:cubicBezTo>
                <a:cubicBezTo>
                  <a:pt x="872" y="1"/>
                  <a:pt x="869" y="18"/>
                  <a:pt x="869" y="25"/>
                </a:cubicBezTo>
                <a:cubicBezTo>
                  <a:pt x="869" y="368"/>
                  <a:pt x="869" y="368"/>
                  <a:pt x="869" y="368"/>
                </a:cubicBezTo>
                <a:cubicBezTo>
                  <a:pt x="869" y="384"/>
                  <a:pt x="880" y="392"/>
                  <a:pt x="894" y="392"/>
                </a:cubicBezTo>
                <a:cubicBezTo>
                  <a:pt x="917" y="392"/>
                  <a:pt x="919" y="374"/>
                  <a:pt x="919" y="368"/>
                </a:cubicBezTo>
                <a:lnTo>
                  <a:pt x="919" y="25"/>
                </a:lnTo>
                <a:close/>
                <a:moveTo>
                  <a:pt x="1063" y="215"/>
                </a:moveTo>
                <a:cubicBezTo>
                  <a:pt x="1038" y="207"/>
                  <a:pt x="1016" y="201"/>
                  <a:pt x="1016" y="176"/>
                </a:cubicBezTo>
                <a:cubicBezTo>
                  <a:pt x="1016" y="164"/>
                  <a:pt x="1023" y="153"/>
                  <a:pt x="1032" y="147"/>
                </a:cubicBezTo>
                <a:cubicBezTo>
                  <a:pt x="1042" y="140"/>
                  <a:pt x="1057" y="139"/>
                  <a:pt x="1063" y="139"/>
                </a:cubicBezTo>
                <a:cubicBezTo>
                  <a:pt x="1107" y="139"/>
                  <a:pt x="1121" y="165"/>
                  <a:pt x="1126" y="174"/>
                </a:cubicBezTo>
                <a:cubicBezTo>
                  <a:pt x="1134" y="190"/>
                  <a:pt x="1138" y="196"/>
                  <a:pt x="1150" y="196"/>
                </a:cubicBezTo>
                <a:cubicBezTo>
                  <a:pt x="1158" y="196"/>
                  <a:pt x="1173" y="191"/>
                  <a:pt x="1173" y="175"/>
                </a:cubicBezTo>
                <a:cubicBezTo>
                  <a:pt x="1173" y="164"/>
                  <a:pt x="1158" y="101"/>
                  <a:pt x="1066" y="101"/>
                </a:cubicBezTo>
                <a:cubicBezTo>
                  <a:pt x="972" y="101"/>
                  <a:pt x="966" y="168"/>
                  <a:pt x="966" y="182"/>
                </a:cubicBezTo>
                <a:cubicBezTo>
                  <a:pt x="966" y="235"/>
                  <a:pt x="1013" y="250"/>
                  <a:pt x="1043" y="260"/>
                </a:cubicBezTo>
                <a:cubicBezTo>
                  <a:pt x="1074" y="269"/>
                  <a:pt x="1074" y="269"/>
                  <a:pt x="1074" y="269"/>
                </a:cubicBezTo>
                <a:cubicBezTo>
                  <a:pt x="1102" y="277"/>
                  <a:pt x="1127" y="284"/>
                  <a:pt x="1127" y="313"/>
                </a:cubicBezTo>
                <a:cubicBezTo>
                  <a:pt x="1127" y="338"/>
                  <a:pt x="1103" y="355"/>
                  <a:pt x="1071" y="355"/>
                </a:cubicBezTo>
                <a:cubicBezTo>
                  <a:pt x="1048" y="355"/>
                  <a:pt x="1025" y="347"/>
                  <a:pt x="1013" y="328"/>
                </a:cubicBezTo>
                <a:cubicBezTo>
                  <a:pt x="1009" y="322"/>
                  <a:pt x="1008" y="320"/>
                  <a:pt x="1001" y="299"/>
                </a:cubicBezTo>
                <a:cubicBezTo>
                  <a:pt x="998" y="294"/>
                  <a:pt x="995" y="287"/>
                  <a:pt x="982" y="287"/>
                </a:cubicBezTo>
                <a:cubicBezTo>
                  <a:pt x="974" y="287"/>
                  <a:pt x="956" y="292"/>
                  <a:pt x="956" y="310"/>
                </a:cubicBezTo>
                <a:cubicBezTo>
                  <a:pt x="956" y="318"/>
                  <a:pt x="960" y="348"/>
                  <a:pt x="986" y="369"/>
                </a:cubicBezTo>
                <a:cubicBezTo>
                  <a:pt x="1013" y="393"/>
                  <a:pt x="1052" y="394"/>
                  <a:pt x="1068" y="394"/>
                </a:cubicBezTo>
                <a:cubicBezTo>
                  <a:pt x="1093" y="394"/>
                  <a:pt x="1122" y="389"/>
                  <a:pt x="1143" y="375"/>
                </a:cubicBezTo>
                <a:cubicBezTo>
                  <a:pt x="1159" y="364"/>
                  <a:pt x="1177" y="343"/>
                  <a:pt x="1177" y="308"/>
                </a:cubicBezTo>
                <a:cubicBezTo>
                  <a:pt x="1177" y="249"/>
                  <a:pt x="1124" y="233"/>
                  <a:pt x="1095" y="225"/>
                </a:cubicBezTo>
                <a:lnTo>
                  <a:pt x="1063" y="215"/>
                </a:lnTo>
                <a:close/>
                <a:moveTo>
                  <a:pt x="1337" y="142"/>
                </a:moveTo>
                <a:cubicBezTo>
                  <a:pt x="1411" y="142"/>
                  <a:pt x="1413" y="219"/>
                  <a:pt x="1413" y="248"/>
                </a:cubicBezTo>
                <a:cubicBezTo>
                  <a:pt x="1413" y="274"/>
                  <a:pt x="1410" y="304"/>
                  <a:pt x="1394" y="325"/>
                </a:cubicBezTo>
                <a:cubicBezTo>
                  <a:pt x="1384" y="339"/>
                  <a:pt x="1365" y="354"/>
                  <a:pt x="1337" y="354"/>
                </a:cubicBezTo>
                <a:cubicBezTo>
                  <a:pt x="1284" y="354"/>
                  <a:pt x="1258" y="308"/>
                  <a:pt x="1258" y="244"/>
                </a:cubicBezTo>
                <a:cubicBezTo>
                  <a:pt x="1258" y="182"/>
                  <a:pt x="1286" y="142"/>
                  <a:pt x="1337" y="142"/>
                </a:cubicBezTo>
                <a:moveTo>
                  <a:pt x="1208" y="470"/>
                </a:moveTo>
                <a:cubicBezTo>
                  <a:pt x="1208" y="478"/>
                  <a:pt x="1210" y="486"/>
                  <a:pt x="1221" y="492"/>
                </a:cubicBezTo>
                <a:cubicBezTo>
                  <a:pt x="1225" y="494"/>
                  <a:pt x="1229" y="495"/>
                  <a:pt x="1234" y="495"/>
                </a:cubicBezTo>
                <a:cubicBezTo>
                  <a:pt x="1257" y="495"/>
                  <a:pt x="1259" y="477"/>
                  <a:pt x="1259" y="470"/>
                </a:cubicBezTo>
                <a:cubicBezTo>
                  <a:pt x="1259" y="356"/>
                  <a:pt x="1259" y="356"/>
                  <a:pt x="1259" y="356"/>
                </a:cubicBezTo>
                <a:cubicBezTo>
                  <a:pt x="1283" y="376"/>
                  <a:pt x="1304" y="394"/>
                  <a:pt x="1349" y="394"/>
                </a:cubicBezTo>
                <a:cubicBezTo>
                  <a:pt x="1435" y="394"/>
                  <a:pt x="1465" y="315"/>
                  <a:pt x="1465" y="247"/>
                </a:cubicBezTo>
                <a:cubicBezTo>
                  <a:pt x="1465" y="154"/>
                  <a:pt x="1413" y="100"/>
                  <a:pt x="1343" y="100"/>
                </a:cubicBezTo>
                <a:cubicBezTo>
                  <a:pt x="1308" y="100"/>
                  <a:pt x="1281" y="112"/>
                  <a:pt x="1259" y="139"/>
                </a:cubicBezTo>
                <a:cubicBezTo>
                  <a:pt x="1259" y="122"/>
                  <a:pt x="1259" y="112"/>
                  <a:pt x="1247" y="106"/>
                </a:cubicBezTo>
                <a:cubicBezTo>
                  <a:pt x="1241" y="103"/>
                  <a:pt x="1236" y="103"/>
                  <a:pt x="1234" y="103"/>
                </a:cubicBezTo>
                <a:cubicBezTo>
                  <a:pt x="1211" y="103"/>
                  <a:pt x="1208" y="121"/>
                  <a:pt x="1208" y="128"/>
                </a:cubicBezTo>
                <a:lnTo>
                  <a:pt x="1208" y="470"/>
                </a:lnTo>
                <a:close/>
                <a:moveTo>
                  <a:pt x="1537" y="220"/>
                </a:moveTo>
                <a:cubicBezTo>
                  <a:pt x="1540" y="208"/>
                  <a:pt x="1545" y="182"/>
                  <a:pt x="1567" y="163"/>
                </a:cubicBezTo>
                <a:cubicBezTo>
                  <a:pt x="1586" y="146"/>
                  <a:pt x="1608" y="145"/>
                  <a:pt x="1619" y="145"/>
                </a:cubicBezTo>
                <a:cubicBezTo>
                  <a:pt x="1671" y="145"/>
                  <a:pt x="1691" y="184"/>
                  <a:pt x="1693" y="220"/>
                </a:cubicBezTo>
                <a:lnTo>
                  <a:pt x="1537" y="220"/>
                </a:lnTo>
                <a:close/>
                <a:moveTo>
                  <a:pt x="1720" y="261"/>
                </a:moveTo>
                <a:cubicBezTo>
                  <a:pt x="1727" y="261"/>
                  <a:pt x="1744" y="260"/>
                  <a:pt x="1744" y="237"/>
                </a:cubicBezTo>
                <a:cubicBezTo>
                  <a:pt x="1744" y="206"/>
                  <a:pt x="1735" y="171"/>
                  <a:pt x="1717" y="146"/>
                </a:cubicBezTo>
                <a:cubicBezTo>
                  <a:pt x="1700" y="123"/>
                  <a:pt x="1679" y="111"/>
                  <a:pt x="1654" y="105"/>
                </a:cubicBezTo>
                <a:cubicBezTo>
                  <a:pt x="1643" y="102"/>
                  <a:pt x="1631" y="101"/>
                  <a:pt x="1619" y="101"/>
                </a:cubicBezTo>
                <a:cubicBezTo>
                  <a:pt x="1522" y="101"/>
                  <a:pt x="1485" y="181"/>
                  <a:pt x="1485" y="250"/>
                </a:cubicBezTo>
                <a:cubicBezTo>
                  <a:pt x="1485" y="289"/>
                  <a:pt x="1497" y="328"/>
                  <a:pt x="1521" y="356"/>
                </a:cubicBezTo>
                <a:cubicBezTo>
                  <a:pt x="1549" y="387"/>
                  <a:pt x="1585" y="394"/>
                  <a:pt x="1621" y="394"/>
                </a:cubicBezTo>
                <a:cubicBezTo>
                  <a:pt x="1636" y="394"/>
                  <a:pt x="1685" y="394"/>
                  <a:pt x="1723" y="352"/>
                </a:cubicBezTo>
                <a:cubicBezTo>
                  <a:pt x="1729" y="345"/>
                  <a:pt x="1738" y="333"/>
                  <a:pt x="1740" y="323"/>
                </a:cubicBezTo>
                <a:cubicBezTo>
                  <a:pt x="1741" y="321"/>
                  <a:pt x="1741" y="320"/>
                  <a:pt x="1741" y="317"/>
                </a:cubicBezTo>
                <a:cubicBezTo>
                  <a:pt x="1741" y="302"/>
                  <a:pt x="1724" y="295"/>
                  <a:pt x="1712" y="295"/>
                </a:cubicBezTo>
                <a:cubicBezTo>
                  <a:pt x="1700" y="295"/>
                  <a:pt x="1697" y="300"/>
                  <a:pt x="1689" y="315"/>
                </a:cubicBezTo>
                <a:cubicBezTo>
                  <a:pt x="1679" y="330"/>
                  <a:pt x="1664" y="352"/>
                  <a:pt x="1621" y="352"/>
                </a:cubicBezTo>
                <a:cubicBezTo>
                  <a:pt x="1599" y="352"/>
                  <a:pt x="1576" y="348"/>
                  <a:pt x="1558" y="326"/>
                </a:cubicBezTo>
                <a:cubicBezTo>
                  <a:pt x="1543" y="308"/>
                  <a:pt x="1538" y="286"/>
                  <a:pt x="1537" y="261"/>
                </a:cubicBezTo>
                <a:lnTo>
                  <a:pt x="1720" y="261"/>
                </a:lnTo>
                <a:close/>
                <a:moveTo>
                  <a:pt x="1969" y="302"/>
                </a:moveTo>
                <a:cubicBezTo>
                  <a:pt x="1961" y="320"/>
                  <a:pt x="1947" y="352"/>
                  <a:pt x="1897" y="352"/>
                </a:cubicBezTo>
                <a:cubicBezTo>
                  <a:pt x="1831" y="352"/>
                  <a:pt x="1817" y="292"/>
                  <a:pt x="1817" y="245"/>
                </a:cubicBezTo>
                <a:cubicBezTo>
                  <a:pt x="1817" y="192"/>
                  <a:pt x="1839" y="142"/>
                  <a:pt x="1897" y="142"/>
                </a:cubicBezTo>
                <a:cubicBezTo>
                  <a:pt x="1940" y="142"/>
                  <a:pt x="1955" y="170"/>
                  <a:pt x="1960" y="181"/>
                </a:cubicBezTo>
                <a:cubicBezTo>
                  <a:pt x="1966" y="194"/>
                  <a:pt x="1971" y="204"/>
                  <a:pt x="1986" y="204"/>
                </a:cubicBezTo>
                <a:cubicBezTo>
                  <a:pt x="2001" y="204"/>
                  <a:pt x="2013" y="194"/>
                  <a:pt x="2013" y="180"/>
                </a:cubicBezTo>
                <a:cubicBezTo>
                  <a:pt x="2013" y="176"/>
                  <a:pt x="2013" y="170"/>
                  <a:pt x="2002" y="152"/>
                </a:cubicBezTo>
                <a:cubicBezTo>
                  <a:pt x="1987" y="128"/>
                  <a:pt x="1962" y="101"/>
                  <a:pt x="1899" y="101"/>
                </a:cubicBezTo>
                <a:cubicBezTo>
                  <a:pt x="1878" y="101"/>
                  <a:pt x="1804" y="101"/>
                  <a:pt x="1774" y="184"/>
                </a:cubicBezTo>
                <a:cubicBezTo>
                  <a:pt x="1767" y="204"/>
                  <a:pt x="1764" y="225"/>
                  <a:pt x="1764" y="247"/>
                </a:cubicBezTo>
                <a:cubicBezTo>
                  <a:pt x="1764" y="315"/>
                  <a:pt x="1797" y="394"/>
                  <a:pt x="1896" y="394"/>
                </a:cubicBezTo>
                <a:cubicBezTo>
                  <a:pt x="1973" y="394"/>
                  <a:pt x="1998" y="352"/>
                  <a:pt x="2007" y="337"/>
                </a:cubicBezTo>
                <a:cubicBezTo>
                  <a:pt x="2015" y="323"/>
                  <a:pt x="2019" y="311"/>
                  <a:pt x="2019" y="304"/>
                </a:cubicBezTo>
                <a:cubicBezTo>
                  <a:pt x="2019" y="285"/>
                  <a:pt x="1999" y="281"/>
                  <a:pt x="1992" y="281"/>
                </a:cubicBezTo>
                <a:cubicBezTo>
                  <a:pt x="1978" y="281"/>
                  <a:pt x="1973" y="292"/>
                  <a:pt x="1969" y="302"/>
                </a:cubicBezTo>
                <a:moveTo>
                  <a:pt x="2047" y="149"/>
                </a:moveTo>
                <a:cubicBezTo>
                  <a:pt x="2047" y="309"/>
                  <a:pt x="2047" y="309"/>
                  <a:pt x="2047" y="309"/>
                </a:cubicBezTo>
                <a:cubicBezTo>
                  <a:pt x="2047" y="351"/>
                  <a:pt x="2052" y="392"/>
                  <a:pt x="2127" y="392"/>
                </a:cubicBezTo>
                <a:cubicBezTo>
                  <a:pt x="2132" y="392"/>
                  <a:pt x="2141" y="391"/>
                  <a:pt x="2144" y="391"/>
                </a:cubicBezTo>
                <a:cubicBezTo>
                  <a:pt x="2156" y="389"/>
                  <a:pt x="2174" y="386"/>
                  <a:pt x="2174" y="370"/>
                </a:cubicBezTo>
                <a:cubicBezTo>
                  <a:pt x="2174" y="351"/>
                  <a:pt x="2161" y="350"/>
                  <a:pt x="2148" y="349"/>
                </a:cubicBezTo>
                <a:cubicBezTo>
                  <a:pt x="2144" y="349"/>
                  <a:pt x="2132" y="350"/>
                  <a:pt x="2128" y="350"/>
                </a:cubicBezTo>
                <a:cubicBezTo>
                  <a:pt x="2115" y="349"/>
                  <a:pt x="2103" y="347"/>
                  <a:pt x="2099" y="331"/>
                </a:cubicBezTo>
                <a:cubicBezTo>
                  <a:pt x="2098" y="324"/>
                  <a:pt x="2097" y="320"/>
                  <a:pt x="2097" y="287"/>
                </a:cubicBezTo>
                <a:cubicBezTo>
                  <a:pt x="2097" y="149"/>
                  <a:pt x="2097" y="149"/>
                  <a:pt x="2097" y="149"/>
                </a:cubicBezTo>
                <a:cubicBezTo>
                  <a:pt x="2154" y="149"/>
                  <a:pt x="2154" y="149"/>
                  <a:pt x="2154" y="149"/>
                </a:cubicBezTo>
                <a:cubicBezTo>
                  <a:pt x="2160" y="149"/>
                  <a:pt x="2174" y="147"/>
                  <a:pt x="2174" y="128"/>
                </a:cubicBezTo>
                <a:cubicBezTo>
                  <a:pt x="2174" y="108"/>
                  <a:pt x="2160" y="106"/>
                  <a:pt x="2154" y="106"/>
                </a:cubicBezTo>
                <a:cubicBezTo>
                  <a:pt x="2097" y="106"/>
                  <a:pt x="2097" y="106"/>
                  <a:pt x="2097" y="106"/>
                </a:cubicBezTo>
                <a:cubicBezTo>
                  <a:pt x="2097" y="43"/>
                  <a:pt x="2097" y="43"/>
                  <a:pt x="2097" y="43"/>
                </a:cubicBezTo>
                <a:cubicBezTo>
                  <a:pt x="2097" y="35"/>
                  <a:pt x="2096" y="19"/>
                  <a:pt x="2072" y="19"/>
                </a:cubicBezTo>
                <a:cubicBezTo>
                  <a:pt x="2050" y="19"/>
                  <a:pt x="2048" y="36"/>
                  <a:pt x="2048" y="43"/>
                </a:cubicBezTo>
                <a:cubicBezTo>
                  <a:pt x="2048" y="106"/>
                  <a:pt x="2048" y="106"/>
                  <a:pt x="2048" y="106"/>
                </a:cubicBezTo>
                <a:lnTo>
                  <a:pt x="2047" y="149"/>
                </a:lnTo>
                <a:close/>
                <a:moveTo>
                  <a:pt x="2227" y="45"/>
                </a:moveTo>
                <a:cubicBezTo>
                  <a:pt x="2232" y="45"/>
                  <a:pt x="2236" y="42"/>
                  <a:pt x="2236" y="38"/>
                </a:cubicBezTo>
                <a:cubicBezTo>
                  <a:pt x="2236" y="33"/>
                  <a:pt x="2232" y="31"/>
                  <a:pt x="2227" y="31"/>
                </a:cubicBezTo>
                <a:cubicBezTo>
                  <a:pt x="2216" y="31"/>
                  <a:pt x="2216" y="31"/>
                  <a:pt x="2216" y="31"/>
                </a:cubicBezTo>
                <a:cubicBezTo>
                  <a:pt x="2216" y="45"/>
                  <a:pt x="2216" y="45"/>
                  <a:pt x="2216" y="45"/>
                </a:cubicBezTo>
                <a:lnTo>
                  <a:pt x="2227" y="45"/>
                </a:lnTo>
                <a:close/>
                <a:moveTo>
                  <a:pt x="2208" y="28"/>
                </a:moveTo>
                <a:cubicBezTo>
                  <a:pt x="2208" y="26"/>
                  <a:pt x="2209" y="24"/>
                  <a:pt x="2212" y="24"/>
                </a:cubicBezTo>
                <a:cubicBezTo>
                  <a:pt x="2227" y="24"/>
                  <a:pt x="2227" y="24"/>
                  <a:pt x="2227" y="24"/>
                </a:cubicBezTo>
                <a:cubicBezTo>
                  <a:pt x="2237" y="24"/>
                  <a:pt x="2244" y="28"/>
                  <a:pt x="2244" y="37"/>
                </a:cubicBezTo>
                <a:cubicBezTo>
                  <a:pt x="2244" y="44"/>
                  <a:pt x="2241" y="49"/>
                  <a:pt x="2235" y="51"/>
                </a:cubicBezTo>
                <a:cubicBezTo>
                  <a:pt x="2243" y="61"/>
                  <a:pt x="2243" y="61"/>
                  <a:pt x="2243" y="61"/>
                </a:cubicBezTo>
                <a:cubicBezTo>
                  <a:pt x="2244" y="62"/>
                  <a:pt x="2244" y="63"/>
                  <a:pt x="2244" y="64"/>
                </a:cubicBezTo>
                <a:cubicBezTo>
                  <a:pt x="2244" y="66"/>
                  <a:pt x="2243" y="68"/>
                  <a:pt x="2240" y="68"/>
                </a:cubicBezTo>
                <a:cubicBezTo>
                  <a:pt x="2239" y="68"/>
                  <a:pt x="2237" y="67"/>
                  <a:pt x="2236" y="66"/>
                </a:cubicBezTo>
                <a:cubicBezTo>
                  <a:pt x="2225" y="52"/>
                  <a:pt x="2225" y="52"/>
                  <a:pt x="2225" y="52"/>
                </a:cubicBezTo>
                <a:cubicBezTo>
                  <a:pt x="2216" y="52"/>
                  <a:pt x="2216" y="52"/>
                  <a:pt x="2216" y="52"/>
                </a:cubicBezTo>
                <a:cubicBezTo>
                  <a:pt x="2216" y="64"/>
                  <a:pt x="2216" y="64"/>
                  <a:pt x="2216" y="64"/>
                </a:cubicBezTo>
                <a:cubicBezTo>
                  <a:pt x="2216" y="66"/>
                  <a:pt x="2214" y="68"/>
                  <a:pt x="2212" y="68"/>
                </a:cubicBezTo>
                <a:cubicBezTo>
                  <a:pt x="2209" y="68"/>
                  <a:pt x="2208" y="66"/>
                  <a:pt x="2208" y="64"/>
                </a:cubicBezTo>
                <a:lnTo>
                  <a:pt x="2208" y="28"/>
                </a:lnTo>
                <a:close/>
                <a:moveTo>
                  <a:pt x="2224" y="85"/>
                </a:moveTo>
                <a:cubicBezTo>
                  <a:pt x="2246" y="85"/>
                  <a:pt x="2263" y="67"/>
                  <a:pt x="2263" y="46"/>
                </a:cubicBezTo>
                <a:cubicBezTo>
                  <a:pt x="2263" y="46"/>
                  <a:pt x="2263" y="46"/>
                  <a:pt x="2263" y="46"/>
                </a:cubicBezTo>
                <a:cubicBezTo>
                  <a:pt x="2263" y="25"/>
                  <a:pt x="2246" y="8"/>
                  <a:pt x="2224" y="8"/>
                </a:cubicBezTo>
                <a:cubicBezTo>
                  <a:pt x="2203" y="8"/>
                  <a:pt x="2186" y="25"/>
                  <a:pt x="2186" y="46"/>
                </a:cubicBezTo>
                <a:cubicBezTo>
                  <a:pt x="2186" y="46"/>
                  <a:pt x="2186" y="46"/>
                  <a:pt x="2186" y="46"/>
                </a:cubicBezTo>
                <a:cubicBezTo>
                  <a:pt x="2186" y="68"/>
                  <a:pt x="2203" y="85"/>
                  <a:pt x="2224" y="85"/>
                </a:cubicBezTo>
                <a:moveTo>
                  <a:pt x="2224" y="90"/>
                </a:moveTo>
                <a:cubicBezTo>
                  <a:pt x="2200" y="90"/>
                  <a:pt x="2181" y="70"/>
                  <a:pt x="2181" y="46"/>
                </a:cubicBezTo>
                <a:cubicBezTo>
                  <a:pt x="2181" y="46"/>
                  <a:pt x="2181" y="46"/>
                  <a:pt x="2181" y="46"/>
                </a:cubicBezTo>
                <a:cubicBezTo>
                  <a:pt x="2181" y="23"/>
                  <a:pt x="2200" y="3"/>
                  <a:pt x="2224" y="3"/>
                </a:cubicBezTo>
                <a:cubicBezTo>
                  <a:pt x="2249" y="3"/>
                  <a:pt x="2268" y="23"/>
                  <a:pt x="2268" y="46"/>
                </a:cubicBezTo>
                <a:cubicBezTo>
                  <a:pt x="2268" y="46"/>
                  <a:pt x="2268" y="46"/>
                  <a:pt x="2268" y="46"/>
                </a:cubicBezTo>
                <a:cubicBezTo>
                  <a:pt x="2268" y="70"/>
                  <a:pt x="2249" y="90"/>
                  <a:pt x="2224" y="90"/>
                </a:cubicBezTo>
                <a:moveTo>
                  <a:pt x="19" y="676"/>
                </a:moveTo>
                <a:cubicBezTo>
                  <a:pt x="19" y="681"/>
                  <a:pt x="24" y="686"/>
                  <a:pt x="29" y="686"/>
                </a:cubicBezTo>
                <a:cubicBezTo>
                  <a:pt x="34" y="686"/>
                  <a:pt x="38" y="683"/>
                  <a:pt x="39" y="679"/>
                </a:cubicBezTo>
                <a:cubicBezTo>
                  <a:pt x="50" y="655"/>
                  <a:pt x="50" y="655"/>
                  <a:pt x="50" y="655"/>
                </a:cubicBezTo>
                <a:cubicBezTo>
                  <a:pt x="109" y="655"/>
                  <a:pt x="109" y="655"/>
                  <a:pt x="109" y="655"/>
                </a:cubicBezTo>
                <a:cubicBezTo>
                  <a:pt x="119" y="678"/>
                  <a:pt x="119" y="678"/>
                  <a:pt x="119" y="678"/>
                </a:cubicBezTo>
                <a:cubicBezTo>
                  <a:pt x="121" y="683"/>
                  <a:pt x="124" y="686"/>
                  <a:pt x="129" y="686"/>
                </a:cubicBezTo>
                <a:cubicBezTo>
                  <a:pt x="135" y="686"/>
                  <a:pt x="140" y="681"/>
                  <a:pt x="140" y="675"/>
                </a:cubicBezTo>
                <a:cubicBezTo>
                  <a:pt x="140" y="674"/>
                  <a:pt x="139" y="672"/>
                  <a:pt x="138" y="671"/>
                </a:cubicBezTo>
                <a:cubicBezTo>
                  <a:pt x="93" y="570"/>
                  <a:pt x="93" y="570"/>
                  <a:pt x="93" y="570"/>
                </a:cubicBezTo>
                <a:cubicBezTo>
                  <a:pt x="90" y="564"/>
                  <a:pt x="86" y="561"/>
                  <a:pt x="80" y="561"/>
                </a:cubicBezTo>
                <a:cubicBezTo>
                  <a:pt x="79" y="561"/>
                  <a:pt x="79" y="561"/>
                  <a:pt x="79" y="561"/>
                </a:cubicBezTo>
                <a:cubicBezTo>
                  <a:pt x="73" y="561"/>
                  <a:pt x="69" y="564"/>
                  <a:pt x="66" y="570"/>
                </a:cubicBezTo>
                <a:cubicBezTo>
                  <a:pt x="21" y="671"/>
                  <a:pt x="21" y="671"/>
                  <a:pt x="21" y="671"/>
                </a:cubicBezTo>
                <a:cubicBezTo>
                  <a:pt x="20" y="673"/>
                  <a:pt x="19" y="674"/>
                  <a:pt x="19" y="676"/>
                </a:cubicBezTo>
                <a:close/>
                <a:moveTo>
                  <a:pt x="58" y="636"/>
                </a:moveTo>
                <a:cubicBezTo>
                  <a:pt x="79" y="587"/>
                  <a:pt x="79" y="587"/>
                  <a:pt x="79" y="587"/>
                </a:cubicBezTo>
                <a:cubicBezTo>
                  <a:pt x="101" y="636"/>
                  <a:pt x="101" y="636"/>
                  <a:pt x="101" y="636"/>
                </a:cubicBezTo>
                <a:lnTo>
                  <a:pt x="58" y="636"/>
                </a:lnTo>
                <a:close/>
                <a:moveTo>
                  <a:pt x="250" y="675"/>
                </a:moveTo>
                <a:cubicBezTo>
                  <a:pt x="250" y="681"/>
                  <a:pt x="255" y="686"/>
                  <a:pt x="261" y="686"/>
                </a:cubicBezTo>
                <a:cubicBezTo>
                  <a:pt x="267" y="686"/>
                  <a:pt x="272" y="681"/>
                  <a:pt x="272" y="675"/>
                </a:cubicBezTo>
                <a:cubicBezTo>
                  <a:pt x="272" y="642"/>
                  <a:pt x="272" y="642"/>
                  <a:pt x="272" y="642"/>
                </a:cubicBezTo>
                <a:cubicBezTo>
                  <a:pt x="299" y="642"/>
                  <a:pt x="299" y="642"/>
                  <a:pt x="299" y="642"/>
                </a:cubicBezTo>
                <a:cubicBezTo>
                  <a:pt x="329" y="680"/>
                  <a:pt x="329" y="680"/>
                  <a:pt x="329" y="680"/>
                </a:cubicBezTo>
                <a:cubicBezTo>
                  <a:pt x="331" y="683"/>
                  <a:pt x="334" y="686"/>
                  <a:pt x="339" y="686"/>
                </a:cubicBezTo>
                <a:cubicBezTo>
                  <a:pt x="344" y="686"/>
                  <a:pt x="349" y="682"/>
                  <a:pt x="349" y="676"/>
                </a:cubicBezTo>
                <a:cubicBezTo>
                  <a:pt x="349" y="672"/>
                  <a:pt x="348" y="670"/>
                  <a:pt x="346" y="668"/>
                </a:cubicBezTo>
                <a:cubicBezTo>
                  <a:pt x="323" y="638"/>
                  <a:pt x="323" y="638"/>
                  <a:pt x="323" y="638"/>
                </a:cubicBezTo>
                <a:cubicBezTo>
                  <a:pt x="339" y="633"/>
                  <a:pt x="350" y="621"/>
                  <a:pt x="350" y="602"/>
                </a:cubicBezTo>
                <a:cubicBezTo>
                  <a:pt x="350" y="601"/>
                  <a:pt x="350" y="601"/>
                  <a:pt x="350" y="601"/>
                </a:cubicBezTo>
                <a:cubicBezTo>
                  <a:pt x="350" y="591"/>
                  <a:pt x="347" y="581"/>
                  <a:pt x="340" y="575"/>
                </a:cubicBezTo>
                <a:cubicBezTo>
                  <a:pt x="332" y="567"/>
                  <a:pt x="320" y="563"/>
                  <a:pt x="305" y="563"/>
                </a:cubicBezTo>
                <a:cubicBezTo>
                  <a:pt x="261" y="563"/>
                  <a:pt x="261" y="563"/>
                  <a:pt x="261" y="563"/>
                </a:cubicBezTo>
                <a:cubicBezTo>
                  <a:pt x="255" y="563"/>
                  <a:pt x="250" y="567"/>
                  <a:pt x="250" y="573"/>
                </a:cubicBezTo>
                <a:lnTo>
                  <a:pt x="250" y="675"/>
                </a:lnTo>
                <a:close/>
                <a:moveTo>
                  <a:pt x="272" y="623"/>
                </a:moveTo>
                <a:cubicBezTo>
                  <a:pt x="272" y="582"/>
                  <a:pt x="272" y="582"/>
                  <a:pt x="272" y="582"/>
                </a:cubicBezTo>
                <a:cubicBezTo>
                  <a:pt x="303" y="582"/>
                  <a:pt x="303" y="582"/>
                  <a:pt x="303" y="582"/>
                </a:cubicBezTo>
                <a:cubicBezTo>
                  <a:pt x="319" y="582"/>
                  <a:pt x="328" y="589"/>
                  <a:pt x="328" y="602"/>
                </a:cubicBezTo>
                <a:cubicBezTo>
                  <a:pt x="328" y="603"/>
                  <a:pt x="328" y="603"/>
                  <a:pt x="328" y="603"/>
                </a:cubicBezTo>
                <a:cubicBezTo>
                  <a:pt x="328" y="615"/>
                  <a:pt x="319" y="623"/>
                  <a:pt x="303" y="623"/>
                </a:cubicBezTo>
                <a:lnTo>
                  <a:pt x="272" y="623"/>
                </a:lnTo>
                <a:close/>
                <a:moveTo>
                  <a:pt x="405" y="685"/>
                </a:moveTo>
                <a:cubicBezTo>
                  <a:pt x="477" y="685"/>
                  <a:pt x="477" y="685"/>
                  <a:pt x="477" y="685"/>
                </a:cubicBezTo>
                <a:cubicBezTo>
                  <a:pt x="482" y="685"/>
                  <a:pt x="487" y="681"/>
                  <a:pt x="487" y="675"/>
                </a:cubicBezTo>
                <a:cubicBezTo>
                  <a:pt x="487" y="670"/>
                  <a:pt x="482" y="666"/>
                  <a:pt x="477" y="666"/>
                </a:cubicBezTo>
                <a:cubicBezTo>
                  <a:pt x="416" y="666"/>
                  <a:pt x="416" y="666"/>
                  <a:pt x="416" y="666"/>
                </a:cubicBezTo>
                <a:cubicBezTo>
                  <a:pt x="416" y="633"/>
                  <a:pt x="416" y="633"/>
                  <a:pt x="416" y="633"/>
                </a:cubicBezTo>
                <a:cubicBezTo>
                  <a:pt x="468" y="633"/>
                  <a:pt x="468" y="633"/>
                  <a:pt x="468" y="633"/>
                </a:cubicBezTo>
                <a:cubicBezTo>
                  <a:pt x="474" y="633"/>
                  <a:pt x="478" y="629"/>
                  <a:pt x="478" y="623"/>
                </a:cubicBezTo>
                <a:cubicBezTo>
                  <a:pt x="478" y="618"/>
                  <a:pt x="474" y="614"/>
                  <a:pt x="468" y="614"/>
                </a:cubicBezTo>
                <a:cubicBezTo>
                  <a:pt x="416" y="614"/>
                  <a:pt x="416" y="614"/>
                  <a:pt x="416" y="614"/>
                </a:cubicBezTo>
                <a:cubicBezTo>
                  <a:pt x="416" y="582"/>
                  <a:pt x="416" y="582"/>
                  <a:pt x="416" y="582"/>
                </a:cubicBezTo>
                <a:cubicBezTo>
                  <a:pt x="476" y="582"/>
                  <a:pt x="476" y="582"/>
                  <a:pt x="476" y="582"/>
                </a:cubicBezTo>
                <a:cubicBezTo>
                  <a:pt x="481" y="582"/>
                  <a:pt x="486" y="578"/>
                  <a:pt x="486" y="572"/>
                </a:cubicBezTo>
                <a:cubicBezTo>
                  <a:pt x="486" y="567"/>
                  <a:pt x="481" y="563"/>
                  <a:pt x="476" y="563"/>
                </a:cubicBezTo>
                <a:cubicBezTo>
                  <a:pt x="405" y="563"/>
                  <a:pt x="405" y="563"/>
                  <a:pt x="405" y="563"/>
                </a:cubicBezTo>
                <a:cubicBezTo>
                  <a:pt x="399" y="563"/>
                  <a:pt x="394" y="567"/>
                  <a:pt x="394" y="573"/>
                </a:cubicBezTo>
                <a:cubicBezTo>
                  <a:pt x="394" y="674"/>
                  <a:pt x="394" y="674"/>
                  <a:pt x="394" y="674"/>
                </a:cubicBezTo>
                <a:cubicBezTo>
                  <a:pt x="394" y="680"/>
                  <a:pt x="399" y="685"/>
                  <a:pt x="405" y="685"/>
                </a:cubicBezTo>
                <a:close/>
                <a:moveTo>
                  <a:pt x="521" y="676"/>
                </a:moveTo>
                <a:cubicBezTo>
                  <a:pt x="521" y="681"/>
                  <a:pt x="525" y="686"/>
                  <a:pt x="530" y="686"/>
                </a:cubicBezTo>
                <a:cubicBezTo>
                  <a:pt x="535" y="686"/>
                  <a:pt x="539" y="683"/>
                  <a:pt x="540" y="679"/>
                </a:cubicBezTo>
                <a:cubicBezTo>
                  <a:pt x="551" y="655"/>
                  <a:pt x="551" y="655"/>
                  <a:pt x="551" y="655"/>
                </a:cubicBezTo>
                <a:cubicBezTo>
                  <a:pt x="610" y="655"/>
                  <a:pt x="610" y="655"/>
                  <a:pt x="610" y="655"/>
                </a:cubicBezTo>
                <a:cubicBezTo>
                  <a:pt x="620" y="678"/>
                  <a:pt x="620" y="678"/>
                  <a:pt x="620" y="678"/>
                </a:cubicBezTo>
                <a:cubicBezTo>
                  <a:pt x="622" y="683"/>
                  <a:pt x="626" y="686"/>
                  <a:pt x="631" y="686"/>
                </a:cubicBezTo>
                <a:cubicBezTo>
                  <a:pt x="636" y="686"/>
                  <a:pt x="641" y="681"/>
                  <a:pt x="641" y="675"/>
                </a:cubicBezTo>
                <a:cubicBezTo>
                  <a:pt x="641" y="674"/>
                  <a:pt x="640" y="672"/>
                  <a:pt x="640" y="671"/>
                </a:cubicBezTo>
                <a:cubicBezTo>
                  <a:pt x="594" y="570"/>
                  <a:pt x="594" y="570"/>
                  <a:pt x="594" y="570"/>
                </a:cubicBezTo>
                <a:cubicBezTo>
                  <a:pt x="592" y="564"/>
                  <a:pt x="587" y="561"/>
                  <a:pt x="581" y="561"/>
                </a:cubicBezTo>
                <a:cubicBezTo>
                  <a:pt x="580" y="561"/>
                  <a:pt x="580" y="561"/>
                  <a:pt x="580" y="561"/>
                </a:cubicBezTo>
                <a:cubicBezTo>
                  <a:pt x="574" y="561"/>
                  <a:pt x="570" y="564"/>
                  <a:pt x="567" y="570"/>
                </a:cubicBezTo>
                <a:cubicBezTo>
                  <a:pt x="522" y="671"/>
                  <a:pt x="522" y="671"/>
                  <a:pt x="522" y="671"/>
                </a:cubicBezTo>
                <a:cubicBezTo>
                  <a:pt x="521" y="673"/>
                  <a:pt x="521" y="674"/>
                  <a:pt x="521" y="676"/>
                </a:cubicBezTo>
                <a:close/>
                <a:moveTo>
                  <a:pt x="559" y="636"/>
                </a:moveTo>
                <a:cubicBezTo>
                  <a:pt x="580" y="587"/>
                  <a:pt x="580" y="587"/>
                  <a:pt x="580" y="587"/>
                </a:cubicBezTo>
                <a:cubicBezTo>
                  <a:pt x="602" y="636"/>
                  <a:pt x="602" y="636"/>
                  <a:pt x="602" y="636"/>
                </a:cubicBezTo>
                <a:lnTo>
                  <a:pt x="559" y="636"/>
                </a:lnTo>
                <a:close/>
                <a:moveTo>
                  <a:pt x="682" y="674"/>
                </a:moveTo>
                <a:cubicBezTo>
                  <a:pt x="682" y="680"/>
                  <a:pt x="686" y="685"/>
                  <a:pt x="692" y="685"/>
                </a:cubicBezTo>
                <a:cubicBezTo>
                  <a:pt x="758" y="685"/>
                  <a:pt x="758" y="685"/>
                  <a:pt x="758" y="685"/>
                </a:cubicBezTo>
                <a:cubicBezTo>
                  <a:pt x="764" y="685"/>
                  <a:pt x="768" y="680"/>
                  <a:pt x="768" y="675"/>
                </a:cubicBezTo>
                <a:cubicBezTo>
                  <a:pt x="768" y="670"/>
                  <a:pt x="764" y="665"/>
                  <a:pt x="758" y="665"/>
                </a:cubicBezTo>
                <a:cubicBezTo>
                  <a:pt x="703" y="665"/>
                  <a:pt x="703" y="665"/>
                  <a:pt x="703" y="665"/>
                </a:cubicBezTo>
                <a:cubicBezTo>
                  <a:pt x="703" y="572"/>
                  <a:pt x="703" y="572"/>
                  <a:pt x="703" y="572"/>
                </a:cubicBezTo>
                <a:cubicBezTo>
                  <a:pt x="703" y="566"/>
                  <a:pt x="698" y="562"/>
                  <a:pt x="692" y="562"/>
                </a:cubicBezTo>
                <a:cubicBezTo>
                  <a:pt x="686" y="562"/>
                  <a:pt x="682" y="566"/>
                  <a:pt x="682" y="572"/>
                </a:cubicBezTo>
                <a:lnTo>
                  <a:pt x="682" y="674"/>
                </a:lnTo>
                <a:close/>
                <a:moveTo>
                  <a:pt x="877" y="674"/>
                </a:moveTo>
                <a:cubicBezTo>
                  <a:pt x="877" y="680"/>
                  <a:pt x="882" y="685"/>
                  <a:pt x="888" y="685"/>
                </a:cubicBezTo>
                <a:cubicBezTo>
                  <a:pt x="923" y="685"/>
                  <a:pt x="923" y="685"/>
                  <a:pt x="923" y="685"/>
                </a:cubicBezTo>
                <a:cubicBezTo>
                  <a:pt x="961" y="685"/>
                  <a:pt x="988" y="658"/>
                  <a:pt x="988" y="624"/>
                </a:cubicBezTo>
                <a:cubicBezTo>
                  <a:pt x="988" y="623"/>
                  <a:pt x="988" y="623"/>
                  <a:pt x="988" y="623"/>
                </a:cubicBezTo>
                <a:cubicBezTo>
                  <a:pt x="988" y="589"/>
                  <a:pt x="961" y="563"/>
                  <a:pt x="923" y="563"/>
                </a:cubicBezTo>
                <a:cubicBezTo>
                  <a:pt x="888" y="563"/>
                  <a:pt x="888" y="563"/>
                  <a:pt x="888" y="563"/>
                </a:cubicBezTo>
                <a:cubicBezTo>
                  <a:pt x="882" y="563"/>
                  <a:pt x="877" y="567"/>
                  <a:pt x="877" y="573"/>
                </a:cubicBezTo>
                <a:lnTo>
                  <a:pt x="877" y="674"/>
                </a:lnTo>
                <a:close/>
                <a:moveTo>
                  <a:pt x="899" y="665"/>
                </a:moveTo>
                <a:cubicBezTo>
                  <a:pt x="899" y="582"/>
                  <a:pt x="899" y="582"/>
                  <a:pt x="899" y="582"/>
                </a:cubicBezTo>
                <a:cubicBezTo>
                  <a:pt x="923" y="582"/>
                  <a:pt x="923" y="582"/>
                  <a:pt x="923" y="582"/>
                </a:cubicBezTo>
                <a:cubicBezTo>
                  <a:pt x="949" y="582"/>
                  <a:pt x="965" y="600"/>
                  <a:pt x="965" y="624"/>
                </a:cubicBezTo>
                <a:cubicBezTo>
                  <a:pt x="965" y="624"/>
                  <a:pt x="965" y="624"/>
                  <a:pt x="965" y="624"/>
                </a:cubicBezTo>
                <a:cubicBezTo>
                  <a:pt x="965" y="648"/>
                  <a:pt x="949" y="665"/>
                  <a:pt x="923" y="665"/>
                </a:cubicBezTo>
                <a:lnTo>
                  <a:pt x="899" y="665"/>
                </a:lnTo>
                <a:close/>
                <a:moveTo>
                  <a:pt x="1033" y="675"/>
                </a:moveTo>
                <a:cubicBezTo>
                  <a:pt x="1033" y="681"/>
                  <a:pt x="1037" y="686"/>
                  <a:pt x="1043" y="686"/>
                </a:cubicBezTo>
                <a:cubicBezTo>
                  <a:pt x="1049" y="686"/>
                  <a:pt x="1054" y="681"/>
                  <a:pt x="1054" y="675"/>
                </a:cubicBezTo>
                <a:cubicBezTo>
                  <a:pt x="1054" y="572"/>
                  <a:pt x="1054" y="572"/>
                  <a:pt x="1054" y="572"/>
                </a:cubicBezTo>
                <a:cubicBezTo>
                  <a:pt x="1054" y="566"/>
                  <a:pt x="1049" y="562"/>
                  <a:pt x="1043" y="562"/>
                </a:cubicBezTo>
                <a:cubicBezTo>
                  <a:pt x="1037" y="562"/>
                  <a:pt x="1033" y="566"/>
                  <a:pt x="1033" y="572"/>
                </a:cubicBezTo>
                <a:lnTo>
                  <a:pt x="1033" y="675"/>
                </a:lnTo>
                <a:close/>
                <a:moveTo>
                  <a:pt x="1104" y="675"/>
                </a:moveTo>
                <a:cubicBezTo>
                  <a:pt x="1104" y="681"/>
                  <a:pt x="1109" y="686"/>
                  <a:pt x="1115" y="686"/>
                </a:cubicBezTo>
                <a:cubicBezTo>
                  <a:pt x="1121" y="686"/>
                  <a:pt x="1126" y="681"/>
                  <a:pt x="1126" y="675"/>
                </a:cubicBezTo>
                <a:cubicBezTo>
                  <a:pt x="1126" y="635"/>
                  <a:pt x="1126" y="635"/>
                  <a:pt x="1126" y="635"/>
                </a:cubicBezTo>
                <a:cubicBezTo>
                  <a:pt x="1179" y="635"/>
                  <a:pt x="1179" y="635"/>
                  <a:pt x="1179" y="635"/>
                </a:cubicBezTo>
                <a:cubicBezTo>
                  <a:pt x="1184" y="635"/>
                  <a:pt x="1188" y="631"/>
                  <a:pt x="1188" y="625"/>
                </a:cubicBezTo>
                <a:cubicBezTo>
                  <a:pt x="1188" y="620"/>
                  <a:pt x="1184" y="615"/>
                  <a:pt x="1179" y="615"/>
                </a:cubicBezTo>
                <a:cubicBezTo>
                  <a:pt x="1126" y="615"/>
                  <a:pt x="1126" y="615"/>
                  <a:pt x="1126" y="615"/>
                </a:cubicBezTo>
                <a:cubicBezTo>
                  <a:pt x="1126" y="582"/>
                  <a:pt x="1126" y="582"/>
                  <a:pt x="1126" y="582"/>
                </a:cubicBezTo>
                <a:cubicBezTo>
                  <a:pt x="1186" y="582"/>
                  <a:pt x="1186" y="582"/>
                  <a:pt x="1186" y="582"/>
                </a:cubicBezTo>
                <a:cubicBezTo>
                  <a:pt x="1192" y="582"/>
                  <a:pt x="1196" y="578"/>
                  <a:pt x="1196" y="572"/>
                </a:cubicBezTo>
                <a:cubicBezTo>
                  <a:pt x="1196" y="567"/>
                  <a:pt x="1192" y="563"/>
                  <a:pt x="1186" y="563"/>
                </a:cubicBezTo>
                <a:cubicBezTo>
                  <a:pt x="1115" y="563"/>
                  <a:pt x="1115" y="563"/>
                  <a:pt x="1115" y="563"/>
                </a:cubicBezTo>
                <a:cubicBezTo>
                  <a:pt x="1109" y="563"/>
                  <a:pt x="1104" y="567"/>
                  <a:pt x="1104" y="573"/>
                </a:cubicBezTo>
                <a:lnTo>
                  <a:pt x="1104" y="675"/>
                </a:lnTo>
                <a:close/>
                <a:moveTo>
                  <a:pt x="1237" y="675"/>
                </a:moveTo>
                <a:cubicBezTo>
                  <a:pt x="1237" y="681"/>
                  <a:pt x="1241" y="686"/>
                  <a:pt x="1247" y="686"/>
                </a:cubicBezTo>
                <a:cubicBezTo>
                  <a:pt x="1253" y="686"/>
                  <a:pt x="1258" y="681"/>
                  <a:pt x="1258" y="675"/>
                </a:cubicBezTo>
                <a:cubicBezTo>
                  <a:pt x="1258" y="635"/>
                  <a:pt x="1258" y="635"/>
                  <a:pt x="1258" y="635"/>
                </a:cubicBezTo>
                <a:cubicBezTo>
                  <a:pt x="1311" y="635"/>
                  <a:pt x="1311" y="635"/>
                  <a:pt x="1311" y="635"/>
                </a:cubicBezTo>
                <a:cubicBezTo>
                  <a:pt x="1316" y="635"/>
                  <a:pt x="1321" y="631"/>
                  <a:pt x="1321" y="625"/>
                </a:cubicBezTo>
                <a:cubicBezTo>
                  <a:pt x="1321" y="620"/>
                  <a:pt x="1316" y="615"/>
                  <a:pt x="1311" y="615"/>
                </a:cubicBezTo>
                <a:cubicBezTo>
                  <a:pt x="1258" y="615"/>
                  <a:pt x="1258" y="615"/>
                  <a:pt x="1258" y="615"/>
                </a:cubicBezTo>
                <a:cubicBezTo>
                  <a:pt x="1258" y="582"/>
                  <a:pt x="1258" y="582"/>
                  <a:pt x="1258" y="582"/>
                </a:cubicBezTo>
                <a:cubicBezTo>
                  <a:pt x="1319" y="582"/>
                  <a:pt x="1319" y="582"/>
                  <a:pt x="1319" y="582"/>
                </a:cubicBezTo>
                <a:cubicBezTo>
                  <a:pt x="1324" y="582"/>
                  <a:pt x="1328" y="578"/>
                  <a:pt x="1328" y="572"/>
                </a:cubicBezTo>
                <a:cubicBezTo>
                  <a:pt x="1328" y="567"/>
                  <a:pt x="1324" y="563"/>
                  <a:pt x="1319" y="563"/>
                </a:cubicBezTo>
                <a:cubicBezTo>
                  <a:pt x="1247" y="563"/>
                  <a:pt x="1247" y="563"/>
                  <a:pt x="1247" y="563"/>
                </a:cubicBezTo>
                <a:cubicBezTo>
                  <a:pt x="1241" y="563"/>
                  <a:pt x="1237" y="567"/>
                  <a:pt x="1237" y="573"/>
                </a:cubicBezTo>
                <a:lnTo>
                  <a:pt x="1237" y="675"/>
                </a:lnTo>
                <a:close/>
                <a:moveTo>
                  <a:pt x="1380" y="685"/>
                </a:moveTo>
                <a:cubicBezTo>
                  <a:pt x="1452" y="685"/>
                  <a:pt x="1452" y="685"/>
                  <a:pt x="1452" y="685"/>
                </a:cubicBezTo>
                <a:cubicBezTo>
                  <a:pt x="1457" y="685"/>
                  <a:pt x="1461" y="681"/>
                  <a:pt x="1461" y="675"/>
                </a:cubicBezTo>
                <a:cubicBezTo>
                  <a:pt x="1461" y="670"/>
                  <a:pt x="1457" y="666"/>
                  <a:pt x="1452" y="666"/>
                </a:cubicBezTo>
                <a:cubicBezTo>
                  <a:pt x="1390" y="666"/>
                  <a:pt x="1390" y="666"/>
                  <a:pt x="1390" y="666"/>
                </a:cubicBezTo>
                <a:cubicBezTo>
                  <a:pt x="1390" y="633"/>
                  <a:pt x="1390" y="633"/>
                  <a:pt x="1390" y="633"/>
                </a:cubicBezTo>
                <a:cubicBezTo>
                  <a:pt x="1443" y="633"/>
                  <a:pt x="1443" y="633"/>
                  <a:pt x="1443" y="633"/>
                </a:cubicBezTo>
                <a:cubicBezTo>
                  <a:pt x="1448" y="633"/>
                  <a:pt x="1452" y="629"/>
                  <a:pt x="1452" y="623"/>
                </a:cubicBezTo>
                <a:cubicBezTo>
                  <a:pt x="1452" y="618"/>
                  <a:pt x="1448" y="614"/>
                  <a:pt x="1443" y="614"/>
                </a:cubicBezTo>
                <a:cubicBezTo>
                  <a:pt x="1390" y="614"/>
                  <a:pt x="1390" y="614"/>
                  <a:pt x="1390" y="614"/>
                </a:cubicBezTo>
                <a:cubicBezTo>
                  <a:pt x="1390" y="582"/>
                  <a:pt x="1390" y="582"/>
                  <a:pt x="1390" y="582"/>
                </a:cubicBezTo>
                <a:cubicBezTo>
                  <a:pt x="1451" y="582"/>
                  <a:pt x="1451" y="582"/>
                  <a:pt x="1451" y="582"/>
                </a:cubicBezTo>
                <a:cubicBezTo>
                  <a:pt x="1456" y="582"/>
                  <a:pt x="1460" y="578"/>
                  <a:pt x="1460" y="572"/>
                </a:cubicBezTo>
                <a:cubicBezTo>
                  <a:pt x="1460" y="567"/>
                  <a:pt x="1456" y="563"/>
                  <a:pt x="1451" y="563"/>
                </a:cubicBezTo>
                <a:cubicBezTo>
                  <a:pt x="1380" y="563"/>
                  <a:pt x="1380" y="563"/>
                  <a:pt x="1380" y="563"/>
                </a:cubicBezTo>
                <a:cubicBezTo>
                  <a:pt x="1373" y="563"/>
                  <a:pt x="1369" y="567"/>
                  <a:pt x="1369" y="573"/>
                </a:cubicBezTo>
                <a:cubicBezTo>
                  <a:pt x="1369" y="674"/>
                  <a:pt x="1369" y="674"/>
                  <a:pt x="1369" y="674"/>
                </a:cubicBezTo>
                <a:cubicBezTo>
                  <a:pt x="1369" y="680"/>
                  <a:pt x="1373" y="685"/>
                  <a:pt x="1380" y="685"/>
                </a:cubicBezTo>
                <a:close/>
                <a:moveTo>
                  <a:pt x="1503" y="675"/>
                </a:moveTo>
                <a:cubicBezTo>
                  <a:pt x="1503" y="681"/>
                  <a:pt x="1508" y="686"/>
                  <a:pt x="1514" y="686"/>
                </a:cubicBezTo>
                <a:cubicBezTo>
                  <a:pt x="1520" y="686"/>
                  <a:pt x="1525" y="681"/>
                  <a:pt x="1525" y="675"/>
                </a:cubicBezTo>
                <a:cubicBezTo>
                  <a:pt x="1525" y="642"/>
                  <a:pt x="1525" y="642"/>
                  <a:pt x="1525" y="642"/>
                </a:cubicBezTo>
                <a:cubicBezTo>
                  <a:pt x="1552" y="642"/>
                  <a:pt x="1552" y="642"/>
                  <a:pt x="1552" y="642"/>
                </a:cubicBezTo>
                <a:cubicBezTo>
                  <a:pt x="1582" y="680"/>
                  <a:pt x="1582" y="680"/>
                  <a:pt x="1582" y="680"/>
                </a:cubicBezTo>
                <a:cubicBezTo>
                  <a:pt x="1584" y="683"/>
                  <a:pt x="1587" y="686"/>
                  <a:pt x="1592" y="686"/>
                </a:cubicBezTo>
                <a:cubicBezTo>
                  <a:pt x="1597" y="686"/>
                  <a:pt x="1602" y="682"/>
                  <a:pt x="1602" y="676"/>
                </a:cubicBezTo>
                <a:cubicBezTo>
                  <a:pt x="1602" y="672"/>
                  <a:pt x="1601" y="670"/>
                  <a:pt x="1599" y="668"/>
                </a:cubicBezTo>
                <a:cubicBezTo>
                  <a:pt x="1576" y="638"/>
                  <a:pt x="1576" y="638"/>
                  <a:pt x="1576" y="638"/>
                </a:cubicBezTo>
                <a:cubicBezTo>
                  <a:pt x="1592" y="633"/>
                  <a:pt x="1603" y="621"/>
                  <a:pt x="1603" y="602"/>
                </a:cubicBezTo>
                <a:cubicBezTo>
                  <a:pt x="1603" y="601"/>
                  <a:pt x="1603" y="601"/>
                  <a:pt x="1603" y="601"/>
                </a:cubicBezTo>
                <a:cubicBezTo>
                  <a:pt x="1603" y="591"/>
                  <a:pt x="1600" y="581"/>
                  <a:pt x="1593" y="575"/>
                </a:cubicBezTo>
                <a:cubicBezTo>
                  <a:pt x="1585" y="567"/>
                  <a:pt x="1573" y="563"/>
                  <a:pt x="1558" y="563"/>
                </a:cubicBezTo>
                <a:cubicBezTo>
                  <a:pt x="1514" y="563"/>
                  <a:pt x="1514" y="563"/>
                  <a:pt x="1514" y="563"/>
                </a:cubicBezTo>
                <a:cubicBezTo>
                  <a:pt x="1508" y="563"/>
                  <a:pt x="1503" y="567"/>
                  <a:pt x="1503" y="573"/>
                </a:cubicBezTo>
                <a:lnTo>
                  <a:pt x="1503" y="675"/>
                </a:lnTo>
                <a:close/>
                <a:moveTo>
                  <a:pt x="1525" y="623"/>
                </a:moveTo>
                <a:cubicBezTo>
                  <a:pt x="1525" y="582"/>
                  <a:pt x="1525" y="582"/>
                  <a:pt x="1525" y="582"/>
                </a:cubicBezTo>
                <a:cubicBezTo>
                  <a:pt x="1556" y="582"/>
                  <a:pt x="1556" y="582"/>
                  <a:pt x="1556" y="582"/>
                </a:cubicBezTo>
                <a:cubicBezTo>
                  <a:pt x="1572" y="582"/>
                  <a:pt x="1581" y="589"/>
                  <a:pt x="1581" y="602"/>
                </a:cubicBezTo>
                <a:cubicBezTo>
                  <a:pt x="1581" y="603"/>
                  <a:pt x="1581" y="603"/>
                  <a:pt x="1581" y="603"/>
                </a:cubicBezTo>
                <a:cubicBezTo>
                  <a:pt x="1581" y="615"/>
                  <a:pt x="1572" y="623"/>
                  <a:pt x="1556" y="623"/>
                </a:cubicBezTo>
                <a:lnTo>
                  <a:pt x="1525" y="623"/>
                </a:lnTo>
                <a:close/>
                <a:moveTo>
                  <a:pt x="1658" y="685"/>
                </a:moveTo>
                <a:cubicBezTo>
                  <a:pt x="1730" y="685"/>
                  <a:pt x="1730" y="685"/>
                  <a:pt x="1730" y="685"/>
                </a:cubicBezTo>
                <a:cubicBezTo>
                  <a:pt x="1735" y="685"/>
                  <a:pt x="1740" y="681"/>
                  <a:pt x="1740" y="675"/>
                </a:cubicBezTo>
                <a:cubicBezTo>
                  <a:pt x="1740" y="670"/>
                  <a:pt x="1735" y="666"/>
                  <a:pt x="1730" y="666"/>
                </a:cubicBezTo>
                <a:cubicBezTo>
                  <a:pt x="1669" y="666"/>
                  <a:pt x="1669" y="666"/>
                  <a:pt x="1669" y="666"/>
                </a:cubicBezTo>
                <a:cubicBezTo>
                  <a:pt x="1669" y="633"/>
                  <a:pt x="1669" y="633"/>
                  <a:pt x="1669" y="633"/>
                </a:cubicBezTo>
                <a:cubicBezTo>
                  <a:pt x="1721" y="633"/>
                  <a:pt x="1721" y="633"/>
                  <a:pt x="1721" y="633"/>
                </a:cubicBezTo>
                <a:cubicBezTo>
                  <a:pt x="1727" y="633"/>
                  <a:pt x="1731" y="629"/>
                  <a:pt x="1731" y="623"/>
                </a:cubicBezTo>
                <a:cubicBezTo>
                  <a:pt x="1731" y="618"/>
                  <a:pt x="1727" y="614"/>
                  <a:pt x="1721" y="614"/>
                </a:cubicBezTo>
                <a:cubicBezTo>
                  <a:pt x="1669" y="614"/>
                  <a:pt x="1669" y="614"/>
                  <a:pt x="1669" y="614"/>
                </a:cubicBezTo>
                <a:cubicBezTo>
                  <a:pt x="1669" y="582"/>
                  <a:pt x="1669" y="582"/>
                  <a:pt x="1669" y="582"/>
                </a:cubicBezTo>
                <a:cubicBezTo>
                  <a:pt x="1729" y="582"/>
                  <a:pt x="1729" y="582"/>
                  <a:pt x="1729" y="582"/>
                </a:cubicBezTo>
                <a:cubicBezTo>
                  <a:pt x="1734" y="582"/>
                  <a:pt x="1739" y="578"/>
                  <a:pt x="1739" y="572"/>
                </a:cubicBezTo>
                <a:cubicBezTo>
                  <a:pt x="1739" y="567"/>
                  <a:pt x="1734" y="563"/>
                  <a:pt x="1729" y="563"/>
                </a:cubicBezTo>
                <a:cubicBezTo>
                  <a:pt x="1658" y="563"/>
                  <a:pt x="1658" y="563"/>
                  <a:pt x="1658" y="563"/>
                </a:cubicBezTo>
                <a:cubicBezTo>
                  <a:pt x="1652" y="563"/>
                  <a:pt x="1647" y="567"/>
                  <a:pt x="1647" y="573"/>
                </a:cubicBezTo>
                <a:cubicBezTo>
                  <a:pt x="1647" y="674"/>
                  <a:pt x="1647" y="674"/>
                  <a:pt x="1647" y="674"/>
                </a:cubicBezTo>
                <a:cubicBezTo>
                  <a:pt x="1647" y="680"/>
                  <a:pt x="1652" y="685"/>
                  <a:pt x="1658" y="685"/>
                </a:cubicBezTo>
                <a:close/>
                <a:moveTo>
                  <a:pt x="1782" y="675"/>
                </a:moveTo>
                <a:cubicBezTo>
                  <a:pt x="1782" y="681"/>
                  <a:pt x="1787" y="686"/>
                  <a:pt x="1793" y="686"/>
                </a:cubicBezTo>
                <a:cubicBezTo>
                  <a:pt x="1798" y="686"/>
                  <a:pt x="1803" y="681"/>
                  <a:pt x="1803" y="675"/>
                </a:cubicBezTo>
                <a:cubicBezTo>
                  <a:pt x="1803" y="598"/>
                  <a:pt x="1803" y="598"/>
                  <a:pt x="1803" y="598"/>
                </a:cubicBezTo>
                <a:cubicBezTo>
                  <a:pt x="1866" y="679"/>
                  <a:pt x="1866" y="679"/>
                  <a:pt x="1866" y="679"/>
                </a:cubicBezTo>
                <a:cubicBezTo>
                  <a:pt x="1869" y="683"/>
                  <a:pt x="1872" y="686"/>
                  <a:pt x="1877" y="686"/>
                </a:cubicBezTo>
                <a:cubicBezTo>
                  <a:pt x="1878" y="686"/>
                  <a:pt x="1878" y="686"/>
                  <a:pt x="1878" y="686"/>
                </a:cubicBezTo>
                <a:cubicBezTo>
                  <a:pt x="1884" y="686"/>
                  <a:pt x="1889" y="681"/>
                  <a:pt x="1889" y="675"/>
                </a:cubicBezTo>
                <a:cubicBezTo>
                  <a:pt x="1889" y="572"/>
                  <a:pt x="1889" y="572"/>
                  <a:pt x="1889" y="572"/>
                </a:cubicBezTo>
                <a:cubicBezTo>
                  <a:pt x="1889" y="566"/>
                  <a:pt x="1884" y="562"/>
                  <a:pt x="1878" y="562"/>
                </a:cubicBezTo>
                <a:cubicBezTo>
                  <a:pt x="1872" y="562"/>
                  <a:pt x="1867" y="566"/>
                  <a:pt x="1867" y="572"/>
                </a:cubicBezTo>
                <a:cubicBezTo>
                  <a:pt x="1867" y="647"/>
                  <a:pt x="1867" y="647"/>
                  <a:pt x="1867" y="647"/>
                </a:cubicBezTo>
                <a:cubicBezTo>
                  <a:pt x="1806" y="568"/>
                  <a:pt x="1806" y="568"/>
                  <a:pt x="1806" y="568"/>
                </a:cubicBezTo>
                <a:cubicBezTo>
                  <a:pt x="1803" y="564"/>
                  <a:pt x="1800" y="562"/>
                  <a:pt x="1795" y="562"/>
                </a:cubicBezTo>
                <a:cubicBezTo>
                  <a:pt x="1793" y="562"/>
                  <a:pt x="1793" y="562"/>
                  <a:pt x="1793" y="562"/>
                </a:cubicBezTo>
                <a:cubicBezTo>
                  <a:pt x="1787" y="562"/>
                  <a:pt x="1782" y="567"/>
                  <a:pt x="1782" y="573"/>
                </a:cubicBezTo>
                <a:lnTo>
                  <a:pt x="1782" y="675"/>
                </a:lnTo>
                <a:close/>
                <a:moveTo>
                  <a:pt x="1994" y="687"/>
                </a:moveTo>
                <a:cubicBezTo>
                  <a:pt x="2014" y="687"/>
                  <a:pt x="2027" y="681"/>
                  <a:pt x="2039" y="671"/>
                </a:cubicBezTo>
                <a:cubicBezTo>
                  <a:pt x="2041" y="669"/>
                  <a:pt x="2042" y="666"/>
                  <a:pt x="2042" y="663"/>
                </a:cubicBezTo>
                <a:cubicBezTo>
                  <a:pt x="2042" y="657"/>
                  <a:pt x="2037" y="653"/>
                  <a:pt x="2032" y="653"/>
                </a:cubicBezTo>
                <a:cubicBezTo>
                  <a:pt x="2029" y="653"/>
                  <a:pt x="2027" y="654"/>
                  <a:pt x="2026" y="655"/>
                </a:cubicBezTo>
                <a:cubicBezTo>
                  <a:pt x="2017" y="663"/>
                  <a:pt x="2008" y="667"/>
                  <a:pt x="1995" y="667"/>
                </a:cubicBezTo>
                <a:cubicBezTo>
                  <a:pt x="1972" y="667"/>
                  <a:pt x="1955" y="648"/>
                  <a:pt x="1955" y="624"/>
                </a:cubicBezTo>
                <a:cubicBezTo>
                  <a:pt x="1955" y="623"/>
                  <a:pt x="1955" y="623"/>
                  <a:pt x="1955" y="623"/>
                </a:cubicBezTo>
                <a:cubicBezTo>
                  <a:pt x="1955" y="599"/>
                  <a:pt x="1972" y="580"/>
                  <a:pt x="1995" y="580"/>
                </a:cubicBezTo>
                <a:cubicBezTo>
                  <a:pt x="2007" y="580"/>
                  <a:pt x="2016" y="584"/>
                  <a:pt x="2024" y="591"/>
                </a:cubicBezTo>
                <a:cubicBezTo>
                  <a:pt x="2026" y="592"/>
                  <a:pt x="2028" y="593"/>
                  <a:pt x="2031" y="593"/>
                </a:cubicBezTo>
                <a:cubicBezTo>
                  <a:pt x="2037" y="593"/>
                  <a:pt x="2041" y="589"/>
                  <a:pt x="2041" y="583"/>
                </a:cubicBezTo>
                <a:cubicBezTo>
                  <a:pt x="2041" y="579"/>
                  <a:pt x="2039" y="576"/>
                  <a:pt x="2037" y="574"/>
                </a:cubicBezTo>
                <a:cubicBezTo>
                  <a:pt x="2026" y="566"/>
                  <a:pt x="2014" y="560"/>
                  <a:pt x="1995" y="560"/>
                </a:cubicBezTo>
                <a:cubicBezTo>
                  <a:pt x="1958" y="560"/>
                  <a:pt x="1932" y="589"/>
                  <a:pt x="1932" y="624"/>
                </a:cubicBezTo>
                <a:cubicBezTo>
                  <a:pt x="1932" y="624"/>
                  <a:pt x="1932" y="624"/>
                  <a:pt x="1932" y="624"/>
                </a:cubicBezTo>
                <a:cubicBezTo>
                  <a:pt x="1932" y="659"/>
                  <a:pt x="1959" y="687"/>
                  <a:pt x="1994" y="687"/>
                </a:cubicBezTo>
                <a:close/>
                <a:moveTo>
                  <a:pt x="2095" y="685"/>
                </a:moveTo>
                <a:cubicBezTo>
                  <a:pt x="2167" y="685"/>
                  <a:pt x="2167" y="685"/>
                  <a:pt x="2167" y="685"/>
                </a:cubicBezTo>
                <a:cubicBezTo>
                  <a:pt x="2172" y="685"/>
                  <a:pt x="2176" y="681"/>
                  <a:pt x="2176" y="675"/>
                </a:cubicBezTo>
                <a:cubicBezTo>
                  <a:pt x="2176" y="670"/>
                  <a:pt x="2172" y="666"/>
                  <a:pt x="2167" y="666"/>
                </a:cubicBezTo>
                <a:cubicBezTo>
                  <a:pt x="2106" y="666"/>
                  <a:pt x="2106" y="666"/>
                  <a:pt x="2106" y="666"/>
                </a:cubicBezTo>
                <a:cubicBezTo>
                  <a:pt x="2106" y="633"/>
                  <a:pt x="2106" y="633"/>
                  <a:pt x="2106" y="633"/>
                </a:cubicBezTo>
                <a:cubicBezTo>
                  <a:pt x="2158" y="633"/>
                  <a:pt x="2158" y="633"/>
                  <a:pt x="2158" y="633"/>
                </a:cubicBezTo>
                <a:cubicBezTo>
                  <a:pt x="2163" y="633"/>
                  <a:pt x="2168" y="629"/>
                  <a:pt x="2168" y="623"/>
                </a:cubicBezTo>
                <a:cubicBezTo>
                  <a:pt x="2168" y="618"/>
                  <a:pt x="2163" y="614"/>
                  <a:pt x="2158" y="614"/>
                </a:cubicBezTo>
                <a:cubicBezTo>
                  <a:pt x="2106" y="614"/>
                  <a:pt x="2106" y="614"/>
                  <a:pt x="2106" y="614"/>
                </a:cubicBezTo>
                <a:cubicBezTo>
                  <a:pt x="2106" y="582"/>
                  <a:pt x="2106" y="582"/>
                  <a:pt x="2106" y="582"/>
                </a:cubicBezTo>
                <a:cubicBezTo>
                  <a:pt x="2166" y="582"/>
                  <a:pt x="2166" y="582"/>
                  <a:pt x="2166" y="582"/>
                </a:cubicBezTo>
                <a:cubicBezTo>
                  <a:pt x="2171" y="582"/>
                  <a:pt x="2176" y="578"/>
                  <a:pt x="2176" y="572"/>
                </a:cubicBezTo>
                <a:cubicBezTo>
                  <a:pt x="2176" y="567"/>
                  <a:pt x="2171" y="563"/>
                  <a:pt x="2166" y="563"/>
                </a:cubicBezTo>
                <a:cubicBezTo>
                  <a:pt x="2095" y="563"/>
                  <a:pt x="2095" y="563"/>
                  <a:pt x="2095" y="563"/>
                </a:cubicBezTo>
                <a:cubicBezTo>
                  <a:pt x="2089" y="563"/>
                  <a:pt x="2084" y="567"/>
                  <a:pt x="2084" y="573"/>
                </a:cubicBezTo>
                <a:cubicBezTo>
                  <a:pt x="2084" y="674"/>
                  <a:pt x="2084" y="674"/>
                  <a:pt x="2084" y="674"/>
                </a:cubicBezTo>
                <a:cubicBezTo>
                  <a:pt x="2084" y="680"/>
                  <a:pt x="2089" y="685"/>
                  <a:pt x="2095" y="685"/>
                </a:cubicBezTo>
                <a:close/>
              </a:path>
            </a:pathLst>
          </a:custGeom>
          <a:solidFill>
            <a:schemeClr val="tx2"/>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19" name="Freeform 5">
            <a:extLst>
              <a:ext uri="{FF2B5EF4-FFF2-40B4-BE49-F238E27FC236}">
                <a16:creationId xmlns:a16="http://schemas.microsoft.com/office/drawing/2014/main" id="{A710B2A7-FB73-4E4D-A0CB-815636CD8F3B}"/>
              </a:ext>
            </a:extLst>
          </p:cNvPr>
          <p:cNvSpPr>
            <a:spLocks noEditPoints="1"/>
          </p:cNvSpPr>
          <p:nvPr userDrawn="1"/>
        </p:nvSpPr>
        <p:spPr bwMode="auto">
          <a:xfrm>
            <a:off x="10587039" y="6144614"/>
            <a:ext cx="1279525" cy="331788"/>
          </a:xfrm>
          <a:custGeom>
            <a:avLst/>
            <a:gdLst>
              <a:gd name="T0" fmla="*/ 388 w 401"/>
              <a:gd name="T1" fmla="*/ 4 h 102"/>
              <a:gd name="T2" fmla="*/ 401 w 401"/>
              <a:gd name="T3" fmla="*/ 15 h 102"/>
              <a:gd name="T4" fmla="*/ 388 w 401"/>
              <a:gd name="T5" fmla="*/ 28 h 102"/>
              <a:gd name="T6" fmla="*/ 387 w 401"/>
              <a:gd name="T7" fmla="*/ 10 h 102"/>
              <a:gd name="T8" fmla="*/ 390 w 401"/>
              <a:gd name="T9" fmla="*/ 13 h 102"/>
              <a:gd name="T10" fmla="*/ 386 w 401"/>
              <a:gd name="T11" fmla="*/ 10 h 102"/>
              <a:gd name="T12" fmla="*/ 386 w 401"/>
              <a:gd name="T13" fmla="*/ 23 h 102"/>
              <a:gd name="T14" fmla="*/ 390 w 401"/>
              <a:gd name="T15" fmla="*/ 23 h 102"/>
              <a:gd name="T16" fmla="*/ 392 w 401"/>
              <a:gd name="T17" fmla="*/ 15 h 102"/>
              <a:gd name="T18" fmla="*/ 388 w 401"/>
              <a:gd name="T19" fmla="*/ 7 h 102"/>
              <a:gd name="T20" fmla="*/ 332 w 401"/>
              <a:gd name="T21" fmla="*/ 65 h 102"/>
              <a:gd name="T22" fmla="*/ 362 w 401"/>
              <a:gd name="T23" fmla="*/ 48 h 102"/>
              <a:gd name="T24" fmla="*/ 381 w 401"/>
              <a:gd name="T25" fmla="*/ 45 h 102"/>
              <a:gd name="T26" fmla="*/ 311 w 401"/>
              <a:gd name="T27" fmla="*/ 65 h 102"/>
              <a:gd name="T28" fmla="*/ 364 w 401"/>
              <a:gd name="T29" fmla="*/ 73 h 102"/>
              <a:gd name="T30" fmla="*/ 304 w 401"/>
              <a:gd name="T31" fmla="*/ 21 h 102"/>
              <a:gd name="T32" fmla="*/ 296 w 401"/>
              <a:gd name="T33" fmla="*/ 10 h 102"/>
              <a:gd name="T34" fmla="*/ 278 w 401"/>
              <a:gd name="T35" fmla="*/ 100 h 102"/>
              <a:gd name="T36" fmla="*/ 296 w 401"/>
              <a:gd name="T37" fmla="*/ 88 h 102"/>
              <a:gd name="T38" fmla="*/ 302 w 401"/>
              <a:gd name="T39" fmla="*/ 28 h 102"/>
              <a:gd name="T40" fmla="*/ 276 w 401"/>
              <a:gd name="T41" fmla="*/ 88 h 102"/>
              <a:gd name="T42" fmla="*/ 232 w 401"/>
              <a:gd name="T43" fmla="*/ 101 h 102"/>
              <a:gd name="T44" fmla="*/ 252 w 401"/>
              <a:gd name="T45" fmla="*/ 66 h 102"/>
              <a:gd name="T46" fmla="*/ 282 w 401"/>
              <a:gd name="T47" fmla="*/ 43 h 102"/>
              <a:gd name="T48" fmla="*/ 261 w 401"/>
              <a:gd name="T49" fmla="*/ 35 h 102"/>
              <a:gd name="T50" fmla="*/ 255 w 401"/>
              <a:gd name="T51" fmla="*/ 29 h 102"/>
              <a:gd name="T52" fmla="*/ 238 w 401"/>
              <a:gd name="T53" fmla="*/ 40 h 102"/>
              <a:gd name="T54" fmla="*/ 240 w 401"/>
              <a:gd name="T55" fmla="*/ 16 h 102"/>
              <a:gd name="T56" fmla="*/ 233 w 401"/>
              <a:gd name="T57" fmla="*/ 2 h 102"/>
              <a:gd name="T58" fmla="*/ 171 w 401"/>
              <a:gd name="T59" fmla="*/ 16 h 102"/>
              <a:gd name="T60" fmla="*/ 159 w 401"/>
              <a:gd name="T61" fmla="*/ 101 h 102"/>
              <a:gd name="T62" fmla="*/ 181 w 401"/>
              <a:gd name="T63" fmla="*/ 59 h 102"/>
              <a:gd name="T64" fmla="*/ 228 w 401"/>
              <a:gd name="T65" fmla="*/ 46 h 102"/>
              <a:gd name="T66" fmla="*/ 192 w 401"/>
              <a:gd name="T67" fmla="*/ 20 h 102"/>
              <a:gd name="T68" fmla="*/ 129 w 401"/>
              <a:gd name="T69" fmla="*/ 51 h 102"/>
              <a:gd name="T70" fmla="*/ 106 w 401"/>
              <a:gd name="T71" fmla="*/ 85 h 102"/>
              <a:gd name="T72" fmla="*/ 118 w 401"/>
              <a:gd name="T73" fmla="*/ 43 h 102"/>
              <a:gd name="T74" fmla="*/ 149 w 401"/>
              <a:gd name="T75" fmla="*/ 64 h 102"/>
              <a:gd name="T76" fmla="*/ 75 w 401"/>
              <a:gd name="T77" fmla="*/ 64 h 102"/>
              <a:gd name="T78" fmla="*/ 36 w 401"/>
              <a:gd name="T79" fmla="*/ 2 h 102"/>
              <a:gd name="T80" fmla="*/ 2 w 401"/>
              <a:gd name="T81" fmla="*/ 86 h 102"/>
              <a:gd name="T82" fmla="*/ 55 w 401"/>
              <a:gd name="T83" fmla="*/ 100 h 102"/>
              <a:gd name="T84" fmla="*/ 68 w 401"/>
              <a:gd name="T85" fmla="*/ 87 h 102"/>
              <a:gd name="T86" fmla="*/ 43 w 401"/>
              <a:gd name="T87" fmla="*/ 15 h 1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401" h="102">
                <a:moveTo>
                  <a:pt x="388" y="27"/>
                </a:moveTo>
                <a:cubicBezTo>
                  <a:pt x="381" y="27"/>
                  <a:pt x="376" y="22"/>
                  <a:pt x="376" y="15"/>
                </a:cubicBezTo>
                <a:cubicBezTo>
                  <a:pt x="376" y="9"/>
                  <a:pt x="381" y="4"/>
                  <a:pt x="388" y="4"/>
                </a:cubicBezTo>
                <a:cubicBezTo>
                  <a:pt x="394" y="4"/>
                  <a:pt x="399" y="9"/>
                  <a:pt x="399" y="15"/>
                </a:cubicBezTo>
                <a:cubicBezTo>
                  <a:pt x="399" y="22"/>
                  <a:pt x="394" y="27"/>
                  <a:pt x="388" y="27"/>
                </a:cubicBezTo>
                <a:moveTo>
                  <a:pt x="401" y="15"/>
                </a:moveTo>
                <a:cubicBezTo>
                  <a:pt x="401" y="8"/>
                  <a:pt x="395" y="2"/>
                  <a:pt x="388" y="2"/>
                </a:cubicBezTo>
                <a:cubicBezTo>
                  <a:pt x="381" y="2"/>
                  <a:pt x="375" y="8"/>
                  <a:pt x="375" y="15"/>
                </a:cubicBezTo>
                <a:cubicBezTo>
                  <a:pt x="375" y="23"/>
                  <a:pt x="381" y="28"/>
                  <a:pt x="388" y="28"/>
                </a:cubicBezTo>
                <a:cubicBezTo>
                  <a:pt x="395" y="28"/>
                  <a:pt x="401" y="22"/>
                  <a:pt x="401" y="15"/>
                </a:cubicBezTo>
                <a:moveTo>
                  <a:pt x="386" y="10"/>
                </a:moveTo>
                <a:cubicBezTo>
                  <a:pt x="387" y="10"/>
                  <a:pt x="387" y="10"/>
                  <a:pt x="387" y="10"/>
                </a:cubicBezTo>
                <a:cubicBezTo>
                  <a:pt x="389" y="10"/>
                  <a:pt x="389" y="10"/>
                  <a:pt x="390" y="10"/>
                </a:cubicBezTo>
                <a:cubicBezTo>
                  <a:pt x="390" y="10"/>
                  <a:pt x="390" y="11"/>
                  <a:pt x="390" y="11"/>
                </a:cubicBezTo>
                <a:cubicBezTo>
                  <a:pt x="390" y="12"/>
                  <a:pt x="390" y="13"/>
                  <a:pt x="390" y="13"/>
                </a:cubicBezTo>
                <a:cubicBezTo>
                  <a:pt x="389" y="13"/>
                  <a:pt x="389" y="13"/>
                  <a:pt x="387" y="13"/>
                </a:cubicBezTo>
                <a:cubicBezTo>
                  <a:pt x="386" y="13"/>
                  <a:pt x="386" y="13"/>
                  <a:pt x="386" y="13"/>
                </a:cubicBezTo>
                <a:lnTo>
                  <a:pt x="386" y="10"/>
                </a:lnTo>
                <a:close/>
                <a:moveTo>
                  <a:pt x="382" y="7"/>
                </a:moveTo>
                <a:cubicBezTo>
                  <a:pt x="382" y="23"/>
                  <a:pt x="382" y="23"/>
                  <a:pt x="382" y="23"/>
                </a:cubicBezTo>
                <a:cubicBezTo>
                  <a:pt x="386" y="23"/>
                  <a:pt x="386" y="23"/>
                  <a:pt x="386" y="23"/>
                </a:cubicBezTo>
                <a:cubicBezTo>
                  <a:pt x="386" y="16"/>
                  <a:pt x="386" y="16"/>
                  <a:pt x="386" y="16"/>
                </a:cubicBezTo>
                <a:cubicBezTo>
                  <a:pt x="389" y="16"/>
                  <a:pt x="389" y="16"/>
                  <a:pt x="389" y="20"/>
                </a:cubicBezTo>
                <a:cubicBezTo>
                  <a:pt x="390" y="21"/>
                  <a:pt x="390" y="22"/>
                  <a:pt x="390" y="23"/>
                </a:cubicBezTo>
                <a:cubicBezTo>
                  <a:pt x="395" y="23"/>
                  <a:pt x="395" y="23"/>
                  <a:pt x="395" y="23"/>
                </a:cubicBezTo>
                <a:cubicBezTo>
                  <a:pt x="394" y="22"/>
                  <a:pt x="394" y="20"/>
                  <a:pt x="393" y="18"/>
                </a:cubicBezTo>
                <a:cubicBezTo>
                  <a:pt x="393" y="16"/>
                  <a:pt x="393" y="16"/>
                  <a:pt x="392" y="15"/>
                </a:cubicBezTo>
                <a:cubicBezTo>
                  <a:pt x="393" y="15"/>
                  <a:pt x="394" y="14"/>
                  <a:pt x="394" y="11"/>
                </a:cubicBezTo>
                <a:cubicBezTo>
                  <a:pt x="394" y="10"/>
                  <a:pt x="394" y="8"/>
                  <a:pt x="392" y="7"/>
                </a:cubicBezTo>
                <a:cubicBezTo>
                  <a:pt x="390" y="7"/>
                  <a:pt x="389" y="7"/>
                  <a:pt x="388" y="7"/>
                </a:cubicBezTo>
                <a:lnTo>
                  <a:pt x="382" y="7"/>
                </a:lnTo>
                <a:close/>
                <a:moveTo>
                  <a:pt x="342" y="85"/>
                </a:moveTo>
                <a:cubicBezTo>
                  <a:pt x="328" y="85"/>
                  <a:pt x="329" y="74"/>
                  <a:pt x="332" y="65"/>
                </a:cubicBezTo>
                <a:cubicBezTo>
                  <a:pt x="335" y="51"/>
                  <a:pt x="341" y="47"/>
                  <a:pt x="344" y="45"/>
                </a:cubicBezTo>
                <a:cubicBezTo>
                  <a:pt x="347" y="44"/>
                  <a:pt x="350" y="43"/>
                  <a:pt x="353" y="43"/>
                </a:cubicBezTo>
                <a:cubicBezTo>
                  <a:pt x="359" y="43"/>
                  <a:pt x="361" y="46"/>
                  <a:pt x="362" y="48"/>
                </a:cubicBezTo>
                <a:cubicBezTo>
                  <a:pt x="362" y="49"/>
                  <a:pt x="363" y="50"/>
                  <a:pt x="363" y="51"/>
                </a:cubicBezTo>
                <a:cubicBezTo>
                  <a:pt x="364" y="53"/>
                  <a:pt x="366" y="54"/>
                  <a:pt x="369" y="54"/>
                </a:cubicBezTo>
                <a:cubicBezTo>
                  <a:pt x="374" y="54"/>
                  <a:pt x="379" y="50"/>
                  <a:pt x="381" y="45"/>
                </a:cubicBezTo>
                <a:cubicBezTo>
                  <a:pt x="382" y="41"/>
                  <a:pt x="381" y="38"/>
                  <a:pt x="378" y="34"/>
                </a:cubicBezTo>
                <a:cubicBezTo>
                  <a:pt x="372" y="28"/>
                  <a:pt x="365" y="27"/>
                  <a:pt x="357" y="27"/>
                </a:cubicBezTo>
                <a:cubicBezTo>
                  <a:pt x="338" y="27"/>
                  <a:pt x="318" y="39"/>
                  <a:pt x="311" y="65"/>
                </a:cubicBezTo>
                <a:cubicBezTo>
                  <a:pt x="305" y="85"/>
                  <a:pt x="312" y="102"/>
                  <a:pt x="336" y="102"/>
                </a:cubicBezTo>
                <a:cubicBezTo>
                  <a:pt x="356" y="102"/>
                  <a:pt x="369" y="89"/>
                  <a:pt x="371" y="82"/>
                </a:cubicBezTo>
                <a:cubicBezTo>
                  <a:pt x="373" y="76"/>
                  <a:pt x="368" y="73"/>
                  <a:pt x="364" y="73"/>
                </a:cubicBezTo>
                <a:cubicBezTo>
                  <a:pt x="359" y="73"/>
                  <a:pt x="356" y="76"/>
                  <a:pt x="354" y="78"/>
                </a:cubicBezTo>
                <a:cubicBezTo>
                  <a:pt x="352" y="81"/>
                  <a:pt x="349" y="85"/>
                  <a:pt x="342" y="85"/>
                </a:cubicBezTo>
                <a:moveTo>
                  <a:pt x="304" y="21"/>
                </a:moveTo>
                <a:cubicBezTo>
                  <a:pt x="309" y="21"/>
                  <a:pt x="315" y="16"/>
                  <a:pt x="316" y="10"/>
                </a:cubicBezTo>
                <a:cubicBezTo>
                  <a:pt x="318" y="5"/>
                  <a:pt x="315" y="0"/>
                  <a:pt x="309" y="0"/>
                </a:cubicBezTo>
                <a:cubicBezTo>
                  <a:pt x="304" y="0"/>
                  <a:pt x="298" y="5"/>
                  <a:pt x="296" y="10"/>
                </a:cubicBezTo>
                <a:cubicBezTo>
                  <a:pt x="295" y="16"/>
                  <a:pt x="298" y="21"/>
                  <a:pt x="304" y="21"/>
                </a:cubicBezTo>
                <a:moveTo>
                  <a:pt x="276" y="88"/>
                </a:moveTo>
                <a:cubicBezTo>
                  <a:pt x="275" y="92"/>
                  <a:pt x="273" y="98"/>
                  <a:pt x="278" y="100"/>
                </a:cubicBezTo>
                <a:cubicBezTo>
                  <a:pt x="279" y="100"/>
                  <a:pt x="280" y="101"/>
                  <a:pt x="282" y="101"/>
                </a:cubicBezTo>
                <a:cubicBezTo>
                  <a:pt x="285" y="101"/>
                  <a:pt x="288" y="100"/>
                  <a:pt x="291" y="97"/>
                </a:cubicBezTo>
                <a:cubicBezTo>
                  <a:pt x="294" y="94"/>
                  <a:pt x="295" y="91"/>
                  <a:pt x="296" y="88"/>
                </a:cubicBezTo>
                <a:cubicBezTo>
                  <a:pt x="309" y="40"/>
                  <a:pt x="309" y="40"/>
                  <a:pt x="309" y="40"/>
                </a:cubicBezTo>
                <a:cubicBezTo>
                  <a:pt x="309" y="36"/>
                  <a:pt x="311" y="31"/>
                  <a:pt x="306" y="29"/>
                </a:cubicBezTo>
                <a:cubicBezTo>
                  <a:pt x="305" y="28"/>
                  <a:pt x="303" y="28"/>
                  <a:pt x="302" y="28"/>
                </a:cubicBezTo>
                <a:cubicBezTo>
                  <a:pt x="298" y="28"/>
                  <a:pt x="295" y="29"/>
                  <a:pt x="294" y="30"/>
                </a:cubicBezTo>
                <a:cubicBezTo>
                  <a:pt x="292" y="32"/>
                  <a:pt x="290" y="34"/>
                  <a:pt x="289" y="40"/>
                </a:cubicBezTo>
                <a:lnTo>
                  <a:pt x="276" y="88"/>
                </a:lnTo>
                <a:close/>
                <a:moveTo>
                  <a:pt x="225" y="88"/>
                </a:moveTo>
                <a:cubicBezTo>
                  <a:pt x="224" y="92"/>
                  <a:pt x="222" y="98"/>
                  <a:pt x="229" y="100"/>
                </a:cubicBezTo>
                <a:cubicBezTo>
                  <a:pt x="230" y="101"/>
                  <a:pt x="231" y="101"/>
                  <a:pt x="232" y="101"/>
                </a:cubicBezTo>
                <a:cubicBezTo>
                  <a:pt x="235" y="101"/>
                  <a:pt x="238" y="100"/>
                  <a:pt x="240" y="98"/>
                </a:cubicBezTo>
                <a:cubicBezTo>
                  <a:pt x="244" y="95"/>
                  <a:pt x="245" y="91"/>
                  <a:pt x="246" y="88"/>
                </a:cubicBezTo>
                <a:cubicBezTo>
                  <a:pt x="252" y="66"/>
                  <a:pt x="252" y="66"/>
                  <a:pt x="252" y="66"/>
                </a:cubicBezTo>
                <a:cubicBezTo>
                  <a:pt x="254" y="58"/>
                  <a:pt x="257" y="48"/>
                  <a:pt x="268" y="46"/>
                </a:cubicBezTo>
                <a:cubicBezTo>
                  <a:pt x="270" y="46"/>
                  <a:pt x="272" y="46"/>
                  <a:pt x="274" y="45"/>
                </a:cubicBezTo>
                <a:cubicBezTo>
                  <a:pt x="276" y="45"/>
                  <a:pt x="279" y="45"/>
                  <a:pt x="282" y="43"/>
                </a:cubicBezTo>
                <a:cubicBezTo>
                  <a:pt x="284" y="41"/>
                  <a:pt x="285" y="39"/>
                  <a:pt x="286" y="36"/>
                </a:cubicBezTo>
                <a:cubicBezTo>
                  <a:pt x="287" y="32"/>
                  <a:pt x="285" y="27"/>
                  <a:pt x="278" y="27"/>
                </a:cubicBezTo>
                <a:cubicBezTo>
                  <a:pt x="272" y="27"/>
                  <a:pt x="266" y="30"/>
                  <a:pt x="261" y="35"/>
                </a:cubicBezTo>
                <a:cubicBezTo>
                  <a:pt x="260" y="37"/>
                  <a:pt x="258" y="39"/>
                  <a:pt x="257" y="41"/>
                </a:cubicBezTo>
                <a:cubicBezTo>
                  <a:pt x="257" y="40"/>
                  <a:pt x="257" y="40"/>
                  <a:pt x="257" y="40"/>
                </a:cubicBezTo>
                <a:cubicBezTo>
                  <a:pt x="258" y="37"/>
                  <a:pt x="260" y="31"/>
                  <a:pt x="255" y="29"/>
                </a:cubicBezTo>
                <a:cubicBezTo>
                  <a:pt x="254" y="28"/>
                  <a:pt x="253" y="28"/>
                  <a:pt x="251" y="28"/>
                </a:cubicBezTo>
                <a:cubicBezTo>
                  <a:pt x="248" y="28"/>
                  <a:pt x="245" y="29"/>
                  <a:pt x="244" y="30"/>
                </a:cubicBezTo>
                <a:cubicBezTo>
                  <a:pt x="240" y="33"/>
                  <a:pt x="239" y="37"/>
                  <a:pt x="238" y="40"/>
                </a:cubicBezTo>
                <a:lnTo>
                  <a:pt x="225" y="88"/>
                </a:lnTo>
                <a:close/>
                <a:moveTo>
                  <a:pt x="228" y="20"/>
                </a:moveTo>
                <a:cubicBezTo>
                  <a:pt x="231" y="20"/>
                  <a:pt x="236" y="20"/>
                  <a:pt x="240" y="16"/>
                </a:cubicBezTo>
                <a:cubicBezTo>
                  <a:pt x="241" y="15"/>
                  <a:pt x="242" y="12"/>
                  <a:pt x="242" y="11"/>
                </a:cubicBezTo>
                <a:cubicBezTo>
                  <a:pt x="243" y="8"/>
                  <a:pt x="242" y="5"/>
                  <a:pt x="239" y="3"/>
                </a:cubicBezTo>
                <a:cubicBezTo>
                  <a:pt x="238" y="3"/>
                  <a:pt x="235" y="2"/>
                  <a:pt x="233" y="2"/>
                </a:cubicBezTo>
                <a:cubicBezTo>
                  <a:pt x="190" y="2"/>
                  <a:pt x="190" y="2"/>
                  <a:pt x="190" y="2"/>
                </a:cubicBezTo>
                <a:cubicBezTo>
                  <a:pt x="187" y="2"/>
                  <a:pt x="182" y="2"/>
                  <a:pt x="179" y="5"/>
                </a:cubicBezTo>
                <a:cubicBezTo>
                  <a:pt x="174" y="8"/>
                  <a:pt x="172" y="13"/>
                  <a:pt x="171" y="16"/>
                </a:cubicBezTo>
                <a:cubicBezTo>
                  <a:pt x="152" y="88"/>
                  <a:pt x="152" y="88"/>
                  <a:pt x="152" y="88"/>
                </a:cubicBezTo>
                <a:cubicBezTo>
                  <a:pt x="151" y="92"/>
                  <a:pt x="150" y="97"/>
                  <a:pt x="154" y="99"/>
                </a:cubicBezTo>
                <a:cubicBezTo>
                  <a:pt x="155" y="100"/>
                  <a:pt x="157" y="101"/>
                  <a:pt x="159" y="101"/>
                </a:cubicBezTo>
                <a:cubicBezTo>
                  <a:pt x="161" y="101"/>
                  <a:pt x="167" y="101"/>
                  <a:pt x="171" y="95"/>
                </a:cubicBezTo>
                <a:cubicBezTo>
                  <a:pt x="172" y="92"/>
                  <a:pt x="173" y="90"/>
                  <a:pt x="174" y="87"/>
                </a:cubicBezTo>
                <a:cubicBezTo>
                  <a:pt x="181" y="59"/>
                  <a:pt x="181" y="59"/>
                  <a:pt x="181" y="59"/>
                </a:cubicBezTo>
                <a:cubicBezTo>
                  <a:pt x="214" y="59"/>
                  <a:pt x="214" y="59"/>
                  <a:pt x="214" y="59"/>
                </a:cubicBezTo>
                <a:cubicBezTo>
                  <a:pt x="217" y="59"/>
                  <a:pt x="225" y="59"/>
                  <a:pt x="228" y="50"/>
                </a:cubicBezTo>
                <a:cubicBezTo>
                  <a:pt x="228" y="49"/>
                  <a:pt x="228" y="47"/>
                  <a:pt x="228" y="46"/>
                </a:cubicBezTo>
                <a:cubicBezTo>
                  <a:pt x="227" y="41"/>
                  <a:pt x="222" y="41"/>
                  <a:pt x="219" y="41"/>
                </a:cubicBezTo>
                <a:cubicBezTo>
                  <a:pt x="186" y="41"/>
                  <a:pt x="186" y="41"/>
                  <a:pt x="186" y="41"/>
                </a:cubicBezTo>
                <a:cubicBezTo>
                  <a:pt x="192" y="20"/>
                  <a:pt x="192" y="20"/>
                  <a:pt x="192" y="20"/>
                </a:cubicBezTo>
                <a:lnTo>
                  <a:pt x="228" y="20"/>
                </a:lnTo>
                <a:close/>
                <a:moveTo>
                  <a:pt x="118" y="43"/>
                </a:moveTo>
                <a:cubicBezTo>
                  <a:pt x="119" y="43"/>
                  <a:pt x="127" y="43"/>
                  <a:pt x="129" y="51"/>
                </a:cubicBezTo>
                <a:cubicBezTo>
                  <a:pt x="130" y="54"/>
                  <a:pt x="130" y="59"/>
                  <a:pt x="128" y="63"/>
                </a:cubicBezTo>
                <a:cubicBezTo>
                  <a:pt x="127" y="68"/>
                  <a:pt x="125" y="73"/>
                  <a:pt x="121" y="78"/>
                </a:cubicBezTo>
                <a:cubicBezTo>
                  <a:pt x="120" y="79"/>
                  <a:pt x="115" y="85"/>
                  <a:pt x="106" y="85"/>
                </a:cubicBezTo>
                <a:cubicBezTo>
                  <a:pt x="95" y="85"/>
                  <a:pt x="92" y="77"/>
                  <a:pt x="96" y="64"/>
                </a:cubicBezTo>
                <a:cubicBezTo>
                  <a:pt x="96" y="61"/>
                  <a:pt x="99" y="52"/>
                  <a:pt x="107" y="46"/>
                </a:cubicBezTo>
                <a:cubicBezTo>
                  <a:pt x="111" y="43"/>
                  <a:pt x="115" y="43"/>
                  <a:pt x="118" y="43"/>
                </a:cubicBezTo>
                <a:moveTo>
                  <a:pt x="75" y="64"/>
                </a:moveTo>
                <a:cubicBezTo>
                  <a:pt x="70" y="82"/>
                  <a:pt x="76" y="102"/>
                  <a:pt x="102" y="102"/>
                </a:cubicBezTo>
                <a:cubicBezTo>
                  <a:pt x="122" y="102"/>
                  <a:pt x="143" y="86"/>
                  <a:pt x="149" y="64"/>
                </a:cubicBezTo>
                <a:cubicBezTo>
                  <a:pt x="152" y="53"/>
                  <a:pt x="150" y="43"/>
                  <a:pt x="147" y="38"/>
                </a:cubicBezTo>
                <a:cubicBezTo>
                  <a:pt x="142" y="30"/>
                  <a:pt x="133" y="27"/>
                  <a:pt x="123" y="27"/>
                </a:cubicBezTo>
                <a:cubicBezTo>
                  <a:pt x="101" y="27"/>
                  <a:pt x="81" y="42"/>
                  <a:pt x="75" y="64"/>
                </a:cubicBezTo>
                <a:moveTo>
                  <a:pt x="43" y="15"/>
                </a:moveTo>
                <a:cubicBezTo>
                  <a:pt x="44" y="12"/>
                  <a:pt x="45" y="8"/>
                  <a:pt x="43" y="5"/>
                </a:cubicBezTo>
                <a:cubicBezTo>
                  <a:pt x="41" y="2"/>
                  <a:pt x="38" y="2"/>
                  <a:pt x="36" y="2"/>
                </a:cubicBezTo>
                <a:cubicBezTo>
                  <a:pt x="32" y="2"/>
                  <a:pt x="29" y="3"/>
                  <a:pt x="28" y="4"/>
                </a:cubicBezTo>
                <a:cubicBezTo>
                  <a:pt x="23" y="7"/>
                  <a:pt x="22" y="11"/>
                  <a:pt x="21" y="15"/>
                </a:cubicBezTo>
                <a:cubicBezTo>
                  <a:pt x="2" y="86"/>
                  <a:pt x="2" y="86"/>
                  <a:pt x="2" y="86"/>
                </a:cubicBezTo>
                <a:cubicBezTo>
                  <a:pt x="2" y="90"/>
                  <a:pt x="0" y="94"/>
                  <a:pt x="3" y="97"/>
                </a:cubicBezTo>
                <a:cubicBezTo>
                  <a:pt x="5" y="100"/>
                  <a:pt x="9" y="100"/>
                  <a:pt x="13" y="100"/>
                </a:cubicBezTo>
                <a:cubicBezTo>
                  <a:pt x="55" y="100"/>
                  <a:pt x="55" y="100"/>
                  <a:pt x="55" y="100"/>
                </a:cubicBezTo>
                <a:cubicBezTo>
                  <a:pt x="58" y="100"/>
                  <a:pt x="62" y="100"/>
                  <a:pt x="66" y="96"/>
                </a:cubicBezTo>
                <a:cubicBezTo>
                  <a:pt x="67" y="94"/>
                  <a:pt x="68" y="93"/>
                  <a:pt x="68" y="91"/>
                </a:cubicBezTo>
                <a:cubicBezTo>
                  <a:pt x="68" y="90"/>
                  <a:pt x="69" y="88"/>
                  <a:pt x="68" y="87"/>
                </a:cubicBezTo>
                <a:cubicBezTo>
                  <a:pt x="67" y="82"/>
                  <a:pt x="62" y="82"/>
                  <a:pt x="59" y="82"/>
                </a:cubicBezTo>
                <a:cubicBezTo>
                  <a:pt x="25" y="82"/>
                  <a:pt x="25" y="82"/>
                  <a:pt x="25" y="82"/>
                </a:cubicBezTo>
                <a:lnTo>
                  <a:pt x="43" y="15"/>
                </a:lnTo>
                <a:close/>
              </a:path>
            </a:pathLst>
          </a:custGeom>
          <a:solidFill>
            <a:schemeClr val="tx2"/>
          </a:solidFill>
          <a:ln>
            <a:noFill/>
          </a:ln>
        </p:spPr>
        <p:txBody>
          <a:bodyPr vert="horz" wrap="square" lIns="91440" tIns="45720" rIns="91440" bIns="45720" numCol="1" anchor="t" anchorCtr="0" compatLnSpc="1">
            <a:prstTxWarp prst="textNoShape">
              <a:avLst/>
            </a:prstTxWarp>
          </a:bodyPr>
          <a:lstStyle/>
          <a:p>
            <a:endParaRPr lang="en-US"/>
          </a:p>
        </p:txBody>
      </p:sp>
      <p:sp>
        <p:nvSpPr>
          <p:cNvPr id="3" name="Platshållare för text 2">
            <a:extLst>
              <a:ext uri="{FF2B5EF4-FFF2-40B4-BE49-F238E27FC236}">
                <a16:creationId xmlns:a16="http://schemas.microsoft.com/office/drawing/2014/main" id="{28D972C8-5779-4779-A80E-ECE30A3ECB57}"/>
              </a:ext>
            </a:extLst>
          </p:cNvPr>
          <p:cNvSpPr>
            <a:spLocks noGrp="1"/>
          </p:cNvSpPr>
          <p:nvPr>
            <p:ph type="body" idx="1"/>
          </p:nvPr>
        </p:nvSpPr>
        <p:spPr>
          <a:xfrm>
            <a:off x="838200" y="2304357"/>
            <a:ext cx="10515600" cy="4225232"/>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321303484"/>
      </p:ext>
    </p:extLst>
  </p:cSld>
  <p:clrMap bg1="lt1" tx1="dk1" bg2="lt2" tx2="dk2" accent1="accent1" accent2="accent2" accent3="accent3" accent4="accent4" accent5="accent5" accent6="accent6" hlink="hlink" folHlink="folHlink"/>
  <p:sldLayoutIdLst>
    <p:sldLayoutId id="2147483812" r:id="rId1"/>
    <p:sldLayoutId id="2147483813" r:id="rId2"/>
    <p:sldLayoutId id="2147483814" r:id="rId3"/>
  </p:sldLayoutIdLst>
  <p:txStyles>
    <p:titleStyle>
      <a:lvl1pPr algn="l" defTabSz="914400" rtl="0" eaLnBrk="1" latinLnBrk="0" hangingPunct="1">
        <a:lnSpc>
          <a:spcPct val="90000"/>
        </a:lnSpc>
        <a:spcBef>
          <a:spcPct val="0"/>
        </a:spcBef>
        <a:buNone/>
        <a:defRPr sz="3600" kern="1200">
          <a:solidFill>
            <a:schemeClr val="tx2"/>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4.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0.xml"/><Relationship Id="rId1" Type="http://schemas.openxmlformats.org/officeDocument/2006/relationships/slideLayout" Target="../slideLayouts/slideLayout10.xml"/></Relationships>
</file>

<file path=ppt/slides/_rels/slide1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1.xml"/><Relationship Id="rId1" Type="http://schemas.openxmlformats.org/officeDocument/2006/relationships/slideLayout" Target="../slideLayouts/slideLayout10.xml"/></Relationships>
</file>

<file path=ppt/slides/_rels/slide1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2.xml"/><Relationship Id="rId1" Type="http://schemas.openxmlformats.org/officeDocument/2006/relationships/slideLayout" Target="../slideLayouts/slideLayout10.xml"/></Relationships>
</file>

<file path=ppt/slides/_rels/slide1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3.xml"/><Relationship Id="rId1" Type="http://schemas.openxmlformats.org/officeDocument/2006/relationships/slideLayout" Target="../slideLayouts/slideLayout10.xml"/></Relationships>
</file>

<file path=ppt/slides/_rels/slide1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4.xml"/><Relationship Id="rId1" Type="http://schemas.openxmlformats.org/officeDocument/2006/relationships/slideLayout" Target="../slideLayouts/slideLayout10.xml"/></Relationships>
</file>

<file path=ppt/slides/_rels/slide1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5.xml"/><Relationship Id="rId1" Type="http://schemas.openxmlformats.org/officeDocument/2006/relationships/slideLayout" Target="../slideLayouts/slideLayout10.xml"/></Relationships>
</file>

<file path=ppt/slides/_rels/slide1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6.xml"/><Relationship Id="rId1" Type="http://schemas.openxmlformats.org/officeDocument/2006/relationships/slideLayout" Target="../slideLayouts/slideLayout10.xml"/></Relationships>
</file>

<file path=ppt/slides/_rels/slide1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7.xml"/><Relationship Id="rId1" Type="http://schemas.openxmlformats.org/officeDocument/2006/relationships/slideLayout" Target="../slideLayouts/slideLayout10.xml"/></Relationships>
</file>

<file path=ppt/slides/_rels/slide1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8.xml"/><Relationship Id="rId1" Type="http://schemas.openxmlformats.org/officeDocument/2006/relationships/slideLayout" Target="../slideLayouts/slideLayout10.xml"/></Relationships>
</file>

<file path=ppt/slides/_rels/slide1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9.xml"/><Relationship Id="rId1" Type="http://schemas.openxmlformats.org/officeDocument/2006/relationships/slideLayout" Target="../slideLayouts/slideLayout10.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0.xml"/><Relationship Id="rId1" Type="http://schemas.openxmlformats.org/officeDocument/2006/relationships/slideLayout" Target="../slideLayouts/slideLayout10.xml"/></Relationships>
</file>

<file path=ppt/slides/_rels/slide2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1.xml"/><Relationship Id="rId1" Type="http://schemas.openxmlformats.org/officeDocument/2006/relationships/slideLayout" Target="../slideLayouts/slideLayout10.xml"/></Relationships>
</file>

<file path=ppt/slides/_rels/slide2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2.xml"/><Relationship Id="rId1" Type="http://schemas.openxmlformats.org/officeDocument/2006/relationships/slideLayout" Target="../slideLayouts/slideLayout10.xml"/></Relationships>
</file>

<file path=ppt/slides/_rels/slide23.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3.xml"/><Relationship Id="rId1" Type="http://schemas.openxmlformats.org/officeDocument/2006/relationships/slideLayout" Target="../slideLayouts/slideLayout10.xml"/></Relationships>
</file>

<file path=ppt/slides/_rels/slide24.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4.xml"/><Relationship Id="rId1" Type="http://schemas.openxmlformats.org/officeDocument/2006/relationships/slideLayout" Target="../slideLayouts/slideLayout10.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10.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10.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10.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10.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8.xml"/><Relationship Id="rId1" Type="http://schemas.openxmlformats.org/officeDocument/2006/relationships/slideLayout" Target="../slideLayouts/slideLayout10.xml"/></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9.xml"/><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objekt 3" descr="En bild som visar person, klädsel, Människoansikte, träd&#10;&#10;Automatiskt genererad beskrivning">
            <a:extLst>
              <a:ext uri="{FF2B5EF4-FFF2-40B4-BE49-F238E27FC236}">
                <a16:creationId xmlns:a16="http://schemas.microsoft.com/office/drawing/2014/main" id="{31A8C062-356C-050B-FD0B-9740E64C32E2}"/>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1068" y="0"/>
            <a:ext cx="12192001" cy="6858000"/>
          </a:xfrm>
          <a:prstGeom prst="rect">
            <a:avLst/>
          </a:prstGeom>
        </p:spPr>
      </p:pic>
      <p:sp>
        <p:nvSpPr>
          <p:cNvPr id="6" name="Rektangel 5">
            <a:extLst>
              <a:ext uri="{FF2B5EF4-FFF2-40B4-BE49-F238E27FC236}">
                <a16:creationId xmlns:a16="http://schemas.microsoft.com/office/drawing/2014/main" id="{BEF20052-A844-A712-4575-278815ECEE84}"/>
              </a:ext>
            </a:extLst>
          </p:cNvPr>
          <p:cNvSpPr/>
          <p:nvPr/>
        </p:nvSpPr>
        <p:spPr>
          <a:xfrm flipV="1">
            <a:off x="0" y="-16098"/>
            <a:ext cx="8042988" cy="6890198"/>
          </a:xfrm>
          <a:prstGeom prst="rect">
            <a:avLst/>
          </a:prstGeom>
          <a:gradFill flip="none" rotWithShape="1">
            <a:gsLst>
              <a:gs pos="18000">
                <a:schemeClr val="bg1">
                  <a:alpha val="0"/>
                </a:schemeClr>
              </a:gs>
              <a:gs pos="100000">
                <a:schemeClr val="accent5">
                  <a:lumMod val="50000"/>
                </a:schemeClr>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 name="Title 1">
            <a:extLst>
              <a:ext uri="{FF2B5EF4-FFF2-40B4-BE49-F238E27FC236}">
                <a16:creationId xmlns:a16="http://schemas.microsoft.com/office/drawing/2014/main" id="{42CF2771-F00C-4F26-9786-5599D7B5D593}"/>
              </a:ext>
            </a:extLst>
          </p:cNvPr>
          <p:cNvSpPr>
            <a:spLocks noGrp="1"/>
          </p:cNvSpPr>
          <p:nvPr>
            <p:ph type="title"/>
          </p:nvPr>
        </p:nvSpPr>
        <p:spPr>
          <a:xfrm>
            <a:off x="503041" y="1635862"/>
            <a:ext cx="6221484" cy="2839828"/>
          </a:xfrm>
        </p:spPr>
        <p:txBody>
          <a:bodyPr>
            <a:noAutofit/>
          </a:bodyPr>
          <a:lstStyle/>
          <a:p>
            <a:pPr lvl="0">
              <a:spcBef>
                <a:spcPts val="0"/>
              </a:spcBef>
              <a:defRPr/>
            </a:pPr>
            <a:endParaRPr lang="sv-SE" dirty="0"/>
          </a:p>
        </p:txBody>
      </p:sp>
      <p:sp>
        <p:nvSpPr>
          <p:cNvPr id="7" name="Freeform 15">
            <a:extLst>
              <a:ext uri="{FF2B5EF4-FFF2-40B4-BE49-F238E27FC236}">
                <a16:creationId xmlns:a16="http://schemas.microsoft.com/office/drawing/2014/main" id="{67F743AE-13B7-524B-9491-4926A516C7E2}"/>
              </a:ext>
            </a:extLst>
          </p:cNvPr>
          <p:cNvSpPr>
            <a:spLocks/>
          </p:cNvSpPr>
          <p:nvPr/>
        </p:nvSpPr>
        <p:spPr bwMode="auto">
          <a:xfrm>
            <a:off x="214801" y="216000"/>
            <a:ext cx="11760266" cy="336550"/>
          </a:xfrm>
          <a:custGeom>
            <a:avLst/>
            <a:gdLst>
              <a:gd name="T0" fmla="*/ 2152 w 2152"/>
              <a:gd name="T1" fmla="*/ 0 h 104"/>
              <a:gd name="T2" fmla="*/ 104 w 2152"/>
              <a:gd name="T3" fmla="*/ 0 h 104"/>
              <a:gd name="T4" fmla="*/ 0 w 2152"/>
              <a:gd name="T5" fmla="*/ 104 h 104"/>
              <a:gd name="connsiteX0" fmla="*/ 17224 w 17224"/>
              <a:gd name="connsiteY0" fmla="*/ 0 h 10000"/>
              <a:gd name="connsiteX1" fmla="*/ 483 w 17224"/>
              <a:gd name="connsiteY1" fmla="*/ 0 h 10000"/>
              <a:gd name="connsiteX2" fmla="*/ 0 w 17224"/>
              <a:gd name="connsiteY2" fmla="*/ 10000 h 10000"/>
            </a:gdLst>
            <a:ahLst/>
            <a:cxnLst>
              <a:cxn ang="0">
                <a:pos x="connsiteX0" y="connsiteY0"/>
              </a:cxn>
              <a:cxn ang="0">
                <a:pos x="connsiteX1" y="connsiteY1"/>
              </a:cxn>
              <a:cxn ang="0">
                <a:pos x="connsiteX2" y="connsiteY2"/>
              </a:cxn>
            </a:cxnLst>
            <a:rect l="l" t="t" r="r" b="b"/>
            <a:pathLst>
              <a:path w="17224" h="10000">
                <a:moveTo>
                  <a:pt x="17224" y="0"/>
                </a:moveTo>
                <a:lnTo>
                  <a:pt x="483" y="0"/>
                </a:lnTo>
                <a:cubicBezTo>
                  <a:pt x="483" y="0"/>
                  <a:pt x="0" y="0"/>
                  <a:pt x="0" y="10000"/>
                </a:cubicBezTo>
              </a:path>
            </a:pathLst>
          </a:custGeom>
          <a:noFill/>
          <a:ln w="19050" cap="rnd">
            <a:solidFill>
              <a:schemeClr val="bg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2" name="Freeform 5">
            <a:extLst>
              <a:ext uri="{FF2B5EF4-FFF2-40B4-BE49-F238E27FC236}">
                <a16:creationId xmlns:a16="http://schemas.microsoft.com/office/drawing/2014/main" id="{6EAFAFCA-6BEB-220A-6D85-F4C998FB7010}"/>
              </a:ext>
            </a:extLst>
          </p:cNvPr>
          <p:cNvSpPr>
            <a:spLocks noEditPoints="1"/>
          </p:cNvSpPr>
          <p:nvPr/>
        </p:nvSpPr>
        <p:spPr bwMode="auto">
          <a:xfrm>
            <a:off x="10528300" y="348085"/>
            <a:ext cx="1439863" cy="436563"/>
          </a:xfrm>
          <a:custGeom>
            <a:avLst/>
            <a:gdLst>
              <a:gd name="T0" fmla="*/ 142 w 2268"/>
              <a:gd name="T1" fmla="*/ 392 h 687"/>
              <a:gd name="T2" fmla="*/ 147 w 2268"/>
              <a:gd name="T3" fmla="*/ 293 h 687"/>
              <a:gd name="T4" fmla="*/ 451 w 2268"/>
              <a:gd name="T5" fmla="*/ 18 h 687"/>
              <a:gd name="T6" fmla="*/ 677 w 2268"/>
              <a:gd name="T7" fmla="*/ 220 h 687"/>
              <a:gd name="T8" fmla="*/ 505 w 2268"/>
              <a:gd name="T9" fmla="*/ 356 h 687"/>
              <a:gd name="T10" fmla="*/ 542 w 2268"/>
              <a:gd name="T11" fmla="*/ 326 h 687"/>
              <a:gd name="T12" fmla="*/ 813 w 2268"/>
              <a:gd name="T13" fmla="*/ 368 h 687"/>
              <a:gd name="T14" fmla="*/ 919 w 2268"/>
              <a:gd name="T15" fmla="*/ 25 h 687"/>
              <a:gd name="T16" fmla="*/ 1066 w 2268"/>
              <a:gd name="T17" fmla="*/ 101 h 687"/>
              <a:gd name="T18" fmla="*/ 982 w 2268"/>
              <a:gd name="T19" fmla="*/ 287 h 687"/>
              <a:gd name="T20" fmla="*/ 1337 w 2268"/>
              <a:gd name="T21" fmla="*/ 142 h 687"/>
              <a:gd name="T22" fmla="*/ 1234 w 2268"/>
              <a:gd name="T23" fmla="*/ 495 h 687"/>
              <a:gd name="T24" fmla="*/ 1234 w 2268"/>
              <a:gd name="T25" fmla="*/ 103 h 687"/>
              <a:gd name="T26" fmla="*/ 1720 w 2268"/>
              <a:gd name="T27" fmla="*/ 261 h 687"/>
              <a:gd name="T28" fmla="*/ 1723 w 2268"/>
              <a:gd name="T29" fmla="*/ 352 h 687"/>
              <a:gd name="T30" fmla="*/ 1720 w 2268"/>
              <a:gd name="T31" fmla="*/ 261 h 687"/>
              <a:gd name="T32" fmla="*/ 2002 w 2268"/>
              <a:gd name="T33" fmla="*/ 152 h 687"/>
              <a:gd name="T34" fmla="*/ 1969 w 2268"/>
              <a:gd name="T35" fmla="*/ 302 h 687"/>
              <a:gd name="T36" fmla="*/ 2099 w 2268"/>
              <a:gd name="T37" fmla="*/ 331 h 687"/>
              <a:gd name="T38" fmla="*/ 2072 w 2268"/>
              <a:gd name="T39" fmla="*/ 19 h 687"/>
              <a:gd name="T40" fmla="*/ 2216 w 2268"/>
              <a:gd name="T41" fmla="*/ 45 h 687"/>
              <a:gd name="T42" fmla="*/ 2244 w 2268"/>
              <a:gd name="T43" fmla="*/ 64 h 687"/>
              <a:gd name="T44" fmla="*/ 2208 w 2268"/>
              <a:gd name="T45" fmla="*/ 28 h 687"/>
              <a:gd name="T46" fmla="*/ 2224 w 2268"/>
              <a:gd name="T47" fmla="*/ 90 h 687"/>
              <a:gd name="T48" fmla="*/ 29 w 2268"/>
              <a:gd name="T49" fmla="*/ 686 h 687"/>
              <a:gd name="T50" fmla="*/ 93 w 2268"/>
              <a:gd name="T51" fmla="*/ 570 h 687"/>
              <a:gd name="T52" fmla="*/ 101 w 2268"/>
              <a:gd name="T53" fmla="*/ 636 h 687"/>
              <a:gd name="T54" fmla="*/ 339 w 2268"/>
              <a:gd name="T55" fmla="*/ 686 h 687"/>
              <a:gd name="T56" fmla="*/ 261 w 2268"/>
              <a:gd name="T57" fmla="*/ 563 h 687"/>
              <a:gd name="T58" fmla="*/ 303 w 2268"/>
              <a:gd name="T59" fmla="*/ 623 h 687"/>
              <a:gd name="T60" fmla="*/ 468 w 2268"/>
              <a:gd name="T61" fmla="*/ 633 h 687"/>
              <a:gd name="T62" fmla="*/ 405 w 2268"/>
              <a:gd name="T63" fmla="*/ 563 h 687"/>
              <a:gd name="T64" fmla="*/ 610 w 2268"/>
              <a:gd name="T65" fmla="*/ 655 h 687"/>
              <a:gd name="T66" fmla="*/ 567 w 2268"/>
              <a:gd name="T67" fmla="*/ 570 h 687"/>
              <a:gd name="T68" fmla="*/ 692 w 2268"/>
              <a:gd name="T69" fmla="*/ 685 h 687"/>
              <a:gd name="T70" fmla="*/ 682 w 2268"/>
              <a:gd name="T71" fmla="*/ 674 h 687"/>
              <a:gd name="T72" fmla="*/ 877 w 2268"/>
              <a:gd name="T73" fmla="*/ 573 h 687"/>
              <a:gd name="T74" fmla="*/ 899 w 2268"/>
              <a:gd name="T75" fmla="*/ 665 h 687"/>
              <a:gd name="T76" fmla="*/ 1104 w 2268"/>
              <a:gd name="T77" fmla="*/ 675 h 687"/>
              <a:gd name="T78" fmla="*/ 1126 w 2268"/>
              <a:gd name="T79" fmla="*/ 582 h 687"/>
              <a:gd name="T80" fmla="*/ 1247 w 2268"/>
              <a:gd name="T81" fmla="*/ 686 h 687"/>
              <a:gd name="T82" fmla="*/ 1319 w 2268"/>
              <a:gd name="T83" fmla="*/ 582 h 687"/>
              <a:gd name="T84" fmla="*/ 1461 w 2268"/>
              <a:gd name="T85" fmla="*/ 675 h 687"/>
              <a:gd name="T86" fmla="*/ 1390 w 2268"/>
              <a:gd name="T87" fmla="*/ 582 h 687"/>
              <a:gd name="T88" fmla="*/ 1503 w 2268"/>
              <a:gd name="T89" fmla="*/ 675 h 687"/>
              <a:gd name="T90" fmla="*/ 1599 w 2268"/>
              <a:gd name="T91" fmla="*/ 668 h 687"/>
              <a:gd name="T92" fmla="*/ 1503 w 2268"/>
              <a:gd name="T93" fmla="*/ 675 h 687"/>
              <a:gd name="T94" fmla="*/ 1658 w 2268"/>
              <a:gd name="T95" fmla="*/ 685 h 687"/>
              <a:gd name="T96" fmla="*/ 1721 w 2268"/>
              <a:gd name="T97" fmla="*/ 614 h 687"/>
              <a:gd name="T98" fmla="*/ 1647 w 2268"/>
              <a:gd name="T99" fmla="*/ 674 h 687"/>
              <a:gd name="T100" fmla="*/ 1878 w 2268"/>
              <a:gd name="T101" fmla="*/ 686 h 687"/>
              <a:gd name="T102" fmla="*/ 1793 w 2268"/>
              <a:gd name="T103" fmla="*/ 562 h 687"/>
              <a:gd name="T104" fmla="*/ 1995 w 2268"/>
              <a:gd name="T105" fmla="*/ 667 h 687"/>
              <a:gd name="T106" fmla="*/ 1995 w 2268"/>
              <a:gd name="T107" fmla="*/ 560 h 687"/>
              <a:gd name="T108" fmla="*/ 2106 w 2268"/>
              <a:gd name="T109" fmla="*/ 666 h 687"/>
              <a:gd name="T110" fmla="*/ 2176 w 2268"/>
              <a:gd name="T111" fmla="*/ 572 h 6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2268" h="687">
                <a:moveTo>
                  <a:pt x="394" y="374"/>
                </a:moveTo>
                <a:cubicBezTo>
                  <a:pt x="391" y="382"/>
                  <a:pt x="388" y="392"/>
                  <a:pt x="364" y="392"/>
                </a:cubicBezTo>
                <a:cubicBezTo>
                  <a:pt x="342" y="392"/>
                  <a:pt x="337" y="383"/>
                  <a:pt x="334" y="374"/>
                </a:cubicBezTo>
                <a:cubicBezTo>
                  <a:pt x="269" y="154"/>
                  <a:pt x="269" y="154"/>
                  <a:pt x="269" y="154"/>
                </a:cubicBezTo>
                <a:cubicBezTo>
                  <a:pt x="260" y="126"/>
                  <a:pt x="254" y="98"/>
                  <a:pt x="250" y="69"/>
                </a:cubicBezTo>
                <a:cubicBezTo>
                  <a:pt x="245" y="103"/>
                  <a:pt x="238" y="133"/>
                  <a:pt x="233" y="152"/>
                </a:cubicBezTo>
                <a:cubicBezTo>
                  <a:pt x="172" y="373"/>
                  <a:pt x="172" y="373"/>
                  <a:pt x="172" y="373"/>
                </a:cubicBezTo>
                <a:cubicBezTo>
                  <a:pt x="170" y="382"/>
                  <a:pt x="166" y="392"/>
                  <a:pt x="142" y="392"/>
                </a:cubicBezTo>
                <a:cubicBezTo>
                  <a:pt x="118" y="392"/>
                  <a:pt x="115" y="382"/>
                  <a:pt x="112" y="374"/>
                </a:cubicBezTo>
                <a:cubicBezTo>
                  <a:pt x="2" y="32"/>
                  <a:pt x="2" y="32"/>
                  <a:pt x="2" y="32"/>
                </a:cubicBezTo>
                <a:cubicBezTo>
                  <a:pt x="0" y="29"/>
                  <a:pt x="0" y="26"/>
                  <a:pt x="0" y="22"/>
                </a:cubicBezTo>
                <a:cubicBezTo>
                  <a:pt x="0" y="12"/>
                  <a:pt x="11" y="1"/>
                  <a:pt x="27" y="1"/>
                </a:cubicBezTo>
                <a:cubicBezTo>
                  <a:pt x="43" y="1"/>
                  <a:pt x="48" y="11"/>
                  <a:pt x="51" y="18"/>
                </a:cubicBezTo>
                <a:cubicBezTo>
                  <a:pt x="124" y="249"/>
                  <a:pt x="124" y="249"/>
                  <a:pt x="124" y="249"/>
                </a:cubicBezTo>
                <a:cubicBezTo>
                  <a:pt x="136" y="290"/>
                  <a:pt x="139" y="306"/>
                  <a:pt x="141" y="321"/>
                </a:cubicBezTo>
                <a:cubicBezTo>
                  <a:pt x="142" y="314"/>
                  <a:pt x="145" y="302"/>
                  <a:pt x="147" y="293"/>
                </a:cubicBezTo>
                <a:cubicBezTo>
                  <a:pt x="148" y="289"/>
                  <a:pt x="152" y="274"/>
                  <a:pt x="153" y="272"/>
                </a:cubicBezTo>
                <a:cubicBezTo>
                  <a:pt x="221" y="19"/>
                  <a:pt x="221" y="19"/>
                  <a:pt x="221" y="19"/>
                </a:cubicBezTo>
                <a:cubicBezTo>
                  <a:pt x="223" y="11"/>
                  <a:pt x="228" y="0"/>
                  <a:pt x="250" y="0"/>
                </a:cubicBezTo>
                <a:cubicBezTo>
                  <a:pt x="272" y="0"/>
                  <a:pt x="277" y="11"/>
                  <a:pt x="280" y="19"/>
                </a:cubicBezTo>
                <a:cubicBezTo>
                  <a:pt x="349" y="260"/>
                  <a:pt x="349" y="260"/>
                  <a:pt x="349" y="260"/>
                </a:cubicBezTo>
                <a:cubicBezTo>
                  <a:pt x="357" y="286"/>
                  <a:pt x="360" y="305"/>
                  <a:pt x="362" y="318"/>
                </a:cubicBezTo>
                <a:cubicBezTo>
                  <a:pt x="365" y="309"/>
                  <a:pt x="379" y="261"/>
                  <a:pt x="382" y="250"/>
                </a:cubicBezTo>
                <a:cubicBezTo>
                  <a:pt x="451" y="18"/>
                  <a:pt x="451" y="18"/>
                  <a:pt x="451" y="18"/>
                </a:cubicBezTo>
                <a:cubicBezTo>
                  <a:pt x="453" y="11"/>
                  <a:pt x="458" y="1"/>
                  <a:pt x="474" y="1"/>
                </a:cubicBezTo>
                <a:cubicBezTo>
                  <a:pt x="487" y="1"/>
                  <a:pt x="500" y="9"/>
                  <a:pt x="500" y="22"/>
                </a:cubicBezTo>
                <a:cubicBezTo>
                  <a:pt x="500" y="26"/>
                  <a:pt x="499" y="28"/>
                  <a:pt x="499" y="31"/>
                </a:cubicBezTo>
                <a:lnTo>
                  <a:pt x="394" y="374"/>
                </a:lnTo>
                <a:close/>
                <a:moveTo>
                  <a:pt x="521" y="220"/>
                </a:moveTo>
                <a:cubicBezTo>
                  <a:pt x="524" y="208"/>
                  <a:pt x="529" y="182"/>
                  <a:pt x="550" y="163"/>
                </a:cubicBezTo>
                <a:cubicBezTo>
                  <a:pt x="570" y="146"/>
                  <a:pt x="592" y="145"/>
                  <a:pt x="603" y="145"/>
                </a:cubicBezTo>
                <a:cubicBezTo>
                  <a:pt x="655" y="145"/>
                  <a:pt x="675" y="184"/>
                  <a:pt x="677" y="220"/>
                </a:cubicBezTo>
                <a:lnTo>
                  <a:pt x="521" y="220"/>
                </a:lnTo>
                <a:close/>
                <a:moveTo>
                  <a:pt x="704" y="261"/>
                </a:moveTo>
                <a:cubicBezTo>
                  <a:pt x="711" y="261"/>
                  <a:pt x="728" y="260"/>
                  <a:pt x="728" y="237"/>
                </a:cubicBezTo>
                <a:cubicBezTo>
                  <a:pt x="728" y="206"/>
                  <a:pt x="719" y="171"/>
                  <a:pt x="701" y="146"/>
                </a:cubicBezTo>
                <a:cubicBezTo>
                  <a:pt x="684" y="123"/>
                  <a:pt x="663" y="111"/>
                  <a:pt x="638" y="105"/>
                </a:cubicBezTo>
                <a:cubicBezTo>
                  <a:pt x="627" y="102"/>
                  <a:pt x="615" y="101"/>
                  <a:pt x="603" y="101"/>
                </a:cubicBezTo>
                <a:cubicBezTo>
                  <a:pt x="506" y="101"/>
                  <a:pt x="469" y="181"/>
                  <a:pt x="469" y="250"/>
                </a:cubicBezTo>
                <a:cubicBezTo>
                  <a:pt x="469" y="289"/>
                  <a:pt x="481" y="328"/>
                  <a:pt x="505" y="356"/>
                </a:cubicBezTo>
                <a:cubicBezTo>
                  <a:pt x="533" y="387"/>
                  <a:pt x="569" y="394"/>
                  <a:pt x="604" y="394"/>
                </a:cubicBezTo>
                <a:cubicBezTo>
                  <a:pt x="620" y="394"/>
                  <a:pt x="669" y="394"/>
                  <a:pt x="706" y="352"/>
                </a:cubicBezTo>
                <a:cubicBezTo>
                  <a:pt x="712" y="345"/>
                  <a:pt x="722" y="333"/>
                  <a:pt x="724" y="323"/>
                </a:cubicBezTo>
                <a:cubicBezTo>
                  <a:pt x="724" y="321"/>
                  <a:pt x="724" y="320"/>
                  <a:pt x="724" y="317"/>
                </a:cubicBezTo>
                <a:cubicBezTo>
                  <a:pt x="724" y="302"/>
                  <a:pt x="708" y="295"/>
                  <a:pt x="696" y="295"/>
                </a:cubicBezTo>
                <a:cubicBezTo>
                  <a:pt x="684" y="295"/>
                  <a:pt x="681" y="300"/>
                  <a:pt x="673" y="315"/>
                </a:cubicBezTo>
                <a:cubicBezTo>
                  <a:pt x="663" y="330"/>
                  <a:pt x="648" y="352"/>
                  <a:pt x="604" y="352"/>
                </a:cubicBezTo>
                <a:cubicBezTo>
                  <a:pt x="583" y="352"/>
                  <a:pt x="560" y="348"/>
                  <a:pt x="542" y="326"/>
                </a:cubicBezTo>
                <a:cubicBezTo>
                  <a:pt x="527" y="308"/>
                  <a:pt x="522" y="286"/>
                  <a:pt x="521" y="261"/>
                </a:cubicBezTo>
                <a:lnTo>
                  <a:pt x="704" y="261"/>
                </a:lnTo>
                <a:close/>
                <a:moveTo>
                  <a:pt x="813" y="25"/>
                </a:moveTo>
                <a:cubicBezTo>
                  <a:pt x="813" y="18"/>
                  <a:pt x="811" y="1"/>
                  <a:pt x="788" y="1"/>
                </a:cubicBezTo>
                <a:cubicBezTo>
                  <a:pt x="766" y="1"/>
                  <a:pt x="763" y="18"/>
                  <a:pt x="763" y="25"/>
                </a:cubicBezTo>
                <a:cubicBezTo>
                  <a:pt x="763" y="368"/>
                  <a:pt x="763" y="368"/>
                  <a:pt x="763" y="368"/>
                </a:cubicBezTo>
                <a:cubicBezTo>
                  <a:pt x="763" y="384"/>
                  <a:pt x="774" y="392"/>
                  <a:pt x="788" y="392"/>
                </a:cubicBezTo>
                <a:cubicBezTo>
                  <a:pt x="811" y="392"/>
                  <a:pt x="813" y="374"/>
                  <a:pt x="813" y="368"/>
                </a:cubicBezTo>
                <a:lnTo>
                  <a:pt x="813" y="25"/>
                </a:lnTo>
                <a:close/>
                <a:moveTo>
                  <a:pt x="919" y="25"/>
                </a:moveTo>
                <a:cubicBezTo>
                  <a:pt x="919" y="18"/>
                  <a:pt x="917" y="1"/>
                  <a:pt x="894" y="1"/>
                </a:cubicBezTo>
                <a:cubicBezTo>
                  <a:pt x="872" y="1"/>
                  <a:pt x="869" y="18"/>
                  <a:pt x="869" y="25"/>
                </a:cubicBezTo>
                <a:cubicBezTo>
                  <a:pt x="869" y="368"/>
                  <a:pt x="869" y="368"/>
                  <a:pt x="869" y="368"/>
                </a:cubicBezTo>
                <a:cubicBezTo>
                  <a:pt x="869" y="384"/>
                  <a:pt x="880" y="392"/>
                  <a:pt x="894" y="392"/>
                </a:cubicBezTo>
                <a:cubicBezTo>
                  <a:pt x="917" y="392"/>
                  <a:pt x="919" y="374"/>
                  <a:pt x="919" y="368"/>
                </a:cubicBezTo>
                <a:lnTo>
                  <a:pt x="919" y="25"/>
                </a:lnTo>
                <a:close/>
                <a:moveTo>
                  <a:pt x="1063" y="215"/>
                </a:moveTo>
                <a:cubicBezTo>
                  <a:pt x="1038" y="207"/>
                  <a:pt x="1016" y="201"/>
                  <a:pt x="1016" y="176"/>
                </a:cubicBezTo>
                <a:cubicBezTo>
                  <a:pt x="1016" y="164"/>
                  <a:pt x="1023" y="153"/>
                  <a:pt x="1032" y="147"/>
                </a:cubicBezTo>
                <a:cubicBezTo>
                  <a:pt x="1042" y="140"/>
                  <a:pt x="1057" y="139"/>
                  <a:pt x="1063" y="139"/>
                </a:cubicBezTo>
                <a:cubicBezTo>
                  <a:pt x="1107" y="139"/>
                  <a:pt x="1121" y="165"/>
                  <a:pt x="1126" y="174"/>
                </a:cubicBezTo>
                <a:cubicBezTo>
                  <a:pt x="1134" y="190"/>
                  <a:pt x="1138" y="196"/>
                  <a:pt x="1150" y="196"/>
                </a:cubicBezTo>
                <a:cubicBezTo>
                  <a:pt x="1158" y="196"/>
                  <a:pt x="1173" y="191"/>
                  <a:pt x="1173" y="175"/>
                </a:cubicBezTo>
                <a:cubicBezTo>
                  <a:pt x="1173" y="164"/>
                  <a:pt x="1158" y="101"/>
                  <a:pt x="1066" y="101"/>
                </a:cubicBezTo>
                <a:cubicBezTo>
                  <a:pt x="972" y="101"/>
                  <a:pt x="966" y="168"/>
                  <a:pt x="966" y="182"/>
                </a:cubicBezTo>
                <a:cubicBezTo>
                  <a:pt x="966" y="235"/>
                  <a:pt x="1013" y="250"/>
                  <a:pt x="1043" y="260"/>
                </a:cubicBezTo>
                <a:cubicBezTo>
                  <a:pt x="1074" y="269"/>
                  <a:pt x="1074" y="269"/>
                  <a:pt x="1074" y="269"/>
                </a:cubicBezTo>
                <a:cubicBezTo>
                  <a:pt x="1102" y="277"/>
                  <a:pt x="1127" y="284"/>
                  <a:pt x="1127" y="313"/>
                </a:cubicBezTo>
                <a:cubicBezTo>
                  <a:pt x="1127" y="338"/>
                  <a:pt x="1103" y="355"/>
                  <a:pt x="1071" y="355"/>
                </a:cubicBezTo>
                <a:cubicBezTo>
                  <a:pt x="1048" y="355"/>
                  <a:pt x="1025" y="347"/>
                  <a:pt x="1013" y="328"/>
                </a:cubicBezTo>
                <a:cubicBezTo>
                  <a:pt x="1009" y="322"/>
                  <a:pt x="1008" y="320"/>
                  <a:pt x="1001" y="299"/>
                </a:cubicBezTo>
                <a:cubicBezTo>
                  <a:pt x="998" y="294"/>
                  <a:pt x="995" y="287"/>
                  <a:pt x="982" y="287"/>
                </a:cubicBezTo>
                <a:cubicBezTo>
                  <a:pt x="974" y="287"/>
                  <a:pt x="956" y="292"/>
                  <a:pt x="956" y="310"/>
                </a:cubicBezTo>
                <a:cubicBezTo>
                  <a:pt x="956" y="318"/>
                  <a:pt x="960" y="348"/>
                  <a:pt x="986" y="369"/>
                </a:cubicBezTo>
                <a:cubicBezTo>
                  <a:pt x="1013" y="393"/>
                  <a:pt x="1052" y="394"/>
                  <a:pt x="1068" y="394"/>
                </a:cubicBezTo>
                <a:cubicBezTo>
                  <a:pt x="1093" y="394"/>
                  <a:pt x="1122" y="389"/>
                  <a:pt x="1143" y="375"/>
                </a:cubicBezTo>
                <a:cubicBezTo>
                  <a:pt x="1159" y="364"/>
                  <a:pt x="1177" y="343"/>
                  <a:pt x="1177" y="308"/>
                </a:cubicBezTo>
                <a:cubicBezTo>
                  <a:pt x="1177" y="249"/>
                  <a:pt x="1124" y="233"/>
                  <a:pt x="1095" y="225"/>
                </a:cubicBezTo>
                <a:lnTo>
                  <a:pt x="1063" y="215"/>
                </a:lnTo>
                <a:close/>
                <a:moveTo>
                  <a:pt x="1337" y="142"/>
                </a:moveTo>
                <a:cubicBezTo>
                  <a:pt x="1411" y="142"/>
                  <a:pt x="1413" y="219"/>
                  <a:pt x="1413" y="248"/>
                </a:cubicBezTo>
                <a:cubicBezTo>
                  <a:pt x="1413" y="274"/>
                  <a:pt x="1410" y="304"/>
                  <a:pt x="1394" y="325"/>
                </a:cubicBezTo>
                <a:cubicBezTo>
                  <a:pt x="1384" y="339"/>
                  <a:pt x="1365" y="354"/>
                  <a:pt x="1337" y="354"/>
                </a:cubicBezTo>
                <a:cubicBezTo>
                  <a:pt x="1284" y="354"/>
                  <a:pt x="1258" y="308"/>
                  <a:pt x="1258" y="244"/>
                </a:cubicBezTo>
                <a:cubicBezTo>
                  <a:pt x="1258" y="182"/>
                  <a:pt x="1286" y="142"/>
                  <a:pt x="1337" y="142"/>
                </a:cubicBezTo>
                <a:moveTo>
                  <a:pt x="1208" y="470"/>
                </a:moveTo>
                <a:cubicBezTo>
                  <a:pt x="1208" y="478"/>
                  <a:pt x="1210" y="486"/>
                  <a:pt x="1221" y="492"/>
                </a:cubicBezTo>
                <a:cubicBezTo>
                  <a:pt x="1225" y="494"/>
                  <a:pt x="1229" y="495"/>
                  <a:pt x="1234" y="495"/>
                </a:cubicBezTo>
                <a:cubicBezTo>
                  <a:pt x="1257" y="495"/>
                  <a:pt x="1259" y="477"/>
                  <a:pt x="1259" y="470"/>
                </a:cubicBezTo>
                <a:cubicBezTo>
                  <a:pt x="1259" y="356"/>
                  <a:pt x="1259" y="356"/>
                  <a:pt x="1259" y="356"/>
                </a:cubicBezTo>
                <a:cubicBezTo>
                  <a:pt x="1283" y="376"/>
                  <a:pt x="1304" y="394"/>
                  <a:pt x="1349" y="394"/>
                </a:cubicBezTo>
                <a:cubicBezTo>
                  <a:pt x="1435" y="394"/>
                  <a:pt x="1465" y="315"/>
                  <a:pt x="1465" y="247"/>
                </a:cubicBezTo>
                <a:cubicBezTo>
                  <a:pt x="1465" y="154"/>
                  <a:pt x="1413" y="100"/>
                  <a:pt x="1343" y="100"/>
                </a:cubicBezTo>
                <a:cubicBezTo>
                  <a:pt x="1308" y="100"/>
                  <a:pt x="1281" y="112"/>
                  <a:pt x="1259" y="139"/>
                </a:cubicBezTo>
                <a:cubicBezTo>
                  <a:pt x="1259" y="122"/>
                  <a:pt x="1259" y="112"/>
                  <a:pt x="1247" y="106"/>
                </a:cubicBezTo>
                <a:cubicBezTo>
                  <a:pt x="1241" y="103"/>
                  <a:pt x="1236" y="103"/>
                  <a:pt x="1234" y="103"/>
                </a:cubicBezTo>
                <a:cubicBezTo>
                  <a:pt x="1211" y="103"/>
                  <a:pt x="1208" y="121"/>
                  <a:pt x="1208" y="128"/>
                </a:cubicBezTo>
                <a:lnTo>
                  <a:pt x="1208" y="470"/>
                </a:lnTo>
                <a:close/>
                <a:moveTo>
                  <a:pt x="1537" y="220"/>
                </a:moveTo>
                <a:cubicBezTo>
                  <a:pt x="1540" y="208"/>
                  <a:pt x="1545" y="182"/>
                  <a:pt x="1567" y="163"/>
                </a:cubicBezTo>
                <a:cubicBezTo>
                  <a:pt x="1586" y="146"/>
                  <a:pt x="1608" y="145"/>
                  <a:pt x="1619" y="145"/>
                </a:cubicBezTo>
                <a:cubicBezTo>
                  <a:pt x="1671" y="145"/>
                  <a:pt x="1691" y="184"/>
                  <a:pt x="1693" y="220"/>
                </a:cubicBezTo>
                <a:lnTo>
                  <a:pt x="1537" y="220"/>
                </a:lnTo>
                <a:close/>
                <a:moveTo>
                  <a:pt x="1720" y="261"/>
                </a:moveTo>
                <a:cubicBezTo>
                  <a:pt x="1727" y="261"/>
                  <a:pt x="1744" y="260"/>
                  <a:pt x="1744" y="237"/>
                </a:cubicBezTo>
                <a:cubicBezTo>
                  <a:pt x="1744" y="206"/>
                  <a:pt x="1735" y="171"/>
                  <a:pt x="1717" y="146"/>
                </a:cubicBezTo>
                <a:cubicBezTo>
                  <a:pt x="1700" y="123"/>
                  <a:pt x="1679" y="111"/>
                  <a:pt x="1654" y="105"/>
                </a:cubicBezTo>
                <a:cubicBezTo>
                  <a:pt x="1643" y="102"/>
                  <a:pt x="1631" y="101"/>
                  <a:pt x="1619" y="101"/>
                </a:cubicBezTo>
                <a:cubicBezTo>
                  <a:pt x="1522" y="101"/>
                  <a:pt x="1485" y="181"/>
                  <a:pt x="1485" y="250"/>
                </a:cubicBezTo>
                <a:cubicBezTo>
                  <a:pt x="1485" y="289"/>
                  <a:pt x="1497" y="328"/>
                  <a:pt x="1521" y="356"/>
                </a:cubicBezTo>
                <a:cubicBezTo>
                  <a:pt x="1549" y="387"/>
                  <a:pt x="1585" y="394"/>
                  <a:pt x="1621" y="394"/>
                </a:cubicBezTo>
                <a:cubicBezTo>
                  <a:pt x="1636" y="394"/>
                  <a:pt x="1685" y="394"/>
                  <a:pt x="1723" y="352"/>
                </a:cubicBezTo>
                <a:cubicBezTo>
                  <a:pt x="1729" y="345"/>
                  <a:pt x="1738" y="333"/>
                  <a:pt x="1740" y="323"/>
                </a:cubicBezTo>
                <a:cubicBezTo>
                  <a:pt x="1741" y="321"/>
                  <a:pt x="1741" y="320"/>
                  <a:pt x="1741" y="317"/>
                </a:cubicBezTo>
                <a:cubicBezTo>
                  <a:pt x="1741" y="302"/>
                  <a:pt x="1724" y="295"/>
                  <a:pt x="1712" y="295"/>
                </a:cubicBezTo>
                <a:cubicBezTo>
                  <a:pt x="1700" y="295"/>
                  <a:pt x="1697" y="300"/>
                  <a:pt x="1689" y="315"/>
                </a:cubicBezTo>
                <a:cubicBezTo>
                  <a:pt x="1679" y="330"/>
                  <a:pt x="1664" y="352"/>
                  <a:pt x="1621" y="352"/>
                </a:cubicBezTo>
                <a:cubicBezTo>
                  <a:pt x="1599" y="352"/>
                  <a:pt x="1576" y="348"/>
                  <a:pt x="1558" y="326"/>
                </a:cubicBezTo>
                <a:cubicBezTo>
                  <a:pt x="1543" y="308"/>
                  <a:pt x="1538" y="286"/>
                  <a:pt x="1537" y="261"/>
                </a:cubicBezTo>
                <a:lnTo>
                  <a:pt x="1720" y="261"/>
                </a:lnTo>
                <a:close/>
                <a:moveTo>
                  <a:pt x="1969" y="302"/>
                </a:moveTo>
                <a:cubicBezTo>
                  <a:pt x="1961" y="320"/>
                  <a:pt x="1947" y="352"/>
                  <a:pt x="1897" y="352"/>
                </a:cubicBezTo>
                <a:cubicBezTo>
                  <a:pt x="1831" y="352"/>
                  <a:pt x="1817" y="292"/>
                  <a:pt x="1817" y="245"/>
                </a:cubicBezTo>
                <a:cubicBezTo>
                  <a:pt x="1817" y="192"/>
                  <a:pt x="1839" y="142"/>
                  <a:pt x="1897" y="142"/>
                </a:cubicBezTo>
                <a:cubicBezTo>
                  <a:pt x="1940" y="142"/>
                  <a:pt x="1955" y="170"/>
                  <a:pt x="1960" y="181"/>
                </a:cubicBezTo>
                <a:cubicBezTo>
                  <a:pt x="1966" y="194"/>
                  <a:pt x="1971" y="204"/>
                  <a:pt x="1986" y="204"/>
                </a:cubicBezTo>
                <a:cubicBezTo>
                  <a:pt x="2001" y="204"/>
                  <a:pt x="2013" y="194"/>
                  <a:pt x="2013" y="180"/>
                </a:cubicBezTo>
                <a:cubicBezTo>
                  <a:pt x="2013" y="176"/>
                  <a:pt x="2013" y="170"/>
                  <a:pt x="2002" y="152"/>
                </a:cubicBezTo>
                <a:cubicBezTo>
                  <a:pt x="1987" y="128"/>
                  <a:pt x="1962" y="101"/>
                  <a:pt x="1899" y="101"/>
                </a:cubicBezTo>
                <a:cubicBezTo>
                  <a:pt x="1878" y="101"/>
                  <a:pt x="1804" y="101"/>
                  <a:pt x="1774" y="184"/>
                </a:cubicBezTo>
                <a:cubicBezTo>
                  <a:pt x="1767" y="204"/>
                  <a:pt x="1764" y="225"/>
                  <a:pt x="1764" y="247"/>
                </a:cubicBezTo>
                <a:cubicBezTo>
                  <a:pt x="1764" y="315"/>
                  <a:pt x="1797" y="394"/>
                  <a:pt x="1896" y="394"/>
                </a:cubicBezTo>
                <a:cubicBezTo>
                  <a:pt x="1973" y="394"/>
                  <a:pt x="1998" y="352"/>
                  <a:pt x="2007" y="337"/>
                </a:cubicBezTo>
                <a:cubicBezTo>
                  <a:pt x="2015" y="323"/>
                  <a:pt x="2019" y="311"/>
                  <a:pt x="2019" y="304"/>
                </a:cubicBezTo>
                <a:cubicBezTo>
                  <a:pt x="2019" y="285"/>
                  <a:pt x="1999" y="281"/>
                  <a:pt x="1992" y="281"/>
                </a:cubicBezTo>
                <a:cubicBezTo>
                  <a:pt x="1978" y="281"/>
                  <a:pt x="1973" y="292"/>
                  <a:pt x="1969" y="302"/>
                </a:cubicBezTo>
                <a:moveTo>
                  <a:pt x="2047" y="149"/>
                </a:moveTo>
                <a:cubicBezTo>
                  <a:pt x="2047" y="309"/>
                  <a:pt x="2047" y="309"/>
                  <a:pt x="2047" y="309"/>
                </a:cubicBezTo>
                <a:cubicBezTo>
                  <a:pt x="2047" y="351"/>
                  <a:pt x="2052" y="392"/>
                  <a:pt x="2127" y="392"/>
                </a:cubicBezTo>
                <a:cubicBezTo>
                  <a:pt x="2132" y="392"/>
                  <a:pt x="2141" y="391"/>
                  <a:pt x="2144" y="391"/>
                </a:cubicBezTo>
                <a:cubicBezTo>
                  <a:pt x="2156" y="389"/>
                  <a:pt x="2174" y="386"/>
                  <a:pt x="2174" y="370"/>
                </a:cubicBezTo>
                <a:cubicBezTo>
                  <a:pt x="2174" y="351"/>
                  <a:pt x="2161" y="350"/>
                  <a:pt x="2148" y="349"/>
                </a:cubicBezTo>
                <a:cubicBezTo>
                  <a:pt x="2144" y="349"/>
                  <a:pt x="2132" y="350"/>
                  <a:pt x="2128" y="350"/>
                </a:cubicBezTo>
                <a:cubicBezTo>
                  <a:pt x="2115" y="349"/>
                  <a:pt x="2103" y="347"/>
                  <a:pt x="2099" y="331"/>
                </a:cubicBezTo>
                <a:cubicBezTo>
                  <a:pt x="2098" y="324"/>
                  <a:pt x="2097" y="320"/>
                  <a:pt x="2097" y="287"/>
                </a:cubicBezTo>
                <a:cubicBezTo>
                  <a:pt x="2097" y="149"/>
                  <a:pt x="2097" y="149"/>
                  <a:pt x="2097" y="149"/>
                </a:cubicBezTo>
                <a:cubicBezTo>
                  <a:pt x="2154" y="149"/>
                  <a:pt x="2154" y="149"/>
                  <a:pt x="2154" y="149"/>
                </a:cubicBezTo>
                <a:cubicBezTo>
                  <a:pt x="2160" y="149"/>
                  <a:pt x="2174" y="147"/>
                  <a:pt x="2174" y="128"/>
                </a:cubicBezTo>
                <a:cubicBezTo>
                  <a:pt x="2174" y="108"/>
                  <a:pt x="2160" y="106"/>
                  <a:pt x="2154" y="106"/>
                </a:cubicBezTo>
                <a:cubicBezTo>
                  <a:pt x="2097" y="106"/>
                  <a:pt x="2097" y="106"/>
                  <a:pt x="2097" y="106"/>
                </a:cubicBezTo>
                <a:cubicBezTo>
                  <a:pt x="2097" y="43"/>
                  <a:pt x="2097" y="43"/>
                  <a:pt x="2097" y="43"/>
                </a:cubicBezTo>
                <a:cubicBezTo>
                  <a:pt x="2097" y="35"/>
                  <a:pt x="2096" y="19"/>
                  <a:pt x="2072" y="19"/>
                </a:cubicBezTo>
                <a:cubicBezTo>
                  <a:pt x="2050" y="19"/>
                  <a:pt x="2048" y="36"/>
                  <a:pt x="2048" y="43"/>
                </a:cubicBezTo>
                <a:cubicBezTo>
                  <a:pt x="2048" y="106"/>
                  <a:pt x="2048" y="106"/>
                  <a:pt x="2048" y="106"/>
                </a:cubicBezTo>
                <a:lnTo>
                  <a:pt x="2047" y="149"/>
                </a:lnTo>
                <a:close/>
                <a:moveTo>
                  <a:pt x="2227" y="45"/>
                </a:moveTo>
                <a:cubicBezTo>
                  <a:pt x="2232" y="45"/>
                  <a:pt x="2236" y="42"/>
                  <a:pt x="2236" y="38"/>
                </a:cubicBezTo>
                <a:cubicBezTo>
                  <a:pt x="2236" y="33"/>
                  <a:pt x="2232" y="31"/>
                  <a:pt x="2227" y="31"/>
                </a:cubicBezTo>
                <a:cubicBezTo>
                  <a:pt x="2216" y="31"/>
                  <a:pt x="2216" y="31"/>
                  <a:pt x="2216" y="31"/>
                </a:cubicBezTo>
                <a:cubicBezTo>
                  <a:pt x="2216" y="45"/>
                  <a:pt x="2216" y="45"/>
                  <a:pt x="2216" y="45"/>
                </a:cubicBezTo>
                <a:lnTo>
                  <a:pt x="2227" y="45"/>
                </a:lnTo>
                <a:close/>
                <a:moveTo>
                  <a:pt x="2208" y="28"/>
                </a:moveTo>
                <a:cubicBezTo>
                  <a:pt x="2208" y="26"/>
                  <a:pt x="2209" y="24"/>
                  <a:pt x="2212" y="24"/>
                </a:cubicBezTo>
                <a:cubicBezTo>
                  <a:pt x="2227" y="24"/>
                  <a:pt x="2227" y="24"/>
                  <a:pt x="2227" y="24"/>
                </a:cubicBezTo>
                <a:cubicBezTo>
                  <a:pt x="2237" y="24"/>
                  <a:pt x="2244" y="28"/>
                  <a:pt x="2244" y="37"/>
                </a:cubicBezTo>
                <a:cubicBezTo>
                  <a:pt x="2244" y="44"/>
                  <a:pt x="2241" y="49"/>
                  <a:pt x="2235" y="51"/>
                </a:cubicBezTo>
                <a:cubicBezTo>
                  <a:pt x="2243" y="61"/>
                  <a:pt x="2243" y="61"/>
                  <a:pt x="2243" y="61"/>
                </a:cubicBezTo>
                <a:cubicBezTo>
                  <a:pt x="2244" y="62"/>
                  <a:pt x="2244" y="63"/>
                  <a:pt x="2244" y="64"/>
                </a:cubicBezTo>
                <a:cubicBezTo>
                  <a:pt x="2244" y="66"/>
                  <a:pt x="2243" y="68"/>
                  <a:pt x="2240" y="68"/>
                </a:cubicBezTo>
                <a:cubicBezTo>
                  <a:pt x="2239" y="68"/>
                  <a:pt x="2237" y="67"/>
                  <a:pt x="2236" y="66"/>
                </a:cubicBezTo>
                <a:cubicBezTo>
                  <a:pt x="2225" y="52"/>
                  <a:pt x="2225" y="52"/>
                  <a:pt x="2225" y="52"/>
                </a:cubicBezTo>
                <a:cubicBezTo>
                  <a:pt x="2216" y="52"/>
                  <a:pt x="2216" y="52"/>
                  <a:pt x="2216" y="52"/>
                </a:cubicBezTo>
                <a:cubicBezTo>
                  <a:pt x="2216" y="64"/>
                  <a:pt x="2216" y="64"/>
                  <a:pt x="2216" y="64"/>
                </a:cubicBezTo>
                <a:cubicBezTo>
                  <a:pt x="2216" y="66"/>
                  <a:pt x="2214" y="68"/>
                  <a:pt x="2212" y="68"/>
                </a:cubicBezTo>
                <a:cubicBezTo>
                  <a:pt x="2209" y="68"/>
                  <a:pt x="2208" y="66"/>
                  <a:pt x="2208" y="64"/>
                </a:cubicBezTo>
                <a:lnTo>
                  <a:pt x="2208" y="28"/>
                </a:lnTo>
                <a:close/>
                <a:moveTo>
                  <a:pt x="2224" y="85"/>
                </a:moveTo>
                <a:cubicBezTo>
                  <a:pt x="2246" y="85"/>
                  <a:pt x="2263" y="67"/>
                  <a:pt x="2263" y="46"/>
                </a:cubicBezTo>
                <a:cubicBezTo>
                  <a:pt x="2263" y="46"/>
                  <a:pt x="2263" y="46"/>
                  <a:pt x="2263" y="46"/>
                </a:cubicBezTo>
                <a:cubicBezTo>
                  <a:pt x="2263" y="25"/>
                  <a:pt x="2246" y="8"/>
                  <a:pt x="2224" y="8"/>
                </a:cubicBezTo>
                <a:cubicBezTo>
                  <a:pt x="2203" y="8"/>
                  <a:pt x="2186" y="25"/>
                  <a:pt x="2186" y="46"/>
                </a:cubicBezTo>
                <a:cubicBezTo>
                  <a:pt x="2186" y="46"/>
                  <a:pt x="2186" y="46"/>
                  <a:pt x="2186" y="46"/>
                </a:cubicBezTo>
                <a:cubicBezTo>
                  <a:pt x="2186" y="68"/>
                  <a:pt x="2203" y="85"/>
                  <a:pt x="2224" y="85"/>
                </a:cubicBezTo>
                <a:moveTo>
                  <a:pt x="2224" y="90"/>
                </a:moveTo>
                <a:cubicBezTo>
                  <a:pt x="2200" y="90"/>
                  <a:pt x="2181" y="70"/>
                  <a:pt x="2181" y="46"/>
                </a:cubicBezTo>
                <a:cubicBezTo>
                  <a:pt x="2181" y="46"/>
                  <a:pt x="2181" y="46"/>
                  <a:pt x="2181" y="46"/>
                </a:cubicBezTo>
                <a:cubicBezTo>
                  <a:pt x="2181" y="23"/>
                  <a:pt x="2200" y="3"/>
                  <a:pt x="2224" y="3"/>
                </a:cubicBezTo>
                <a:cubicBezTo>
                  <a:pt x="2249" y="3"/>
                  <a:pt x="2268" y="23"/>
                  <a:pt x="2268" y="46"/>
                </a:cubicBezTo>
                <a:cubicBezTo>
                  <a:pt x="2268" y="46"/>
                  <a:pt x="2268" y="46"/>
                  <a:pt x="2268" y="46"/>
                </a:cubicBezTo>
                <a:cubicBezTo>
                  <a:pt x="2268" y="70"/>
                  <a:pt x="2249" y="90"/>
                  <a:pt x="2224" y="90"/>
                </a:cubicBezTo>
                <a:moveTo>
                  <a:pt x="19" y="676"/>
                </a:moveTo>
                <a:cubicBezTo>
                  <a:pt x="19" y="681"/>
                  <a:pt x="24" y="686"/>
                  <a:pt x="29" y="686"/>
                </a:cubicBezTo>
                <a:cubicBezTo>
                  <a:pt x="34" y="686"/>
                  <a:pt x="38" y="683"/>
                  <a:pt x="39" y="679"/>
                </a:cubicBezTo>
                <a:cubicBezTo>
                  <a:pt x="50" y="655"/>
                  <a:pt x="50" y="655"/>
                  <a:pt x="50" y="655"/>
                </a:cubicBezTo>
                <a:cubicBezTo>
                  <a:pt x="109" y="655"/>
                  <a:pt x="109" y="655"/>
                  <a:pt x="109" y="655"/>
                </a:cubicBezTo>
                <a:cubicBezTo>
                  <a:pt x="119" y="678"/>
                  <a:pt x="119" y="678"/>
                  <a:pt x="119" y="678"/>
                </a:cubicBezTo>
                <a:cubicBezTo>
                  <a:pt x="121" y="683"/>
                  <a:pt x="124" y="686"/>
                  <a:pt x="129" y="686"/>
                </a:cubicBezTo>
                <a:cubicBezTo>
                  <a:pt x="135" y="686"/>
                  <a:pt x="140" y="681"/>
                  <a:pt x="140" y="675"/>
                </a:cubicBezTo>
                <a:cubicBezTo>
                  <a:pt x="140" y="674"/>
                  <a:pt x="139" y="672"/>
                  <a:pt x="138" y="671"/>
                </a:cubicBezTo>
                <a:cubicBezTo>
                  <a:pt x="93" y="570"/>
                  <a:pt x="93" y="570"/>
                  <a:pt x="93" y="570"/>
                </a:cubicBezTo>
                <a:cubicBezTo>
                  <a:pt x="90" y="564"/>
                  <a:pt x="86" y="561"/>
                  <a:pt x="80" y="561"/>
                </a:cubicBezTo>
                <a:cubicBezTo>
                  <a:pt x="79" y="561"/>
                  <a:pt x="79" y="561"/>
                  <a:pt x="79" y="561"/>
                </a:cubicBezTo>
                <a:cubicBezTo>
                  <a:pt x="73" y="561"/>
                  <a:pt x="69" y="564"/>
                  <a:pt x="66" y="570"/>
                </a:cubicBezTo>
                <a:cubicBezTo>
                  <a:pt x="21" y="671"/>
                  <a:pt x="21" y="671"/>
                  <a:pt x="21" y="671"/>
                </a:cubicBezTo>
                <a:cubicBezTo>
                  <a:pt x="20" y="673"/>
                  <a:pt x="19" y="674"/>
                  <a:pt x="19" y="676"/>
                </a:cubicBezTo>
                <a:close/>
                <a:moveTo>
                  <a:pt x="58" y="636"/>
                </a:moveTo>
                <a:cubicBezTo>
                  <a:pt x="79" y="587"/>
                  <a:pt x="79" y="587"/>
                  <a:pt x="79" y="587"/>
                </a:cubicBezTo>
                <a:cubicBezTo>
                  <a:pt x="101" y="636"/>
                  <a:pt x="101" y="636"/>
                  <a:pt x="101" y="636"/>
                </a:cubicBezTo>
                <a:lnTo>
                  <a:pt x="58" y="636"/>
                </a:lnTo>
                <a:close/>
                <a:moveTo>
                  <a:pt x="250" y="675"/>
                </a:moveTo>
                <a:cubicBezTo>
                  <a:pt x="250" y="681"/>
                  <a:pt x="255" y="686"/>
                  <a:pt x="261" y="686"/>
                </a:cubicBezTo>
                <a:cubicBezTo>
                  <a:pt x="267" y="686"/>
                  <a:pt x="272" y="681"/>
                  <a:pt x="272" y="675"/>
                </a:cubicBezTo>
                <a:cubicBezTo>
                  <a:pt x="272" y="642"/>
                  <a:pt x="272" y="642"/>
                  <a:pt x="272" y="642"/>
                </a:cubicBezTo>
                <a:cubicBezTo>
                  <a:pt x="299" y="642"/>
                  <a:pt x="299" y="642"/>
                  <a:pt x="299" y="642"/>
                </a:cubicBezTo>
                <a:cubicBezTo>
                  <a:pt x="329" y="680"/>
                  <a:pt x="329" y="680"/>
                  <a:pt x="329" y="680"/>
                </a:cubicBezTo>
                <a:cubicBezTo>
                  <a:pt x="331" y="683"/>
                  <a:pt x="334" y="686"/>
                  <a:pt x="339" y="686"/>
                </a:cubicBezTo>
                <a:cubicBezTo>
                  <a:pt x="344" y="686"/>
                  <a:pt x="349" y="682"/>
                  <a:pt x="349" y="676"/>
                </a:cubicBezTo>
                <a:cubicBezTo>
                  <a:pt x="349" y="672"/>
                  <a:pt x="348" y="670"/>
                  <a:pt x="346" y="668"/>
                </a:cubicBezTo>
                <a:cubicBezTo>
                  <a:pt x="323" y="638"/>
                  <a:pt x="323" y="638"/>
                  <a:pt x="323" y="638"/>
                </a:cubicBezTo>
                <a:cubicBezTo>
                  <a:pt x="339" y="633"/>
                  <a:pt x="350" y="621"/>
                  <a:pt x="350" y="602"/>
                </a:cubicBezTo>
                <a:cubicBezTo>
                  <a:pt x="350" y="601"/>
                  <a:pt x="350" y="601"/>
                  <a:pt x="350" y="601"/>
                </a:cubicBezTo>
                <a:cubicBezTo>
                  <a:pt x="350" y="591"/>
                  <a:pt x="347" y="581"/>
                  <a:pt x="340" y="575"/>
                </a:cubicBezTo>
                <a:cubicBezTo>
                  <a:pt x="332" y="567"/>
                  <a:pt x="320" y="563"/>
                  <a:pt x="305" y="563"/>
                </a:cubicBezTo>
                <a:cubicBezTo>
                  <a:pt x="261" y="563"/>
                  <a:pt x="261" y="563"/>
                  <a:pt x="261" y="563"/>
                </a:cubicBezTo>
                <a:cubicBezTo>
                  <a:pt x="255" y="563"/>
                  <a:pt x="250" y="567"/>
                  <a:pt x="250" y="573"/>
                </a:cubicBezTo>
                <a:lnTo>
                  <a:pt x="250" y="675"/>
                </a:lnTo>
                <a:close/>
                <a:moveTo>
                  <a:pt x="272" y="623"/>
                </a:moveTo>
                <a:cubicBezTo>
                  <a:pt x="272" y="582"/>
                  <a:pt x="272" y="582"/>
                  <a:pt x="272" y="582"/>
                </a:cubicBezTo>
                <a:cubicBezTo>
                  <a:pt x="303" y="582"/>
                  <a:pt x="303" y="582"/>
                  <a:pt x="303" y="582"/>
                </a:cubicBezTo>
                <a:cubicBezTo>
                  <a:pt x="319" y="582"/>
                  <a:pt x="328" y="589"/>
                  <a:pt x="328" y="602"/>
                </a:cubicBezTo>
                <a:cubicBezTo>
                  <a:pt x="328" y="603"/>
                  <a:pt x="328" y="603"/>
                  <a:pt x="328" y="603"/>
                </a:cubicBezTo>
                <a:cubicBezTo>
                  <a:pt x="328" y="615"/>
                  <a:pt x="319" y="623"/>
                  <a:pt x="303" y="623"/>
                </a:cubicBezTo>
                <a:lnTo>
                  <a:pt x="272" y="623"/>
                </a:lnTo>
                <a:close/>
                <a:moveTo>
                  <a:pt x="405" y="685"/>
                </a:moveTo>
                <a:cubicBezTo>
                  <a:pt x="477" y="685"/>
                  <a:pt x="477" y="685"/>
                  <a:pt x="477" y="685"/>
                </a:cubicBezTo>
                <a:cubicBezTo>
                  <a:pt x="482" y="685"/>
                  <a:pt x="487" y="681"/>
                  <a:pt x="487" y="675"/>
                </a:cubicBezTo>
                <a:cubicBezTo>
                  <a:pt x="487" y="670"/>
                  <a:pt x="482" y="666"/>
                  <a:pt x="477" y="666"/>
                </a:cubicBezTo>
                <a:cubicBezTo>
                  <a:pt x="416" y="666"/>
                  <a:pt x="416" y="666"/>
                  <a:pt x="416" y="666"/>
                </a:cubicBezTo>
                <a:cubicBezTo>
                  <a:pt x="416" y="633"/>
                  <a:pt x="416" y="633"/>
                  <a:pt x="416" y="633"/>
                </a:cubicBezTo>
                <a:cubicBezTo>
                  <a:pt x="468" y="633"/>
                  <a:pt x="468" y="633"/>
                  <a:pt x="468" y="633"/>
                </a:cubicBezTo>
                <a:cubicBezTo>
                  <a:pt x="474" y="633"/>
                  <a:pt x="478" y="629"/>
                  <a:pt x="478" y="623"/>
                </a:cubicBezTo>
                <a:cubicBezTo>
                  <a:pt x="478" y="618"/>
                  <a:pt x="474" y="614"/>
                  <a:pt x="468" y="614"/>
                </a:cubicBezTo>
                <a:cubicBezTo>
                  <a:pt x="416" y="614"/>
                  <a:pt x="416" y="614"/>
                  <a:pt x="416" y="614"/>
                </a:cubicBezTo>
                <a:cubicBezTo>
                  <a:pt x="416" y="582"/>
                  <a:pt x="416" y="582"/>
                  <a:pt x="416" y="582"/>
                </a:cubicBezTo>
                <a:cubicBezTo>
                  <a:pt x="476" y="582"/>
                  <a:pt x="476" y="582"/>
                  <a:pt x="476" y="582"/>
                </a:cubicBezTo>
                <a:cubicBezTo>
                  <a:pt x="481" y="582"/>
                  <a:pt x="486" y="578"/>
                  <a:pt x="486" y="572"/>
                </a:cubicBezTo>
                <a:cubicBezTo>
                  <a:pt x="486" y="567"/>
                  <a:pt x="481" y="563"/>
                  <a:pt x="476" y="563"/>
                </a:cubicBezTo>
                <a:cubicBezTo>
                  <a:pt x="405" y="563"/>
                  <a:pt x="405" y="563"/>
                  <a:pt x="405" y="563"/>
                </a:cubicBezTo>
                <a:cubicBezTo>
                  <a:pt x="399" y="563"/>
                  <a:pt x="394" y="567"/>
                  <a:pt x="394" y="573"/>
                </a:cubicBezTo>
                <a:cubicBezTo>
                  <a:pt x="394" y="674"/>
                  <a:pt x="394" y="674"/>
                  <a:pt x="394" y="674"/>
                </a:cubicBezTo>
                <a:cubicBezTo>
                  <a:pt x="394" y="680"/>
                  <a:pt x="399" y="685"/>
                  <a:pt x="405" y="685"/>
                </a:cubicBezTo>
                <a:close/>
                <a:moveTo>
                  <a:pt x="521" y="676"/>
                </a:moveTo>
                <a:cubicBezTo>
                  <a:pt x="521" y="681"/>
                  <a:pt x="525" y="686"/>
                  <a:pt x="530" y="686"/>
                </a:cubicBezTo>
                <a:cubicBezTo>
                  <a:pt x="535" y="686"/>
                  <a:pt x="539" y="683"/>
                  <a:pt x="540" y="679"/>
                </a:cubicBezTo>
                <a:cubicBezTo>
                  <a:pt x="551" y="655"/>
                  <a:pt x="551" y="655"/>
                  <a:pt x="551" y="655"/>
                </a:cubicBezTo>
                <a:cubicBezTo>
                  <a:pt x="610" y="655"/>
                  <a:pt x="610" y="655"/>
                  <a:pt x="610" y="655"/>
                </a:cubicBezTo>
                <a:cubicBezTo>
                  <a:pt x="620" y="678"/>
                  <a:pt x="620" y="678"/>
                  <a:pt x="620" y="678"/>
                </a:cubicBezTo>
                <a:cubicBezTo>
                  <a:pt x="622" y="683"/>
                  <a:pt x="626" y="686"/>
                  <a:pt x="631" y="686"/>
                </a:cubicBezTo>
                <a:cubicBezTo>
                  <a:pt x="636" y="686"/>
                  <a:pt x="641" y="681"/>
                  <a:pt x="641" y="675"/>
                </a:cubicBezTo>
                <a:cubicBezTo>
                  <a:pt x="641" y="674"/>
                  <a:pt x="640" y="672"/>
                  <a:pt x="640" y="671"/>
                </a:cubicBezTo>
                <a:cubicBezTo>
                  <a:pt x="594" y="570"/>
                  <a:pt x="594" y="570"/>
                  <a:pt x="594" y="570"/>
                </a:cubicBezTo>
                <a:cubicBezTo>
                  <a:pt x="592" y="564"/>
                  <a:pt x="587" y="561"/>
                  <a:pt x="581" y="561"/>
                </a:cubicBezTo>
                <a:cubicBezTo>
                  <a:pt x="580" y="561"/>
                  <a:pt x="580" y="561"/>
                  <a:pt x="580" y="561"/>
                </a:cubicBezTo>
                <a:cubicBezTo>
                  <a:pt x="574" y="561"/>
                  <a:pt x="570" y="564"/>
                  <a:pt x="567" y="570"/>
                </a:cubicBezTo>
                <a:cubicBezTo>
                  <a:pt x="522" y="671"/>
                  <a:pt x="522" y="671"/>
                  <a:pt x="522" y="671"/>
                </a:cubicBezTo>
                <a:cubicBezTo>
                  <a:pt x="521" y="673"/>
                  <a:pt x="521" y="674"/>
                  <a:pt x="521" y="676"/>
                </a:cubicBezTo>
                <a:close/>
                <a:moveTo>
                  <a:pt x="559" y="636"/>
                </a:moveTo>
                <a:cubicBezTo>
                  <a:pt x="580" y="587"/>
                  <a:pt x="580" y="587"/>
                  <a:pt x="580" y="587"/>
                </a:cubicBezTo>
                <a:cubicBezTo>
                  <a:pt x="602" y="636"/>
                  <a:pt x="602" y="636"/>
                  <a:pt x="602" y="636"/>
                </a:cubicBezTo>
                <a:lnTo>
                  <a:pt x="559" y="636"/>
                </a:lnTo>
                <a:close/>
                <a:moveTo>
                  <a:pt x="682" y="674"/>
                </a:moveTo>
                <a:cubicBezTo>
                  <a:pt x="682" y="680"/>
                  <a:pt x="686" y="685"/>
                  <a:pt x="692" y="685"/>
                </a:cubicBezTo>
                <a:cubicBezTo>
                  <a:pt x="758" y="685"/>
                  <a:pt x="758" y="685"/>
                  <a:pt x="758" y="685"/>
                </a:cubicBezTo>
                <a:cubicBezTo>
                  <a:pt x="764" y="685"/>
                  <a:pt x="768" y="680"/>
                  <a:pt x="768" y="675"/>
                </a:cubicBezTo>
                <a:cubicBezTo>
                  <a:pt x="768" y="670"/>
                  <a:pt x="764" y="665"/>
                  <a:pt x="758" y="665"/>
                </a:cubicBezTo>
                <a:cubicBezTo>
                  <a:pt x="703" y="665"/>
                  <a:pt x="703" y="665"/>
                  <a:pt x="703" y="665"/>
                </a:cubicBezTo>
                <a:cubicBezTo>
                  <a:pt x="703" y="572"/>
                  <a:pt x="703" y="572"/>
                  <a:pt x="703" y="572"/>
                </a:cubicBezTo>
                <a:cubicBezTo>
                  <a:pt x="703" y="566"/>
                  <a:pt x="698" y="562"/>
                  <a:pt x="692" y="562"/>
                </a:cubicBezTo>
                <a:cubicBezTo>
                  <a:pt x="686" y="562"/>
                  <a:pt x="682" y="566"/>
                  <a:pt x="682" y="572"/>
                </a:cubicBezTo>
                <a:lnTo>
                  <a:pt x="682" y="674"/>
                </a:lnTo>
                <a:close/>
                <a:moveTo>
                  <a:pt x="877" y="674"/>
                </a:moveTo>
                <a:cubicBezTo>
                  <a:pt x="877" y="680"/>
                  <a:pt x="882" y="685"/>
                  <a:pt x="888" y="685"/>
                </a:cubicBezTo>
                <a:cubicBezTo>
                  <a:pt x="923" y="685"/>
                  <a:pt x="923" y="685"/>
                  <a:pt x="923" y="685"/>
                </a:cubicBezTo>
                <a:cubicBezTo>
                  <a:pt x="961" y="685"/>
                  <a:pt x="988" y="658"/>
                  <a:pt x="988" y="624"/>
                </a:cubicBezTo>
                <a:cubicBezTo>
                  <a:pt x="988" y="623"/>
                  <a:pt x="988" y="623"/>
                  <a:pt x="988" y="623"/>
                </a:cubicBezTo>
                <a:cubicBezTo>
                  <a:pt x="988" y="589"/>
                  <a:pt x="961" y="563"/>
                  <a:pt x="923" y="563"/>
                </a:cubicBezTo>
                <a:cubicBezTo>
                  <a:pt x="888" y="563"/>
                  <a:pt x="888" y="563"/>
                  <a:pt x="888" y="563"/>
                </a:cubicBezTo>
                <a:cubicBezTo>
                  <a:pt x="882" y="563"/>
                  <a:pt x="877" y="567"/>
                  <a:pt x="877" y="573"/>
                </a:cubicBezTo>
                <a:lnTo>
                  <a:pt x="877" y="674"/>
                </a:lnTo>
                <a:close/>
                <a:moveTo>
                  <a:pt x="899" y="665"/>
                </a:moveTo>
                <a:cubicBezTo>
                  <a:pt x="899" y="582"/>
                  <a:pt x="899" y="582"/>
                  <a:pt x="899" y="582"/>
                </a:cubicBezTo>
                <a:cubicBezTo>
                  <a:pt x="923" y="582"/>
                  <a:pt x="923" y="582"/>
                  <a:pt x="923" y="582"/>
                </a:cubicBezTo>
                <a:cubicBezTo>
                  <a:pt x="949" y="582"/>
                  <a:pt x="965" y="600"/>
                  <a:pt x="965" y="624"/>
                </a:cubicBezTo>
                <a:cubicBezTo>
                  <a:pt x="965" y="624"/>
                  <a:pt x="965" y="624"/>
                  <a:pt x="965" y="624"/>
                </a:cubicBezTo>
                <a:cubicBezTo>
                  <a:pt x="965" y="648"/>
                  <a:pt x="949" y="665"/>
                  <a:pt x="923" y="665"/>
                </a:cubicBezTo>
                <a:lnTo>
                  <a:pt x="899" y="665"/>
                </a:lnTo>
                <a:close/>
                <a:moveTo>
                  <a:pt x="1033" y="675"/>
                </a:moveTo>
                <a:cubicBezTo>
                  <a:pt x="1033" y="681"/>
                  <a:pt x="1037" y="686"/>
                  <a:pt x="1043" y="686"/>
                </a:cubicBezTo>
                <a:cubicBezTo>
                  <a:pt x="1049" y="686"/>
                  <a:pt x="1054" y="681"/>
                  <a:pt x="1054" y="675"/>
                </a:cubicBezTo>
                <a:cubicBezTo>
                  <a:pt x="1054" y="572"/>
                  <a:pt x="1054" y="572"/>
                  <a:pt x="1054" y="572"/>
                </a:cubicBezTo>
                <a:cubicBezTo>
                  <a:pt x="1054" y="566"/>
                  <a:pt x="1049" y="562"/>
                  <a:pt x="1043" y="562"/>
                </a:cubicBezTo>
                <a:cubicBezTo>
                  <a:pt x="1037" y="562"/>
                  <a:pt x="1033" y="566"/>
                  <a:pt x="1033" y="572"/>
                </a:cubicBezTo>
                <a:lnTo>
                  <a:pt x="1033" y="675"/>
                </a:lnTo>
                <a:close/>
                <a:moveTo>
                  <a:pt x="1104" y="675"/>
                </a:moveTo>
                <a:cubicBezTo>
                  <a:pt x="1104" y="681"/>
                  <a:pt x="1109" y="686"/>
                  <a:pt x="1115" y="686"/>
                </a:cubicBezTo>
                <a:cubicBezTo>
                  <a:pt x="1121" y="686"/>
                  <a:pt x="1126" y="681"/>
                  <a:pt x="1126" y="675"/>
                </a:cubicBezTo>
                <a:cubicBezTo>
                  <a:pt x="1126" y="635"/>
                  <a:pt x="1126" y="635"/>
                  <a:pt x="1126" y="635"/>
                </a:cubicBezTo>
                <a:cubicBezTo>
                  <a:pt x="1179" y="635"/>
                  <a:pt x="1179" y="635"/>
                  <a:pt x="1179" y="635"/>
                </a:cubicBezTo>
                <a:cubicBezTo>
                  <a:pt x="1184" y="635"/>
                  <a:pt x="1188" y="631"/>
                  <a:pt x="1188" y="625"/>
                </a:cubicBezTo>
                <a:cubicBezTo>
                  <a:pt x="1188" y="620"/>
                  <a:pt x="1184" y="615"/>
                  <a:pt x="1179" y="615"/>
                </a:cubicBezTo>
                <a:cubicBezTo>
                  <a:pt x="1126" y="615"/>
                  <a:pt x="1126" y="615"/>
                  <a:pt x="1126" y="615"/>
                </a:cubicBezTo>
                <a:cubicBezTo>
                  <a:pt x="1126" y="582"/>
                  <a:pt x="1126" y="582"/>
                  <a:pt x="1126" y="582"/>
                </a:cubicBezTo>
                <a:cubicBezTo>
                  <a:pt x="1186" y="582"/>
                  <a:pt x="1186" y="582"/>
                  <a:pt x="1186" y="582"/>
                </a:cubicBezTo>
                <a:cubicBezTo>
                  <a:pt x="1192" y="582"/>
                  <a:pt x="1196" y="578"/>
                  <a:pt x="1196" y="572"/>
                </a:cubicBezTo>
                <a:cubicBezTo>
                  <a:pt x="1196" y="567"/>
                  <a:pt x="1192" y="563"/>
                  <a:pt x="1186" y="563"/>
                </a:cubicBezTo>
                <a:cubicBezTo>
                  <a:pt x="1115" y="563"/>
                  <a:pt x="1115" y="563"/>
                  <a:pt x="1115" y="563"/>
                </a:cubicBezTo>
                <a:cubicBezTo>
                  <a:pt x="1109" y="563"/>
                  <a:pt x="1104" y="567"/>
                  <a:pt x="1104" y="573"/>
                </a:cubicBezTo>
                <a:lnTo>
                  <a:pt x="1104" y="675"/>
                </a:lnTo>
                <a:close/>
                <a:moveTo>
                  <a:pt x="1237" y="675"/>
                </a:moveTo>
                <a:cubicBezTo>
                  <a:pt x="1237" y="681"/>
                  <a:pt x="1241" y="686"/>
                  <a:pt x="1247" y="686"/>
                </a:cubicBezTo>
                <a:cubicBezTo>
                  <a:pt x="1253" y="686"/>
                  <a:pt x="1258" y="681"/>
                  <a:pt x="1258" y="675"/>
                </a:cubicBezTo>
                <a:cubicBezTo>
                  <a:pt x="1258" y="635"/>
                  <a:pt x="1258" y="635"/>
                  <a:pt x="1258" y="635"/>
                </a:cubicBezTo>
                <a:cubicBezTo>
                  <a:pt x="1311" y="635"/>
                  <a:pt x="1311" y="635"/>
                  <a:pt x="1311" y="635"/>
                </a:cubicBezTo>
                <a:cubicBezTo>
                  <a:pt x="1316" y="635"/>
                  <a:pt x="1321" y="631"/>
                  <a:pt x="1321" y="625"/>
                </a:cubicBezTo>
                <a:cubicBezTo>
                  <a:pt x="1321" y="620"/>
                  <a:pt x="1316" y="615"/>
                  <a:pt x="1311" y="615"/>
                </a:cubicBezTo>
                <a:cubicBezTo>
                  <a:pt x="1258" y="615"/>
                  <a:pt x="1258" y="615"/>
                  <a:pt x="1258" y="615"/>
                </a:cubicBezTo>
                <a:cubicBezTo>
                  <a:pt x="1258" y="582"/>
                  <a:pt x="1258" y="582"/>
                  <a:pt x="1258" y="582"/>
                </a:cubicBezTo>
                <a:cubicBezTo>
                  <a:pt x="1319" y="582"/>
                  <a:pt x="1319" y="582"/>
                  <a:pt x="1319" y="582"/>
                </a:cubicBezTo>
                <a:cubicBezTo>
                  <a:pt x="1324" y="582"/>
                  <a:pt x="1328" y="578"/>
                  <a:pt x="1328" y="572"/>
                </a:cubicBezTo>
                <a:cubicBezTo>
                  <a:pt x="1328" y="567"/>
                  <a:pt x="1324" y="563"/>
                  <a:pt x="1319" y="563"/>
                </a:cubicBezTo>
                <a:cubicBezTo>
                  <a:pt x="1247" y="563"/>
                  <a:pt x="1247" y="563"/>
                  <a:pt x="1247" y="563"/>
                </a:cubicBezTo>
                <a:cubicBezTo>
                  <a:pt x="1241" y="563"/>
                  <a:pt x="1237" y="567"/>
                  <a:pt x="1237" y="573"/>
                </a:cubicBezTo>
                <a:lnTo>
                  <a:pt x="1237" y="675"/>
                </a:lnTo>
                <a:close/>
                <a:moveTo>
                  <a:pt x="1380" y="685"/>
                </a:moveTo>
                <a:cubicBezTo>
                  <a:pt x="1452" y="685"/>
                  <a:pt x="1452" y="685"/>
                  <a:pt x="1452" y="685"/>
                </a:cubicBezTo>
                <a:cubicBezTo>
                  <a:pt x="1457" y="685"/>
                  <a:pt x="1461" y="681"/>
                  <a:pt x="1461" y="675"/>
                </a:cubicBezTo>
                <a:cubicBezTo>
                  <a:pt x="1461" y="670"/>
                  <a:pt x="1457" y="666"/>
                  <a:pt x="1452" y="666"/>
                </a:cubicBezTo>
                <a:cubicBezTo>
                  <a:pt x="1390" y="666"/>
                  <a:pt x="1390" y="666"/>
                  <a:pt x="1390" y="666"/>
                </a:cubicBezTo>
                <a:cubicBezTo>
                  <a:pt x="1390" y="633"/>
                  <a:pt x="1390" y="633"/>
                  <a:pt x="1390" y="633"/>
                </a:cubicBezTo>
                <a:cubicBezTo>
                  <a:pt x="1443" y="633"/>
                  <a:pt x="1443" y="633"/>
                  <a:pt x="1443" y="633"/>
                </a:cubicBezTo>
                <a:cubicBezTo>
                  <a:pt x="1448" y="633"/>
                  <a:pt x="1452" y="629"/>
                  <a:pt x="1452" y="623"/>
                </a:cubicBezTo>
                <a:cubicBezTo>
                  <a:pt x="1452" y="618"/>
                  <a:pt x="1448" y="614"/>
                  <a:pt x="1443" y="614"/>
                </a:cubicBezTo>
                <a:cubicBezTo>
                  <a:pt x="1390" y="614"/>
                  <a:pt x="1390" y="614"/>
                  <a:pt x="1390" y="614"/>
                </a:cubicBezTo>
                <a:cubicBezTo>
                  <a:pt x="1390" y="582"/>
                  <a:pt x="1390" y="582"/>
                  <a:pt x="1390" y="582"/>
                </a:cubicBezTo>
                <a:cubicBezTo>
                  <a:pt x="1451" y="582"/>
                  <a:pt x="1451" y="582"/>
                  <a:pt x="1451" y="582"/>
                </a:cubicBezTo>
                <a:cubicBezTo>
                  <a:pt x="1456" y="582"/>
                  <a:pt x="1460" y="578"/>
                  <a:pt x="1460" y="572"/>
                </a:cubicBezTo>
                <a:cubicBezTo>
                  <a:pt x="1460" y="567"/>
                  <a:pt x="1456" y="563"/>
                  <a:pt x="1451" y="563"/>
                </a:cubicBezTo>
                <a:cubicBezTo>
                  <a:pt x="1380" y="563"/>
                  <a:pt x="1380" y="563"/>
                  <a:pt x="1380" y="563"/>
                </a:cubicBezTo>
                <a:cubicBezTo>
                  <a:pt x="1373" y="563"/>
                  <a:pt x="1369" y="567"/>
                  <a:pt x="1369" y="573"/>
                </a:cubicBezTo>
                <a:cubicBezTo>
                  <a:pt x="1369" y="674"/>
                  <a:pt x="1369" y="674"/>
                  <a:pt x="1369" y="674"/>
                </a:cubicBezTo>
                <a:cubicBezTo>
                  <a:pt x="1369" y="680"/>
                  <a:pt x="1373" y="685"/>
                  <a:pt x="1380" y="685"/>
                </a:cubicBezTo>
                <a:close/>
                <a:moveTo>
                  <a:pt x="1503" y="675"/>
                </a:moveTo>
                <a:cubicBezTo>
                  <a:pt x="1503" y="681"/>
                  <a:pt x="1508" y="686"/>
                  <a:pt x="1514" y="686"/>
                </a:cubicBezTo>
                <a:cubicBezTo>
                  <a:pt x="1520" y="686"/>
                  <a:pt x="1525" y="681"/>
                  <a:pt x="1525" y="675"/>
                </a:cubicBezTo>
                <a:cubicBezTo>
                  <a:pt x="1525" y="642"/>
                  <a:pt x="1525" y="642"/>
                  <a:pt x="1525" y="642"/>
                </a:cubicBezTo>
                <a:cubicBezTo>
                  <a:pt x="1552" y="642"/>
                  <a:pt x="1552" y="642"/>
                  <a:pt x="1552" y="642"/>
                </a:cubicBezTo>
                <a:cubicBezTo>
                  <a:pt x="1582" y="680"/>
                  <a:pt x="1582" y="680"/>
                  <a:pt x="1582" y="680"/>
                </a:cubicBezTo>
                <a:cubicBezTo>
                  <a:pt x="1584" y="683"/>
                  <a:pt x="1587" y="686"/>
                  <a:pt x="1592" y="686"/>
                </a:cubicBezTo>
                <a:cubicBezTo>
                  <a:pt x="1597" y="686"/>
                  <a:pt x="1602" y="682"/>
                  <a:pt x="1602" y="676"/>
                </a:cubicBezTo>
                <a:cubicBezTo>
                  <a:pt x="1602" y="672"/>
                  <a:pt x="1601" y="670"/>
                  <a:pt x="1599" y="668"/>
                </a:cubicBezTo>
                <a:cubicBezTo>
                  <a:pt x="1576" y="638"/>
                  <a:pt x="1576" y="638"/>
                  <a:pt x="1576" y="638"/>
                </a:cubicBezTo>
                <a:cubicBezTo>
                  <a:pt x="1592" y="633"/>
                  <a:pt x="1603" y="621"/>
                  <a:pt x="1603" y="602"/>
                </a:cubicBezTo>
                <a:cubicBezTo>
                  <a:pt x="1603" y="601"/>
                  <a:pt x="1603" y="601"/>
                  <a:pt x="1603" y="601"/>
                </a:cubicBezTo>
                <a:cubicBezTo>
                  <a:pt x="1603" y="591"/>
                  <a:pt x="1600" y="581"/>
                  <a:pt x="1593" y="575"/>
                </a:cubicBezTo>
                <a:cubicBezTo>
                  <a:pt x="1585" y="567"/>
                  <a:pt x="1573" y="563"/>
                  <a:pt x="1558" y="563"/>
                </a:cubicBezTo>
                <a:cubicBezTo>
                  <a:pt x="1514" y="563"/>
                  <a:pt x="1514" y="563"/>
                  <a:pt x="1514" y="563"/>
                </a:cubicBezTo>
                <a:cubicBezTo>
                  <a:pt x="1508" y="563"/>
                  <a:pt x="1503" y="567"/>
                  <a:pt x="1503" y="573"/>
                </a:cubicBezTo>
                <a:lnTo>
                  <a:pt x="1503" y="675"/>
                </a:lnTo>
                <a:close/>
                <a:moveTo>
                  <a:pt x="1525" y="623"/>
                </a:moveTo>
                <a:cubicBezTo>
                  <a:pt x="1525" y="582"/>
                  <a:pt x="1525" y="582"/>
                  <a:pt x="1525" y="582"/>
                </a:cubicBezTo>
                <a:cubicBezTo>
                  <a:pt x="1556" y="582"/>
                  <a:pt x="1556" y="582"/>
                  <a:pt x="1556" y="582"/>
                </a:cubicBezTo>
                <a:cubicBezTo>
                  <a:pt x="1572" y="582"/>
                  <a:pt x="1581" y="589"/>
                  <a:pt x="1581" y="602"/>
                </a:cubicBezTo>
                <a:cubicBezTo>
                  <a:pt x="1581" y="603"/>
                  <a:pt x="1581" y="603"/>
                  <a:pt x="1581" y="603"/>
                </a:cubicBezTo>
                <a:cubicBezTo>
                  <a:pt x="1581" y="615"/>
                  <a:pt x="1572" y="623"/>
                  <a:pt x="1556" y="623"/>
                </a:cubicBezTo>
                <a:lnTo>
                  <a:pt x="1525" y="623"/>
                </a:lnTo>
                <a:close/>
                <a:moveTo>
                  <a:pt x="1658" y="685"/>
                </a:moveTo>
                <a:cubicBezTo>
                  <a:pt x="1730" y="685"/>
                  <a:pt x="1730" y="685"/>
                  <a:pt x="1730" y="685"/>
                </a:cubicBezTo>
                <a:cubicBezTo>
                  <a:pt x="1735" y="685"/>
                  <a:pt x="1740" y="681"/>
                  <a:pt x="1740" y="675"/>
                </a:cubicBezTo>
                <a:cubicBezTo>
                  <a:pt x="1740" y="670"/>
                  <a:pt x="1735" y="666"/>
                  <a:pt x="1730" y="666"/>
                </a:cubicBezTo>
                <a:cubicBezTo>
                  <a:pt x="1669" y="666"/>
                  <a:pt x="1669" y="666"/>
                  <a:pt x="1669" y="666"/>
                </a:cubicBezTo>
                <a:cubicBezTo>
                  <a:pt x="1669" y="633"/>
                  <a:pt x="1669" y="633"/>
                  <a:pt x="1669" y="633"/>
                </a:cubicBezTo>
                <a:cubicBezTo>
                  <a:pt x="1721" y="633"/>
                  <a:pt x="1721" y="633"/>
                  <a:pt x="1721" y="633"/>
                </a:cubicBezTo>
                <a:cubicBezTo>
                  <a:pt x="1727" y="633"/>
                  <a:pt x="1731" y="629"/>
                  <a:pt x="1731" y="623"/>
                </a:cubicBezTo>
                <a:cubicBezTo>
                  <a:pt x="1731" y="618"/>
                  <a:pt x="1727" y="614"/>
                  <a:pt x="1721" y="614"/>
                </a:cubicBezTo>
                <a:cubicBezTo>
                  <a:pt x="1669" y="614"/>
                  <a:pt x="1669" y="614"/>
                  <a:pt x="1669" y="614"/>
                </a:cubicBezTo>
                <a:cubicBezTo>
                  <a:pt x="1669" y="582"/>
                  <a:pt x="1669" y="582"/>
                  <a:pt x="1669" y="582"/>
                </a:cubicBezTo>
                <a:cubicBezTo>
                  <a:pt x="1729" y="582"/>
                  <a:pt x="1729" y="582"/>
                  <a:pt x="1729" y="582"/>
                </a:cubicBezTo>
                <a:cubicBezTo>
                  <a:pt x="1734" y="582"/>
                  <a:pt x="1739" y="578"/>
                  <a:pt x="1739" y="572"/>
                </a:cubicBezTo>
                <a:cubicBezTo>
                  <a:pt x="1739" y="567"/>
                  <a:pt x="1734" y="563"/>
                  <a:pt x="1729" y="563"/>
                </a:cubicBezTo>
                <a:cubicBezTo>
                  <a:pt x="1658" y="563"/>
                  <a:pt x="1658" y="563"/>
                  <a:pt x="1658" y="563"/>
                </a:cubicBezTo>
                <a:cubicBezTo>
                  <a:pt x="1652" y="563"/>
                  <a:pt x="1647" y="567"/>
                  <a:pt x="1647" y="573"/>
                </a:cubicBezTo>
                <a:cubicBezTo>
                  <a:pt x="1647" y="674"/>
                  <a:pt x="1647" y="674"/>
                  <a:pt x="1647" y="674"/>
                </a:cubicBezTo>
                <a:cubicBezTo>
                  <a:pt x="1647" y="680"/>
                  <a:pt x="1652" y="685"/>
                  <a:pt x="1658" y="685"/>
                </a:cubicBezTo>
                <a:close/>
                <a:moveTo>
                  <a:pt x="1782" y="675"/>
                </a:moveTo>
                <a:cubicBezTo>
                  <a:pt x="1782" y="681"/>
                  <a:pt x="1787" y="686"/>
                  <a:pt x="1793" y="686"/>
                </a:cubicBezTo>
                <a:cubicBezTo>
                  <a:pt x="1798" y="686"/>
                  <a:pt x="1803" y="681"/>
                  <a:pt x="1803" y="675"/>
                </a:cubicBezTo>
                <a:cubicBezTo>
                  <a:pt x="1803" y="598"/>
                  <a:pt x="1803" y="598"/>
                  <a:pt x="1803" y="598"/>
                </a:cubicBezTo>
                <a:cubicBezTo>
                  <a:pt x="1866" y="679"/>
                  <a:pt x="1866" y="679"/>
                  <a:pt x="1866" y="679"/>
                </a:cubicBezTo>
                <a:cubicBezTo>
                  <a:pt x="1869" y="683"/>
                  <a:pt x="1872" y="686"/>
                  <a:pt x="1877" y="686"/>
                </a:cubicBezTo>
                <a:cubicBezTo>
                  <a:pt x="1878" y="686"/>
                  <a:pt x="1878" y="686"/>
                  <a:pt x="1878" y="686"/>
                </a:cubicBezTo>
                <a:cubicBezTo>
                  <a:pt x="1884" y="686"/>
                  <a:pt x="1889" y="681"/>
                  <a:pt x="1889" y="675"/>
                </a:cubicBezTo>
                <a:cubicBezTo>
                  <a:pt x="1889" y="572"/>
                  <a:pt x="1889" y="572"/>
                  <a:pt x="1889" y="572"/>
                </a:cubicBezTo>
                <a:cubicBezTo>
                  <a:pt x="1889" y="566"/>
                  <a:pt x="1884" y="562"/>
                  <a:pt x="1878" y="562"/>
                </a:cubicBezTo>
                <a:cubicBezTo>
                  <a:pt x="1872" y="562"/>
                  <a:pt x="1867" y="566"/>
                  <a:pt x="1867" y="572"/>
                </a:cubicBezTo>
                <a:cubicBezTo>
                  <a:pt x="1867" y="647"/>
                  <a:pt x="1867" y="647"/>
                  <a:pt x="1867" y="647"/>
                </a:cubicBezTo>
                <a:cubicBezTo>
                  <a:pt x="1806" y="568"/>
                  <a:pt x="1806" y="568"/>
                  <a:pt x="1806" y="568"/>
                </a:cubicBezTo>
                <a:cubicBezTo>
                  <a:pt x="1803" y="564"/>
                  <a:pt x="1800" y="562"/>
                  <a:pt x="1795" y="562"/>
                </a:cubicBezTo>
                <a:cubicBezTo>
                  <a:pt x="1793" y="562"/>
                  <a:pt x="1793" y="562"/>
                  <a:pt x="1793" y="562"/>
                </a:cubicBezTo>
                <a:cubicBezTo>
                  <a:pt x="1787" y="562"/>
                  <a:pt x="1782" y="567"/>
                  <a:pt x="1782" y="573"/>
                </a:cubicBezTo>
                <a:lnTo>
                  <a:pt x="1782" y="675"/>
                </a:lnTo>
                <a:close/>
                <a:moveTo>
                  <a:pt x="1994" y="687"/>
                </a:moveTo>
                <a:cubicBezTo>
                  <a:pt x="2014" y="687"/>
                  <a:pt x="2027" y="681"/>
                  <a:pt x="2039" y="671"/>
                </a:cubicBezTo>
                <a:cubicBezTo>
                  <a:pt x="2041" y="669"/>
                  <a:pt x="2042" y="666"/>
                  <a:pt x="2042" y="663"/>
                </a:cubicBezTo>
                <a:cubicBezTo>
                  <a:pt x="2042" y="657"/>
                  <a:pt x="2037" y="653"/>
                  <a:pt x="2032" y="653"/>
                </a:cubicBezTo>
                <a:cubicBezTo>
                  <a:pt x="2029" y="653"/>
                  <a:pt x="2027" y="654"/>
                  <a:pt x="2026" y="655"/>
                </a:cubicBezTo>
                <a:cubicBezTo>
                  <a:pt x="2017" y="663"/>
                  <a:pt x="2008" y="667"/>
                  <a:pt x="1995" y="667"/>
                </a:cubicBezTo>
                <a:cubicBezTo>
                  <a:pt x="1972" y="667"/>
                  <a:pt x="1955" y="648"/>
                  <a:pt x="1955" y="624"/>
                </a:cubicBezTo>
                <a:cubicBezTo>
                  <a:pt x="1955" y="623"/>
                  <a:pt x="1955" y="623"/>
                  <a:pt x="1955" y="623"/>
                </a:cubicBezTo>
                <a:cubicBezTo>
                  <a:pt x="1955" y="599"/>
                  <a:pt x="1972" y="580"/>
                  <a:pt x="1995" y="580"/>
                </a:cubicBezTo>
                <a:cubicBezTo>
                  <a:pt x="2007" y="580"/>
                  <a:pt x="2016" y="584"/>
                  <a:pt x="2024" y="591"/>
                </a:cubicBezTo>
                <a:cubicBezTo>
                  <a:pt x="2026" y="592"/>
                  <a:pt x="2028" y="593"/>
                  <a:pt x="2031" y="593"/>
                </a:cubicBezTo>
                <a:cubicBezTo>
                  <a:pt x="2037" y="593"/>
                  <a:pt x="2041" y="589"/>
                  <a:pt x="2041" y="583"/>
                </a:cubicBezTo>
                <a:cubicBezTo>
                  <a:pt x="2041" y="579"/>
                  <a:pt x="2039" y="576"/>
                  <a:pt x="2037" y="574"/>
                </a:cubicBezTo>
                <a:cubicBezTo>
                  <a:pt x="2026" y="566"/>
                  <a:pt x="2014" y="560"/>
                  <a:pt x="1995" y="560"/>
                </a:cubicBezTo>
                <a:cubicBezTo>
                  <a:pt x="1958" y="560"/>
                  <a:pt x="1932" y="589"/>
                  <a:pt x="1932" y="624"/>
                </a:cubicBezTo>
                <a:cubicBezTo>
                  <a:pt x="1932" y="624"/>
                  <a:pt x="1932" y="624"/>
                  <a:pt x="1932" y="624"/>
                </a:cubicBezTo>
                <a:cubicBezTo>
                  <a:pt x="1932" y="659"/>
                  <a:pt x="1959" y="687"/>
                  <a:pt x="1994" y="687"/>
                </a:cubicBezTo>
                <a:close/>
                <a:moveTo>
                  <a:pt x="2095" y="685"/>
                </a:moveTo>
                <a:cubicBezTo>
                  <a:pt x="2167" y="685"/>
                  <a:pt x="2167" y="685"/>
                  <a:pt x="2167" y="685"/>
                </a:cubicBezTo>
                <a:cubicBezTo>
                  <a:pt x="2172" y="685"/>
                  <a:pt x="2176" y="681"/>
                  <a:pt x="2176" y="675"/>
                </a:cubicBezTo>
                <a:cubicBezTo>
                  <a:pt x="2176" y="670"/>
                  <a:pt x="2172" y="666"/>
                  <a:pt x="2167" y="666"/>
                </a:cubicBezTo>
                <a:cubicBezTo>
                  <a:pt x="2106" y="666"/>
                  <a:pt x="2106" y="666"/>
                  <a:pt x="2106" y="666"/>
                </a:cubicBezTo>
                <a:cubicBezTo>
                  <a:pt x="2106" y="633"/>
                  <a:pt x="2106" y="633"/>
                  <a:pt x="2106" y="633"/>
                </a:cubicBezTo>
                <a:cubicBezTo>
                  <a:pt x="2158" y="633"/>
                  <a:pt x="2158" y="633"/>
                  <a:pt x="2158" y="633"/>
                </a:cubicBezTo>
                <a:cubicBezTo>
                  <a:pt x="2163" y="633"/>
                  <a:pt x="2168" y="629"/>
                  <a:pt x="2168" y="623"/>
                </a:cubicBezTo>
                <a:cubicBezTo>
                  <a:pt x="2168" y="618"/>
                  <a:pt x="2163" y="614"/>
                  <a:pt x="2158" y="614"/>
                </a:cubicBezTo>
                <a:cubicBezTo>
                  <a:pt x="2106" y="614"/>
                  <a:pt x="2106" y="614"/>
                  <a:pt x="2106" y="614"/>
                </a:cubicBezTo>
                <a:cubicBezTo>
                  <a:pt x="2106" y="582"/>
                  <a:pt x="2106" y="582"/>
                  <a:pt x="2106" y="582"/>
                </a:cubicBezTo>
                <a:cubicBezTo>
                  <a:pt x="2166" y="582"/>
                  <a:pt x="2166" y="582"/>
                  <a:pt x="2166" y="582"/>
                </a:cubicBezTo>
                <a:cubicBezTo>
                  <a:pt x="2171" y="582"/>
                  <a:pt x="2176" y="578"/>
                  <a:pt x="2176" y="572"/>
                </a:cubicBezTo>
                <a:cubicBezTo>
                  <a:pt x="2176" y="567"/>
                  <a:pt x="2171" y="563"/>
                  <a:pt x="2166" y="563"/>
                </a:cubicBezTo>
                <a:cubicBezTo>
                  <a:pt x="2095" y="563"/>
                  <a:pt x="2095" y="563"/>
                  <a:pt x="2095" y="563"/>
                </a:cubicBezTo>
                <a:cubicBezTo>
                  <a:pt x="2089" y="563"/>
                  <a:pt x="2084" y="567"/>
                  <a:pt x="2084" y="573"/>
                </a:cubicBezTo>
                <a:cubicBezTo>
                  <a:pt x="2084" y="674"/>
                  <a:pt x="2084" y="674"/>
                  <a:pt x="2084" y="674"/>
                </a:cubicBezTo>
                <a:cubicBezTo>
                  <a:pt x="2084" y="680"/>
                  <a:pt x="2089" y="685"/>
                  <a:pt x="2095" y="685"/>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dirty="0"/>
          </a:p>
        </p:txBody>
      </p:sp>
      <p:pic>
        <p:nvPicPr>
          <p:cNvPr id="8" name="Picture 7" descr="A person holding a child&#10;&#10;Description automatically generated">
            <a:extLst>
              <a:ext uri="{FF2B5EF4-FFF2-40B4-BE49-F238E27FC236}">
                <a16:creationId xmlns:a16="http://schemas.microsoft.com/office/drawing/2014/main" id="{8FC6D66A-B735-0055-824D-7B0FF973D1E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146346669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descr="A white paper with black text&#10;&#10;Description automatically generated">
            <a:extLst>
              <a:ext uri="{FF2B5EF4-FFF2-40B4-BE49-F238E27FC236}">
                <a16:creationId xmlns:a16="http://schemas.microsoft.com/office/drawing/2014/main" id="{5C02131D-1D18-5D16-8934-7EF7155F64A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127547443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70"/>
        <p:cNvGrpSpPr/>
        <p:nvPr/>
      </p:nvGrpSpPr>
      <p:grpSpPr>
        <a:xfrm>
          <a:off x="0" y="0"/>
          <a:ext cx="0" cy="0"/>
          <a:chOff x="0" y="0"/>
          <a:chExt cx="0" cy="0"/>
        </a:xfrm>
      </p:grpSpPr>
      <p:pic>
        <p:nvPicPr>
          <p:cNvPr id="12" name="Picture 11" descr="A white and black text on a white background&#10;&#10;Description automatically generated">
            <a:extLst>
              <a:ext uri="{FF2B5EF4-FFF2-40B4-BE49-F238E27FC236}">
                <a16:creationId xmlns:a16="http://schemas.microsoft.com/office/drawing/2014/main" id="{0E047CF0-A127-BA68-FC4C-CA58292FEB1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389090760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70"/>
        <p:cNvGrpSpPr/>
        <p:nvPr/>
      </p:nvGrpSpPr>
      <p:grpSpPr>
        <a:xfrm>
          <a:off x="0" y="0"/>
          <a:ext cx="0" cy="0"/>
          <a:chOff x="0" y="0"/>
          <a:chExt cx="0" cy="0"/>
        </a:xfrm>
      </p:grpSpPr>
      <p:pic>
        <p:nvPicPr>
          <p:cNvPr id="12" name="Picture 11" descr="A white background with black text&#10;&#10;Description automatically generated">
            <a:extLst>
              <a:ext uri="{FF2B5EF4-FFF2-40B4-BE49-F238E27FC236}">
                <a16:creationId xmlns:a16="http://schemas.microsoft.com/office/drawing/2014/main" id="{D51B46F6-A32F-F9C3-726E-B645D2AB2A2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36361796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descr="A person sitting on a couch with a baby&#10;&#10;Description automatically generated">
            <a:extLst>
              <a:ext uri="{FF2B5EF4-FFF2-40B4-BE49-F238E27FC236}">
                <a16:creationId xmlns:a16="http://schemas.microsoft.com/office/drawing/2014/main" id="{ED2FAFB4-5A1F-353C-4513-6F9E8126E22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260142307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70"/>
        <p:cNvGrpSpPr/>
        <p:nvPr/>
      </p:nvGrpSpPr>
      <p:grpSpPr>
        <a:xfrm>
          <a:off x="0" y="0"/>
          <a:ext cx="0" cy="0"/>
          <a:chOff x="0" y="0"/>
          <a:chExt cx="0" cy="0"/>
        </a:xfrm>
      </p:grpSpPr>
      <p:pic>
        <p:nvPicPr>
          <p:cNvPr id="15" name="Picture 14" descr="A close-up of a baby&#10;&#10;Description automatically generated">
            <a:extLst>
              <a:ext uri="{FF2B5EF4-FFF2-40B4-BE49-F238E27FC236}">
                <a16:creationId xmlns:a16="http://schemas.microsoft.com/office/drawing/2014/main" id="{726DCD8D-94CA-4BC0-1C8A-0FDAFB7A2E9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261904271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descr="A child sitting on a toilet&#10;&#10;Description automatically generated">
            <a:extLst>
              <a:ext uri="{FF2B5EF4-FFF2-40B4-BE49-F238E27FC236}">
                <a16:creationId xmlns:a16="http://schemas.microsoft.com/office/drawing/2014/main" id="{3D48BC52-2F04-23A9-702D-7B3A68422C4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212879863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descr="A cartoon of a child on a wheelchair&#10;&#10;Description automatically generated">
            <a:extLst>
              <a:ext uri="{FF2B5EF4-FFF2-40B4-BE49-F238E27FC236}">
                <a16:creationId xmlns:a16="http://schemas.microsoft.com/office/drawing/2014/main" id="{FABE8BE6-84A1-84F9-0CDE-38392AF9B72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63294722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16" descr="A cartoon of a child sitting on a toilet&#10;&#10;Description automatically generated">
            <a:extLst>
              <a:ext uri="{FF2B5EF4-FFF2-40B4-BE49-F238E27FC236}">
                <a16:creationId xmlns:a16="http://schemas.microsoft.com/office/drawing/2014/main" id="{6AC9B1B0-0D30-E095-ED7C-D80E39DE461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364842487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307"/>
        <p:cNvGrpSpPr/>
        <p:nvPr/>
      </p:nvGrpSpPr>
      <p:grpSpPr>
        <a:xfrm>
          <a:off x="0" y="0"/>
          <a:ext cx="0" cy="0"/>
          <a:chOff x="0" y="0"/>
          <a:chExt cx="0" cy="0"/>
        </a:xfrm>
      </p:grpSpPr>
      <p:pic>
        <p:nvPicPr>
          <p:cNvPr id="10" name="Picture 9" descr="A close-up of a book&#10;&#10;Description automatically generated">
            <a:extLst>
              <a:ext uri="{FF2B5EF4-FFF2-40B4-BE49-F238E27FC236}">
                <a16:creationId xmlns:a16="http://schemas.microsoft.com/office/drawing/2014/main" id="{CEE229AB-8ECD-3037-4998-72591F3229E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descr="A white paper with black text&#10;&#10;Description automatically generated">
            <a:extLst>
              <a:ext uri="{FF2B5EF4-FFF2-40B4-BE49-F238E27FC236}">
                <a16:creationId xmlns:a16="http://schemas.microsoft.com/office/drawing/2014/main" id="{1F22C64B-9B17-DD66-1AF7-57F34D7A276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174222650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8180C577-4558-9831-C8C9-28C9AF0B1F6D}"/>
              </a:ext>
            </a:extLst>
          </p:cNvPr>
          <p:cNvSpPr>
            <a:spLocks noGrp="1"/>
          </p:cNvSpPr>
          <p:nvPr>
            <p:ph type="ctrTitle"/>
          </p:nvPr>
        </p:nvSpPr>
        <p:spPr/>
        <p:txBody>
          <a:bodyPr/>
          <a:lstStyle/>
          <a:p>
            <a:endParaRPr lang="sv-SE"/>
          </a:p>
        </p:txBody>
      </p:sp>
      <p:sp>
        <p:nvSpPr>
          <p:cNvPr id="7" name="Subtitle 6">
            <a:extLst>
              <a:ext uri="{FF2B5EF4-FFF2-40B4-BE49-F238E27FC236}">
                <a16:creationId xmlns:a16="http://schemas.microsoft.com/office/drawing/2014/main" id="{ABA29FD8-C6A4-9F3B-927B-EDBACBD36E33}"/>
              </a:ext>
            </a:extLst>
          </p:cNvPr>
          <p:cNvSpPr>
            <a:spLocks noGrp="1"/>
          </p:cNvSpPr>
          <p:nvPr>
            <p:ph type="subTitle" idx="1"/>
          </p:nvPr>
        </p:nvSpPr>
        <p:spPr/>
        <p:txBody>
          <a:bodyPr/>
          <a:lstStyle/>
          <a:p>
            <a:endParaRPr lang="sv-SE"/>
          </a:p>
        </p:txBody>
      </p:sp>
      <p:pic>
        <p:nvPicPr>
          <p:cNvPr id="9" name="Picture 8" descr="A white background with blue text&#10;&#10;Description automatically generated">
            <a:extLst>
              <a:ext uri="{FF2B5EF4-FFF2-40B4-BE49-F238E27FC236}">
                <a16:creationId xmlns:a16="http://schemas.microsoft.com/office/drawing/2014/main" id="{B68EFB5A-9432-D96C-CEDA-79F57C409B1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202452650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A diagram of a hand holding a device&#10;&#10;Description automatically generated">
            <a:extLst>
              <a:ext uri="{FF2B5EF4-FFF2-40B4-BE49-F238E27FC236}">
                <a16:creationId xmlns:a16="http://schemas.microsoft.com/office/drawing/2014/main" id="{3F0AE2D2-E6CC-39F1-AFA4-6A8158CB5FA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282085077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A diagram of a hand holding a tool&#10;&#10;Description automatically generated with medium confidence">
            <a:extLst>
              <a:ext uri="{FF2B5EF4-FFF2-40B4-BE49-F238E27FC236}">
                <a16:creationId xmlns:a16="http://schemas.microsoft.com/office/drawing/2014/main" id="{B85F0FF5-55FC-5AB8-CF48-D0BE7FC7D44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369091279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170"/>
        <p:cNvGrpSpPr/>
        <p:nvPr/>
      </p:nvGrpSpPr>
      <p:grpSpPr>
        <a:xfrm>
          <a:off x="0" y="0"/>
          <a:ext cx="0" cy="0"/>
          <a:chOff x="0" y="0"/>
          <a:chExt cx="0" cy="0"/>
        </a:xfrm>
      </p:grpSpPr>
      <p:pic>
        <p:nvPicPr>
          <p:cNvPr id="9" name="Picture 8" descr="A child lying on her back and holding a tablet&#10;&#10;Description automatically generated">
            <a:extLst>
              <a:ext uri="{FF2B5EF4-FFF2-40B4-BE49-F238E27FC236}">
                <a16:creationId xmlns:a16="http://schemas.microsoft.com/office/drawing/2014/main" id="{0D600678-574B-D138-26DC-E9F6854A7BA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407350861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170"/>
        <p:cNvGrpSpPr/>
        <p:nvPr/>
      </p:nvGrpSpPr>
      <p:grpSpPr>
        <a:xfrm>
          <a:off x="0" y="0"/>
          <a:ext cx="0" cy="0"/>
          <a:chOff x="0" y="0"/>
          <a:chExt cx="0" cy="0"/>
        </a:xfrm>
      </p:grpSpPr>
      <p:pic>
        <p:nvPicPr>
          <p:cNvPr id="8" name="Picture 7" descr="A white background with black text&#10;&#10;Description automatically generated">
            <a:extLst>
              <a:ext uri="{FF2B5EF4-FFF2-40B4-BE49-F238E27FC236}">
                <a16:creationId xmlns:a16="http://schemas.microsoft.com/office/drawing/2014/main" id="{C62477DB-D084-5C04-EFFF-10F363EB72E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426667124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descr="A white and black text on a white background&#10;&#10;Description automatically generated">
            <a:extLst>
              <a:ext uri="{FF2B5EF4-FFF2-40B4-BE49-F238E27FC236}">
                <a16:creationId xmlns:a16="http://schemas.microsoft.com/office/drawing/2014/main" id="{B835C149-02E3-A39D-AC93-A00146281FE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196380918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17" descr="A white background with black text&#10;&#10;Description automatically generated">
            <a:extLst>
              <a:ext uri="{FF2B5EF4-FFF2-40B4-BE49-F238E27FC236}">
                <a16:creationId xmlns:a16="http://schemas.microsoft.com/office/drawing/2014/main" id="{89195E62-0BA2-9E92-64FC-CECDE3096EA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281886494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Picture 19" descr="A white and black text&#10;&#10;Description automatically generated">
            <a:extLst>
              <a:ext uri="{FF2B5EF4-FFF2-40B4-BE49-F238E27FC236}">
                <a16:creationId xmlns:a16="http://schemas.microsoft.com/office/drawing/2014/main" id="{FA43F42F-17F1-A994-AA6C-08296F8E621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116965923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70"/>
        <p:cNvGrpSpPr/>
        <p:nvPr/>
      </p:nvGrpSpPr>
      <p:grpSpPr>
        <a:xfrm>
          <a:off x="0" y="0"/>
          <a:ext cx="0" cy="0"/>
          <a:chOff x="0" y="0"/>
          <a:chExt cx="0" cy="0"/>
        </a:xfrm>
      </p:grpSpPr>
      <p:pic>
        <p:nvPicPr>
          <p:cNvPr id="9" name="Picture 8" descr="A diagram of a human body&#10;&#10;Description automatically generated">
            <a:extLst>
              <a:ext uri="{FF2B5EF4-FFF2-40B4-BE49-F238E27FC236}">
                <a16:creationId xmlns:a16="http://schemas.microsoft.com/office/drawing/2014/main" id="{23F910C4-6A3E-8C19-EEA8-299F4BD04B6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120982891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98"/>
        <p:cNvGrpSpPr/>
        <p:nvPr/>
      </p:nvGrpSpPr>
      <p:grpSpPr>
        <a:xfrm>
          <a:off x="0" y="0"/>
          <a:ext cx="0" cy="0"/>
          <a:chOff x="0" y="0"/>
          <a:chExt cx="0" cy="0"/>
        </a:xfrm>
      </p:grpSpPr>
      <p:pic>
        <p:nvPicPr>
          <p:cNvPr id="20" name="Picture 19" descr="A white and black text&#10;&#10;Description automatically generated">
            <a:extLst>
              <a:ext uri="{FF2B5EF4-FFF2-40B4-BE49-F238E27FC236}">
                <a16:creationId xmlns:a16="http://schemas.microsoft.com/office/drawing/2014/main" id="{59678E6A-E894-89FC-2DC5-B08E70928B8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70"/>
        <p:cNvGrpSpPr/>
        <p:nvPr/>
      </p:nvGrpSpPr>
      <p:grpSpPr>
        <a:xfrm>
          <a:off x="0" y="0"/>
          <a:ext cx="0" cy="0"/>
          <a:chOff x="0" y="0"/>
          <a:chExt cx="0" cy="0"/>
        </a:xfrm>
      </p:grpSpPr>
      <p:pic>
        <p:nvPicPr>
          <p:cNvPr id="15" name="Picture 14" descr="A person and person walking in water&#10;&#10;Description automatically generated">
            <a:extLst>
              <a:ext uri="{FF2B5EF4-FFF2-40B4-BE49-F238E27FC236}">
                <a16:creationId xmlns:a16="http://schemas.microsoft.com/office/drawing/2014/main" id="{4368C1B6-5CC6-CA50-BA69-4D3C9084969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176603460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70"/>
        <p:cNvGrpSpPr/>
        <p:nvPr/>
      </p:nvGrpSpPr>
      <p:grpSpPr>
        <a:xfrm>
          <a:off x="0" y="0"/>
          <a:ext cx="0" cy="0"/>
          <a:chOff x="0" y="0"/>
          <a:chExt cx="0" cy="0"/>
        </a:xfrm>
      </p:grpSpPr>
      <p:pic>
        <p:nvPicPr>
          <p:cNvPr id="13" name="Picture 12" descr="A child sitting on a toilet&#10;&#10;Description automatically generated">
            <a:extLst>
              <a:ext uri="{FF2B5EF4-FFF2-40B4-BE49-F238E27FC236}">
                <a16:creationId xmlns:a16="http://schemas.microsoft.com/office/drawing/2014/main" id="{A9BFE1F0-DD1F-4F90-3466-57FF2F9FC21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380623475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70"/>
        <p:cNvGrpSpPr/>
        <p:nvPr/>
      </p:nvGrpSpPr>
      <p:grpSpPr>
        <a:xfrm>
          <a:off x="0" y="0"/>
          <a:ext cx="0" cy="0"/>
          <a:chOff x="0" y="0"/>
          <a:chExt cx="0" cy="0"/>
        </a:xfrm>
      </p:grpSpPr>
      <p:pic>
        <p:nvPicPr>
          <p:cNvPr id="13" name="Picture 12" descr="A child in a wheelchair holding a tennis racket&#10;&#10;Description automatically generated">
            <a:extLst>
              <a:ext uri="{FF2B5EF4-FFF2-40B4-BE49-F238E27FC236}">
                <a16:creationId xmlns:a16="http://schemas.microsoft.com/office/drawing/2014/main" id="{48A1E73B-CC4A-8AC5-A0B5-AD3AE507243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3435583938"/>
      </p:ext>
    </p:extLst>
  </p:cSld>
  <p:clrMapOvr>
    <a:masterClrMapping/>
  </p:clrMapOvr>
</p:sld>
</file>

<file path=ppt/theme/theme1.xml><?xml version="1.0" encoding="utf-8"?>
<a:theme xmlns:a="http://schemas.openxmlformats.org/drawingml/2006/main" name="Corporate">
  <a:themeElements>
    <a:clrScheme name="Corporate">
      <a:dk1>
        <a:srgbClr val="2B55B4"/>
      </a:dk1>
      <a:lt1>
        <a:srgbClr val="FFFFFF"/>
      </a:lt1>
      <a:dk2>
        <a:srgbClr val="1996FF"/>
      </a:dk2>
      <a:lt2>
        <a:srgbClr val="FFFFFF"/>
      </a:lt2>
      <a:accent1>
        <a:srgbClr val="1996FF"/>
      </a:accent1>
      <a:accent2>
        <a:srgbClr val="FF8200"/>
      </a:accent2>
      <a:accent3>
        <a:srgbClr val="F0007D"/>
      </a:accent3>
      <a:accent4>
        <a:srgbClr val="6E1EAA"/>
      </a:accent4>
      <a:accent5>
        <a:srgbClr val="3CAA32"/>
      </a:accent5>
      <a:accent6>
        <a:srgbClr val="2B55B4"/>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Wellspect Template" id="{F8426721-D6C1-4B96-80D4-AB34C847F3E5}" vid="{98081DA4-C94B-4E55-9A57-E71359F1919C}"/>
    </a:ext>
  </a:extLst>
</a:theme>
</file>

<file path=ppt/theme/theme2.xml><?xml version="1.0" encoding="utf-8"?>
<a:theme xmlns:a="http://schemas.openxmlformats.org/drawingml/2006/main" name="LoFric">
  <a:themeElements>
    <a:clrScheme name="LoFric">
      <a:dk1>
        <a:srgbClr val="000000"/>
      </a:dk1>
      <a:lt1>
        <a:srgbClr val="FFFFFF"/>
      </a:lt1>
      <a:dk2>
        <a:srgbClr val="2B55B4"/>
      </a:dk2>
      <a:lt2>
        <a:srgbClr val="FFFFFF"/>
      </a:lt2>
      <a:accent1>
        <a:srgbClr val="1996FF"/>
      </a:accent1>
      <a:accent2>
        <a:srgbClr val="FF8200"/>
      </a:accent2>
      <a:accent3>
        <a:srgbClr val="F0007D"/>
      </a:accent3>
      <a:accent4>
        <a:srgbClr val="6E1EAA"/>
      </a:accent4>
      <a:accent5>
        <a:srgbClr val="3CAA32"/>
      </a:accent5>
      <a:accent6>
        <a:srgbClr val="2B55B4"/>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Wellspect Template" id="{F8426721-D6C1-4B96-80D4-AB34C847F3E5}" vid="{FEEC97F3-8CDF-43DC-8FA7-14316ECC0C61}"/>
    </a:ext>
  </a:extLst>
</a:theme>
</file>

<file path=ppt/theme/theme3.xml><?xml version="1.0" encoding="utf-8"?>
<a:theme xmlns:a="http://schemas.openxmlformats.org/drawingml/2006/main" name="1_LoFric">
  <a:themeElements>
    <a:clrScheme name="LoFric">
      <a:dk1>
        <a:srgbClr val="000000"/>
      </a:dk1>
      <a:lt1>
        <a:srgbClr val="FFFFFF"/>
      </a:lt1>
      <a:dk2>
        <a:srgbClr val="2B55B4"/>
      </a:dk2>
      <a:lt2>
        <a:srgbClr val="FFFFFF"/>
      </a:lt2>
      <a:accent1>
        <a:srgbClr val="1996FF"/>
      </a:accent1>
      <a:accent2>
        <a:srgbClr val="FF8200"/>
      </a:accent2>
      <a:accent3>
        <a:srgbClr val="F0007D"/>
      </a:accent3>
      <a:accent4>
        <a:srgbClr val="6E1EAA"/>
      </a:accent4>
      <a:accent5>
        <a:srgbClr val="3CAA32"/>
      </a:accent5>
      <a:accent6>
        <a:srgbClr val="2B55B4"/>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Wellspect Template" id="{F8426721-D6C1-4B96-80D4-AB34C847F3E5}" vid="{FEEC97F3-8CDF-43DC-8FA7-14316ECC0C61}"/>
    </a:ext>
  </a:extLst>
</a:theme>
</file>

<file path=ppt/theme/theme4.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Wellspect PowerPoint Template</Template>
  <TotalTime>123514</TotalTime>
  <Words>3738</Words>
  <Application>Microsoft Office PowerPoint</Application>
  <PresentationFormat>Widescreen</PresentationFormat>
  <Paragraphs>267</Paragraphs>
  <Slides>24</Slides>
  <Notes>24</Notes>
  <HiddenSlides>0</HiddenSlides>
  <MMClips>0</MMClips>
  <ScaleCrop>false</ScaleCrop>
  <HeadingPairs>
    <vt:vector size="6" baseType="variant">
      <vt:variant>
        <vt:lpstr>Fonts Used</vt:lpstr>
      </vt:variant>
      <vt:variant>
        <vt:i4>3</vt:i4>
      </vt:variant>
      <vt:variant>
        <vt:lpstr>Theme</vt:lpstr>
      </vt:variant>
      <vt:variant>
        <vt:i4>3</vt:i4>
      </vt:variant>
      <vt:variant>
        <vt:lpstr>Slide Titles</vt:lpstr>
      </vt:variant>
      <vt:variant>
        <vt:i4>24</vt:i4>
      </vt:variant>
    </vt:vector>
  </HeadingPairs>
  <TitlesOfParts>
    <vt:vector size="30" baseType="lpstr">
      <vt:lpstr>Arial</vt:lpstr>
      <vt:lpstr>Calibri</vt:lpstr>
      <vt:lpstr>Calibri Light</vt:lpstr>
      <vt:lpstr>Corporate</vt:lpstr>
      <vt:lpstr>LoFric</vt:lpstr>
      <vt:lpstr>1_LoFric</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PowerPoint-presentation</dc:title>
  <dc:creator>Microsoft Office-användare</dc:creator>
  <cp:lastModifiedBy>Olsson, Gunilla</cp:lastModifiedBy>
  <cp:revision>347</cp:revision>
  <dcterms:created xsi:type="dcterms:W3CDTF">2018-01-16T11:27:16Z</dcterms:created>
  <dcterms:modified xsi:type="dcterms:W3CDTF">2023-10-12T10:03:09Z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fbac6341-7359-42b1-877b-46cac6ea067b_Enabled">
    <vt:lpwstr>true</vt:lpwstr>
  </property>
  <property fmtid="{D5CDD505-2E9C-101B-9397-08002B2CF9AE}" pid="3" name="MSIP_Label_fbac6341-7359-42b1-877b-46cac6ea067b_SetDate">
    <vt:lpwstr>2023-02-07T12:52:51Z</vt:lpwstr>
  </property>
  <property fmtid="{D5CDD505-2E9C-101B-9397-08002B2CF9AE}" pid="4" name="MSIP_Label_fbac6341-7359-42b1-877b-46cac6ea067b_Method">
    <vt:lpwstr>Standard</vt:lpwstr>
  </property>
  <property fmtid="{D5CDD505-2E9C-101B-9397-08002B2CF9AE}" pid="5" name="MSIP_Label_fbac6341-7359-42b1-877b-46cac6ea067b_Name">
    <vt:lpwstr>Internt</vt:lpwstr>
  </property>
  <property fmtid="{D5CDD505-2E9C-101B-9397-08002B2CF9AE}" pid="6" name="MSIP_Label_fbac6341-7359-42b1-877b-46cac6ea067b_SiteId">
    <vt:lpwstr>b864d79d-1d58-48a3-b396-10684dbf5445</vt:lpwstr>
  </property>
  <property fmtid="{D5CDD505-2E9C-101B-9397-08002B2CF9AE}" pid="7" name="MSIP_Label_fbac6341-7359-42b1-877b-46cac6ea067b_ActionId">
    <vt:lpwstr>07689d08-12fa-4dda-b4b5-471f1bb4a8e1</vt:lpwstr>
  </property>
  <property fmtid="{D5CDD505-2E9C-101B-9397-08002B2CF9AE}" pid="8" name="MSIP_Label_fbac6341-7359-42b1-877b-46cac6ea067b_ContentBits">
    <vt:lpwstr>0</vt:lpwstr>
  </property>
</Properties>
</file>