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8.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9.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10.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11.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12.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1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5.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6.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7.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5" r:id="rId1"/>
    <p:sldMasterId id="2147483762" r:id="rId2"/>
    <p:sldMasterId id="2147483767" r:id="rId3"/>
    <p:sldMasterId id="2147483771" r:id="rId4"/>
    <p:sldMasterId id="2147483775" r:id="rId5"/>
    <p:sldMasterId id="2147483779" r:id="rId6"/>
    <p:sldMasterId id="2147483783" r:id="rId7"/>
    <p:sldMasterId id="2147483787" r:id="rId8"/>
    <p:sldMasterId id="2147483791" r:id="rId9"/>
    <p:sldMasterId id="2147483795" r:id="rId10"/>
    <p:sldMasterId id="2147483799" r:id="rId11"/>
    <p:sldMasterId id="2147483803" r:id="rId12"/>
    <p:sldMasterId id="2147483807" r:id="rId13"/>
    <p:sldMasterId id="2147483811" r:id="rId14"/>
    <p:sldMasterId id="2147483815" r:id="rId15"/>
    <p:sldMasterId id="2147483819" r:id="rId16"/>
    <p:sldMasterId id="2147483823" r:id="rId17"/>
    <p:sldMasterId id="2147483827" r:id="rId18"/>
  </p:sldMasterIdLst>
  <p:notesMasterIdLst>
    <p:notesMasterId r:id="rId24"/>
  </p:notesMasterIdLst>
  <p:handoutMasterIdLst>
    <p:handoutMasterId r:id="rId25"/>
  </p:handoutMasterIdLst>
  <p:sldIdLst>
    <p:sldId id="259" r:id="rId19"/>
    <p:sldId id="264" r:id="rId20"/>
    <p:sldId id="263" r:id="rId21"/>
    <p:sldId id="266" r:id="rId22"/>
    <p:sldId id="265" r:id="rId23"/>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F811BD-D744-4597-B84C-8610FDEC1C55}" v="109" dt="2023-01-31T11:46:54.3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84403" autoAdjust="0"/>
  </p:normalViewPr>
  <p:slideViewPr>
    <p:cSldViewPr snapToGrid="0">
      <p:cViewPr varScale="1">
        <p:scale>
          <a:sx n="84" d="100"/>
          <a:sy n="84" d="100"/>
        </p:scale>
        <p:origin x="2790" y="108"/>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91" d="100"/>
          <a:sy n="91" d="100"/>
        </p:scale>
        <p:origin x="4096"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3.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microsoft.com/office/2018/10/relationships/authors" Targe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11/14/2023</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11/14/2023</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‹nr.›</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hasCustomPrompt="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dirty="0"/>
              <a:t>Click to edit Master subtitle </a:t>
            </a:r>
            <a:r>
              <a:rPr lang="en-US" dirty="0" err="1"/>
              <a:t>styleS</a:t>
            </a:r>
            <a:endParaRPr lang="en-US" dirty="0"/>
          </a:p>
        </p:txBody>
      </p:sp>
    </p:spTree>
    <p:extLst>
      <p:ext uri="{BB962C8B-B14F-4D97-AF65-F5344CB8AC3E}">
        <p14:creationId xmlns:p14="http://schemas.microsoft.com/office/powerpoint/2010/main" val="3705404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8953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11/14/2023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‹nr.›</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399528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038906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688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1577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1518576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36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9120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4516255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256212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28762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091268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940747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1507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5594943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73761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449962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solidFill>
                  <a:schemeClr val="accent6"/>
                </a:solidFill>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0697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29640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94957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4287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6134185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304635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5219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8579264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4885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589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3470861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898001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3" name="Smooth Curve">
            <a:extLst>
              <a:ext uri="{FF2B5EF4-FFF2-40B4-BE49-F238E27FC236}">
                <a16:creationId xmlns:a16="http://schemas.microsoft.com/office/drawing/2014/main" id="{0F74EA8F-19F8-4911-9230-0385C8FCB8E5}"/>
              </a:ext>
            </a:extLst>
          </p:cNvPr>
          <p:cNvSpPr>
            <a:spLocks/>
          </p:cNvSpPr>
          <p:nvPr/>
        </p:nvSpPr>
        <p:spPr bwMode="auto">
          <a:xfrm>
            <a:off x="133188" y="336750"/>
            <a:ext cx="7291977" cy="524691"/>
          </a:xfrm>
          <a:custGeom>
            <a:avLst/>
            <a:gdLst>
              <a:gd name="T0" fmla="*/ 2152 w 2152"/>
              <a:gd name="T1" fmla="*/ 0 h 104"/>
              <a:gd name="T2" fmla="*/ 104 w 2152"/>
              <a:gd name="T3" fmla="*/ 0 h 104"/>
              <a:gd name="T4" fmla="*/ 0 w 2152"/>
              <a:gd name="T5" fmla="*/ 104 h 104"/>
              <a:gd name="connsiteX0" fmla="*/ 17224 w 17224"/>
              <a:gd name="connsiteY0" fmla="*/ 0 h 10000"/>
              <a:gd name="connsiteX1" fmla="*/ 483 w 17224"/>
              <a:gd name="connsiteY1" fmla="*/ 0 h 10000"/>
              <a:gd name="connsiteX2" fmla="*/ 0 w 17224"/>
              <a:gd name="connsiteY2" fmla="*/ 10000 h 10000"/>
            </a:gdLst>
            <a:ahLst/>
            <a:cxnLst>
              <a:cxn ang="0">
                <a:pos x="connsiteX0" y="connsiteY0"/>
              </a:cxn>
              <a:cxn ang="0">
                <a:pos x="connsiteX1" y="connsiteY1"/>
              </a:cxn>
              <a:cxn ang="0">
                <a:pos x="connsiteX2" y="connsiteY2"/>
              </a:cxn>
            </a:cxnLst>
            <a:rect l="l" t="t" r="r" b="b"/>
            <a:pathLst>
              <a:path w="17224" h="10000">
                <a:moveTo>
                  <a:pt x="17224" y="0"/>
                </a:moveTo>
                <a:lnTo>
                  <a:pt x="483" y="0"/>
                </a:lnTo>
                <a:cubicBezTo>
                  <a:pt x="483" y="0"/>
                  <a:pt x="0" y="0"/>
                  <a:pt x="0" y="10000"/>
                </a:cubicBezTo>
              </a:path>
            </a:pathLst>
          </a:custGeom>
          <a:noFill/>
          <a:ln w="19050" cap="rnd">
            <a:solidFill>
              <a:schemeClr val="tx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6698" tIns="28349" rIns="56698" bIns="28349" numCol="1" anchor="t" anchorCtr="0" compatLnSpc="1">
            <a:prstTxWarp prst="textNoShape">
              <a:avLst/>
            </a:prstTxWarp>
          </a:bodyPr>
          <a:lstStyle/>
          <a:p>
            <a:endParaRPr lang="en-US" sz="1116"/>
          </a:p>
        </p:txBody>
      </p:sp>
      <p:sp>
        <p:nvSpPr>
          <p:cNvPr id="4" name="Wellspect">
            <a:extLst>
              <a:ext uri="{FF2B5EF4-FFF2-40B4-BE49-F238E27FC236}">
                <a16:creationId xmlns:a16="http://schemas.microsoft.com/office/drawing/2014/main" id="{C6467ED7-B491-4B3F-96CD-AEC6100E0035}"/>
              </a:ext>
            </a:extLst>
          </p:cNvPr>
          <p:cNvSpPr>
            <a:spLocks noEditPoints="1"/>
          </p:cNvSpPr>
          <p:nvPr/>
        </p:nvSpPr>
        <p:spPr bwMode="auto">
          <a:xfrm>
            <a:off x="6528095" y="542675"/>
            <a:ext cx="892790" cy="680614"/>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012312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984886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1894403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58003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150865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4975233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1061636"/>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74714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888742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1223018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130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4135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972274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4666870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8642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335208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0315221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079857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19711647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9148040"/>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613954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261690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11/14/2023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‹nr.›</a:t>
            </a:fld>
            <a:endParaRPr lang="en-US"/>
          </a:p>
        </p:txBody>
      </p:sp>
    </p:spTree>
    <p:extLst>
      <p:ext uri="{BB962C8B-B14F-4D97-AF65-F5344CB8AC3E}">
        <p14:creationId xmlns:p14="http://schemas.microsoft.com/office/powerpoint/2010/main" val="94815048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7073457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4534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5" Type="http://schemas.openxmlformats.org/officeDocument/2006/relationships/image" Target="../media/image1.png"/><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4"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4"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5" Type="http://schemas.openxmlformats.org/officeDocument/2006/relationships/image" Target="../media/image2.jpeg"/><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4"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58.xml"/><Relationship Id="rId2" Type="http://schemas.openxmlformats.org/officeDocument/2006/relationships/slideLayout" Target="../slideLayouts/slideLayout57.xml"/><Relationship Id="rId1" Type="http://schemas.openxmlformats.org/officeDocument/2006/relationships/slideLayout" Target="../slideLayouts/slideLayout56.xml"/><Relationship Id="rId4"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61.xml"/><Relationship Id="rId2" Type="http://schemas.openxmlformats.org/officeDocument/2006/relationships/slideLayout" Target="../slideLayouts/slideLayout60.xml"/><Relationship Id="rId1" Type="http://schemas.openxmlformats.org/officeDocument/2006/relationships/slideLayout" Target="../slideLayouts/slideLayout59.xml"/><Relationship Id="rId4" Type="http://schemas.openxmlformats.org/officeDocument/2006/relationships/theme" Target="../theme/theme18.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252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5" name="Wellspect">
            <a:extLst>
              <a:ext uri="{FF2B5EF4-FFF2-40B4-BE49-F238E27FC236}">
                <a16:creationId xmlns:a16="http://schemas.microsoft.com/office/drawing/2014/main" id="{9D44FDAC-07C9-4888-8618-7FDEFF1ADA78}"/>
              </a:ext>
            </a:extLst>
          </p:cNvPr>
          <p:cNvSpPr>
            <a:spLocks noEditPoints="1"/>
          </p:cNvSpPr>
          <p:nvPr/>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4" name="Picture 3">
            <a:extLst>
              <a:ext uri="{FF2B5EF4-FFF2-40B4-BE49-F238E27FC236}">
                <a16:creationId xmlns:a16="http://schemas.microsoft.com/office/drawing/2014/main" id="{EFD442C3-BEF4-4D5B-8F66-1992A2654C28}"/>
              </a:ext>
            </a:extLst>
          </p:cNvPr>
          <p:cNvPicPr>
            <a:picLocks noChangeAspect="1"/>
          </p:cNvPicPr>
          <p:nvPr userDrawn="1"/>
        </p:nvPicPr>
        <p:blipFill rotWithShape="1">
          <a:blip r:embed="rId8"/>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290060601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Light" panose="020F03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1027723" indent="-177194" algn="l" defTabSz="567019" rtl="0" eaLnBrk="1" latinLnBrk="0" hangingPunct="1">
        <a:lnSpc>
          <a:spcPct val="90000"/>
        </a:lnSpc>
        <a:spcBef>
          <a:spcPts val="310"/>
        </a:spcBef>
        <a:buFont typeface="Calibri Light" panose="020F03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AE50E875-8C4E-4072-8AF2-82E0A047BEA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9" name="Picture 8">
            <a:extLst>
              <a:ext uri="{FF2B5EF4-FFF2-40B4-BE49-F238E27FC236}">
                <a16:creationId xmlns:a16="http://schemas.microsoft.com/office/drawing/2014/main" id="{0512F94C-53C1-4D08-AE46-757DBC5710CF}"/>
              </a:ext>
            </a:extLst>
          </p:cNvPr>
          <p:cNvPicPr>
            <a:picLocks noChangeAspect="1"/>
          </p:cNvPicPr>
          <p:nvPr userDrawn="1"/>
        </p:nvPicPr>
        <p:blipFill rotWithShape="1">
          <a:blip r:embed="rId5">
            <a:biLevel thresh="25000"/>
          </a:blip>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492576640"/>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86E48F1E-58D2-433E-8DD6-7025C2E3710A}"/>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a:extLst>
              <a:ext uri="{FF2B5EF4-FFF2-40B4-BE49-F238E27FC236}">
                <a16:creationId xmlns:a16="http://schemas.microsoft.com/office/drawing/2014/main" id="{A710B2A7-FB73-4E4D-A0CB-815636CD8F3B}"/>
              </a:ext>
            </a:extLst>
          </p:cNvPr>
          <p:cNvSpPr>
            <a:spLocks noEditPoints="1"/>
          </p:cNvSpPr>
          <p:nvPr/>
        </p:nvSpPr>
        <p:spPr bwMode="auto">
          <a:xfrm>
            <a:off x="5840676" y="9823411"/>
            <a:ext cx="1278000" cy="3564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7" name="Wellspect">
            <a:extLst>
              <a:ext uri="{FF2B5EF4-FFF2-40B4-BE49-F238E27FC236}">
                <a16:creationId xmlns:a16="http://schemas.microsoft.com/office/drawing/2014/main" id="{8E9BB80D-1C96-48EB-AB3E-49399442F66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19901357"/>
      </p:ext>
    </p:extLst>
  </p:cSld>
  <p:clrMap bg1="dk1" tx1="lt1" bg2="dk2" tx2="lt2" accent1="accent1" accent2="accent2" accent3="accent3" accent4="accent4" accent5="accent5" accent6="accent6" hlink="hlink" folHlink="folHlink"/>
  <p:sldLayoutIdLst>
    <p:sldLayoutId id="2147483800" r:id="rId1"/>
    <p:sldLayoutId id="2147483801" r:id="rId2"/>
    <p:sldLayoutId id="214748380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E5009C84-1D95-449A-80C6-A91177C35DF2}"/>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67174" y="9830295"/>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7FED21DD-CC67-4413-AEC7-8F933CA8FE07}"/>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33390180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C348A2E8-D921-4989-B8FD-C82FF465154A}"/>
              </a:ext>
            </a:extLst>
          </p:cNvPr>
          <p:cNvSpPr/>
          <p:nvPr userDrawn="1"/>
        </p:nvSpPr>
        <p:spPr>
          <a:xfrm flipH="1">
            <a:off x="360000" y="972000"/>
            <a:ext cx="6840000" cy="9360000"/>
          </a:xfrm>
          <a:prstGeom prst="round1Rect">
            <a:avLst>
              <a:gd name="adj" fmla="val 53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Wellspect">
            <a:extLst>
              <a:ext uri="{FF2B5EF4-FFF2-40B4-BE49-F238E27FC236}">
                <a16:creationId xmlns:a16="http://schemas.microsoft.com/office/drawing/2014/main" id="{0495D20A-0099-48A7-BEBE-5623454AC29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73574" y="9881561"/>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2515540887"/>
      </p:ext>
    </p:extLst>
  </p:cSld>
  <p:clrMap bg1="dk1" tx1="lt1" bg2="dk2" tx2="lt2" accent1="accent1" accent2="accent2" accent3="accent3" accent4="accent4" accent5="accent5" accent6="accent6" hlink="hlink" folHlink="folHlink"/>
  <p:sldLayoutIdLst>
    <p:sldLayoutId id="2147483808" r:id="rId1"/>
    <p:sldLayoutId id="2147483809" r:id="rId2"/>
    <p:sldLayoutId id="214748381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3C81CC9B-E448-4568-BC59-0BE76A8A9465}"/>
              </a:ext>
            </a:extLst>
          </p:cNvPr>
          <p:cNvSpPr/>
          <p:nvPr userDrawn="1"/>
        </p:nvSpPr>
        <p:spPr>
          <a:xfrm flipH="1">
            <a:off x="360000" y="972000"/>
            <a:ext cx="6840000" cy="9360000"/>
          </a:xfrm>
          <a:prstGeom prst="round1Rect">
            <a:avLst>
              <a:gd name="adj" fmla="val 5396"/>
            </a:avLst>
          </a:prstGeom>
          <a:blipFill>
            <a:blip r:embed="rId5">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Wellspect">
            <a:extLst>
              <a:ext uri="{FF2B5EF4-FFF2-40B4-BE49-F238E27FC236}">
                <a16:creationId xmlns:a16="http://schemas.microsoft.com/office/drawing/2014/main" id="{FF5863B6-8137-4436-BD95-8A925402A786}"/>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grpSp>
        <p:nvGrpSpPr>
          <p:cNvPr id="22" name="LoFric Elle">
            <a:extLst>
              <a:ext uri="{FF2B5EF4-FFF2-40B4-BE49-F238E27FC236}">
                <a16:creationId xmlns:a16="http://schemas.microsoft.com/office/drawing/2014/main" id="{15A31792-893F-474B-8DE6-261F4ABE26C8}"/>
              </a:ext>
            </a:extLst>
          </p:cNvPr>
          <p:cNvGrpSpPr>
            <a:grpSpLocks/>
          </p:cNvGrpSpPr>
          <p:nvPr/>
        </p:nvGrpSpPr>
        <p:grpSpPr bwMode="auto">
          <a:xfrm>
            <a:off x="5229974" y="9874360"/>
            <a:ext cx="1890000" cy="338400"/>
            <a:chOff x="3477" y="2095"/>
            <a:chExt cx="725" cy="129"/>
          </a:xfrm>
        </p:grpSpPr>
        <p:sp>
          <p:nvSpPr>
            <p:cNvPr id="23" name="AutoShape 3">
              <a:extLst>
                <a:ext uri="{FF2B5EF4-FFF2-40B4-BE49-F238E27FC236}">
                  <a16:creationId xmlns:a16="http://schemas.microsoft.com/office/drawing/2014/main" id="{E0276B6C-DA72-4483-BE14-E9320E9EA692}"/>
                </a:ext>
              </a:extLst>
            </p:cNvPr>
            <p:cNvSpPr>
              <a:spLocks noChangeAspect="1" noChangeArrowheads="1" noTextEdit="1"/>
            </p:cNvSpPr>
            <p:nvPr/>
          </p:nvSpPr>
          <p:spPr bwMode="auto">
            <a:xfrm>
              <a:off x="3479" y="2096"/>
              <a:ext cx="722" cy="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1116" dirty="0"/>
            </a:p>
          </p:txBody>
        </p:sp>
        <p:sp>
          <p:nvSpPr>
            <p:cNvPr id="24" name="Freeform 5">
              <a:extLst>
                <a:ext uri="{FF2B5EF4-FFF2-40B4-BE49-F238E27FC236}">
                  <a16:creationId xmlns:a16="http://schemas.microsoft.com/office/drawing/2014/main" id="{B41C9196-829D-4E4F-88C9-1A1EED072974}"/>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5" name="Freeform 6">
              <a:extLst>
                <a:ext uri="{FF2B5EF4-FFF2-40B4-BE49-F238E27FC236}">
                  <a16:creationId xmlns:a16="http://schemas.microsoft.com/office/drawing/2014/main" id="{CCE3BA81-8F5B-4AEF-9040-16D5853FDC7C}"/>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6" name="Freeform 7">
              <a:extLst>
                <a:ext uri="{FF2B5EF4-FFF2-40B4-BE49-F238E27FC236}">
                  <a16:creationId xmlns:a16="http://schemas.microsoft.com/office/drawing/2014/main" id="{FF0D9846-175D-4A4D-85A9-8F7993176E1A}"/>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7" name="Freeform 8">
              <a:extLst>
                <a:ext uri="{FF2B5EF4-FFF2-40B4-BE49-F238E27FC236}">
                  <a16:creationId xmlns:a16="http://schemas.microsoft.com/office/drawing/2014/main" id="{45F5983D-24CD-4A9E-B47D-89B55E62575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8" name="Freeform 9">
              <a:extLst>
                <a:ext uri="{FF2B5EF4-FFF2-40B4-BE49-F238E27FC236}">
                  <a16:creationId xmlns:a16="http://schemas.microsoft.com/office/drawing/2014/main" id="{E17AB772-0331-434A-ADE5-0AF65FA1DF6B}"/>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9" name="Freeform 10">
              <a:extLst>
                <a:ext uri="{FF2B5EF4-FFF2-40B4-BE49-F238E27FC236}">
                  <a16:creationId xmlns:a16="http://schemas.microsoft.com/office/drawing/2014/main" id="{8328FA0F-1ACA-4DEA-9DF9-EAF52B7D07F6}"/>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657796143"/>
      </p:ext>
    </p:extLst>
  </p:cSld>
  <p:clrMap bg1="dk1" tx1="lt1" bg2="dk2" tx2="lt2" accent1="accent1" accent2="accent2" accent3="accent3" accent4="accent4" accent5="accent5" accent6="accent6" hlink="hlink" folHlink="folHlink"/>
  <p:sldLayoutIdLst>
    <p:sldLayoutId id="2147483812" r:id="rId1"/>
    <p:sldLayoutId id="2147483813" r:id="rId2"/>
    <p:sldLayoutId id="214748381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ADCD2491-2577-4751-9470-92E74A27A47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Wellspect">
            <a:extLst>
              <a:ext uri="{FF2B5EF4-FFF2-40B4-BE49-F238E27FC236}">
                <a16:creationId xmlns:a16="http://schemas.microsoft.com/office/drawing/2014/main" id="{4952E575-1CB3-45C4-A6A0-FDE24B970385}"/>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6868" y="9872104"/>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Tree>
    <p:extLst>
      <p:ext uri="{BB962C8B-B14F-4D97-AF65-F5344CB8AC3E}">
        <p14:creationId xmlns:p14="http://schemas.microsoft.com/office/powerpoint/2010/main" val="54866362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7" name="Color shape">
            <a:extLst>
              <a:ext uri="{FF2B5EF4-FFF2-40B4-BE49-F238E27FC236}">
                <a16:creationId xmlns:a16="http://schemas.microsoft.com/office/drawing/2014/main" id="{B978D911-413A-4598-B626-6E5537B2C171}"/>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Wellspect">
            <a:extLst>
              <a:ext uri="{FF2B5EF4-FFF2-40B4-BE49-F238E27FC236}">
                <a16:creationId xmlns:a16="http://schemas.microsoft.com/office/drawing/2014/main" id="{74B04842-2D35-411F-A2B6-AE074393AF3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21899" y="986692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1999119233"/>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F83AD336-879B-4330-A339-AF4B4ED1F366}"/>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Wellspect">
            <a:extLst>
              <a:ext uri="{FF2B5EF4-FFF2-40B4-BE49-F238E27FC236}">
                <a16:creationId xmlns:a16="http://schemas.microsoft.com/office/drawing/2014/main" id="{5321A75E-ECD2-4B9A-A087-90F96E0E522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68347" y="9881560"/>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344483567"/>
      </p:ext>
    </p:extLst>
  </p:cSld>
  <p:clrMap bg1="dk1" tx1="lt1" bg2="dk2" tx2="lt2" accent1="accent1" accent2="accent2" accent3="accent3" accent4="accent4" accent5="accent5" accent6="accent6" hlink="hlink" folHlink="folHlink"/>
  <p:sldLayoutIdLst>
    <p:sldLayoutId id="2147483824" r:id="rId1"/>
    <p:sldLayoutId id="2147483825" r:id="rId2"/>
    <p:sldLayoutId id="214748382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04320EF4-00F2-4C9B-958C-924714899ED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Wellspect">
            <a:extLst>
              <a:ext uri="{FF2B5EF4-FFF2-40B4-BE49-F238E27FC236}">
                <a16:creationId xmlns:a16="http://schemas.microsoft.com/office/drawing/2014/main" id="{5DC0F197-80CE-4CD8-A626-1BB48E916C6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6" name="Navina Classic">
            <a:extLst>
              <a:ext uri="{FF2B5EF4-FFF2-40B4-BE49-F238E27FC236}">
                <a16:creationId xmlns:a16="http://schemas.microsoft.com/office/drawing/2014/main" id="{715BB344-79DA-4ABE-84D7-FE2CC5769C2A}"/>
              </a:ext>
            </a:extLst>
          </p:cNvPr>
          <p:cNvGrpSpPr/>
          <p:nvPr userDrawn="1"/>
        </p:nvGrpSpPr>
        <p:grpSpPr>
          <a:xfrm>
            <a:off x="4619548" y="9848611"/>
            <a:ext cx="2430000" cy="331200"/>
            <a:chOff x="4710113" y="-950913"/>
            <a:chExt cx="2430462" cy="331788"/>
          </a:xfrm>
          <a:solidFill>
            <a:schemeClr val="tx1"/>
          </a:solidFill>
        </p:grpSpPr>
        <p:sp>
          <p:nvSpPr>
            <p:cNvPr id="17" name="Freeform 5">
              <a:extLst>
                <a:ext uri="{FF2B5EF4-FFF2-40B4-BE49-F238E27FC236}">
                  <a16:creationId xmlns:a16="http://schemas.microsoft.com/office/drawing/2014/main" id="{312A6190-C58E-4A71-8378-4DAC775E97D5}"/>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6D6DD754-ABF5-4CDE-ADFF-F4CA2C7F47A4}"/>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4037449781"/>
      </p:ext>
    </p:extLst>
  </p:cSld>
  <p:clrMap bg1="dk1" tx1="lt1" bg2="dk2" tx2="lt2" accent1="accent1" accent2="accent2" accent3="accent3" accent4="accent4" accent5="accent5" accent6="accent6" hlink="hlink" folHlink="folHlink"/>
  <p:sldLayoutIdLst>
    <p:sldLayoutId id="2147483828" r:id="rId1"/>
    <p:sldLayoutId id="2147483829" r:id="rId2"/>
    <p:sldLayoutId id="214748383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4" name="Navina">
            <a:extLst>
              <a:ext uri="{FF2B5EF4-FFF2-40B4-BE49-F238E27FC236}">
                <a16:creationId xmlns:a16="http://schemas.microsoft.com/office/drawing/2014/main" id="{2B2A4045-0EFC-0AF5-C04F-F343A9DC20E1}"/>
              </a:ext>
            </a:extLst>
          </p:cNvPr>
          <p:cNvSpPr>
            <a:spLocks noEditPoints="1"/>
          </p:cNvSpPr>
          <p:nvPr userDrawn="1"/>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766" r:id="rId5"/>
    <p:sldLayoutId id="2147483831" r:id="rId6"/>
    <p:sldLayoutId id="2147483832" r:id="rId7"/>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689F644A-57BD-4767-A759-27BB7FF748B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92284" y="9862851"/>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C82B78B7-D99C-43B9-AECB-465B52722FEF}"/>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805580369"/>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153959D8-E428-4CAB-B665-BFEF1A9A522E}"/>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98684" y="9875907"/>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30A35AAA-0D55-46E6-BCC2-5504ADB95CFC}"/>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4429521"/>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Color shape">
            <a:extLst>
              <a:ext uri="{FF2B5EF4-FFF2-40B4-BE49-F238E27FC236}">
                <a16:creationId xmlns:a16="http://schemas.microsoft.com/office/drawing/2014/main" id="{C208B5C3-B0C7-49A3-A2CD-FA8B86BD224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6" name="Group 4">
            <a:extLst>
              <a:ext uri="{FF2B5EF4-FFF2-40B4-BE49-F238E27FC236}">
                <a16:creationId xmlns:a16="http://schemas.microsoft.com/office/drawing/2014/main" id="{FE9882A9-B06A-4F63-BB9D-527537944B49}"/>
              </a:ext>
            </a:extLst>
          </p:cNvPr>
          <p:cNvGrpSpPr>
            <a:grpSpLocks/>
          </p:cNvGrpSpPr>
          <p:nvPr/>
        </p:nvGrpSpPr>
        <p:grpSpPr bwMode="auto">
          <a:xfrm>
            <a:off x="5255084" y="9868707"/>
            <a:ext cx="1890000" cy="338400"/>
            <a:chOff x="3477" y="2095"/>
            <a:chExt cx="725" cy="129"/>
          </a:xfrm>
        </p:grpSpPr>
        <p:sp>
          <p:nvSpPr>
            <p:cNvPr id="7" name="AutoShape 3">
              <a:extLst>
                <a:ext uri="{FF2B5EF4-FFF2-40B4-BE49-F238E27FC236}">
                  <a16:creationId xmlns:a16="http://schemas.microsoft.com/office/drawing/2014/main" id="{38DA5D97-5891-4D80-972E-38C7F4B21FD1}"/>
                </a:ext>
              </a:extLst>
            </p:cNvPr>
            <p:cNvSpPr>
              <a:spLocks noChangeAspect="1" noChangeArrowheads="1" noTextEdit="1"/>
            </p:cNvSpPr>
            <p:nvPr/>
          </p:nvSpPr>
          <p:spPr bwMode="auto">
            <a:xfrm>
              <a:off x="3479" y="2096"/>
              <a:ext cx="722"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8" name="Freeform 5">
              <a:extLst>
                <a:ext uri="{FF2B5EF4-FFF2-40B4-BE49-F238E27FC236}">
                  <a16:creationId xmlns:a16="http://schemas.microsoft.com/office/drawing/2014/main" id="{0AEE7640-E1CB-4DB7-95A2-A8B106364755}"/>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1" name="Freeform 6">
              <a:extLst>
                <a:ext uri="{FF2B5EF4-FFF2-40B4-BE49-F238E27FC236}">
                  <a16:creationId xmlns:a16="http://schemas.microsoft.com/office/drawing/2014/main" id="{AB29E576-21F9-4975-B766-5C9F335ADF9F}"/>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7">
              <a:extLst>
                <a:ext uri="{FF2B5EF4-FFF2-40B4-BE49-F238E27FC236}">
                  <a16:creationId xmlns:a16="http://schemas.microsoft.com/office/drawing/2014/main" id="{98625D53-A40F-4BB4-882E-4FC30E85D027}"/>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3" name="Freeform 8">
              <a:extLst>
                <a:ext uri="{FF2B5EF4-FFF2-40B4-BE49-F238E27FC236}">
                  <a16:creationId xmlns:a16="http://schemas.microsoft.com/office/drawing/2014/main" id="{2DA55325-8ADD-44EB-BA52-B6504290417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5" name="Freeform 9">
              <a:extLst>
                <a:ext uri="{FF2B5EF4-FFF2-40B4-BE49-F238E27FC236}">
                  <a16:creationId xmlns:a16="http://schemas.microsoft.com/office/drawing/2014/main" id="{366A8A00-74C8-4193-9B34-F00A4E8F0A6A}"/>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10">
              <a:extLst>
                <a:ext uri="{FF2B5EF4-FFF2-40B4-BE49-F238E27FC236}">
                  <a16:creationId xmlns:a16="http://schemas.microsoft.com/office/drawing/2014/main" id="{3393B43B-557A-4175-8E45-0BD264623F00}"/>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rgbClr val="6E1E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grpSp>
      <p:sp>
        <p:nvSpPr>
          <p:cNvPr id="14" name="Wellspect">
            <a:extLst>
              <a:ext uri="{FF2B5EF4-FFF2-40B4-BE49-F238E27FC236}">
                <a16:creationId xmlns:a16="http://schemas.microsoft.com/office/drawing/2014/main" id="{E48D5E98-11C4-49E4-9BA5-CC905436F2B4}"/>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82415719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789761F2-6CAB-4087-B0ED-0216FDD4F36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0284" y="9866451"/>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
        <p:nvSpPr>
          <p:cNvPr id="10" name="Wellspect">
            <a:extLst>
              <a:ext uri="{FF2B5EF4-FFF2-40B4-BE49-F238E27FC236}">
                <a16:creationId xmlns:a16="http://schemas.microsoft.com/office/drawing/2014/main" id="{677736C1-09C9-4E26-9F56-49DECC6DD79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9740036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43B1B424-42AB-4C4E-8C54-6569DBB2A0A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9" name="Wellspect">
            <a:extLst>
              <a:ext uri="{FF2B5EF4-FFF2-40B4-BE49-F238E27FC236}">
                <a16:creationId xmlns:a16="http://schemas.microsoft.com/office/drawing/2014/main" id="{656AA288-BB05-4C20-B35E-61F91300BFE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0996065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94E3F5B3-848B-441A-9308-8CC41261D93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77948" y="9862259"/>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solidFill>
                  <a:schemeClr val="accent6"/>
                </a:solidFill>
              </a:endParaRPr>
            </a:p>
          </p:txBody>
        </p:sp>
      </p:grpSp>
      <p:sp>
        <p:nvSpPr>
          <p:cNvPr id="11" name="Wellspect">
            <a:extLst>
              <a:ext uri="{FF2B5EF4-FFF2-40B4-BE49-F238E27FC236}">
                <a16:creationId xmlns:a16="http://schemas.microsoft.com/office/drawing/2014/main" id="{A5043B9D-D321-40BC-A505-803265CB6710}"/>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04417538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856EA498-E6A7-4307-9646-45BF7C4E389A}"/>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3" name="Navina Classic">
            <a:extLst>
              <a:ext uri="{FF2B5EF4-FFF2-40B4-BE49-F238E27FC236}">
                <a16:creationId xmlns:a16="http://schemas.microsoft.com/office/drawing/2014/main" id="{9357385C-973E-453D-B7C0-79088BAD9CE0}"/>
              </a:ext>
            </a:extLst>
          </p:cNvPr>
          <p:cNvGrpSpPr/>
          <p:nvPr/>
        </p:nvGrpSpPr>
        <p:grpSpPr>
          <a:xfrm>
            <a:off x="4619548" y="9862259"/>
            <a:ext cx="2430000" cy="331200"/>
            <a:chOff x="4710113" y="-950913"/>
            <a:chExt cx="2430462" cy="331788"/>
          </a:xfrm>
        </p:grpSpPr>
        <p:sp>
          <p:nvSpPr>
            <p:cNvPr id="11" name="Freeform 5">
              <a:extLst>
                <a:ext uri="{FF2B5EF4-FFF2-40B4-BE49-F238E27FC236}">
                  <a16:creationId xmlns:a16="http://schemas.microsoft.com/office/drawing/2014/main" id="{E59D6842-FA9C-4BC4-99B3-062991EF052B}"/>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6">
              <a:extLst>
                <a:ext uri="{FF2B5EF4-FFF2-40B4-BE49-F238E27FC236}">
                  <a16:creationId xmlns:a16="http://schemas.microsoft.com/office/drawing/2014/main" id="{C4F7CDC4-77E7-4CEA-A203-C364AE44D29C}"/>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4" name="Wellspect">
            <a:extLst>
              <a:ext uri="{FF2B5EF4-FFF2-40B4-BE49-F238E27FC236}">
                <a16:creationId xmlns:a16="http://schemas.microsoft.com/office/drawing/2014/main" id="{7F5B6378-C328-4353-B6AD-4789CF5998C9}"/>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5443750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title"/>
          </p:nvPr>
        </p:nvSpPr>
        <p:spPr/>
        <p:txBody>
          <a:bodyPr>
            <a:normAutofit/>
          </a:bodyPr>
          <a:lstStyle/>
          <a:p>
            <a:r>
              <a:rPr lang="sv-SE" sz="3600" dirty="0" err="1"/>
              <a:t>Velkommen</a:t>
            </a:r>
            <a:r>
              <a:rPr lang="sv-SE" sz="3600" dirty="0"/>
              <a:t> </a:t>
            </a:r>
            <a:r>
              <a:rPr lang="sv-SE" sz="3600" dirty="0" err="1"/>
              <a:t>til</a:t>
            </a:r>
            <a:r>
              <a:rPr lang="sv-SE" sz="3600" dirty="0"/>
              <a:t> billedbanken med fokus på barn og TAI!</a:t>
            </a:r>
          </a:p>
        </p:txBody>
      </p:sp>
      <p:sp>
        <p:nvSpPr>
          <p:cNvPr id="3" name="Subtitle 2">
            <a:extLst>
              <a:ext uri="{FF2B5EF4-FFF2-40B4-BE49-F238E27FC236}">
                <a16:creationId xmlns:a16="http://schemas.microsoft.com/office/drawing/2014/main" id="{8F34C587-AB49-491B-B6B9-642CA163CD41}"/>
              </a:ext>
            </a:extLst>
          </p:cNvPr>
          <p:cNvSpPr>
            <a:spLocks noGrp="1"/>
          </p:cNvSpPr>
          <p:nvPr>
            <p:ph idx="1"/>
          </p:nvPr>
        </p:nvSpPr>
        <p:spPr/>
        <p:txBody>
          <a:bodyPr>
            <a:noAutofit/>
          </a:bodyPr>
          <a:lstStyle/>
          <a:p>
            <a:pPr marL="0" indent="0">
              <a:buNone/>
            </a:pPr>
            <a:r>
              <a:rPr lang="nb-NO" sz="1600" dirty="0"/>
              <a:t>Her er et utvalg bilder som kan brukes til å  skreddersy TAI-instruksjoner tilpasset det aktuelle barnet. </a:t>
            </a:r>
            <a:br>
              <a:rPr lang="nb-NO" sz="1600" dirty="0"/>
            </a:br>
            <a:r>
              <a:rPr lang="nb-NO" sz="1600" dirty="0"/>
              <a:t>Målet er at alle barn skal kunne utføre transanal irrigasjon selv.</a:t>
            </a:r>
            <a:r>
              <a:rPr lang="nb-NO" sz="1600" dirty="0">
                <a:cs typeface="Calibri"/>
              </a:rPr>
              <a:t> </a:t>
            </a:r>
            <a:r>
              <a:rPr lang="nb-NO" sz="1600" dirty="0"/>
              <a:t>Du velger de bildene med det barnet eller de barna som du tror barnet best kan identifisere seg med. Deretter lager du en serie bilder med akkurat de tingene pasienten din bør trene på. </a:t>
            </a:r>
            <a:endParaRPr lang="nb-NO" sz="1600" dirty="0">
              <a:cs typeface="Calibri"/>
            </a:endParaRPr>
          </a:p>
          <a:p>
            <a:pPr marL="0" indent="0" algn="l">
              <a:buNone/>
            </a:pPr>
            <a:r>
              <a:rPr lang="nb-NO" dirty="0"/>
              <a:t>Vi håper disse bildene vil være til stor hjelp for å lære barn å irrigere seg selv ved hjelp av et Navina Irrigation System.</a:t>
            </a:r>
          </a:p>
          <a:p>
            <a:pPr algn="l"/>
            <a:endParaRPr lang="sv-SE" dirty="0"/>
          </a:p>
          <a:p>
            <a:pPr algn="l">
              <a:spcAft>
                <a:spcPts val="1800"/>
              </a:spcAft>
            </a:pPr>
            <a:r>
              <a:rPr lang="nb-NO" sz="1800" b="1" dirty="0"/>
              <a:t>Hvordan lage en serie bilder for å lære barn om TAI: </a:t>
            </a:r>
          </a:p>
          <a:p>
            <a:pPr>
              <a:spcAft>
                <a:spcPts val="1800"/>
              </a:spcAft>
            </a:pPr>
            <a:r>
              <a:rPr lang="nb-NO" sz="1600" dirty="0"/>
              <a:t>Velg hvilke bilder barnet trenger for å lett kunne lære.</a:t>
            </a:r>
            <a:endParaRPr lang="nb-NO" sz="1600" dirty="0">
              <a:cs typeface="Calibri"/>
            </a:endParaRPr>
          </a:p>
          <a:p>
            <a:pPr>
              <a:spcAft>
                <a:spcPts val="1800"/>
              </a:spcAft>
            </a:pPr>
            <a:r>
              <a:rPr lang="nb-NO" sz="1600" dirty="0"/>
              <a:t>Klikk på bildet, det åpnes da i et nytt vindu.</a:t>
            </a:r>
            <a:endParaRPr lang="nb-NO" sz="1600" dirty="0">
              <a:cs typeface="Calibri" panose="020F0502020204030204"/>
            </a:endParaRPr>
          </a:p>
          <a:p>
            <a:pPr>
              <a:spcAft>
                <a:spcPts val="1800"/>
              </a:spcAft>
            </a:pPr>
            <a:r>
              <a:rPr lang="nb-NO" dirty="0"/>
              <a:t>Høyreklikk for å lagre eller kopiere bildet. (slik at du kan klippe den inn i den opplastede utskriftsmalen din)</a:t>
            </a:r>
          </a:p>
          <a:p>
            <a:pPr>
              <a:spcAft>
                <a:spcPts val="1800"/>
              </a:spcAft>
            </a:pPr>
            <a:r>
              <a:rPr lang="nb-NO" dirty="0"/>
              <a:t>Alternativt kan du klikke på lenken, slik at bildet automatisk lagres på datamaskinen din.</a:t>
            </a:r>
            <a:endParaRPr lang="sv-SE" dirty="0"/>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sv-SE" dirty="0" err="1"/>
              <a:t>Velg</a:t>
            </a:r>
            <a:r>
              <a:rPr lang="sv-SE" dirty="0"/>
              <a:t> Layout</a:t>
            </a:r>
            <a:endParaRPr lang="en-US" dirty="0"/>
          </a:p>
        </p:txBody>
      </p:sp>
      <p:sp>
        <p:nvSpPr>
          <p:cNvPr id="4" name="Picture Placeholder 3">
            <a:extLst>
              <a:ext uri="{FF2B5EF4-FFF2-40B4-BE49-F238E27FC236}">
                <a16:creationId xmlns:a16="http://schemas.microsoft.com/office/drawing/2014/main" id="{CA319E0C-F27B-E9CD-47B7-F93C702E1CA2}"/>
              </a:ext>
            </a:extLst>
          </p:cNvPr>
          <p:cNvSpPr>
            <a:spLocks noGrp="1"/>
          </p:cNvSpPr>
          <p:nvPr>
            <p:ph type="pic" sz="quarter" idx="10"/>
          </p:nvPr>
        </p:nvSpPr>
        <p:spPr/>
      </p:sp>
      <p:sp>
        <p:nvSpPr>
          <p:cNvPr id="7" name="Picture Placeholder 6">
            <a:extLst>
              <a:ext uri="{FF2B5EF4-FFF2-40B4-BE49-F238E27FC236}">
                <a16:creationId xmlns:a16="http://schemas.microsoft.com/office/drawing/2014/main" id="{C6E4711A-BDFD-11AE-1EAE-8A45B1A6AB25}"/>
              </a:ext>
            </a:extLst>
          </p:cNvPr>
          <p:cNvSpPr>
            <a:spLocks noGrp="1"/>
          </p:cNvSpPr>
          <p:nvPr>
            <p:ph type="pic" sz="quarter" idx="12"/>
          </p:nvPr>
        </p:nvSpPr>
        <p:spPr/>
      </p:sp>
      <p:sp>
        <p:nvSpPr>
          <p:cNvPr id="10" name="Picture Placeholder 9">
            <a:extLst>
              <a:ext uri="{FF2B5EF4-FFF2-40B4-BE49-F238E27FC236}">
                <a16:creationId xmlns:a16="http://schemas.microsoft.com/office/drawing/2014/main" id="{006C41ED-EA0E-8C56-C2F9-B0A7A46DB56B}"/>
              </a:ext>
            </a:extLst>
          </p:cNvPr>
          <p:cNvSpPr>
            <a:spLocks noGrp="1"/>
          </p:cNvSpPr>
          <p:nvPr>
            <p:ph type="pic" sz="quarter" idx="16"/>
          </p:nvPr>
        </p:nvSpPr>
        <p:spPr/>
      </p:sp>
      <p:sp>
        <p:nvSpPr>
          <p:cNvPr id="11" name="Picture Placeholder 10">
            <a:extLst>
              <a:ext uri="{FF2B5EF4-FFF2-40B4-BE49-F238E27FC236}">
                <a16:creationId xmlns:a16="http://schemas.microsoft.com/office/drawing/2014/main" id="{A9DF89D5-5209-7486-089C-8DD1EE3C324C}"/>
              </a:ext>
            </a:extLst>
          </p:cNvPr>
          <p:cNvSpPr>
            <a:spLocks noGrp="1"/>
          </p:cNvSpPr>
          <p:nvPr>
            <p:ph type="pic" sz="quarter" idx="18"/>
          </p:nvPr>
        </p:nvSpPr>
        <p:spPr/>
      </p:sp>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1586DA-55DE-D81D-4A4B-FA81ABADED48}"/>
              </a:ext>
            </a:extLst>
          </p:cNvPr>
          <p:cNvSpPr>
            <a:spLocks noGrp="1"/>
          </p:cNvSpPr>
          <p:nvPr>
            <p:ph type="title"/>
          </p:nvPr>
        </p:nvSpPr>
        <p:spPr/>
        <p:txBody>
          <a:bodyPr/>
          <a:lstStyle/>
          <a:p>
            <a:endParaRPr lang="en-SE"/>
          </a:p>
        </p:txBody>
      </p:sp>
      <p:sp>
        <p:nvSpPr>
          <p:cNvPr id="13" name="Picture Placeholder 12">
            <a:extLst>
              <a:ext uri="{FF2B5EF4-FFF2-40B4-BE49-F238E27FC236}">
                <a16:creationId xmlns:a16="http://schemas.microsoft.com/office/drawing/2014/main" id="{98799160-6137-1166-657C-ECC7C3086FDD}"/>
              </a:ext>
            </a:extLst>
          </p:cNvPr>
          <p:cNvSpPr>
            <a:spLocks noGrp="1"/>
          </p:cNvSpPr>
          <p:nvPr>
            <p:ph type="pic" sz="quarter" idx="10"/>
          </p:nvPr>
        </p:nvSpPr>
        <p:spPr/>
      </p:sp>
      <p:sp>
        <p:nvSpPr>
          <p:cNvPr id="14" name="Picture Placeholder 13">
            <a:extLst>
              <a:ext uri="{FF2B5EF4-FFF2-40B4-BE49-F238E27FC236}">
                <a16:creationId xmlns:a16="http://schemas.microsoft.com/office/drawing/2014/main" id="{309767FD-1602-214B-292A-D2B86030CB12}"/>
              </a:ext>
            </a:extLst>
          </p:cNvPr>
          <p:cNvSpPr>
            <a:spLocks noGrp="1"/>
          </p:cNvSpPr>
          <p:nvPr>
            <p:ph type="pic" sz="quarter" idx="11"/>
          </p:nvPr>
        </p:nvSpPr>
        <p:spPr/>
      </p:sp>
      <p:sp>
        <p:nvSpPr>
          <p:cNvPr id="15" name="Picture Placeholder 14">
            <a:extLst>
              <a:ext uri="{FF2B5EF4-FFF2-40B4-BE49-F238E27FC236}">
                <a16:creationId xmlns:a16="http://schemas.microsoft.com/office/drawing/2014/main" id="{77C1B0E3-C314-C7D5-E74C-817C7BD56B7C}"/>
              </a:ext>
            </a:extLst>
          </p:cNvPr>
          <p:cNvSpPr>
            <a:spLocks noGrp="1"/>
          </p:cNvSpPr>
          <p:nvPr>
            <p:ph type="pic" sz="quarter" idx="12"/>
          </p:nvPr>
        </p:nvSpPr>
        <p:spPr/>
      </p:sp>
      <p:sp>
        <p:nvSpPr>
          <p:cNvPr id="16" name="Text Placeholder 15">
            <a:extLst>
              <a:ext uri="{FF2B5EF4-FFF2-40B4-BE49-F238E27FC236}">
                <a16:creationId xmlns:a16="http://schemas.microsoft.com/office/drawing/2014/main" id="{396BA8E5-EF95-779B-35B1-6FA290725B84}"/>
              </a:ext>
            </a:extLst>
          </p:cNvPr>
          <p:cNvSpPr>
            <a:spLocks noGrp="1"/>
          </p:cNvSpPr>
          <p:nvPr>
            <p:ph type="body" sz="quarter" idx="13"/>
          </p:nvPr>
        </p:nvSpPr>
        <p:spPr/>
        <p:txBody>
          <a:bodyPr/>
          <a:lstStyle/>
          <a:p>
            <a:endParaRPr lang="en-SE"/>
          </a:p>
        </p:txBody>
      </p:sp>
      <p:sp>
        <p:nvSpPr>
          <p:cNvPr id="17" name="Text Placeholder 16">
            <a:extLst>
              <a:ext uri="{FF2B5EF4-FFF2-40B4-BE49-F238E27FC236}">
                <a16:creationId xmlns:a16="http://schemas.microsoft.com/office/drawing/2014/main" id="{BD19FB6C-4BA5-B71D-958A-63C3D4B83767}"/>
              </a:ext>
            </a:extLst>
          </p:cNvPr>
          <p:cNvSpPr>
            <a:spLocks noGrp="1"/>
          </p:cNvSpPr>
          <p:nvPr>
            <p:ph type="body" sz="quarter" idx="14"/>
          </p:nvPr>
        </p:nvSpPr>
        <p:spPr/>
        <p:txBody>
          <a:bodyPr/>
          <a:lstStyle/>
          <a:p>
            <a:endParaRPr lang="en-SE"/>
          </a:p>
        </p:txBody>
      </p:sp>
      <p:sp>
        <p:nvSpPr>
          <p:cNvPr id="18" name="Text Placeholder 17">
            <a:extLst>
              <a:ext uri="{FF2B5EF4-FFF2-40B4-BE49-F238E27FC236}">
                <a16:creationId xmlns:a16="http://schemas.microsoft.com/office/drawing/2014/main" id="{69B890E7-216E-D453-4122-BEAC548A34FF}"/>
              </a:ext>
            </a:extLst>
          </p:cNvPr>
          <p:cNvSpPr>
            <a:spLocks noGrp="1"/>
          </p:cNvSpPr>
          <p:nvPr>
            <p:ph type="body" sz="quarter" idx="15"/>
          </p:nvPr>
        </p:nvSpPr>
        <p:spPr/>
        <p:txBody>
          <a:bodyPr/>
          <a:lstStyle/>
          <a:p>
            <a:endParaRPr lang="en-SE"/>
          </a:p>
        </p:txBody>
      </p:sp>
      <p:sp>
        <p:nvSpPr>
          <p:cNvPr id="19" name="Picture Placeholder 18">
            <a:extLst>
              <a:ext uri="{FF2B5EF4-FFF2-40B4-BE49-F238E27FC236}">
                <a16:creationId xmlns:a16="http://schemas.microsoft.com/office/drawing/2014/main" id="{1E7F6F2D-1AA8-5C54-5700-9C4E59844F06}"/>
              </a:ext>
            </a:extLst>
          </p:cNvPr>
          <p:cNvSpPr>
            <a:spLocks noGrp="1"/>
          </p:cNvSpPr>
          <p:nvPr>
            <p:ph type="pic" sz="quarter" idx="16"/>
          </p:nvPr>
        </p:nvSpPr>
        <p:spPr/>
      </p:sp>
      <p:sp>
        <p:nvSpPr>
          <p:cNvPr id="20" name="Picture Placeholder 19">
            <a:extLst>
              <a:ext uri="{FF2B5EF4-FFF2-40B4-BE49-F238E27FC236}">
                <a16:creationId xmlns:a16="http://schemas.microsoft.com/office/drawing/2014/main" id="{8BEFE766-8B04-70A6-80D6-AE4F1D9776BD}"/>
              </a:ext>
            </a:extLst>
          </p:cNvPr>
          <p:cNvSpPr>
            <a:spLocks noGrp="1"/>
          </p:cNvSpPr>
          <p:nvPr>
            <p:ph type="pic" sz="quarter" idx="17"/>
          </p:nvPr>
        </p:nvSpPr>
        <p:spPr/>
      </p:sp>
      <p:sp>
        <p:nvSpPr>
          <p:cNvPr id="21" name="Picture Placeholder 20">
            <a:extLst>
              <a:ext uri="{FF2B5EF4-FFF2-40B4-BE49-F238E27FC236}">
                <a16:creationId xmlns:a16="http://schemas.microsoft.com/office/drawing/2014/main" id="{A3405E2E-8C1F-C9EC-D726-669A3B7C917D}"/>
              </a:ext>
            </a:extLst>
          </p:cNvPr>
          <p:cNvSpPr>
            <a:spLocks noGrp="1"/>
          </p:cNvSpPr>
          <p:nvPr>
            <p:ph type="pic" sz="quarter" idx="18"/>
          </p:nvPr>
        </p:nvSpPr>
        <p:spPr/>
      </p:sp>
      <p:sp>
        <p:nvSpPr>
          <p:cNvPr id="22" name="Text Placeholder 21">
            <a:extLst>
              <a:ext uri="{FF2B5EF4-FFF2-40B4-BE49-F238E27FC236}">
                <a16:creationId xmlns:a16="http://schemas.microsoft.com/office/drawing/2014/main" id="{0E37809D-7AFC-46DE-362E-5C0C76CBF0C1}"/>
              </a:ext>
            </a:extLst>
          </p:cNvPr>
          <p:cNvSpPr>
            <a:spLocks noGrp="1"/>
          </p:cNvSpPr>
          <p:nvPr>
            <p:ph type="body" sz="quarter" idx="19"/>
          </p:nvPr>
        </p:nvSpPr>
        <p:spPr/>
        <p:txBody>
          <a:bodyPr/>
          <a:lstStyle/>
          <a:p>
            <a:endParaRPr lang="en-SE"/>
          </a:p>
        </p:txBody>
      </p:sp>
      <p:sp>
        <p:nvSpPr>
          <p:cNvPr id="23" name="Text Placeholder 22">
            <a:extLst>
              <a:ext uri="{FF2B5EF4-FFF2-40B4-BE49-F238E27FC236}">
                <a16:creationId xmlns:a16="http://schemas.microsoft.com/office/drawing/2014/main" id="{0859A546-17A9-1878-C595-D5E3C5097803}"/>
              </a:ext>
            </a:extLst>
          </p:cNvPr>
          <p:cNvSpPr>
            <a:spLocks noGrp="1"/>
          </p:cNvSpPr>
          <p:nvPr>
            <p:ph type="body" sz="quarter" idx="20"/>
          </p:nvPr>
        </p:nvSpPr>
        <p:spPr/>
        <p:txBody>
          <a:bodyPr/>
          <a:lstStyle/>
          <a:p>
            <a:endParaRPr lang="en-SE"/>
          </a:p>
        </p:txBody>
      </p:sp>
      <p:sp>
        <p:nvSpPr>
          <p:cNvPr id="24" name="Text Placeholder 23">
            <a:extLst>
              <a:ext uri="{FF2B5EF4-FFF2-40B4-BE49-F238E27FC236}">
                <a16:creationId xmlns:a16="http://schemas.microsoft.com/office/drawing/2014/main" id="{07DC938D-DB9C-35DE-19CD-0C0953FCD5F0}"/>
              </a:ext>
            </a:extLst>
          </p:cNvPr>
          <p:cNvSpPr>
            <a:spLocks noGrp="1"/>
          </p:cNvSpPr>
          <p:nvPr>
            <p:ph type="body" sz="quarter" idx="21"/>
          </p:nvPr>
        </p:nvSpPr>
        <p:spPr/>
        <p:txBody>
          <a:bodyPr/>
          <a:lstStyle/>
          <a:p>
            <a:endParaRPr lang="en-SE"/>
          </a:p>
        </p:txBody>
      </p:sp>
    </p:spTree>
    <p:extLst>
      <p:ext uri="{BB962C8B-B14F-4D97-AF65-F5344CB8AC3E}">
        <p14:creationId xmlns:p14="http://schemas.microsoft.com/office/powerpoint/2010/main" val="2476629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sv-SE" dirty="0" err="1"/>
              <a:t>Velg</a:t>
            </a:r>
            <a:r>
              <a:rPr lang="sv-SE" dirty="0"/>
              <a:t> Layout</a:t>
            </a:r>
            <a:endParaRPr lang="en-US" dirty="0"/>
          </a:p>
        </p:txBody>
      </p:sp>
      <p:sp>
        <p:nvSpPr>
          <p:cNvPr id="3" name="Picture Placeholder 2">
            <a:extLst>
              <a:ext uri="{FF2B5EF4-FFF2-40B4-BE49-F238E27FC236}">
                <a16:creationId xmlns:a16="http://schemas.microsoft.com/office/drawing/2014/main" id="{90E35C75-A71F-6EC3-DF06-702FF40630E4}"/>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B17CF681-4E38-B308-DCE9-6A4CB5FC330A}"/>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EF163BB2-BEA5-BBA4-8F0A-7AF0A3EA5C23}"/>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F5F5FE3B-143D-57EB-1D26-33ED4898842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B3DF3F42-C806-6BAE-F275-D76F18645A65}"/>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EF8A532A-2A6B-9B3D-E2D4-5576EABB1706}"/>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8E8D7B28-0524-FB53-0874-0DECEC512ABD}"/>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A9B349CF-A5FF-41A1-FEAC-65B35AF435D8}"/>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1BBA1C5C-CB59-0CDA-CF95-B2CB189C8870}"/>
              </a:ext>
            </a:extLst>
          </p:cNvPr>
          <p:cNvSpPr>
            <a:spLocks noGrp="1"/>
          </p:cNvSpPr>
          <p:nvPr>
            <p:ph type="pic" sz="quarter" idx="21"/>
          </p:nvPr>
        </p:nvSpPr>
        <p:spPr/>
      </p:sp>
    </p:spTree>
    <p:extLst>
      <p:ext uri="{BB962C8B-B14F-4D97-AF65-F5344CB8AC3E}">
        <p14:creationId xmlns:p14="http://schemas.microsoft.com/office/powerpoint/2010/main" val="904900623"/>
      </p:ext>
    </p:extLst>
  </p:cSld>
  <p:clrMapOvr>
    <a:masterClrMapping/>
  </p:clrMapOvr>
</p:sld>
</file>

<file path=ppt/theme/theme1.xml><?xml version="1.0" encoding="utf-8"?>
<a:theme xmlns:a="http://schemas.openxmlformats.org/drawingml/2006/main" name="Wellspect theme">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theme" id="{134E85BF-01F8-40E9-A4DE-70453B31F158}" vid="{D59E4A9E-3249-42A1-B327-3D74A8E99139}"/>
    </a:ext>
  </a:extLst>
</a:theme>
</file>

<file path=ppt/theme/theme10.xml><?xml version="1.0" encoding="utf-8"?>
<a:theme xmlns:a="http://schemas.openxmlformats.org/drawingml/2006/main" name="Corporate - neg">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576FEB1-1D7C-44EE-A162-2DB9B1885918}"/>
    </a:ext>
  </a:extLst>
</a:theme>
</file>

<file path=ppt/theme/theme11.xml><?xml version="1.0" encoding="utf-8"?>
<a:theme xmlns:a="http://schemas.openxmlformats.org/drawingml/2006/main" name="LoFric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25E7CA9-9D10-494A-959B-19E3302E5DCA}"/>
    </a:ext>
  </a:extLst>
</a:theme>
</file>

<file path=ppt/theme/theme12.xml><?xml version="1.0" encoding="utf-8"?>
<a:theme xmlns:a="http://schemas.openxmlformats.org/drawingml/2006/main" name="LoFric Origo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AAE84FF-9F87-4480-88F7-76A99D195D18}"/>
    </a:ext>
  </a:extLst>
</a:theme>
</file>

<file path=ppt/theme/theme13.xml><?xml version="1.0" encoding="utf-8"?>
<a:theme xmlns:a="http://schemas.openxmlformats.org/drawingml/2006/main" name="LoFric Sens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713BF2A-B2C5-4855-B5A8-D79555A21839}"/>
    </a:ext>
  </a:extLst>
</a:theme>
</file>

<file path=ppt/theme/theme14.xml><?xml version="1.0" encoding="utf-8"?>
<a:theme xmlns:a="http://schemas.openxmlformats.org/drawingml/2006/main" name="LoFric Ell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4945892E-6BDF-40D1-88D8-02F8E258BB45}"/>
    </a:ext>
  </a:extLst>
</a:theme>
</file>

<file path=ppt/theme/theme15.xml><?xml version="1.0" encoding="utf-8"?>
<a:theme xmlns:a="http://schemas.openxmlformats.org/drawingml/2006/main" name="LoFric Hydro-Kit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52CCE8EB-8E9D-45D3-A41A-D544FA6FC3AE}"/>
    </a:ext>
  </a:extLst>
</a:theme>
</file>

<file path=ppt/theme/theme16.xml><?xml version="1.0" encoding="utf-8"?>
<a:theme xmlns:a="http://schemas.openxmlformats.org/drawingml/2006/main" name="Navina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733DFAE7-4FDF-49CE-B64D-44E648F8A3AA}"/>
    </a:ext>
  </a:extLst>
</a:theme>
</file>

<file path=ppt/theme/theme17.xml><?xml version="1.0" encoding="utf-8"?>
<a:theme xmlns:a="http://schemas.openxmlformats.org/drawingml/2006/main" name="Navina Smart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A4355ACD-722A-49C1-952E-5ED8DBB49AE9}"/>
    </a:ext>
  </a:extLst>
</a:theme>
</file>

<file path=ppt/theme/theme18.xml><?xml version="1.0" encoding="utf-8"?>
<a:theme xmlns:a="http://schemas.openxmlformats.org/drawingml/2006/main" name="Navina Classic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724AE6A-FF90-468C-8775-F8FA8E253694}"/>
    </a:ext>
  </a:extLst>
</a:theme>
</file>

<file path=ppt/theme/theme19.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avina 2">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oFric Origo">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FAB6AC2F-FCB8-4E54-A875-E61C43E18A0A}"/>
    </a:ext>
  </a:extLst>
</a:theme>
</file>

<file path=ppt/theme/theme4.xml><?xml version="1.0" encoding="utf-8"?>
<a:theme xmlns:a="http://schemas.openxmlformats.org/drawingml/2006/main" name="LoFric Sens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00FBEE4-2386-404C-BA14-DAB26BB1BDD4}"/>
    </a:ext>
  </a:extLst>
</a:theme>
</file>

<file path=ppt/theme/theme5.xml><?xml version="1.0" encoding="utf-8"?>
<a:theme xmlns:a="http://schemas.openxmlformats.org/drawingml/2006/main" name="LoFric Ell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3747A18-44D3-4A0F-8190-2692F998FE2D}"/>
    </a:ext>
  </a:extLst>
</a:theme>
</file>

<file path=ppt/theme/theme6.xml><?xml version="1.0" encoding="utf-8"?>
<a:theme xmlns:a="http://schemas.openxmlformats.org/drawingml/2006/main" name="LoFric Hydro-Ki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2F47F52-3D91-402D-A810-00851D0E89BE}"/>
    </a:ext>
  </a:extLst>
</a:theme>
</file>

<file path=ppt/theme/theme7.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F2046B7-AF35-4AF0-BBAA-42120CC66AA8}"/>
    </a:ext>
  </a:extLst>
</a:theme>
</file>

<file path=ppt/theme/theme8.xml><?xml version="1.0" encoding="utf-8"?>
<a:theme xmlns:a="http://schemas.openxmlformats.org/drawingml/2006/main" name="Navina Smar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F23294B-9FA1-450E-AC23-FFBEB8A8051D}"/>
    </a:ext>
  </a:extLst>
</a:theme>
</file>

<file path=ppt/theme/theme9.xml><?xml version="1.0" encoding="utf-8"?>
<a:theme xmlns:a="http://schemas.openxmlformats.org/drawingml/2006/main" name="Navina Class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71DA4B3-91B3-45A5-8699-7B39FD323C64}"/>
    </a:ext>
  </a:extLst>
</a:theme>
</file>

<file path=docProps/app.xml><?xml version="1.0" encoding="utf-8"?>
<Properties xmlns="http://schemas.openxmlformats.org/officeDocument/2006/extended-properties" xmlns:vt="http://schemas.openxmlformats.org/officeDocument/2006/docPropsVTypes">
  <Template>Wellspect theme</Template>
  <TotalTime>0</TotalTime>
  <Words>178</Words>
  <Application>Microsoft Office PowerPoint</Application>
  <PresentationFormat>Brugerdefineret</PresentationFormat>
  <Paragraphs>11</Paragraphs>
  <Slides>5</Slides>
  <Notes>0</Notes>
  <HiddenSlides>0</HiddenSlides>
  <MMClips>0</MMClips>
  <ScaleCrop>false</ScaleCrop>
  <HeadingPairs>
    <vt:vector size="6" baseType="variant">
      <vt:variant>
        <vt:lpstr>Benyttede skrifttyper</vt:lpstr>
      </vt:variant>
      <vt:variant>
        <vt:i4>3</vt:i4>
      </vt:variant>
      <vt:variant>
        <vt:lpstr>Tema</vt:lpstr>
      </vt:variant>
      <vt:variant>
        <vt:i4>18</vt:i4>
      </vt:variant>
      <vt:variant>
        <vt:lpstr>Slidetitler</vt:lpstr>
      </vt:variant>
      <vt:variant>
        <vt:i4>5</vt:i4>
      </vt:variant>
    </vt:vector>
  </HeadingPairs>
  <TitlesOfParts>
    <vt:vector size="26" baseType="lpstr">
      <vt:lpstr>Arial</vt:lpstr>
      <vt:lpstr>Calibri</vt:lpstr>
      <vt:lpstr>Calibri Light</vt:lpstr>
      <vt:lpstr>Wellspect theme</vt:lpstr>
      <vt:lpstr>Navina 2</vt:lpstr>
      <vt:lpstr>LoFric Origo</vt:lpstr>
      <vt:lpstr>LoFric Sense</vt:lpstr>
      <vt:lpstr>LoFric Elle</vt:lpstr>
      <vt:lpstr>LoFric Hydro-Kit</vt:lpstr>
      <vt:lpstr>Navina</vt:lpstr>
      <vt:lpstr>Navina Smart</vt:lpstr>
      <vt:lpstr>Navina Classic</vt:lpstr>
      <vt:lpstr>Corporate - neg</vt:lpstr>
      <vt:lpstr>LoFric - neg</vt:lpstr>
      <vt:lpstr>LoFric Origo - neg</vt:lpstr>
      <vt:lpstr>LoFric Sense - neg</vt:lpstr>
      <vt:lpstr>LoFric Elle - neg</vt:lpstr>
      <vt:lpstr>LoFric Hydro-Kit - neg</vt:lpstr>
      <vt:lpstr>Navina - neg</vt:lpstr>
      <vt:lpstr>Navina Smart - neg</vt:lpstr>
      <vt:lpstr>Navina Classic - neg</vt:lpstr>
      <vt:lpstr>PowerPoint-præsentation</vt:lpstr>
      <vt:lpstr>Velkommen til billedbanken med fokus på barn og TAI!</vt:lpstr>
      <vt:lpstr>Velg Layout</vt:lpstr>
      <vt:lpstr>PowerPoint-præsentation</vt:lpstr>
      <vt:lpstr>Velg Layout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2023-03-02T09:46:33Z</dcterms:created>
  <dcterms:modified xsi:type="dcterms:W3CDTF">2023-11-14T13:02:45Z</dcterms:modified>
</cp:coreProperties>
</file>