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8.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9.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0.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1.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1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1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5" r:id="rId1"/>
    <p:sldMasterId id="2147483762" r:id="rId2"/>
    <p:sldMasterId id="2147483767" r:id="rId3"/>
    <p:sldMasterId id="2147483771" r:id="rId4"/>
    <p:sldMasterId id="2147483775" r:id="rId5"/>
    <p:sldMasterId id="2147483779" r:id="rId6"/>
    <p:sldMasterId id="2147483783" r:id="rId7"/>
    <p:sldMasterId id="2147483787" r:id="rId8"/>
    <p:sldMasterId id="2147483791" r:id="rId9"/>
    <p:sldMasterId id="2147483795" r:id="rId10"/>
    <p:sldMasterId id="2147483799" r:id="rId11"/>
    <p:sldMasterId id="2147483803" r:id="rId12"/>
    <p:sldMasterId id="2147483807" r:id="rId13"/>
    <p:sldMasterId id="2147483811" r:id="rId14"/>
    <p:sldMasterId id="2147483815" r:id="rId15"/>
    <p:sldMasterId id="2147483819" r:id="rId16"/>
    <p:sldMasterId id="2147483823" r:id="rId17"/>
    <p:sldMasterId id="2147483827" r:id="rId18"/>
  </p:sldMasterIdLst>
  <p:notesMasterIdLst>
    <p:notesMasterId r:id="rId23"/>
  </p:notesMasterIdLst>
  <p:handoutMasterIdLst>
    <p:handoutMasterId r:id="rId24"/>
  </p:handoutMasterIdLst>
  <p:sldIdLst>
    <p:sldId id="259" r:id="rId19"/>
    <p:sldId id="264" r:id="rId20"/>
    <p:sldId id="263" r:id="rId21"/>
    <p:sldId id="265" r:id="rId22"/>
  </p:sldIdLst>
  <p:sldSz cx="7559675" cy="1069181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5182"/>
    <a:srgbClr val="26132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F811BD-D744-4597-B84C-8610FDEC1C55}" v="109" dt="2023-01-31T11:46:54.3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4403" autoAdjust="0"/>
  </p:normalViewPr>
  <p:slideViewPr>
    <p:cSldViewPr snapToGrid="0">
      <p:cViewPr varScale="1">
        <p:scale>
          <a:sx n="69" d="100"/>
          <a:sy n="69" d="100"/>
        </p:scale>
        <p:origin x="2448" y="66"/>
      </p:cViewPr>
      <p:guideLst/>
    </p:cSldViewPr>
  </p:slideViewPr>
  <p:notesTextViewPr>
    <p:cViewPr>
      <p:scale>
        <a:sx n="3" d="2"/>
        <a:sy n="3" d="2"/>
      </p:scale>
      <p:origin x="0" y="0"/>
    </p:cViewPr>
  </p:notesTextViewPr>
  <p:sorterViewPr>
    <p:cViewPr>
      <p:scale>
        <a:sx n="90" d="100"/>
        <a:sy n="90" d="100"/>
      </p:scale>
      <p:origin x="0" y="-1074"/>
    </p:cViewPr>
  </p:sorterViewPr>
  <p:notesViewPr>
    <p:cSldViewPr snapToGrid="0">
      <p:cViewPr varScale="1">
        <p:scale>
          <a:sx n="65" d="100"/>
          <a:sy n="65" d="100"/>
        </p:scale>
        <p:origin x="2405"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3.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1/23/2024</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‹N›</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1/23/2024</a:t>
            </a:fld>
            <a:endParaRPr lang="en-US"/>
          </a:p>
        </p:txBody>
      </p:sp>
      <p:sp>
        <p:nvSpPr>
          <p:cNvPr id="4" name="Platshållare för bildobjekt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‹N›</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944960" y="5615678"/>
            <a:ext cx="5669756" cy="2581379"/>
          </a:xfrm>
        </p:spPr>
        <p:txBody>
          <a:bodyPr/>
          <a:lstStyle>
            <a:lvl1pPr marL="0" indent="0" algn="ctr">
              <a:buNone/>
              <a:defRPr sz="1488">
                <a:latin typeface="+mn-lt"/>
              </a:defRPr>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dirty="0"/>
              <a:t>Click to edit Master subtitle </a:t>
            </a:r>
            <a:r>
              <a:rPr lang="en-US" dirty="0" err="1"/>
              <a:t>styleS</a:t>
            </a:r>
            <a:endParaRPr lang="en-US" dirty="0"/>
          </a:p>
        </p:txBody>
      </p:sp>
    </p:spTree>
    <p:extLst>
      <p:ext uri="{BB962C8B-B14F-4D97-AF65-F5344CB8AC3E}">
        <p14:creationId xmlns:p14="http://schemas.microsoft.com/office/powerpoint/2010/main" val="3705404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731288"/>
            <a:ext cx="1980000" cy="2376487"/>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731288"/>
            <a:ext cx="1980000" cy="2376487"/>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731288"/>
            <a:ext cx="1980000" cy="2376487"/>
          </a:xfrm>
        </p:spPr>
        <p:txBody>
          <a:bodyPr/>
          <a:lstStyle/>
          <a:p>
            <a:endParaRPr lang="en-US"/>
          </a:p>
        </p:txBody>
      </p:sp>
      <p:sp>
        <p:nvSpPr>
          <p:cNvPr id="9" name="Text Placeholder 8">
            <a:extLst>
              <a:ext uri="{FF2B5EF4-FFF2-40B4-BE49-F238E27FC236}">
                <a16:creationId xmlns:a16="http://schemas.microsoft.com/office/drawing/2014/main" id="{F6D17362-B1EB-47BF-9CEC-734D9C4BB987}"/>
              </a:ext>
            </a:extLst>
          </p:cNvPr>
          <p:cNvSpPr>
            <a:spLocks noGrp="1"/>
          </p:cNvSpPr>
          <p:nvPr>
            <p:ph type="body" sz="quarter" idx="13"/>
          </p:nvPr>
        </p:nvSpPr>
        <p:spPr>
          <a:xfrm>
            <a:off x="519113" y="5225824"/>
            <a:ext cx="1979612" cy="600075"/>
          </a:xfrm>
        </p:spPr>
        <p:txBody>
          <a:bodyPr>
            <a:normAutofit/>
          </a:bodyPr>
          <a:lstStyle>
            <a:lvl1pPr marL="0" indent="0">
              <a:buNone/>
              <a:defRPr sz="1200"/>
            </a:lvl1pPr>
          </a:lstStyle>
          <a:p>
            <a:pPr lvl="0"/>
            <a:r>
              <a:rPr lang="en-US" dirty="0"/>
              <a:t>Click to edit Master text styles</a:t>
            </a:r>
          </a:p>
        </p:txBody>
      </p:sp>
      <p:sp>
        <p:nvSpPr>
          <p:cNvPr id="10" name="Text Placeholder 8">
            <a:extLst>
              <a:ext uri="{FF2B5EF4-FFF2-40B4-BE49-F238E27FC236}">
                <a16:creationId xmlns:a16="http://schemas.microsoft.com/office/drawing/2014/main" id="{F59025B4-20DD-411A-A7E9-1EDB9103F996}"/>
              </a:ext>
            </a:extLst>
          </p:cNvPr>
          <p:cNvSpPr>
            <a:spLocks noGrp="1"/>
          </p:cNvSpPr>
          <p:nvPr>
            <p:ph type="body" sz="quarter" idx="14"/>
          </p:nvPr>
        </p:nvSpPr>
        <p:spPr>
          <a:xfrm>
            <a:off x="2789530" y="5225824"/>
            <a:ext cx="1979612" cy="600075"/>
          </a:xfrm>
        </p:spPr>
        <p:txBody>
          <a:bodyPr>
            <a:normAutofit/>
          </a:bodyPr>
          <a:lstStyle>
            <a:lvl1pPr marL="0" indent="0">
              <a:buNone/>
              <a:defRPr sz="1200"/>
            </a:lvl1pPr>
          </a:lstStyle>
          <a:p>
            <a:pPr lvl="0"/>
            <a:r>
              <a:rPr lang="en-US" dirty="0"/>
              <a:t>Click to edit Master text styles</a:t>
            </a:r>
          </a:p>
        </p:txBody>
      </p:sp>
      <p:sp>
        <p:nvSpPr>
          <p:cNvPr id="11" name="Text Placeholder 8">
            <a:extLst>
              <a:ext uri="{FF2B5EF4-FFF2-40B4-BE49-F238E27FC236}">
                <a16:creationId xmlns:a16="http://schemas.microsoft.com/office/drawing/2014/main" id="{9CDE297A-C5E8-470B-80F0-D099B0028285}"/>
              </a:ext>
            </a:extLst>
          </p:cNvPr>
          <p:cNvSpPr>
            <a:spLocks noGrp="1"/>
          </p:cNvSpPr>
          <p:nvPr>
            <p:ph type="body" sz="quarter" idx="15"/>
          </p:nvPr>
        </p:nvSpPr>
        <p:spPr>
          <a:xfrm>
            <a:off x="5060336" y="5225824"/>
            <a:ext cx="1979612" cy="600075"/>
          </a:xfrm>
        </p:spPr>
        <p:txBody>
          <a:bodyPr>
            <a:normAutofit/>
          </a:bodyPr>
          <a:lstStyle>
            <a:lvl1pPr marL="0" indent="0">
              <a:buNone/>
              <a:defRPr sz="1200"/>
            </a:lvl1pPr>
          </a:lstStyle>
          <a:p>
            <a:pPr lvl="0"/>
            <a:r>
              <a:rPr lang="en-US" dirty="0"/>
              <a:t>Click to edit Master text styles</a:t>
            </a:r>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5956875"/>
            <a:ext cx="1980000" cy="2376487"/>
          </a:xfrm>
        </p:spPr>
        <p:txBody>
          <a:bodyPr/>
          <a:lstStyle/>
          <a:p>
            <a:endParaRPr lang="en-US"/>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5956875"/>
            <a:ext cx="1980000" cy="2376487"/>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5956875"/>
            <a:ext cx="1980000" cy="2376487"/>
          </a:xfrm>
        </p:spPr>
        <p:txBody>
          <a:bodyPr/>
          <a:lstStyle/>
          <a:p>
            <a:endParaRPr lang="en-US"/>
          </a:p>
        </p:txBody>
      </p:sp>
      <p:sp>
        <p:nvSpPr>
          <p:cNvPr id="15" name="Text Placeholder 8">
            <a:extLst>
              <a:ext uri="{FF2B5EF4-FFF2-40B4-BE49-F238E27FC236}">
                <a16:creationId xmlns:a16="http://schemas.microsoft.com/office/drawing/2014/main" id="{88B04981-D77D-4658-B9F4-E8D84D06D72B}"/>
              </a:ext>
            </a:extLst>
          </p:cNvPr>
          <p:cNvSpPr>
            <a:spLocks noGrp="1"/>
          </p:cNvSpPr>
          <p:nvPr>
            <p:ph type="body" sz="quarter" idx="19"/>
          </p:nvPr>
        </p:nvSpPr>
        <p:spPr>
          <a:xfrm>
            <a:off x="519113" y="8451411"/>
            <a:ext cx="1979612" cy="600075"/>
          </a:xfrm>
        </p:spPr>
        <p:txBody>
          <a:bodyPr>
            <a:normAutofit/>
          </a:bodyPr>
          <a:lstStyle>
            <a:lvl1pPr marL="0" indent="0">
              <a:buNone/>
              <a:defRPr sz="1200"/>
            </a:lvl1pPr>
          </a:lstStyle>
          <a:p>
            <a:pPr lvl="0"/>
            <a:r>
              <a:rPr lang="en-US" dirty="0"/>
              <a:t>Click to edit Master text styles</a:t>
            </a:r>
          </a:p>
        </p:txBody>
      </p:sp>
      <p:sp>
        <p:nvSpPr>
          <p:cNvPr id="16" name="Text Placeholder 8">
            <a:extLst>
              <a:ext uri="{FF2B5EF4-FFF2-40B4-BE49-F238E27FC236}">
                <a16:creationId xmlns:a16="http://schemas.microsoft.com/office/drawing/2014/main" id="{E952060F-F74A-4BEB-AC05-0D8D0B4FF2FA}"/>
              </a:ext>
            </a:extLst>
          </p:cNvPr>
          <p:cNvSpPr>
            <a:spLocks noGrp="1"/>
          </p:cNvSpPr>
          <p:nvPr>
            <p:ph type="body" sz="quarter" idx="20"/>
          </p:nvPr>
        </p:nvSpPr>
        <p:spPr>
          <a:xfrm>
            <a:off x="2789530" y="8451411"/>
            <a:ext cx="1979612" cy="600075"/>
          </a:xfrm>
        </p:spPr>
        <p:txBody>
          <a:bodyPr>
            <a:normAutofit/>
          </a:bodyPr>
          <a:lstStyle>
            <a:lvl1pPr marL="0" indent="0">
              <a:buNone/>
              <a:defRPr sz="1200"/>
            </a:lvl1pPr>
          </a:lstStyle>
          <a:p>
            <a:pPr lvl="0"/>
            <a:r>
              <a:rPr lang="en-US" dirty="0"/>
              <a:t>Click to edit Master text styles</a:t>
            </a:r>
          </a:p>
        </p:txBody>
      </p:sp>
      <p:sp>
        <p:nvSpPr>
          <p:cNvPr id="17" name="Text Placeholder 8">
            <a:extLst>
              <a:ext uri="{FF2B5EF4-FFF2-40B4-BE49-F238E27FC236}">
                <a16:creationId xmlns:a16="http://schemas.microsoft.com/office/drawing/2014/main" id="{F5ECCCC3-1B43-43D8-B1A8-649BC634352E}"/>
              </a:ext>
            </a:extLst>
          </p:cNvPr>
          <p:cNvSpPr>
            <a:spLocks noGrp="1"/>
          </p:cNvSpPr>
          <p:nvPr>
            <p:ph type="body" sz="quarter" idx="21"/>
          </p:nvPr>
        </p:nvSpPr>
        <p:spPr>
          <a:xfrm>
            <a:off x="5060336" y="8451411"/>
            <a:ext cx="1979612" cy="600075"/>
          </a:xfrm>
        </p:spPr>
        <p:txBody>
          <a:bodyPr>
            <a:normAutofit/>
          </a:bodyPr>
          <a:lstStyle>
            <a:lvl1pPr marL="0" indent="0">
              <a:buNone/>
              <a:defRPr sz="1200"/>
            </a:lvl1pPr>
          </a:lstStyle>
          <a:p>
            <a:pPr lvl="0"/>
            <a:r>
              <a:rPr lang="en-US" dirty="0"/>
              <a:t>Click to edit Master text styles</a:t>
            </a:r>
          </a:p>
        </p:txBody>
      </p:sp>
    </p:spTree>
    <p:extLst>
      <p:ext uri="{BB962C8B-B14F-4D97-AF65-F5344CB8AC3E}">
        <p14:creationId xmlns:p14="http://schemas.microsoft.com/office/powerpoint/2010/main" val="38097646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89534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781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1/23/2024</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‹N›</a:t>
            </a:fld>
            <a:endParaRPr lang="en-US"/>
          </a:p>
        </p:txBody>
      </p:sp>
    </p:spTree>
    <p:extLst>
      <p:ext uri="{BB962C8B-B14F-4D97-AF65-F5344CB8AC3E}">
        <p14:creationId xmlns:p14="http://schemas.microsoft.com/office/powerpoint/2010/main" val="1057503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399528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5038906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3688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415777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1518576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336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2328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9120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451625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256212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2876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091268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940747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150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5594943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737618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49962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solidFill>
                  <a:schemeClr val="accent6"/>
                </a:solidFill>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70697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tent 2">
            <a:extLst>
              <a:ext uri="{FF2B5EF4-FFF2-40B4-BE49-F238E27FC236}">
                <a16:creationId xmlns:a16="http://schemas.microsoft.com/office/drawing/2014/main" id="{62BC5A6B-23F7-4B64-ADA5-9567EC832B59}"/>
              </a:ext>
            </a:extLst>
          </p:cNvPr>
          <p:cNvSpPr>
            <a:spLocks noGrp="1"/>
          </p:cNvSpPr>
          <p:nvPr>
            <p:ph sz="half" idx="2"/>
          </p:nvPr>
        </p:nvSpPr>
        <p:spPr>
          <a:xfrm>
            <a:off x="3827085"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2964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7949578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742878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6134185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2304635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52196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atin typeface="+mn-lt"/>
              </a:defRPr>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8579264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2328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64885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65893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3470861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898001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3" name="Smooth Curve">
            <a:extLst>
              <a:ext uri="{FF2B5EF4-FFF2-40B4-BE49-F238E27FC236}">
                <a16:creationId xmlns:a16="http://schemas.microsoft.com/office/drawing/2014/main" id="{0F74EA8F-19F8-4911-9230-0385C8FCB8E5}"/>
              </a:ext>
            </a:extLst>
          </p:cNvPr>
          <p:cNvSpPr>
            <a:spLocks/>
          </p:cNvSpPr>
          <p:nvPr/>
        </p:nvSpPr>
        <p:spPr bwMode="auto">
          <a:xfrm>
            <a:off x="133188" y="336750"/>
            <a:ext cx="7291977" cy="524691"/>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56698" tIns="28349" rIns="56698" bIns="28349" numCol="1" anchor="t" anchorCtr="0" compatLnSpc="1">
            <a:prstTxWarp prst="textNoShape">
              <a:avLst/>
            </a:prstTxWarp>
          </a:bodyPr>
          <a:lstStyle/>
          <a:p>
            <a:endParaRPr lang="en-US" sz="1116"/>
          </a:p>
        </p:txBody>
      </p:sp>
      <p:sp>
        <p:nvSpPr>
          <p:cNvPr id="4" name="Wellspect">
            <a:extLst>
              <a:ext uri="{FF2B5EF4-FFF2-40B4-BE49-F238E27FC236}">
                <a16:creationId xmlns:a16="http://schemas.microsoft.com/office/drawing/2014/main" id="{C6467ED7-B491-4B3F-96CD-AEC6100E0035}"/>
              </a:ext>
            </a:extLst>
          </p:cNvPr>
          <p:cNvSpPr>
            <a:spLocks noEditPoints="1"/>
          </p:cNvSpPr>
          <p:nvPr/>
        </p:nvSpPr>
        <p:spPr bwMode="auto">
          <a:xfrm>
            <a:off x="6528095" y="542675"/>
            <a:ext cx="892790" cy="680614"/>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25012312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84886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1894403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658003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50865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4975233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1061636"/>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74714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888742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1223018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30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74135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7972274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666870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8642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4335208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0315221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079857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1971164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99148040"/>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613954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261690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1/23/2024</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‹N›</a:t>
            </a:fld>
            <a:endParaRPr lang="en-US"/>
          </a:p>
        </p:txBody>
      </p:sp>
    </p:spTree>
    <p:extLst>
      <p:ext uri="{BB962C8B-B14F-4D97-AF65-F5344CB8AC3E}">
        <p14:creationId xmlns:p14="http://schemas.microsoft.com/office/powerpoint/2010/main" val="9481504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7073457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4534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99367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3096000" cy="3384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3943948" y="2535345"/>
            <a:ext cx="3096000" cy="3384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6167019"/>
            <a:ext cx="3096000" cy="3384000"/>
          </a:xfrm>
        </p:spPr>
        <p:txBody>
          <a:bodyPr/>
          <a:lstStyle/>
          <a:p>
            <a:endParaRPr lang="en-US" dirty="0"/>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3943948" y="6167019"/>
            <a:ext cx="3096000" cy="3384000"/>
          </a:xfrm>
        </p:spPr>
        <p:txBody>
          <a:bodyPr/>
          <a:lstStyle/>
          <a:p>
            <a:endParaRPr lang="en-US"/>
          </a:p>
        </p:txBody>
      </p:sp>
    </p:spTree>
    <p:extLst>
      <p:ext uri="{BB962C8B-B14F-4D97-AF65-F5344CB8AC3E}">
        <p14:creationId xmlns:p14="http://schemas.microsoft.com/office/powerpoint/2010/main" val="331307050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1980000" cy="2268000"/>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535345"/>
            <a:ext cx="1980000" cy="2268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535345"/>
            <a:ext cx="1980000" cy="2268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4965237"/>
            <a:ext cx="1980000" cy="2268000"/>
          </a:xfrm>
        </p:spPr>
        <p:txBody>
          <a:bodyPr/>
          <a:lstStyle/>
          <a:p>
            <a:endParaRPr lang="en-US" dirty="0"/>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4965237"/>
            <a:ext cx="1980000" cy="2268000"/>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4965237"/>
            <a:ext cx="1980000" cy="2268000"/>
          </a:xfrm>
        </p:spPr>
        <p:txBody>
          <a:bodyPr/>
          <a:lstStyle/>
          <a:p>
            <a:endParaRPr lang="en-US"/>
          </a:p>
        </p:txBody>
      </p:sp>
      <p:sp>
        <p:nvSpPr>
          <p:cNvPr id="18" name="Picture Placeholder 4">
            <a:extLst>
              <a:ext uri="{FF2B5EF4-FFF2-40B4-BE49-F238E27FC236}">
                <a16:creationId xmlns:a16="http://schemas.microsoft.com/office/drawing/2014/main" id="{0D6826A6-BD8C-451B-91DA-7D7F1D21BD01}"/>
              </a:ext>
            </a:extLst>
          </p:cNvPr>
          <p:cNvSpPr>
            <a:spLocks noGrp="1"/>
          </p:cNvSpPr>
          <p:nvPr>
            <p:ph type="pic" sz="quarter" idx="19"/>
          </p:nvPr>
        </p:nvSpPr>
        <p:spPr>
          <a:xfrm>
            <a:off x="519113" y="7395130"/>
            <a:ext cx="1980000" cy="2268000"/>
          </a:xfrm>
        </p:spPr>
        <p:txBody>
          <a:bodyPr/>
          <a:lstStyle/>
          <a:p>
            <a:endParaRPr lang="en-US"/>
          </a:p>
        </p:txBody>
      </p:sp>
      <p:sp>
        <p:nvSpPr>
          <p:cNvPr id="19" name="Picture Placeholder 4">
            <a:extLst>
              <a:ext uri="{FF2B5EF4-FFF2-40B4-BE49-F238E27FC236}">
                <a16:creationId xmlns:a16="http://schemas.microsoft.com/office/drawing/2014/main" id="{D8DE8BE2-1C28-470A-AC32-638AE1EE3006}"/>
              </a:ext>
            </a:extLst>
          </p:cNvPr>
          <p:cNvSpPr>
            <a:spLocks noGrp="1"/>
          </p:cNvSpPr>
          <p:nvPr>
            <p:ph type="pic" sz="quarter" idx="20"/>
          </p:nvPr>
        </p:nvSpPr>
        <p:spPr>
          <a:xfrm>
            <a:off x="2789530" y="7395130"/>
            <a:ext cx="1980000" cy="2268000"/>
          </a:xfrm>
        </p:spPr>
        <p:txBody>
          <a:bodyPr/>
          <a:lstStyle/>
          <a:p>
            <a:endParaRPr lang="en-US"/>
          </a:p>
        </p:txBody>
      </p:sp>
      <p:sp>
        <p:nvSpPr>
          <p:cNvPr id="20" name="Picture Placeholder 4">
            <a:extLst>
              <a:ext uri="{FF2B5EF4-FFF2-40B4-BE49-F238E27FC236}">
                <a16:creationId xmlns:a16="http://schemas.microsoft.com/office/drawing/2014/main" id="{8FA0BBE0-F383-4BDC-997A-DD43B6636D4B}"/>
              </a:ext>
            </a:extLst>
          </p:cNvPr>
          <p:cNvSpPr>
            <a:spLocks noGrp="1"/>
          </p:cNvSpPr>
          <p:nvPr>
            <p:ph type="pic" sz="quarter" idx="21"/>
          </p:nvPr>
        </p:nvSpPr>
        <p:spPr>
          <a:xfrm>
            <a:off x="5059948" y="7395130"/>
            <a:ext cx="1980000" cy="2268000"/>
          </a:xfrm>
        </p:spPr>
        <p:txBody>
          <a:bodyPr/>
          <a:lstStyle/>
          <a:p>
            <a:endParaRPr lang="en-US"/>
          </a:p>
        </p:txBody>
      </p:sp>
    </p:spTree>
    <p:extLst>
      <p:ext uri="{BB962C8B-B14F-4D97-AF65-F5344CB8AC3E}">
        <p14:creationId xmlns:p14="http://schemas.microsoft.com/office/powerpoint/2010/main" val="4013634448"/>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1.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5" Type="http://schemas.openxmlformats.org/officeDocument/2006/relationships/image" Target="../media/image2.jpe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4" Type="http://schemas.openxmlformats.org/officeDocument/2006/relationships/theme" Target="../theme/theme18.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231140"/>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164549"/>
            <a:ext cx="6520220" cy="19252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5" name="Wellspect">
            <a:extLst>
              <a:ext uri="{FF2B5EF4-FFF2-40B4-BE49-F238E27FC236}">
                <a16:creationId xmlns:a16="http://schemas.microsoft.com/office/drawing/2014/main" id="{9D44FDAC-07C9-4888-8618-7FDEFF1ADA78}"/>
              </a:ext>
            </a:extLst>
          </p:cNvPr>
          <p:cNvSpPr>
            <a:spLocks noEditPoints="1"/>
          </p:cNvSpPr>
          <p:nvPr/>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pic>
        <p:nvPicPr>
          <p:cNvPr id="4" name="Picture 3">
            <a:extLst>
              <a:ext uri="{FF2B5EF4-FFF2-40B4-BE49-F238E27FC236}">
                <a16:creationId xmlns:a16="http://schemas.microsoft.com/office/drawing/2014/main" id="{EFD442C3-BEF4-4D5B-8F66-1992A2654C28}"/>
              </a:ext>
            </a:extLst>
          </p:cNvPr>
          <p:cNvPicPr>
            <a:picLocks noChangeAspect="1"/>
          </p:cNvPicPr>
          <p:nvPr userDrawn="1"/>
        </p:nvPicPr>
        <p:blipFill rotWithShape="1">
          <a:blip r:embed="rId8"/>
          <a:srcRect l="1" t="1" r="34024" b="-58552"/>
          <a:stretch/>
        </p:blipFill>
        <p:spPr>
          <a:xfrm>
            <a:off x="359999" y="360001"/>
            <a:ext cx="6840000" cy="502253"/>
          </a:xfrm>
          <a:prstGeom prst="rect">
            <a:avLst/>
          </a:prstGeom>
        </p:spPr>
      </p:pic>
    </p:spTree>
    <p:extLst>
      <p:ext uri="{BB962C8B-B14F-4D97-AF65-F5344CB8AC3E}">
        <p14:creationId xmlns:p14="http://schemas.microsoft.com/office/powerpoint/2010/main" val="290060601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Light" panose="020F03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1027723" indent="-177194" algn="l" defTabSz="567019" rtl="0" eaLnBrk="1" latinLnBrk="0" hangingPunct="1">
        <a:lnSpc>
          <a:spcPct val="90000"/>
        </a:lnSpc>
        <a:spcBef>
          <a:spcPts val="310"/>
        </a:spcBef>
        <a:buFont typeface="Calibri Light" panose="020F03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231140"/>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164549"/>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8" name="Wellspect">
            <a:extLst>
              <a:ext uri="{FF2B5EF4-FFF2-40B4-BE49-F238E27FC236}">
                <a16:creationId xmlns:a16="http://schemas.microsoft.com/office/drawing/2014/main" id="{AE50E875-8C4E-4072-8AF2-82E0A047BEAA}"/>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pic>
        <p:nvPicPr>
          <p:cNvPr id="9" name="Picture 8">
            <a:extLst>
              <a:ext uri="{FF2B5EF4-FFF2-40B4-BE49-F238E27FC236}">
                <a16:creationId xmlns:a16="http://schemas.microsoft.com/office/drawing/2014/main" id="{0512F94C-53C1-4D08-AE46-757DBC5710CF}"/>
              </a:ext>
            </a:extLst>
          </p:cNvPr>
          <p:cNvPicPr>
            <a:picLocks noChangeAspect="1"/>
          </p:cNvPicPr>
          <p:nvPr userDrawn="1"/>
        </p:nvPicPr>
        <p:blipFill rotWithShape="1">
          <a:blip r:embed="rId5">
            <a:biLevel thresh="25000"/>
          </a:blip>
          <a:srcRect l="1" t="1" r="34024" b="-58552"/>
          <a:stretch/>
        </p:blipFill>
        <p:spPr>
          <a:xfrm>
            <a:off x="359999" y="360001"/>
            <a:ext cx="6840000" cy="502253"/>
          </a:xfrm>
          <a:prstGeom prst="rect">
            <a:avLst/>
          </a:prstGeom>
        </p:spPr>
      </p:pic>
    </p:spTree>
    <p:extLst>
      <p:ext uri="{BB962C8B-B14F-4D97-AF65-F5344CB8AC3E}">
        <p14:creationId xmlns:p14="http://schemas.microsoft.com/office/powerpoint/2010/main" val="492576640"/>
      </p:ext>
    </p:extLst>
  </p:cSld>
  <p:clrMap bg1="dk1" tx1="lt1" bg2="dk2" tx2="lt2" accent1="accent1" accent2="accent2" accent3="accent3" accent4="accent4" accent5="accent5" accent6="accent6" hlink="hlink" folHlink="folHlink"/>
  <p:sldLayoutIdLst>
    <p:sldLayoutId id="2147483796" r:id="rId1"/>
    <p:sldLayoutId id="2147483797" r:id="rId2"/>
    <p:sldLayoutId id="214748379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86E48F1E-58D2-433E-8DD6-7025C2E3710A}"/>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9" name="Lofric">
            <a:extLst>
              <a:ext uri="{FF2B5EF4-FFF2-40B4-BE49-F238E27FC236}">
                <a16:creationId xmlns:a16="http://schemas.microsoft.com/office/drawing/2014/main" id="{A710B2A7-FB73-4E4D-A0CB-815636CD8F3B}"/>
              </a:ext>
            </a:extLst>
          </p:cNvPr>
          <p:cNvSpPr>
            <a:spLocks noEditPoints="1"/>
          </p:cNvSpPr>
          <p:nvPr/>
        </p:nvSpPr>
        <p:spPr bwMode="auto">
          <a:xfrm>
            <a:off x="5840676" y="9823411"/>
            <a:ext cx="1278000" cy="3564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7" name="Wellspect">
            <a:extLst>
              <a:ext uri="{FF2B5EF4-FFF2-40B4-BE49-F238E27FC236}">
                <a16:creationId xmlns:a16="http://schemas.microsoft.com/office/drawing/2014/main" id="{8E9BB80D-1C96-48EB-AB3E-49399442F66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2519901357"/>
      </p:ext>
    </p:extLst>
  </p:cSld>
  <p:clrMap bg1="dk1" tx1="lt1" bg2="dk2" tx2="lt2" accent1="accent1" accent2="accent2" accent3="accent3" accent4="accent4" accent5="accent5" accent6="accent6" hlink="hlink" folHlink="folHlink"/>
  <p:sldLayoutIdLst>
    <p:sldLayoutId id="2147483800" r:id="rId1"/>
    <p:sldLayoutId id="2147483801" r:id="rId2"/>
    <p:sldLayoutId id="214748380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E5009C84-1D95-449A-80C6-A91177C35DF2}"/>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Origo">
            <a:extLst>
              <a:ext uri="{FF2B5EF4-FFF2-40B4-BE49-F238E27FC236}">
                <a16:creationId xmlns:a16="http://schemas.microsoft.com/office/drawing/2014/main" id="{1B11690B-0DFD-4A97-BE64-EAA45D0FB22F}"/>
              </a:ext>
            </a:extLst>
          </p:cNvPr>
          <p:cNvGrpSpPr/>
          <p:nvPr/>
        </p:nvGrpSpPr>
        <p:grpSpPr>
          <a:xfrm>
            <a:off x="4967174" y="9830295"/>
            <a:ext cx="2152800" cy="385200"/>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6" name="Freeform 6">
              <a:extLst>
                <a:ext uri="{FF2B5EF4-FFF2-40B4-BE49-F238E27FC236}">
                  <a16:creationId xmlns:a16="http://schemas.microsoft.com/office/drawing/2014/main" id="{8E2F5420-23EB-4F36-9BE5-3417CCB0F947}"/>
                </a:ext>
              </a:extLst>
            </p:cNvPr>
            <p:cNvSpPr>
              <a:spLocks noEditPoints="1"/>
            </p:cNvSpPr>
            <p:nvPr/>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7FED21DD-CC67-4413-AEC7-8F933CA8FE07}"/>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333901809"/>
      </p:ext>
    </p:extLst>
  </p:cSld>
  <p:clrMap bg1="dk1" tx1="lt1" bg2="dk2" tx2="lt2" accent1="accent1" accent2="accent2" accent3="accent3" accent4="accent4" accent5="accent5" accent6="accent6" hlink="hlink" folHlink="folHlink"/>
  <p:sldLayoutIdLst>
    <p:sldLayoutId id="2147483804" r:id="rId1"/>
    <p:sldLayoutId id="2147483805" r:id="rId2"/>
    <p:sldLayoutId id="2147483806"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C348A2E8-D921-4989-B8FD-C82FF465154A}"/>
              </a:ext>
            </a:extLst>
          </p:cNvPr>
          <p:cNvSpPr/>
          <p:nvPr userDrawn="1"/>
        </p:nvSpPr>
        <p:spPr>
          <a:xfrm flipH="1">
            <a:off x="360000" y="972000"/>
            <a:ext cx="6840000" cy="9360000"/>
          </a:xfrm>
          <a:prstGeom prst="round1Rect">
            <a:avLst>
              <a:gd name="adj" fmla="val 539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Wellspect">
            <a:extLst>
              <a:ext uri="{FF2B5EF4-FFF2-40B4-BE49-F238E27FC236}">
                <a16:creationId xmlns:a16="http://schemas.microsoft.com/office/drawing/2014/main" id="{0495D20A-0099-48A7-BEBE-5623454AC29A}"/>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4"/>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Sense">
            <a:extLst>
              <a:ext uri="{FF2B5EF4-FFF2-40B4-BE49-F238E27FC236}">
                <a16:creationId xmlns:a16="http://schemas.microsoft.com/office/drawing/2014/main" id="{E1FC1425-0736-4208-AB0C-56C66B325D3D}"/>
              </a:ext>
            </a:extLst>
          </p:cNvPr>
          <p:cNvGrpSpPr/>
          <p:nvPr/>
        </p:nvGrpSpPr>
        <p:grpSpPr>
          <a:xfrm>
            <a:off x="4873574" y="9881561"/>
            <a:ext cx="2246400" cy="331200"/>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2515540887"/>
      </p:ext>
    </p:extLst>
  </p:cSld>
  <p:clrMap bg1="dk1" tx1="lt1" bg2="dk2" tx2="lt2" accent1="accent1" accent2="accent2" accent3="accent3" accent4="accent4" accent5="accent5" accent6="accent6" hlink="hlink" folHlink="folHlink"/>
  <p:sldLayoutIdLst>
    <p:sldLayoutId id="2147483808" r:id="rId1"/>
    <p:sldLayoutId id="2147483809" r:id="rId2"/>
    <p:sldLayoutId id="214748381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5" name="Color shape">
            <a:extLst>
              <a:ext uri="{FF2B5EF4-FFF2-40B4-BE49-F238E27FC236}">
                <a16:creationId xmlns:a16="http://schemas.microsoft.com/office/drawing/2014/main" id="{3C81CC9B-E448-4568-BC59-0BE76A8A9465}"/>
              </a:ext>
            </a:extLst>
          </p:cNvPr>
          <p:cNvSpPr/>
          <p:nvPr userDrawn="1"/>
        </p:nvSpPr>
        <p:spPr>
          <a:xfrm flipH="1">
            <a:off x="360000" y="972000"/>
            <a:ext cx="6840000" cy="9360000"/>
          </a:xfrm>
          <a:prstGeom prst="round1Rect">
            <a:avLst>
              <a:gd name="adj" fmla="val 5396"/>
            </a:avLst>
          </a:prstGeom>
          <a:blipFill>
            <a:blip r:embed="rId5">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Wellspect">
            <a:extLst>
              <a:ext uri="{FF2B5EF4-FFF2-40B4-BE49-F238E27FC236}">
                <a16:creationId xmlns:a16="http://schemas.microsoft.com/office/drawing/2014/main" id="{FF5863B6-8137-4436-BD95-8A925402A786}"/>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4"/>
          </a:solidFill>
          <a:ln>
            <a:noFill/>
          </a:ln>
        </p:spPr>
        <p:txBody>
          <a:bodyPr vert="horz" wrap="square" lIns="56698" tIns="28349" rIns="56698" bIns="28349" numCol="1" anchor="t" anchorCtr="0" compatLnSpc="1">
            <a:prstTxWarp prst="textNoShape">
              <a:avLst/>
            </a:prstTxWarp>
          </a:bodyPr>
          <a:lstStyle/>
          <a:p>
            <a:endParaRPr lang="en-US" sz="1116" dirty="0"/>
          </a:p>
        </p:txBody>
      </p:sp>
      <p:grpSp>
        <p:nvGrpSpPr>
          <p:cNvPr id="22" name="LoFric Elle">
            <a:extLst>
              <a:ext uri="{FF2B5EF4-FFF2-40B4-BE49-F238E27FC236}">
                <a16:creationId xmlns:a16="http://schemas.microsoft.com/office/drawing/2014/main" id="{15A31792-893F-474B-8DE6-261F4ABE26C8}"/>
              </a:ext>
            </a:extLst>
          </p:cNvPr>
          <p:cNvGrpSpPr>
            <a:grpSpLocks/>
          </p:cNvGrpSpPr>
          <p:nvPr/>
        </p:nvGrpSpPr>
        <p:grpSpPr bwMode="auto">
          <a:xfrm>
            <a:off x="5229974" y="9874360"/>
            <a:ext cx="1890000" cy="338400"/>
            <a:chOff x="3477" y="2095"/>
            <a:chExt cx="725" cy="129"/>
          </a:xfrm>
        </p:grpSpPr>
        <p:sp>
          <p:nvSpPr>
            <p:cNvPr id="23" name="AutoShape 3">
              <a:extLst>
                <a:ext uri="{FF2B5EF4-FFF2-40B4-BE49-F238E27FC236}">
                  <a16:creationId xmlns:a16="http://schemas.microsoft.com/office/drawing/2014/main" id="{E0276B6C-DA72-4483-BE14-E9320E9EA692}"/>
                </a:ext>
              </a:extLst>
            </p:cNvPr>
            <p:cNvSpPr>
              <a:spLocks noChangeAspect="1" noChangeArrowheads="1" noTextEdit="1"/>
            </p:cNvSpPr>
            <p:nvPr/>
          </p:nvSpPr>
          <p:spPr bwMode="auto">
            <a:xfrm>
              <a:off x="3479" y="2096"/>
              <a:ext cx="722" cy="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1116" dirty="0"/>
            </a:p>
          </p:txBody>
        </p:sp>
        <p:sp>
          <p:nvSpPr>
            <p:cNvPr id="24" name="Freeform 5">
              <a:extLst>
                <a:ext uri="{FF2B5EF4-FFF2-40B4-BE49-F238E27FC236}">
                  <a16:creationId xmlns:a16="http://schemas.microsoft.com/office/drawing/2014/main" id="{B41C9196-829D-4E4F-88C9-1A1EED072974}"/>
                </a:ext>
              </a:extLst>
            </p:cNvPr>
            <p:cNvSpPr>
              <a:spLocks/>
            </p:cNvSpPr>
            <p:nvPr/>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5" name="Freeform 6">
              <a:extLst>
                <a:ext uri="{FF2B5EF4-FFF2-40B4-BE49-F238E27FC236}">
                  <a16:creationId xmlns:a16="http://schemas.microsoft.com/office/drawing/2014/main" id="{CCE3BA81-8F5B-4AEF-9040-16D5853FDC7C}"/>
                </a:ext>
              </a:extLst>
            </p:cNvPr>
            <p:cNvSpPr>
              <a:spLocks/>
            </p:cNvSpPr>
            <p:nvPr/>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6" name="Freeform 7">
              <a:extLst>
                <a:ext uri="{FF2B5EF4-FFF2-40B4-BE49-F238E27FC236}">
                  <a16:creationId xmlns:a16="http://schemas.microsoft.com/office/drawing/2014/main" id="{FF0D9846-175D-4A4D-85A9-8F7993176E1A}"/>
                </a:ext>
              </a:extLst>
            </p:cNvPr>
            <p:cNvSpPr>
              <a:spLocks/>
            </p:cNvSpPr>
            <p:nvPr/>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7" name="Freeform 8">
              <a:extLst>
                <a:ext uri="{FF2B5EF4-FFF2-40B4-BE49-F238E27FC236}">
                  <a16:creationId xmlns:a16="http://schemas.microsoft.com/office/drawing/2014/main" id="{45F5983D-24CD-4A9E-B47D-89B55E62575B}"/>
                </a:ext>
              </a:extLst>
            </p:cNvPr>
            <p:cNvSpPr>
              <a:spLocks noEditPoints="1"/>
            </p:cNvSpPr>
            <p:nvPr/>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8" name="Freeform 9">
              <a:extLst>
                <a:ext uri="{FF2B5EF4-FFF2-40B4-BE49-F238E27FC236}">
                  <a16:creationId xmlns:a16="http://schemas.microsoft.com/office/drawing/2014/main" id="{E17AB772-0331-434A-ADE5-0AF65FA1DF6B}"/>
                </a:ext>
              </a:extLst>
            </p:cNvPr>
            <p:cNvSpPr>
              <a:spLocks noEditPoints="1"/>
            </p:cNvSpPr>
            <p:nvPr/>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9" name="Freeform 10">
              <a:extLst>
                <a:ext uri="{FF2B5EF4-FFF2-40B4-BE49-F238E27FC236}">
                  <a16:creationId xmlns:a16="http://schemas.microsoft.com/office/drawing/2014/main" id="{8328FA0F-1ACA-4DEA-9DF9-EAF52B7D07F6}"/>
                </a:ext>
              </a:extLst>
            </p:cNvPr>
            <p:cNvSpPr>
              <a:spLocks noEditPoints="1"/>
            </p:cNvSpPr>
            <p:nvPr/>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657796143"/>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ADCD2491-2577-4751-9470-92E74A27A470}"/>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Wellspect">
            <a:extLst>
              <a:ext uri="{FF2B5EF4-FFF2-40B4-BE49-F238E27FC236}">
                <a16:creationId xmlns:a16="http://schemas.microsoft.com/office/drawing/2014/main" id="{4952E575-1CB3-45C4-A6A0-FDE24B970385}"/>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4" name="LoFric Hydro-kit">
            <a:extLst>
              <a:ext uri="{FF2B5EF4-FFF2-40B4-BE49-F238E27FC236}">
                <a16:creationId xmlns:a16="http://schemas.microsoft.com/office/drawing/2014/main" id="{97ACD038-ED65-4FF3-9676-7E849B9718F2}"/>
              </a:ext>
            </a:extLst>
          </p:cNvPr>
          <p:cNvGrpSpPr/>
          <p:nvPr/>
        </p:nvGrpSpPr>
        <p:grpSpPr>
          <a:xfrm>
            <a:off x="4476868" y="9872104"/>
            <a:ext cx="2674800" cy="381600"/>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sz="1116"/>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116"/>
            </a:p>
          </p:txBody>
        </p:sp>
      </p:grpSp>
    </p:spTree>
    <p:extLst>
      <p:ext uri="{BB962C8B-B14F-4D97-AF65-F5344CB8AC3E}">
        <p14:creationId xmlns:p14="http://schemas.microsoft.com/office/powerpoint/2010/main" val="548663627"/>
      </p:ext>
    </p:extLst>
  </p:cSld>
  <p:clrMap bg1="dk1" tx1="lt1" bg2="dk2" tx2="lt2" accent1="accent1" accent2="accent2" accent3="accent3" accent4="accent4" accent5="accent5" accent6="accent6" hlink="hlink" folHlink="folHlink"/>
  <p:sldLayoutIdLst>
    <p:sldLayoutId id="2147483816" r:id="rId1"/>
    <p:sldLayoutId id="2147483817" r:id="rId2"/>
    <p:sldLayoutId id="214748381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7" name="Color shape">
            <a:extLst>
              <a:ext uri="{FF2B5EF4-FFF2-40B4-BE49-F238E27FC236}">
                <a16:creationId xmlns:a16="http://schemas.microsoft.com/office/drawing/2014/main" id="{B978D911-413A-4598-B626-6E5537B2C171}"/>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Wellspect">
            <a:extLst>
              <a:ext uri="{FF2B5EF4-FFF2-40B4-BE49-F238E27FC236}">
                <a16:creationId xmlns:a16="http://schemas.microsoft.com/office/drawing/2014/main" id="{74B04842-2D35-411F-A2B6-AE074393AF3B}"/>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Navina">
            <a:extLst>
              <a:ext uri="{FF2B5EF4-FFF2-40B4-BE49-F238E27FC236}">
                <a16:creationId xmlns:a16="http://schemas.microsoft.com/office/drawing/2014/main" id="{88703749-B591-4C0F-BD0A-30AE1D4E5357}"/>
              </a:ext>
            </a:extLst>
          </p:cNvPr>
          <p:cNvSpPr>
            <a:spLocks noEditPoints="1"/>
          </p:cNvSpPr>
          <p:nvPr/>
        </p:nvSpPr>
        <p:spPr bwMode="auto">
          <a:xfrm>
            <a:off x="5721899" y="986692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Tree>
    <p:extLst>
      <p:ext uri="{BB962C8B-B14F-4D97-AF65-F5344CB8AC3E}">
        <p14:creationId xmlns:p14="http://schemas.microsoft.com/office/powerpoint/2010/main" val="1999119233"/>
      </p:ext>
    </p:extLst>
  </p:cSld>
  <p:clrMap bg1="dk1" tx1="lt1" bg2="dk2" tx2="lt2" accent1="accent1" accent2="accent2" accent3="accent3" accent4="accent4" accent5="accent5" accent6="accent6" hlink="hlink" folHlink="folHlink"/>
  <p:sldLayoutIdLst>
    <p:sldLayoutId id="2147483820" r:id="rId1"/>
    <p:sldLayoutId id="2147483821" r:id="rId2"/>
    <p:sldLayoutId id="214748382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F83AD336-879B-4330-A339-AF4B4ED1F366}"/>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Wellspect">
            <a:extLst>
              <a:ext uri="{FF2B5EF4-FFF2-40B4-BE49-F238E27FC236}">
                <a16:creationId xmlns:a16="http://schemas.microsoft.com/office/drawing/2014/main" id="{5321A75E-ECD2-4B9A-A087-90F96E0E522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6" name="Navina Smart">
            <a:extLst>
              <a:ext uri="{FF2B5EF4-FFF2-40B4-BE49-F238E27FC236}">
                <a16:creationId xmlns:a16="http://schemas.microsoft.com/office/drawing/2014/main" id="{66AD731D-9266-42ED-A6C6-62419BA18C38}"/>
              </a:ext>
            </a:extLst>
          </p:cNvPr>
          <p:cNvGrpSpPr/>
          <p:nvPr/>
        </p:nvGrpSpPr>
        <p:grpSpPr>
          <a:xfrm>
            <a:off x="4768347" y="9881560"/>
            <a:ext cx="2271600" cy="331200"/>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4A2726D5-A080-4CA7-9639-8742730B8B20}"/>
                </a:ext>
              </a:extLst>
            </p:cNvPr>
            <p:cNvSpPr>
              <a:spLocks noEditPoints="1"/>
            </p:cNvSpPr>
            <p:nvPr/>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344483567"/>
      </p:ext>
    </p:extLst>
  </p:cSld>
  <p:clrMap bg1="dk1" tx1="lt1" bg2="dk2" tx2="lt2" accent1="accent1" accent2="accent2" accent3="accent3" accent4="accent4" accent5="accent5" accent6="accent6" hlink="hlink" folHlink="folHlink"/>
  <p:sldLayoutIdLst>
    <p:sldLayoutId id="2147483824" r:id="rId1"/>
    <p:sldLayoutId id="2147483825" r:id="rId2"/>
    <p:sldLayoutId id="2147483826"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04320EF4-00F2-4C9B-958C-924714899ED0}"/>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Wellspect">
            <a:extLst>
              <a:ext uri="{FF2B5EF4-FFF2-40B4-BE49-F238E27FC236}">
                <a16:creationId xmlns:a16="http://schemas.microsoft.com/office/drawing/2014/main" id="{5DC0F197-80CE-4CD8-A626-1BB48E916C6B}"/>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Navina Classic">
            <a:extLst>
              <a:ext uri="{FF2B5EF4-FFF2-40B4-BE49-F238E27FC236}">
                <a16:creationId xmlns:a16="http://schemas.microsoft.com/office/drawing/2014/main" id="{715BB344-79DA-4ABE-84D7-FE2CC5769C2A}"/>
              </a:ext>
            </a:extLst>
          </p:cNvPr>
          <p:cNvGrpSpPr/>
          <p:nvPr userDrawn="1"/>
        </p:nvGrpSpPr>
        <p:grpSpPr>
          <a:xfrm>
            <a:off x="4619548" y="9848611"/>
            <a:ext cx="2430000" cy="331200"/>
            <a:chOff x="4710113" y="-950913"/>
            <a:chExt cx="2430462" cy="331788"/>
          </a:xfrm>
          <a:solidFill>
            <a:schemeClr val="tx1"/>
          </a:solidFill>
        </p:grpSpPr>
        <p:sp>
          <p:nvSpPr>
            <p:cNvPr id="17" name="Freeform 5">
              <a:extLst>
                <a:ext uri="{FF2B5EF4-FFF2-40B4-BE49-F238E27FC236}">
                  <a16:creationId xmlns:a16="http://schemas.microsoft.com/office/drawing/2014/main" id="{312A6190-C58E-4A71-8378-4DAC775E97D5}"/>
                </a:ext>
              </a:extLst>
            </p:cNvPr>
            <p:cNvSpPr>
              <a:spLocks noEditPoints="1"/>
            </p:cNvSpPr>
            <p:nvPr/>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6D6DD754-ABF5-4CDE-ADFF-F4CA2C7F47A4}"/>
                </a:ext>
              </a:extLst>
            </p:cNvPr>
            <p:cNvSpPr>
              <a:spLocks noEditPoints="1"/>
            </p:cNvSpPr>
            <p:nvPr/>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4037449781"/>
      </p:ext>
    </p:extLst>
  </p:cSld>
  <p:clrMap bg1="dk1" tx1="lt1" bg2="dk2" tx2="lt2" accent1="accent1" accent2="accent2" accent3="accent3" accent4="accent4" accent5="accent5" accent6="accent6" hlink="hlink" folHlink="folHlink"/>
  <p:sldLayoutIdLst>
    <p:sldLayoutId id="2147483828" r:id="rId1"/>
    <p:sldLayoutId id="2147483829" r:id="rId2"/>
    <p:sldLayoutId id="214748383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9F1937F6-C27A-47D4-9573-50B2E80E8CD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6"/>
            <a:ext cx="6520220" cy="658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9" name="LoFric Logo">
            <a:extLst>
              <a:ext uri="{FF2B5EF4-FFF2-40B4-BE49-F238E27FC236}">
                <a16:creationId xmlns:a16="http://schemas.microsoft.com/office/drawing/2014/main" id="{A710B2A7-FB73-4E4D-A0CB-815636CD8F3B}"/>
              </a:ext>
            </a:extLst>
          </p:cNvPr>
          <p:cNvSpPr>
            <a:spLocks noEditPoints="1"/>
          </p:cNvSpPr>
          <p:nvPr/>
        </p:nvSpPr>
        <p:spPr bwMode="auto">
          <a:xfrm>
            <a:off x="5853436" y="9849119"/>
            <a:ext cx="1278000" cy="331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8" name="Wellspect">
            <a:extLst>
              <a:ext uri="{FF2B5EF4-FFF2-40B4-BE49-F238E27FC236}">
                <a16:creationId xmlns:a16="http://schemas.microsoft.com/office/drawing/2014/main" id="{C02813BD-E40C-483D-9B5A-46B1DCE44B9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8246784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834" r:id="rId3"/>
    <p:sldLayoutId id="2147483833" r:id="rId4"/>
    <p:sldLayoutId id="2147483766" r:id="rId5"/>
    <p:sldLayoutId id="2147483831" r:id="rId6"/>
    <p:sldLayoutId id="2147483832" r:id="rId7"/>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689F644A-57BD-4767-A759-27BB7FF748B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Origo">
            <a:extLst>
              <a:ext uri="{FF2B5EF4-FFF2-40B4-BE49-F238E27FC236}">
                <a16:creationId xmlns:a16="http://schemas.microsoft.com/office/drawing/2014/main" id="{1B11690B-0DFD-4A97-BE64-EAA45D0FB22F}"/>
              </a:ext>
            </a:extLst>
          </p:cNvPr>
          <p:cNvGrpSpPr/>
          <p:nvPr/>
        </p:nvGrpSpPr>
        <p:grpSpPr>
          <a:xfrm>
            <a:off x="4992284" y="9862851"/>
            <a:ext cx="2152800" cy="385200"/>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6" name="Freeform 6">
              <a:extLst>
                <a:ext uri="{FF2B5EF4-FFF2-40B4-BE49-F238E27FC236}">
                  <a16:creationId xmlns:a16="http://schemas.microsoft.com/office/drawing/2014/main" id="{8E2F5420-23EB-4F36-9BE5-3417CCB0F947}"/>
                </a:ext>
              </a:extLst>
            </p:cNvPr>
            <p:cNvSpPr>
              <a:spLocks noEditPoints="1"/>
            </p:cNvSpPr>
            <p:nvPr/>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C82B78B7-D99C-43B9-AECB-465B52722FEF}"/>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805580369"/>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153959D8-E428-4CAB-B665-BFEF1A9A522E}"/>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Sense">
            <a:extLst>
              <a:ext uri="{FF2B5EF4-FFF2-40B4-BE49-F238E27FC236}">
                <a16:creationId xmlns:a16="http://schemas.microsoft.com/office/drawing/2014/main" id="{E1FC1425-0736-4208-AB0C-56C66B325D3D}"/>
              </a:ext>
            </a:extLst>
          </p:cNvPr>
          <p:cNvGrpSpPr/>
          <p:nvPr/>
        </p:nvGrpSpPr>
        <p:grpSpPr>
          <a:xfrm>
            <a:off x="4898684" y="9875907"/>
            <a:ext cx="2246400" cy="331200"/>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30A35AAA-0D55-46E6-BCC2-5504ADB95CFC}"/>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34429521"/>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Color shape">
            <a:extLst>
              <a:ext uri="{FF2B5EF4-FFF2-40B4-BE49-F238E27FC236}">
                <a16:creationId xmlns:a16="http://schemas.microsoft.com/office/drawing/2014/main" id="{C208B5C3-B0C7-49A3-A2CD-FA8B86BD224B}"/>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6" name="Group 4">
            <a:extLst>
              <a:ext uri="{FF2B5EF4-FFF2-40B4-BE49-F238E27FC236}">
                <a16:creationId xmlns:a16="http://schemas.microsoft.com/office/drawing/2014/main" id="{FE9882A9-B06A-4F63-BB9D-527537944B49}"/>
              </a:ext>
            </a:extLst>
          </p:cNvPr>
          <p:cNvGrpSpPr>
            <a:grpSpLocks/>
          </p:cNvGrpSpPr>
          <p:nvPr/>
        </p:nvGrpSpPr>
        <p:grpSpPr bwMode="auto">
          <a:xfrm>
            <a:off x="5255084" y="9868707"/>
            <a:ext cx="1890000" cy="338400"/>
            <a:chOff x="3477" y="2095"/>
            <a:chExt cx="725" cy="129"/>
          </a:xfrm>
        </p:grpSpPr>
        <p:sp>
          <p:nvSpPr>
            <p:cNvPr id="7" name="AutoShape 3">
              <a:extLst>
                <a:ext uri="{FF2B5EF4-FFF2-40B4-BE49-F238E27FC236}">
                  <a16:creationId xmlns:a16="http://schemas.microsoft.com/office/drawing/2014/main" id="{38DA5D97-5891-4D80-972E-38C7F4B21FD1}"/>
                </a:ext>
              </a:extLst>
            </p:cNvPr>
            <p:cNvSpPr>
              <a:spLocks noChangeAspect="1" noChangeArrowheads="1" noTextEdit="1"/>
            </p:cNvSpPr>
            <p:nvPr/>
          </p:nvSpPr>
          <p:spPr bwMode="auto">
            <a:xfrm>
              <a:off x="3479" y="2096"/>
              <a:ext cx="72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8" name="Freeform 5">
              <a:extLst>
                <a:ext uri="{FF2B5EF4-FFF2-40B4-BE49-F238E27FC236}">
                  <a16:creationId xmlns:a16="http://schemas.microsoft.com/office/drawing/2014/main" id="{0AEE7640-E1CB-4DB7-95A2-A8B106364755}"/>
                </a:ext>
              </a:extLst>
            </p:cNvPr>
            <p:cNvSpPr>
              <a:spLocks/>
            </p:cNvSpPr>
            <p:nvPr/>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1" name="Freeform 6">
              <a:extLst>
                <a:ext uri="{FF2B5EF4-FFF2-40B4-BE49-F238E27FC236}">
                  <a16:creationId xmlns:a16="http://schemas.microsoft.com/office/drawing/2014/main" id="{AB29E576-21F9-4975-B766-5C9F335ADF9F}"/>
                </a:ext>
              </a:extLst>
            </p:cNvPr>
            <p:cNvSpPr>
              <a:spLocks/>
            </p:cNvSpPr>
            <p:nvPr/>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2" name="Freeform 7">
              <a:extLst>
                <a:ext uri="{FF2B5EF4-FFF2-40B4-BE49-F238E27FC236}">
                  <a16:creationId xmlns:a16="http://schemas.microsoft.com/office/drawing/2014/main" id="{98625D53-A40F-4BB4-882E-4FC30E85D027}"/>
                </a:ext>
              </a:extLst>
            </p:cNvPr>
            <p:cNvSpPr>
              <a:spLocks/>
            </p:cNvSpPr>
            <p:nvPr/>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3" name="Freeform 8">
              <a:extLst>
                <a:ext uri="{FF2B5EF4-FFF2-40B4-BE49-F238E27FC236}">
                  <a16:creationId xmlns:a16="http://schemas.microsoft.com/office/drawing/2014/main" id="{2DA55325-8ADD-44EB-BA52-B6504290417B}"/>
                </a:ext>
              </a:extLst>
            </p:cNvPr>
            <p:cNvSpPr>
              <a:spLocks noEditPoints="1"/>
            </p:cNvSpPr>
            <p:nvPr/>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5" name="Freeform 9">
              <a:extLst>
                <a:ext uri="{FF2B5EF4-FFF2-40B4-BE49-F238E27FC236}">
                  <a16:creationId xmlns:a16="http://schemas.microsoft.com/office/drawing/2014/main" id="{366A8A00-74C8-4193-9B34-F00A4E8F0A6A}"/>
                </a:ext>
              </a:extLst>
            </p:cNvPr>
            <p:cNvSpPr>
              <a:spLocks noEditPoints="1"/>
            </p:cNvSpPr>
            <p:nvPr/>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10">
              <a:extLst>
                <a:ext uri="{FF2B5EF4-FFF2-40B4-BE49-F238E27FC236}">
                  <a16:creationId xmlns:a16="http://schemas.microsoft.com/office/drawing/2014/main" id="{3393B43B-557A-4175-8E45-0BD264623F00}"/>
                </a:ext>
              </a:extLst>
            </p:cNvPr>
            <p:cNvSpPr>
              <a:spLocks noEditPoints="1"/>
            </p:cNvSpPr>
            <p:nvPr/>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rgbClr val="6E1E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grpSp>
      <p:sp>
        <p:nvSpPr>
          <p:cNvPr id="14" name="Wellspect">
            <a:extLst>
              <a:ext uri="{FF2B5EF4-FFF2-40B4-BE49-F238E27FC236}">
                <a16:creationId xmlns:a16="http://schemas.microsoft.com/office/drawing/2014/main" id="{E48D5E98-11C4-49E4-9BA5-CC905436F2B4}"/>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82415719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Color shape">
            <a:extLst>
              <a:ext uri="{FF2B5EF4-FFF2-40B4-BE49-F238E27FC236}">
                <a16:creationId xmlns:a16="http://schemas.microsoft.com/office/drawing/2014/main" id="{789761F2-6CAB-4087-B0ED-0216FDD4F36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4" name="Lofric Hydro-Kit">
            <a:extLst>
              <a:ext uri="{FF2B5EF4-FFF2-40B4-BE49-F238E27FC236}">
                <a16:creationId xmlns:a16="http://schemas.microsoft.com/office/drawing/2014/main" id="{97ACD038-ED65-4FF3-9676-7E849B9718F2}"/>
              </a:ext>
            </a:extLst>
          </p:cNvPr>
          <p:cNvGrpSpPr/>
          <p:nvPr/>
        </p:nvGrpSpPr>
        <p:grpSpPr>
          <a:xfrm>
            <a:off x="4470284" y="9866451"/>
            <a:ext cx="2674800" cy="381600"/>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sz="1116"/>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116"/>
            </a:p>
          </p:txBody>
        </p:sp>
      </p:grpSp>
      <p:sp>
        <p:nvSpPr>
          <p:cNvPr id="10" name="Wellspect">
            <a:extLst>
              <a:ext uri="{FF2B5EF4-FFF2-40B4-BE49-F238E27FC236}">
                <a16:creationId xmlns:a16="http://schemas.microsoft.com/office/drawing/2014/main" id="{677736C1-09C9-4E26-9F56-49DECC6DD79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397400364"/>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Color shape">
            <a:extLst>
              <a:ext uri="{FF2B5EF4-FFF2-40B4-BE49-F238E27FC236}">
                <a16:creationId xmlns:a16="http://schemas.microsoft.com/office/drawing/2014/main" id="{43B1B424-42AB-4C4E-8C54-6569DBB2A0A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Navina">
            <a:extLst>
              <a:ext uri="{FF2B5EF4-FFF2-40B4-BE49-F238E27FC236}">
                <a16:creationId xmlns:a16="http://schemas.microsoft.com/office/drawing/2014/main" id="{88703749-B591-4C0F-BD0A-30AE1D4E5357}"/>
              </a:ext>
            </a:extLst>
          </p:cNvPr>
          <p:cNvSpPr>
            <a:spLocks noEditPoints="1"/>
          </p:cNvSpPr>
          <p:nvPr/>
        </p:nvSpPr>
        <p:spPr bwMode="auto">
          <a:xfrm>
            <a:off x="5736732" y="986225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9" name="Wellspect">
            <a:extLst>
              <a:ext uri="{FF2B5EF4-FFF2-40B4-BE49-F238E27FC236}">
                <a16:creationId xmlns:a16="http://schemas.microsoft.com/office/drawing/2014/main" id="{656AA288-BB05-4C20-B35E-61F91300BFE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0996065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94E3F5B3-848B-441A-9308-8CC41261D93B}"/>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6" name="Navina Smart">
            <a:extLst>
              <a:ext uri="{FF2B5EF4-FFF2-40B4-BE49-F238E27FC236}">
                <a16:creationId xmlns:a16="http://schemas.microsoft.com/office/drawing/2014/main" id="{66AD731D-9266-42ED-A6C6-62419BA18C38}"/>
              </a:ext>
            </a:extLst>
          </p:cNvPr>
          <p:cNvGrpSpPr/>
          <p:nvPr/>
        </p:nvGrpSpPr>
        <p:grpSpPr>
          <a:xfrm>
            <a:off x="4777948" y="9862259"/>
            <a:ext cx="2271600" cy="331200"/>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accent6">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4A2726D5-A080-4CA7-9639-8742730B8B20}"/>
                </a:ext>
              </a:extLst>
            </p:cNvPr>
            <p:cNvSpPr>
              <a:spLocks noEditPoints="1"/>
            </p:cNvSpPr>
            <p:nvPr/>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solidFill>
                  <a:schemeClr val="accent6"/>
                </a:solidFill>
              </a:endParaRPr>
            </a:p>
          </p:txBody>
        </p:sp>
      </p:grpSp>
      <p:sp>
        <p:nvSpPr>
          <p:cNvPr id="11" name="Wellspect">
            <a:extLst>
              <a:ext uri="{FF2B5EF4-FFF2-40B4-BE49-F238E27FC236}">
                <a16:creationId xmlns:a16="http://schemas.microsoft.com/office/drawing/2014/main" id="{A5043B9D-D321-40BC-A505-803265CB6710}"/>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044175388"/>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Color shape">
            <a:extLst>
              <a:ext uri="{FF2B5EF4-FFF2-40B4-BE49-F238E27FC236}">
                <a16:creationId xmlns:a16="http://schemas.microsoft.com/office/drawing/2014/main" id="{856EA498-E6A7-4307-9646-45BF7C4E389A}"/>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3" name="Navina Classic">
            <a:extLst>
              <a:ext uri="{FF2B5EF4-FFF2-40B4-BE49-F238E27FC236}">
                <a16:creationId xmlns:a16="http://schemas.microsoft.com/office/drawing/2014/main" id="{9357385C-973E-453D-B7C0-79088BAD9CE0}"/>
              </a:ext>
            </a:extLst>
          </p:cNvPr>
          <p:cNvGrpSpPr/>
          <p:nvPr/>
        </p:nvGrpSpPr>
        <p:grpSpPr>
          <a:xfrm>
            <a:off x="4619548" y="9862259"/>
            <a:ext cx="2430000" cy="331200"/>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accent6">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2" name="Freeform 6">
              <a:extLst>
                <a:ext uri="{FF2B5EF4-FFF2-40B4-BE49-F238E27FC236}">
                  <a16:creationId xmlns:a16="http://schemas.microsoft.com/office/drawing/2014/main" id="{C4F7CDC4-77E7-4CEA-A203-C364AE44D29C}"/>
                </a:ext>
              </a:extLst>
            </p:cNvPr>
            <p:cNvSpPr>
              <a:spLocks noEditPoints="1"/>
            </p:cNvSpPr>
            <p:nvPr/>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4" name="Wellspect">
            <a:extLst>
              <a:ext uri="{FF2B5EF4-FFF2-40B4-BE49-F238E27FC236}">
                <a16:creationId xmlns:a16="http://schemas.microsoft.com/office/drawing/2014/main" id="{7F5B6378-C328-4353-B6AD-4789CF5998C9}"/>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5443750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A9D38709-1695-495C-9D3B-C7FF13C2140A}"/>
              </a:ext>
            </a:extLst>
          </p:cNvPr>
          <p:cNvSpPr>
            <a:spLocks noEditPoints="1"/>
          </p:cNvSpPr>
          <p:nvPr/>
        </p:nvSpPr>
        <p:spPr bwMode="auto">
          <a:xfrm>
            <a:off x="1683697" y="4571007"/>
            <a:ext cx="4269548" cy="1294517"/>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1"/>
          </a:solidFill>
          <a:ln>
            <a:noFill/>
          </a:ln>
        </p:spPr>
        <p:txBody>
          <a:bodyPr vert="horz" wrap="square" lIns="56698" tIns="28349" rIns="56698" bIns="2834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116" dirty="0"/>
          </a:p>
        </p:txBody>
      </p:sp>
    </p:spTree>
    <p:extLst>
      <p:ext uri="{BB962C8B-B14F-4D97-AF65-F5344CB8AC3E}">
        <p14:creationId xmlns:p14="http://schemas.microsoft.com/office/powerpoint/2010/main" val="2003647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D35E-C08D-464F-8A3A-570EC08490B9}"/>
              </a:ext>
            </a:extLst>
          </p:cNvPr>
          <p:cNvSpPr>
            <a:spLocks noGrp="1"/>
          </p:cNvSpPr>
          <p:nvPr>
            <p:ph type="ctrTitle"/>
          </p:nvPr>
        </p:nvSpPr>
        <p:spPr>
          <a:xfrm>
            <a:off x="918455" y="1736543"/>
            <a:ext cx="5985927" cy="1470483"/>
          </a:xfrm>
        </p:spPr>
        <p:txBody>
          <a:bodyPr>
            <a:normAutofit/>
          </a:bodyPr>
          <a:lstStyle/>
          <a:p>
            <a:r>
              <a:rPr lang="it-IT" dirty="0"/>
              <a:t>Benvenuti nella galleria di immagini dedicata ai bambini e al CIC!</a:t>
            </a:r>
            <a:endParaRPr lang="sv-SE" dirty="0"/>
          </a:p>
        </p:txBody>
      </p:sp>
      <p:sp>
        <p:nvSpPr>
          <p:cNvPr id="3" name="Subtitle 2">
            <a:extLst>
              <a:ext uri="{FF2B5EF4-FFF2-40B4-BE49-F238E27FC236}">
                <a16:creationId xmlns:a16="http://schemas.microsoft.com/office/drawing/2014/main" id="{8F34C587-AB49-491B-B6B9-642CA163CD41}"/>
              </a:ext>
            </a:extLst>
          </p:cNvPr>
          <p:cNvSpPr>
            <a:spLocks noGrp="1"/>
          </p:cNvSpPr>
          <p:nvPr>
            <p:ph type="subTitle" idx="1"/>
          </p:nvPr>
        </p:nvSpPr>
        <p:spPr>
          <a:xfrm>
            <a:off x="1050976" y="3495330"/>
            <a:ext cx="5190797" cy="6085992"/>
          </a:xfrm>
        </p:spPr>
        <p:txBody>
          <a:bodyPr>
            <a:noAutofit/>
          </a:bodyPr>
          <a:lstStyle/>
          <a:p>
            <a:pPr algn="l"/>
            <a:r>
              <a:rPr lang="it-IT" dirty="0"/>
              <a:t>Ecco una raccolta di immagini per adattare le istruzioni su come eseguire il cateterismo intermittente alle esigenze di ogni singolo bambino. L'obiettivo è aiutare i bambini a imparare a praticare l’</a:t>
            </a:r>
            <a:r>
              <a:rPr lang="it-IT" dirty="0" err="1"/>
              <a:t>autocateterismo</a:t>
            </a:r>
            <a:r>
              <a:rPr lang="it-IT" dirty="0"/>
              <a:t> da soli, in modo indipendente. È sufficiente scegliere l'immagine della persona con cui si ritiene che il bambino possa meglio riconoscersi, quindi creare una presentazione utilizzando le immagini necessarie per illustrare ciò che il piccolo paziente ha bisogno di fare. Ci auguriamo che le immagini siano di grande aiuto per insegnare ai bambini ad </a:t>
            </a:r>
            <a:r>
              <a:rPr lang="it-IT" dirty="0" err="1"/>
              <a:t>autocateterizzarsi</a:t>
            </a:r>
            <a:r>
              <a:rPr lang="it-IT" dirty="0"/>
              <a:t> con un catetere LoFric.</a:t>
            </a:r>
            <a:endParaRPr lang="en-US" dirty="0"/>
          </a:p>
          <a:p>
            <a:pPr algn="l"/>
            <a:endParaRPr lang="sv-SE" dirty="0"/>
          </a:p>
          <a:p>
            <a:pPr algn="l">
              <a:spcAft>
                <a:spcPts val="1800"/>
              </a:spcAft>
            </a:pPr>
            <a:r>
              <a:rPr lang="it-IT" sz="1800" b="1" dirty="0"/>
              <a:t>Ecco come creare le istruzioni per l'apprendimento dell'IC da parte dei bambini</a:t>
            </a:r>
            <a:r>
              <a:rPr lang="en-US" sz="1800" b="1" dirty="0"/>
              <a:t>:</a:t>
            </a:r>
          </a:p>
          <a:p>
            <a:pPr marL="285750" indent="-285750" algn="l">
              <a:spcAft>
                <a:spcPts val="1800"/>
              </a:spcAft>
              <a:buFont typeface="Arial" panose="020B0604020202020204" pitchFamily="34" charset="0"/>
              <a:buChar char="•"/>
            </a:pPr>
            <a:r>
              <a:rPr lang="it-IT" dirty="0"/>
              <a:t>Selezionare le immagini che si desidera utilizzare nelle istruzioni.</a:t>
            </a:r>
          </a:p>
          <a:p>
            <a:pPr marL="285750" indent="-285750" algn="l">
              <a:spcAft>
                <a:spcPts val="1800"/>
              </a:spcAft>
              <a:buFont typeface="Arial" panose="020B0604020202020204" pitchFamily="34" charset="0"/>
              <a:buChar char="•"/>
            </a:pPr>
            <a:r>
              <a:rPr lang="it-IT" dirty="0"/>
              <a:t>Fare clic sull'immagine per aprirla in una nuova finestra.</a:t>
            </a:r>
          </a:p>
          <a:p>
            <a:pPr marL="285750" indent="-285750" algn="l">
              <a:spcAft>
                <a:spcPts val="1800"/>
              </a:spcAft>
              <a:buFont typeface="Arial" panose="020B0604020202020204" pitchFamily="34" charset="0"/>
              <a:buChar char="•"/>
            </a:pPr>
            <a:r>
              <a:rPr lang="it-IT" dirty="0"/>
              <a:t>Fare clic con il pulsante destro del mouse per salvare o copiare l'immagine (in modo da poterla incollare nel modello da stampare).</a:t>
            </a:r>
          </a:p>
          <a:p>
            <a:pPr marL="285750" indent="-285750" algn="l">
              <a:spcAft>
                <a:spcPts val="1800"/>
              </a:spcAft>
              <a:buFont typeface="Arial" panose="020B0604020202020204" pitchFamily="34" charset="0"/>
              <a:buChar char="•"/>
            </a:pPr>
            <a:r>
              <a:rPr lang="it-IT" dirty="0"/>
              <a:t>In alternativa, fare clic sul link e l'immagine verrà scaricata direttamente sul computer.</a:t>
            </a:r>
            <a:endParaRPr lang="en-US" dirty="0"/>
          </a:p>
        </p:txBody>
      </p:sp>
    </p:spTree>
    <p:extLst>
      <p:ext uri="{BB962C8B-B14F-4D97-AF65-F5344CB8AC3E}">
        <p14:creationId xmlns:p14="http://schemas.microsoft.com/office/powerpoint/2010/main" val="416130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29885-E32D-41FA-9464-4CAA00A506D8}"/>
              </a:ext>
            </a:extLst>
          </p:cNvPr>
          <p:cNvSpPr>
            <a:spLocks noGrp="1"/>
          </p:cNvSpPr>
          <p:nvPr>
            <p:ph type="title"/>
          </p:nvPr>
        </p:nvSpPr>
        <p:spPr/>
        <p:txBody>
          <a:bodyPr/>
          <a:lstStyle/>
          <a:p>
            <a:r>
              <a:rPr lang="en-US" dirty="0" err="1"/>
              <a:t>Scegli</a:t>
            </a:r>
            <a:r>
              <a:rPr lang="en-US" dirty="0"/>
              <a:t> un layout</a:t>
            </a:r>
          </a:p>
        </p:txBody>
      </p:sp>
      <p:sp>
        <p:nvSpPr>
          <p:cNvPr id="3" name="Text Placeholder 2">
            <a:extLst>
              <a:ext uri="{FF2B5EF4-FFF2-40B4-BE49-F238E27FC236}">
                <a16:creationId xmlns:a16="http://schemas.microsoft.com/office/drawing/2014/main" id="{95899B2D-CA9F-4F60-88D3-4EBF11FA8A09}"/>
              </a:ext>
            </a:extLst>
          </p:cNvPr>
          <p:cNvSpPr>
            <a:spLocks noGrp="1"/>
          </p:cNvSpPr>
          <p:nvPr>
            <p:ph type="body" idx="1"/>
          </p:nvPr>
        </p:nvSpPr>
        <p:spPr>
          <a:xfrm>
            <a:off x="519727" y="2822713"/>
            <a:ext cx="6520220" cy="967409"/>
          </a:xfrm>
        </p:spPr>
        <p:txBody>
          <a:bodyPr/>
          <a:lstStyle/>
          <a:p>
            <a:r>
              <a:rPr lang="it-IT" dirty="0"/>
              <a:t>Aggiungere una diapositiva (Nuova diapositiva) o cambiare il layout in base alle proprie </a:t>
            </a:r>
            <a:r>
              <a:rPr lang="it-IT"/>
              <a:t>esigenze.</a:t>
            </a:r>
            <a:endParaRPr lang="it-IT" dirty="0"/>
          </a:p>
          <a:p>
            <a:r>
              <a:rPr lang="it-IT" dirty="0"/>
              <a:t>Eliminare questa diapositiva</a:t>
            </a:r>
            <a:endParaRPr lang="en-US" dirty="0"/>
          </a:p>
        </p:txBody>
      </p:sp>
      <p:pic>
        <p:nvPicPr>
          <p:cNvPr id="6" name="Picture 5">
            <a:extLst>
              <a:ext uri="{FF2B5EF4-FFF2-40B4-BE49-F238E27FC236}">
                <a16:creationId xmlns:a16="http://schemas.microsoft.com/office/drawing/2014/main" id="{C43CF203-3EF8-1EB0-3780-353DD1660CD6}"/>
              </a:ext>
            </a:extLst>
          </p:cNvPr>
          <p:cNvPicPr>
            <a:picLocks noChangeAspect="1"/>
          </p:cNvPicPr>
          <p:nvPr/>
        </p:nvPicPr>
        <p:blipFill rotWithShape="1">
          <a:blip r:embed="rId2"/>
          <a:srcRect r="970"/>
          <a:stretch/>
        </p:blipFill>
        <p:spPr>
          <a:xfrm>
            <a:off x="634029" y="3669360"/>
            <a:ext cx="6230598" cy="3353091"/>
          </a:xfrm>
          <a:prstGeom prst="rect">
            <a:avLst/>
          </a:prstGeom>
        </p:spPr>
      </p:pic>
    </p:spTree>
    <p:extLst>
      <p:ext uri="{BB962C8B-B14F-4D97-AF65-F5344CB8AC3E}">
        <p14:creationId xmlns:p14="http://schemas.microsoft.com/office/powerpoint/2010/main" val="2086706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06B11-96B8-8BDB-7F9D-C6D6C806E467}"/>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40F332A1-F393-7BE4-598A-2A25A526A757}"/>
              </a:ext>
            </a:extLst>
          </p:cNvPr>
          <p:cNvSpPr>
            <a:spLocks noGrp="1"/>
          </p:cNvSpPr>
          <p:nvPr>
            <p:ph type="pic" sz="quarter" idx="10"/>
          </p:nvPr>
        </p:nvSpPr>
        <p:spPr/>
      </p:sp>
      <p:sp>
        <p:nvSpPr>
          <p:cNvPr id="4" name="Picture Placeholder 3">
            <a:extLst>
              <a:ext uri="{FF2B5EF4-FFF2-40B4-BE49-F238E27FC236}">
                <a16:creationId xmlns:a16="http://schemas.microsoft.com/office/drawing/2014/main" id="{E701025C-E0C2-A505-0618-36AC698079A1}"/>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774B6238-13BD-A059-A6EB-80E31921BBB9}"/>
              </a:ext>
            </a:extLst>
          </p:cNvPr>
          <p:cNvSpPr>
            <a:spLocks noGrp="1"/>
          </p:cNvSpPr>
          <p:nvPr>
            <p:ph type="pic" sz="quarter" idx="12"/>
          </p:nvPr>
        </p:nvSpPr>
        <p:spPr/>
      </p:sp>
      <p:sp>
        <p:nvSpPr>
          <p:cNvPr id="6" name="Picture Placeholder 5">
            <a:extLst>
              <a:ext uri="{FF2B5EF4-FFF2-40B4-BE49-F238E27FC236}">
                <a16:creationId xmlns:a16="http://schemas.microsoft.com/office/drawing/2014/main" id="{6A29027A-D696-9567-865E-B1B108E16347}"/>
              </a:ext>
            </a:extLst>
          </p:cNvPr>
          <p:cNvSpPr>
            <a:spLocks noGrp="1"/>
          </p:cNvSpPr>
          <p:nvPr>
            <p:ph type="pic" sz="quarter" idx="16"/>
          </p:nvPr>
        </p:nvSpPr>
        <p:spPr/>
      </p:sp>
      <p:sp>
        <p:nvSpPr>
          <p:cNvPr id="7" name="Picture Placeholder 6">
            <a:extLst>
              <a:ext uri="{FF2B5EF4-FFF2-40B4-BE49-F238E27FC236}">
                <a16:creationId xmlns:a16="http://schemas.microsoft.com/office/drawing/2014/main" id="{4A891238-C9BC-39ED-527A-E43C62F4785C}"/>
              </a:ext>
            </a:extLst>
          </p:cNvPr>
          <p:cNvSpPr>
            <a:spLocks noGrp="1"/>
          </p:cNvSpPr>
          <p:nvPr>
            <p:ph type="pic" sz="quarter" idx="17"/>
          </p:nvPr>
        </p:nvSpPr>
        <p:spPr/>
      </p:sp>
      <p:sp>
        <p:nvSpPr>
          <p:cNvPr id="8" name="Picture Placeholder 7">
            <a:extLst>
              <a:ext uri="{FF2B5EF4-FFF2-40B4-BE49-F238E27FC236}">
                <a16:creationId xmlns:a16="http://schemas.microsoft.com/office/drawing/2014/main" id="{AFCE8698-A0F7-467F-BF8E-33A66C913342}"/>
              </a:ext>
            </a:extLst>
          </p:cNvPr>
          <p:cNvSpPr>
            <a:spLocks noGrp="1"/>
          </p:cNvSpPr>
          <p:nvPr>
            <p:ph type="pic" sz="quarter" idx="18"/>
          </p:nvPr>
        </p:nvSpPr>
        <p:spPr/>
      </p:sp>
      <p:sp>
        <p:nvSpPr>
          <p:cNvPr id="9" name="Picture Placeholder 8">
            <a:extLst>
              <a:ext uri="{FF2B5EF4-FFF2-40B4-BE49-F238E27FC236}">
                <a16:creationId xmlns:a16="http://schemas.microsoft.com/office/drawing/2014/main" id="{5B0B43C3-6466-C7CC-15E7-F7B4B2C6BFCA}"/>
              </a:ext>
            </a:extLst>
          </p:cNvPr>
          <p:cNvSpPr>
            <a:spLocks noGrp="1"/>
          </p:cNvSpPr>
          <p:nvPr>
            <p:ph type="pic" sz="quarter" idx="19"/>
          </p:nvPr>
        </p:nvSpPr>
        <p:spPr/>
      </p:sp>
      <p:sp>
        <p:nvSpPr>
          <p:cNvPr id="10" name="Picture Placeholder 9">
            <a:extLst>
              <a:ext uri="{FF2B5EF4-FFF2-40B4-BE49-F238E27FC236}">
                <a16:creationId xmlns:a16="http://schemas.microsoft.com/office/drawing/2014/main" id="{68AC8337-EE2C-DDD2-0878-2770296592AE}"/>
              </a:ext>
            </a:extLst>
          </p:cNvPr>
          <p:cNvSpPr>
            <a:spLocks noGrp="1"/>
          </p:cNvSpPr>
          <p:nvPr>
            <p:ph type="pic" sz="quarter" idx="20"/>
          </p:nvPr>
        </p:nvSpPr>
        <p:spPr/>
      </p:sp>
      <p:sp>
        <p:nvSpPr>
          <p:cNvPr id="11" name="Picture Placeholder 10">
            <a:extLst>
              <a:ext uri="{FF2B5EF4-FFF2-40B4-BE49-F238E27FC236}">
                <a16:creationId xmlns:a16="http://schemas.microsoft.com/office/drawing/2014/main" id="{DC74A435-5EC3-7E1F-C4DB-AA83A39D8FC0}"/>
              </a:ext>
            </a:extLst>
          </p:cNvPr>
          <p:cNvSpPr>
            <a:spLocks noGrp="1"/>
          </p:cNvSpPr>
          <p:nvPr>
            <p:ph type="pic" sz="quarter" idx="21"/>
          </p:nvPr>
        </p:nvSpPr>
        <p:spPr/>
      </p:sp>
    </p:spTree>
    <p:extLst>
      <p:ext uri="{BB962C8B-B14F-4D97-AF65-F5344CB8AC3E}">
        <p14:creationId xmlns:p14="http://schemas.microsoft.com/office/powerpoint/2010/main" val="132575504"/>
      </p:ext>
    </p:extLst>
  </p:cSld>
  <p:clrMapOvr>
    <a:masterClrMapping/>
  </p:clrMapOvr>
</p:sld>
</file>

<file path=ppt/theme/theme1.xml><?xml version="1.0" encoding="utf-8"?>
<a:theme xmlns:a="http://schemas.openxmlformats.org/drawingml/2006/main" name="Wellspect them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heme" id="{134E85BF-01F8-40E9-A4DE-70453B31F158}" vid="{D59E4A9E-3249-42A1-B327-3D74A8E99139}"/>
    </a:ext>
  </a:extLst>
</a:theme>
</file>

<file path=ppt/theme/theme10.xml><?xml version="1.0" encoding="utf-8"?>
<a:theme xmlns:a="http://schemas.openxmlformats.org/drawingml/2006/main" name="Corporate - neg">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576FEB1-1D7C-44EE-A162-2DB9B1885918}"/>
    </a:ext>
  </a:extLst>
</a:theme>
</file>

<file path=ppt/theme/theme11.xml><?xml version="1.0" encoding="utf-8"?>
<a:theme xmlns:a="http://schemas.openxmlformats.org/drawingml/2006/main" name="LoFric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25E7CA9-9D10-494A-959B-19E3302E5DCA}"/>
    </a:ext>
  </a:extLst>
</a:theme>
</file>

<file path=ppt/theme/theme12.xml><?xml version="1.0" encoding="utf-8"?>
<a:theme xmlns:a="http://schemas.openxmlformats.org/drawingml/2006/main" name="LoFric Origo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AAE84FF-9F87-4480-88F7-76A99D195D18}"/>
    </a:ext>
  </a:extLst>
</a:theme>
</file>

<file path=ppt/theme/theme13.xml><?xml version="1.0" encoding="utf-8"?>
<a:theme xmlns:a="http://schemas.openxmlformats.org/drawingml/2006/main" name="LoFric Sens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713BF2A-B2C5-4855-B5A8-D79555A21839}"/>
    </a:ext>
  </a:extLst>
</a:theme>
</file>

<file path=ppt/theme/theme14.xml><?xml version="1.0" encoding="utf-8"?>
<a:theme xmlns:a="http://schemas.openxmlformats.org/drawingml/2006/main" name="LoFric Ell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4945892E-6BDF-40D1-88D8-02F8E258BB45}"/>
    </a:ext>
  </a:extLst>
</a:theme>
</file>

<file path=ppt/theme/theme15.xml><?xml version="1.0" encoding="utf-8"?>
<a:theme xmlns:a="http://schemas.openxmlformats.org/drawingml/2006/main" name="LoFric Hydro-Kit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52CCE8EB-8E9D-45D3-A41A-D544FA6FC3AE}"/>
    </a:ext>
  </a:extLst>
</a:theme>
</file>

<file path=ppt/theme/theme16.xml><?xml version="1.0" encoding="utf-8"?>
<a:theme xmlns:a="http://schemas.openxmlformats.org/drawingml/2006/main" name="Navina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733DFAE7-4FDF-49CE-B64D-44E648F8A3AA}"/>
    </a:ext>
  </a:extLst>
</a:theme>
</file>

<file path=ppt/theme/theme17.xml><?xml version="1.0" encoding="utf-8"?>
<a:theme xmlns:a="http://schemas.openxmlformats.org/drawingml/2006/main" name="Navina Smart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A4355ACD-722A-49C1-952E-5ED8DBB49AE9}"/>
    </a:ext>
  </a:extLst>
</a:theme>
</file>

<file path=ppt/theme/theme18.xml><?xml version="1.0" encoding="utf-8"?>
<a:theme xmlns:a="http://schemas.openxmlformats.org/drawingml/2006/main" name="Navina Classic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724AE6A-FF90-468C-8775-F8FA8E253694}"/>
    </a:ext>
  </a:extLst>
</a:theme>
</file>

<file path=ppt/theme/theme1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AB43F8A-EE50-4400-B395-C658D06DA21E}"/>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oFric Origo">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FAB6AC2F-FCB8-4E54-A875-E61C43E18A0A}"/>
    </a:ext>
  </a:extLst>
</a:theme>
</file>

<file path=ppt/theme/theme4.xml><?xml version="1.0" encoding="utf-8"?>
<a:theme xmlns:a="http://schemas.openxmlformats.org/drawingml/2006/main" name="LoFric Sens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00FBEE4-2386-404C-BA14-DAB26BB1BDD4}"/>
    </a:ext>
  </a:extLst>
</a:theme>
</file>

<file path=ppt/theme/theme5.xml><?xml version="1.0" encoding="utf-8"?>
<a:theme xmlns:a="http://schemas.openxmlformats.org/drawingml/2006/main" name="LoFric Ell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3747A18-44D3-4A0F-8190-2692F998FE2D}"/>
    </a:ext>
  </a:extLst>
</a:theme>
</file>

<file path=ppt/theme/theme6.xml><?xml version="1.0" encoding="utf-8"?>
<a:theme xmlns:a="http://schemas.openxmlformats.org/drawingml/2006/main" name="LoFric Hydro-Ki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2F47F52-3D91-402D-A810-00851D0E89BE}"/>
    </a:ext>
  </a:extLst>
</a:theme>
</file>

<file path=ppt/theme/theme7.xml><?xml version="1.0" encoding="utf-8"?>
<a:theme xmlns:a="http://schemas.openxmlformats.org/drawingml/2006/main" name="Navina">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F2046B7-AF35-4AF0-BBAA-42120CC66AA8}"/>
    </a:ext>
  </a:extLst>
</a:theme>
</file>

<file path=ppt/theme/theme8.xml><?xml version="1.0" encoding="utf-8"?>
<a:theme xmlns:a="http://schemas.openxmlformats.org/drawingml/2006/main" name="Navina Smar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F23294B-9FA1-450E-AC23-FFBEB8A8051D}"/>
    </a:ext>
  </a:extLst>
</a:theme>
</file>

<file path=ppt/theme/theme9.xml><?xml version="1.0" encoding="utf-8"?>
<a:theme xmlns:a="http://schemas.openxmlformats.org/drawingml/2006/main" name="Navina Class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71DA4B3-91B3-45A5-8699-7B39FD323C64}"/>
    </a:ext>
  </a:extLst>
</a:theme>
</file>

<file path=docProps/app.xml><?xml version="1.0" encoding="utf-8"?>
<Properties xmlns="http://schemas.openxmlformats.org/officeDocument/2006/extended-properties" xmlns:vt="http://schemas.openxmlformats.org/officeDocument/2006/docPropsVTypes">
  <Template>Wellspect theme</Template>
  <TotalTime>0</TotalTime>
  <Words>203</Words>
  <Application>Microsoft Office PowerPoint</Application>
  <PresentationFormat>Personalizzato</PresentationFormat>
  <Paragraphs>11</Paragraphs>
  <Slides>4</Slides>
  <Notes>0</Notes>
  <HiddenSlides>0</HiddenSlides>
  <MMClips>0</MMClips>
  <ScaleCrop>false</ScaleCrop>
  <HeadingPairs>
    <vt:vector size="6" baseType="variant">
      <vt:variant>
        <vt:lpstr>Caratteri utilizzati</vt:lpstr>
      </vt:variant>
      <vt:variant>
        <vt:i4>3</vt:i4>
      </vt:variant>
      <vt:variant>
        <vt:lpstr>Tema</vt:lpstr>
      </vt:variant>
      <vt:variant>
        <vt:i4>18</vt:i4>
      </vt:variant>
      <vt:variant>
        <vt:lpstr>Titoli diapositive</vt:lpstr>
      </vt:variant>
      <vt:variant>
        <vt:i4>4</vt:i4>
      </vt:variant>
    </vt:vector>
  </HeadingPairs>
  <TitlesOfParts>
    <vt:vector size="25" baseType="lpstr">
      <vt:lpstr>Arial</vt:lpstr>
      <vt:lpstr>Calibri</vt:lpstr>
      <vt:lpstr>Calibri Light</vt:lpstr>
      <vt:lpstr>Wellspect theme</vt:lpstr>
      <vt:lpstr>LoFric</vt:lpstr>
      <vt:lpstr>LoFric Origo</vt:lpstr>
      <vt:lpstr>LoFric Sense</vt:lpstr>
      <vt:lpstr>LoFric Elle</vt:lpstr>
      <vt:lpstr>LoFric Hydro-Kit</vt:lpstr>
      <vt:lpstr>Navina</vt:lpstr>
      <vt:lpstr>Navina Smart</vt:lpstr>
      <vt:lpstr>Navina Classic</vt:lpstr>
      <vt:lpstr>Corporate - neg</vt:lpstr>
      <vt:lpstr>LoFric - neg</vt:lpstr>
      <vt:lpstr>LoFric Origo - neg</vt:lpstr>
      <vt:lpstr>LoFric Sense - neg</vt:lpstr>
      <vt:lpstr>LoFric Elle - neg</vt:lpstr>
      <vt:lpstr>LoFric Hydro-Kit - neg</vt:lpstr>
      <vt:lpstr>Navina - neg</vt:lpstr>
      <vt:lpstr>Navina Smart - neg</vt:lpstr>
      <vt:lpstr>Navina Classic - neg</vt:lpstr>
      <vt:lpstr>Presentazione standard di PowerPoint</vt:lpstr>
      <vt:lpstr>Benvenuti nella galleria di immagini dedicata ai bambini e al CIC!</vt:lpstr>
      <vt:lpstr>Scegli un layout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2023-03-02T09:45:24Z</dcterms:created>
  <dcterms:modified xsi:type="dcterms:W3CDTF">2024-01-23T11:19:17Z</dcterms:modified>
</cp:coreProperties>
</file>