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7.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9.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10.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11.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1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8.xml" ContentType="application/vnd.openxmlformats-officedocument.theme+xml"/>
  <Override PartName="/ppt/slideLayouts/slideLayout57.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4"/>
    <p:sldMasterId id="2147483669" r:id="rId5"/>
    <p:sldMasterId id="2147483673" r:id="rId6"/>
    <p:sldMasterId id="2147483677" r:id="rId7"/>
    <p:sldMasterId id="2147483741" r:id="rId8"/>
    <p:sldMasterId id="2147483665" r:id="rId9"/>
    <p:sldMasterId id="2147483681" r:id="rId10"/>
    <p:sldMasterId id="2147483685" r:id="rId11"/>
    <p:sldMasterId id="2147483689" r:id="rId12"/>
    <p:sldMasterId id="2147483693" r:id="rId13"/>
    <p:sldMasterId id="2147483697" r:id="rId14"/>
    <p:sldMasterId id="2147483701" r:id="rId15"/>
    <p:sldMasterId id="2147483705" r:id="rId16"/>
    <p:sldMasterId id="2147483746" r:id="rId17"/>
    <p:sldMasterId id="2147483709" r:id="rId18"/>
    <p:sldMasterId id="2147483713" r:id="rId19"/>
    <p:sldMasterId id="2147483717" r:id="rId20"/>
    <p:sldMasterId id="2147483721" r:id="rId21"/>
    <p:sldMasterId id="2147483750" r:id="rId22"/>
  </p:sldMasterIdLst>
  <p:notesMasterIdLst>
    <p:notesMasterId r:id="rId40"/>
  </p:notesMasterIdLst>
  <p:handoutMasterIdLst>
    <p:handoutMasterId r:id="rId41"/>
  </p:handoutMasterIdLst>
  <p:sldIdLst>
    <p:sldId id="262" r:id="rId23"/>
    <p:sldId id="263" r:id="rId24"/>
    <p:sldId id="264" r:id="rId25"/>
    <p:sldId id="265" r:id="rId26"/>
    <p:sldId id="266" r:id="rId27"/>
    <p:sldId id="267" r:id="rId28"/>
    <p:sldId id="268" r:id="rId29"/>
    <p:sldId id="278" r:id="rId30"/>
    <p:sldId id="279" r:id="rId31"/>
    <p:sldId id="271" r:id="rId32"/>
    <p:sldId id="272" r:id="rId33"/>
    <p:sldId id="273" r:id="rId34"/>
    <p:sldId id="274" r:id="rId35"/>
    <p:sldId id="275" r:id="rId36"/>
    <p:sldId id="276" r:id="rId37"/>
    <p:sldId id="277" r:id="rId38"/>
    <p:sldId id="26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764" autoAdjust="0"/>
  </p:normalViewPr>
  <p:slideViewPr>
    <p:cSldViewPr snapToGrid="0">
      <p:cViewPr varScale="1">
        <p:scale>
          <a:sx n="64" d="100"/>
          <a:sy n="64" d="100"/>
        </p:scale>
        <p:origin x="1349" y="67"/>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4.xml"/><Relationship Id="rId39" Type="http://schemas.openxmlformats.org/officeDocument/2006/relationships/slide" Target="slides/slide17.xml"/><Relationship Id="rId21" Type="http://schemas.openxmlformats.org/officeDocument/2006/relationships/slideMaster" Target="slideMasters/slideMaster18.xml"/><Relationship Id="rId34" Type="http://schemas.openxmlformats.org/officeDocument/2006/relationships/slide" Target="slides/slide12.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7.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9.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20" Type="http://schemas.openxmlformats.org/officeDocument/2006/relationships/slideMaster" Target="slideMasters/slideMaster17.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3/16/2022</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3/16/2022</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a:t>
            </a:fld>
            <a:endParaRPr lang="en-US"/>
          </a:p>
        </p:txBody>
      </p:sp>
    </p:spTree>
    <p:extLst>
      <p:ext uri="{BB962C8B-B14F-4D97-AF65-F5344CB8AC3E}">
        <p14:creationId xmlns:p14="http://schemas.microsoft.com/office/powerpoint/2010/main" val="2554733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GB" b="1" dirty="0"/>
          </a:p>
          <a:p>
            <a:r>
              <a:rPr lang="en-GB" sz="1200" kern="1200" dirty="0" err="1">
                <a:solidFill>
                  <a:schemeClr val="tx1"/>
                </a:solidFill>
                <a:effectLst/>
                <a:latin typeface="Arial" charset="0"/>
                <a:ea typeface="+mn-ea"/>
                <a:cs typeface="+mn-cs"/>
              </a:rPr>
              <a:t>Urinlederne</a:t>
            </a: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pPr hangingPunct="0"/>
            <a:r>
              <a:rPr lang="nb-NO" sz="1200" kern="1200" dirty="0">
                <a:solidFill>
                  <a:schemeClr val="tx1"/>
                </a:solidFill>
                <a:effectLst/>
                <a:latin typeface="Arial" charset="0"/>
                <a:ea typeface="+mn-ea"/>
                <a:cs typeface="+mn-cs"/>
              </a:rPr>
              <a:t>Under normale forhold produserer kroppen ca. 1,5 liter urin per dag. Urinlederne transporterer urinen fra nyrebekkenet til blæren ved kraftige peristaltiske bølgebevegelser.</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Siden urinrøret går på skrå gjennom </a:t>
            </a:r>
            <a:r>
              <a:rPr lang="nb-NO" sz="1200" kern="1200" dirty="0" err="1">
                <a:solidFill>
                  <a:schemeClr val="tx1"/>
                </a:solidFill>
                <a:effectLst/>
                <a:latin typeface="Arial" charset="0"/>
                <a:ea typeface="+mn-ea"/>
                <a:cs typeface="+mn-cs"/>
              </a:rPr>
              <a:t>blæreveggen</a:t>
            </a:r>
            <a:r>
              <a:rPr lang="nb-NO" sz="1200" kern="1200" dirty="0">
                <a:solidFill>
                  <a:schemeClr val="tx1"/>
                </a:solidFill>
                <a:effectLst/>
                <a:latin typeface="Arial" charset="0"/>
                <a:ea typeface="+mn-ea"/>
                <a:cs typeface="+mn-cs"/>
              </a:rPr>
              <a:t>, hindres urinen i å strømme tilbake mot nyrene. Overgangen mellom blæren og urinrøret fungerer som en ventil og hindrer at urinen presses tilbake mot nyrene.</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Hvis man har nyrestein som hindrer eller stopper strømmen i urinlederen, kan det gi voldsomme krampelignende smerter.</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Blæren.</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(Bilde og bildetekst: de nedre urinveiene består av en blære (</a:t>
            </a:r>
            <a:r>
              <a:rPr lang="nb-NO" sz="1200" kern="1200" dirty="0" err="1">
                <a:solidFill>
                  <a:schemeClr val="tx1"/>
                </a:solidFill>
                <a:effectLst/>
                <a:latin typeface="Arial" charset="0"/>
                <a:ea typeface="+mn-ea"/>
                <a:cs typeface="+mn-cs"/>
              </a:rPr>
              <a:t>detrusormuskel</a:t>
            </a:r>
            <a:r>
              <a:rPr lang="nb-NO" sz="1200" kern="1200" dirty="0">
                <a:solidFill>
                  <a:schemeClr val="tx1"/>
                </a:solidFill>
                <a:effectLst/>
                <a:latin typeface="Arial" charset="0"/>
                <a:ea typeface="+mn-ea"/>
                <a:cs typeface="+mn-cs"/>
              </a:rPr>
              <a:t>), urinrør og lukkemuskel.</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Blærens funksjon er å lagre og tømme urin. Innvendig er blæren belagt med en slimhinne (kalt epitel) som har evnen til å fornyes kontinuerlig. Epitelets hovedoppgave er å beskytte kroppen mot urin. Epitelet blir hjulpet av blant annet antistoffer som beskytter kroppen mot infeksjoner.</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Blærens vegger er laget av flere muskellag med glatt muskulatur. </a:t>
            </a:r>
            <a:r>
              <a:rPr lang="nb-NO" sz="1200" kern="1200" dirty="0" err="1">
                <a:solidFill>
                  <a:schemeClr val="tx1"/>
                </a:solidFill>
                <a:effectLst/>
                <a:latin typeface="Arial" charset="0"/>
                <a:ea typeface="+mn-ea"/>
                <a:cs typeface="+mn-cs"/>
              </a:rPr>
              <a:t>Muskellagene</a:t>
            </a:r>
            <a:r>
              <a:rPr lang="nb-NO" sz="1200" kern="1200" dirty="0">
                <a:solidFill>
                  <a:schemeClr val="tx1"/>
                </a:solidFill>
                <a:effectLst/>
                <a:latin typeface="Arial" charset="0"/>
                <a:ea typeface="+mn-ea"/>
                <a:cs typeface="+mn-cs"/>
              </a:rPr>
              <a:t> har store mengder kryssende fibre mellom seg. Dette gjør blæren i stand til å strekke seg betydelig uten at spenningen i veggene øker for mye. Resultatet er at trykket (urintrykket i blæren) kan være lavt.</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En krage av glatt muskulatur løper langs baksiden og midten av urinrøret for menn og langs hele den kvinnelige urinrøret. Den midtre delen. </a:t>
            </a:r>
            <a:r>
              <a:rPr lang="nb-NO" sz="1200" kern="1200" dirty="0" err="1">
                <a:solidFill>
                  <a:schemeClr val="tx1"/>
                </a:solidFill>
                <a:effectLst/>
                <a:latin typeface="Arial" charset="0"/>
                <a:ea typeface="+mn-ea"/>
                <a:cs typeface="+mn-cs"/>
              </a:rPr>
              <a:t>Sfinkteren</a:t>
            </a:r>
            <a:r>
              <a:rPr lang="nb-NO" sz="1200" kern="1200" dirty="0">
                <a:solidFill>
                  <a:schemeClr val="tx1"/>
                </a:solidFill>
                <a:effectLst/>
                <a:latin typeface="Arial" charset="0"/>
                <a:ea typeface="+mn-ea"/>
                <a:cs typeface="+mn-cs"/>
              </a:rPr>
              <a:t> lukker urinrøret under lagringsfasen og åpner seg når den mottar signal fra hjernen.</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I </a:t>
            </a:r>
            <a:r>
              <a:rPr lang="nb-NO" sz="1200" kern="1200" dirty="0" err="1">
                <a:solidFill>
                  <a:schemeClr val="tx1"/>
                </a:solidFill>
                <a:effectLst/>
                <a:latin typeface="Arial" charset="0"/>
                <a:ea typeface="+mn-ea"/>
                <a:cs typeface="+mn-cs"/>
              </a:rPr>
              <a:t>blæreveggen</a:t>
            </a:r>
            <a:r>
              <a:rPr lang="nb-NO" sz="1200" kern="1200" dirty="0">
                <a:solidFill>
                  <a:schemeClr val="tx1"/>
                </a:solidFill>
                <a:effectLst/>
                <a:latin typeface="Arial" charset="0"/>
                <a:ea typeface="+mn-ea"/>
                <a:cs typeface="+mn-cs"/>
              </a:rPr>
              <a:t> er det reseptorer som registrerer trykket i blæren og hvor mye den strekkes. Blæretrykket øker ikke under lagringsfasen.</a:t>
            </a: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pPr hangingPunct="0"/>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r>
              <a:rPr lang="en-GB" sz="1200" kern="1200" dirty="0">
                <a:solidFill>
                  <a:schemeClr val="tx1"/>
                </a:solidFill>
                <a:effectLst/>
                <a:latin typeface="Arial"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10</a:t>
            </a:fld>
            <a:endParaRPr lang="en-US"/>
          </a:p>
        </p:txBody>
      </p:sp>
    </p:spTree>
    <p:extLst>
      <p:ext uri="{BB962C8B-B14F-4D97-AF65-F5344CB8AC3E}">
        <p14:creationId xmlns:p14="http://schemas.microsoft.com/office/powerpoint/2010/main" val="4024630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Arial" charset="0"/>
                <a:ea typeface="+mn-ea"/>
                <a:cs typeface="+mn-cs"/>
              </a:rPr>
              <a:t>Urinrøret</a:t>
            </a:r>
            <a:r>
              <a:rPr lang="en-GB" sz="1200" kern="1200" dirty="0">
                <a:solidFill>
                  <a:schemeClr val="tx1"/>
                </a:solidFill>
                <a:effectLst/>
                <a:latin typeface="Arial" charset="0"/>
                <a:ea typeface="+mn-ea"/>
                <a:cs typeface="+mn-cs"/>
              </a:rPr>
              <a:t>.</a:t>
            </a:r>
          </a:p>
          <a:p>
            <a:r>
              <a:rPr lang="en-GB" sz="1200" kern="1200" dirty="0">
                <a:solidFill>
                  <a:schemeClr val="tx1"/>
                </a:solidFill>
                <a:effectLst/>
                <a:latin typeface="Arial" charset="0"/>
                <a:ea typeface="+mn-ea"/>
                <a:cs typeface="+mn-cs"/>
              </a:rPr>
              <a:t> </a:t>
            </a:r>
          </a:p>
          <a:p>
            <a:pPr hangingPunct="0"/>
            <a:r>
              <a:rPr lang="nb-NO" sz="1200" kern="1200" dirty="0">
                <a:solidFill>
                  <a:schemeClr val="tx1"/>
                </a:solidFill>
                <a:effectLst/>
                <a:latin typeface="Arial" charset="0"/>
                <a:ea typeface="+mn-ea"/>
                <a:cs typeface="+mn-cs"/>
              </a:rPr>
              <a:t>Kvinnens urinrør er </a:t>
            </a:r>
            <a:r>
              <a:rPr lang="nb-NO" sz="1200" kern="1200" dirty="0" err="1">
                <a:solidFill>
                  <a:schemeClr val="tx1"/>
                </a:solidFill>
                <a:effectLst/>
                <a:latin typeface="Arial" charset="0"/>
                <a:ea typeface="+mn-ea"/>
                <a:cs typeface="+mn-cs"/>
              </a:rPr>
              <a:t>ca</a:t>
            </a:r>
            <a:r>
              <a:rPr lang="nb-NO" sz="1200" kern="1200" dirty="0">
                <a:solidFill>
                  <a:schemeClr val="tx1"/>
                </a:solidFill>
                <a:effectLst/>
                <a:latin typeface="Arial" charset="0"/>
                <a:ea typeface="+mn-ea"/>
                <a:cs typeface="+mn-cs"/>
              </a:rPr>
              <a:t> 3-5 cm langt, mens mannens er </a:t>
            </a:r>
            <a:r>
              <a:rPr lang="nb-NO" sz="1200" kern="1200" dirty="0" err="1">
                <a:solidFill>
                  <a:schemeClr val="tx1"/>
                </a:solidFill>
                <a:effectLst/>
                <a:latin typeface="Arial" charset="0"/>
                <a:ea typeface="+mn-ea"/>
                <a:cs typeface="+mn-cs"/>
              </a:rPr>
              <a:t>ca</a:t>
            </a:r>
            <a:r>
              <a:rPr lang="nb-NO" sz="1200" kern="1200" dirty="0">
                <a:solidFill>
                  <a:schemeClr val="tx1"/>
                </a:solidFill>
                <a:effectLst/>
                <a:latin typeface="Arial" charset="0"/>
                <a:ea typeface="+mn-ea"/>
                <a:cs typeface="+mn-cs"/>
              </a:rPr>
              <a:t> 15-20 cm. Urinrørets endemuskel har to funksjoner: 1) å holde urinen i blæren under lagringsfasen og 2) åpne seg når blæren skal tømmes. Begge funksjonene krever samspill mellom blæren og urinrøret.</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I urinrøret er trykket høyere enn i blæren, noe som bidrar til å holde blæren under kontroll.</a:t>
            </a:r>
            <a:endParaRPr lang="en-GB" sz="1200" kern="1200" dirty="0">
              <a:solidFill>
                <a:schemeClr val="tx1"/>
              </a:solidFill>
              <a:effectLst/>
              <a:latin typeface="Arial" charset="0"/>
              <a:ea typeface="+mn-ea"/>
              <a:cs typeface="+mn-cs"/>
            </a:endParaRPr>
          </a:p>
          <a:p>
            <a:pPr hangingPunct="0"/>
            <a:endParaRPr lang="en-GB" sz="1200" kern="1200" dirty="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11</a:t>
            </a:fld>
            <a:endParaRPr lang="en-US"/>
          </a:p>
        </p:txBody>
      </p:sp>
    </p:spTree>
    <p:extLst>
      <p:ext uri="{BB962C8B-B14F-4D97-AF65-F5344CB8AC3E}">
        <p14:creationId xmlns:p14="http://schemas.microsoft.com/office/powerpoint/2010/main" val="615619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12</a:t>
            </a:fld>
            <a:endParaRPr lang="en-US"/>
          </a:p>
        </p:txBody>
      </p:sp>
    </p:spTree>
    <p:extLst>
      <p:ext uri="{BB962C8B-B14F-4D97-AF65-F5344CB8AC3E}">
        <p14:creationId xmlns:p14="http://schemas.microsoft.com/office/powerpoint/2010/main" val="3763093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anose="020B0604020202020204" pitchFamily="34" charset="0"/>
              <a:buNone/>
            </a:pPr>
            <a:r>
              <a:rPr lang="nb-NO" sz="1200" b="0" dirty="0">
                <a:latin typeface="Calibri" panose="020F0502020204030204" pitchFamily="34" charset="0"/>
              </a:rPr>
              <a:t>Hvordan styrer nervesystemet blærefunksjonen?</a:t>
            </a:r>
          </a:p>
          <a:p>
            <a:pPr marL="0" indent="0" eaLnBrk="1" hangingPunct="1">
              <a:buFont typeface="Arial" panose="020B0604020202020204" pitchFamily="34" charset="0"/>
              <a:buNone/>
            </a:pPr>
            <a:endParaRPr lang="nb-NO" sz="1200" b="0" dirty="0">
              <a:latin typeface="Calibri" panose="020F0502020204030204" pitchFamily="34" charset="0"/>
            </a:endParaRPr>
          </a:p>
          <a:p>
            <a:pPr marL="0" indent="0" eaLnBrk="1" hangingPunct="1">
              <a:buFont typeface="Arial" panose="020B0604020202020204" pitchFamily="34" charset="0"/>
              <a:buNone/>
            </a:pPr>
            <a:r>
              <a:rPr lang="nb-NO" sz="1200" b="0" dirty="0">
                <a:latin typeface="Calibri" panose="020F0502020204030204" pitchFamily="34" charset="0"/>
              </a:rPr>
              <a:t>For at urinveiene skal gjøre jobben sin, må muskler og nerver samarbeide for å holde urinen i blæren og deretter frigjøre den til rett tid</a:t>
            </a:r>
          </a:p>
          <a:p>
            <a:pPr marL="0" indent="0" eaLnBrk="1" hangingPunct="1">
              <a:buFont typeface="Arial" panose="020B0604020202020204" pitchFamily="34" charset="0"/>
              <a:buNone/>
            </a:pPr>
            <a:r>
              <a:rPr lang="nb-NO" sz="1200" b="0" dirty="0">
                <a:latin typeface="Calibri" panose="020F0502020204030204" pitchFamily="34" charset="0"/>
              </a:rPr>
              <a:t>Nerver sender signaler fra blæren til hjernen for å fortelle den når den er full. De sender også signaler fra hjernen til blæren, som ber musklene enten stramme seg eller slippe opp.</a:t>
            </a:r>
          </a:p>
          <a:p>
            <a:pPr marL="0" indent="0" eaLnBrk="1" hangingPunct="1">
              <a:buFont typeface="Arial" panose="020B0604020202020204" pitchFamily="34" charset="0"/>
              <a:buNone/>
            </a:pPr>
            <a:endParaRPr lang="nb-NO" sz="1200" b="0" dirty="0">
              <a:latin typeface="Calibri" panose="020F0502020204030204" pitchFamily="34" charset="0"/>
            </a:endParaRPr>
          </a:p>
          <a:p>
            <a:pPr marL="0" indent="0" eaLnBrk="1" hangingPunct="1">
              <a:buFont typeface="Arial" panose="020B0604020202020204" pitchFamily="34" charset="0"/>
              <a:buNone/>
            </a:pPr>
            <a:r>
              <a:rPr lang="nb-NO" sz="1200" b="0" dirty="0">
                <a:latin typeface="Calibri" panose="020F0502020204030204" pitchFamily="34" charset="0"/>
              </a:rPr>
              <a:t>Hva er de forskjellige delene av nervesystemet som påvirker og kontrollerer blæren?</a:t>
            </a:r>
          </a:p>
          <a:p>
            <a:pPr marL="0" indent="0" eaLnBrk="1" hangingPunct="1">
              <a:buFont typeface="Arial" panose="020B0604020202020204" pitchFamily="34" charset="0"/>
              <a:buNone/>
            </a:pPr>
            <a:endParaRPr lang="nb-NO" sz="1200" b="0" dirty="0">
              <a:latin typeface="Calibri" panose="020F0502020204030204" pitchFamily="34" charset="0"/>
            </a:endParaRPr>
          </a:p>
          <a:p>
            <a:pPr marL="0" indent="0" eaLnBrk="1" hangingPunct="1">
              <a:buFont typeface="Arial" panose="020B0604020202020204" pitchFamily="34" charset="0"/>
              <a:buNone/>
            </a:pPr>
            <a:r>
              <a:rPr lang="nb-NO" sz="1200" b="0" dirty="0">
                <a:latin typeface="Calibri" panose="020F0502020204030204" pitchFamily="34" charset="0"/>
              </a:rPr>
              <a:t>De er:</a:t>
            </a:r>
          </a:p>
          <a:p>
            <a:pPr marL="0" indent="0" eaLnBrk="1" hangingPunct="1">
              <a:buFont typeface="Arial" panose="020B0604020202020204" pitchFamily="34" charset="0"/>
              <a:buNone/>
            </a:pPr>
            <a:r>
              <a:rPr lang="nb-NO" sz="1200" b="0" dirty="0">
                <a:latin typeface="Calibri" panose="020F0502020204030204" pitchFamily="34" charset="0"/>
              </a:rPr>
              <a:t> </a:t>
            </a:r>
          </a:p>
          <a:p>
            <a:pPr marL="0" indent="0" eaLnBrk="1" hangingPunct="1">
              <a:buFont typeface="Arial" panose="020B0604020202020204" pitchFamily="34" charset="0"/>
              <a:buNone/>
            </a:pPr>
            <a:r>
              <a:rPr lang="nb-NO" sz="1200" b="0" dirty="0">
                <a:latin typeface="Calibri" panose="020F0502020204030204" pitchFamily="34" charset="0"/>
              </a:rPr>
              <a:t>Cerebral kontroll - som er det kortikale/cerebrale miksjonssenteret og det </a:t>
            </a:r>
            <a:r>
              <a:rPr lang="nb-NO" sz="1200" b="0" dirty="0" err="1">
                <a:latin typeface="Calibri" panose="020F0502020204030204" pitchFamily="34" charset="0"/>
              </a:rPr>
              <a:t>pontinske</a:t>
            </a:r>
            <a:r>
              <a:rPr lang="nb-NO" sz="1200" b="0" dirty="0">
                <a:latin typeface="Calibri" panose="020F0502020204030204" pitchFamily="34" charset="0"/>
              </a:rPr>
              <a:t> miksjonssenteret (PMC) - Plassert i hjernestammen (Pons) i krysset mellom hjernen, ryggmargen og det autonome nervesystemet.</a:t>
            </a:r>
          </a:p>
          <a:p>
            <a:pPr marL="0" indent="0" eaLnBrk="1" hangingPunct="1">
              <a:buFont typeface="Arial" panose="020B0604020202020204" pitchFamily="34" charset="0"/>
              <a:buNone/>
            </a:pPr>
            <a:r>
              <a:rPr lang="nb-NO" sz="1200" b="0" dirty="0">
                <a:latin typeface="Calibri" panose="020F0502020204030204" pitchFamily="34" charset="0"/>
              </a:rPr>
              <a:t>Hjernen registrerer når blæren er full og påvirker frivillig kontroll over blæren. Det vil også koordinere </a:t>
            </a:r>
            <a:r>
              <a:rPr lang="nb-NO" sz="1200" b="0" dirty="0" err="1">
                <a:latin typeface="Calibri" panose="020F0502020204030204" pitchFamily="34" charset="0"/>
              </a:rPr>
              <a:t>detrusor</a:t>
            </a:r>
            <a:r>
              <a:rPr lang="nb-NO" sz="1200" b="0" dirty="0">
                <a:latin typeface="Calibri" panose="020F0502020204030204" pitchFamily="34" charset="0"/>
              </a:rPr>
              <a:t> kontraksjon og avslapning av lukkemuskelen (=synergi)</a:t>
            </a:r>
          </a:p>
          <a:p>
            <a:pPr marL="0" indent="0" eaLnBrk="1" hangingPunct="1">
              <a:buFont typeface="Arial" panose="020B0604020202020204" pitchFamily="34" charset="0"/>
              <a:buNone/>
            </a:pPr>
            <a:endParaRPr lang="nb-NO" sz="1200" b="0" dirty="0">
              <a:latin typeface="Calibri" panose="020F0502020204030204" pitchFamily="34" charset="0"/>
            </a:endParaRPr>
          </a:p>
          <a:p>
            <a:pPr marL="0" indent="0" eaLnBrk="1" hangingPunct="1">
              <a:buFont typeface="Arial" panose="020B0604020202020204" pitchFamily="34" charset="0"/>
              <a:buNone/>
            </a:pPr>
            <a:r>
              <a:rPr lang="nb-NO" sz="1200" b="0" dirty="0">
                <a:latin typeface="Calibri" panose="020F0502020204030204" pitchFamily="34" charset="0"/>
              </a:rPr>
              <a:t>Sakral kontroll - Det sakrale senteret er ansvarlig for reflekskontroll av blærefunksjonen. En refleks trenger ikke bevisst kontroll for å tre i kraft, men involvering av bevisst kontroll og de frivillige nervene kan forsinke eller blokkere handling. Den ligger på T11/L1-nivå, som er et vanlig sted for traumatisk skade.</a:t>
            </a:r>
            <a:endParaRPr lang="en-GB" sz="1200" b="0" dirty="0">
              <a:latin typeface="Calibri" panose="020F0502020204030204" pitchFamily="34" charset="0"/>
            </a:endParaRPr>
          </a:p>
          <a:p>
            <a:pPr marL="0" indent="0" eaLnBrk="1" hangingPunct="1">
              <a:buFont typeface="Arial" panose="020B0604020202020204" pitchFamily="34" charset="0"/>
              <a:buNone/>
            </a:pPr>
            <a:endParaRPr lang="en-GB" sz="1200" b="0" dirty="0">
              <a:latin typeface="Calibri" panose="020F0502020204030204" pitchFamily="34" charset="0"/>
            </a:endParaRPr>
          </a:p>
          <a:p>
            <a:pPr marL="0" indent="0">
              <a:buFont typeface="Arial" panose="020B0604020202020204" pitchFamily="34" charset="0"/>
              <a:buNone/>
            </a:pPr>
            <a:endParaRPr lang="en-GB" b="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13</a:t>
            </a:fld>
            <a:endParaRPr lang="en-US"/>
          </a:p>
        </p:txBody>
      </p:sp>
    </p:spTree>
    <p:extLst>
      <p:ext uri="{BB962C8B-B14F-4D97-AF65-F5344CB8AC3E}">
        <p14:creationId xmlns:p14="http://schemas.microsoft.com/office/powerpoint/2010/main" val="2296486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Arial" charset="0"/>
                <a:ea typeface="+mn-ea"/>
                <a:cs typeface="+mn-cs"/>
              </a:rPr>
              <a:t>Hva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skjer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når</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tisser</a:t>
            </a:r>
            <a:r>
              <a:rPr lang="en-GB" sz="1200" kern="1200" dirty="0">
                <a:solidFill>
                  <a:schemeClr val="tx1"/>
                </a:solidFill>
                <a:effectLst/>
                <a:latin typeface="Arial" charset="0"/>
                <a:ea typeface="+mn-ea"/>
                <a:cs typeface="+mn-cs"/>
              </a:rPr>
              <a:t>?</a:t>
            </a:r>
          </a:p>
          <a:p>
            <a:r>
              <a:rPr lang="en-GB" sz="1200" kern="1200" dirty="0">
                <a:solidFill>
                  <a:schemeClr val="tx1"/>
                </a:solidFill>
                <a:effectLst/>
                <a:latin typeface="Arial" charset="0"/>
                <a:ea typeface="+mn-ea"/>
                <a:cs typeface="+mn-cs"/>
              </a:rPr>
              <a:t> </a:t>
            </a:r>
          </a:p>
          <a:p>
            <a:pPr hangingPunct="0"/>
            <a:r>
              <a:rPr lang="nb-NO" sz="1200" kern="1200" dirty="0">
                <a:solidFill>
                  <a:schemeClr val="tx1"/>
                </a:solidFill>
                <a:effectLst/>
                <a:latin typeface="Arial" charset="0"/>
                <a:ea typeface="+mn-ea"/>
                <a:cs typeface="+mn-cs"/>
              </a:rPr>
              <a:t>Blæretømming kalles også miksjon og styres av sentralnervesystemet. Det som skjer er et komplekst samspill mellom det frivillige (somatiske) og ufrivillige (autonome) nervesystemet. I det autonome nervesystemet skiller man mellom det parasympatiske og det sympatiske systemet. Blærens lagringsfase styres for det meste av det sympatiske systemet (holder urinrøret lukket), mens det parasympatiske nervesystemet kontrollerer tømmefasen (gjør at urinrøret åpner seg).</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Når vi bestemmer oss for å tisse, reduseres trykket i urinrøret, urinrøret åpner seg og blæren trekker seg sammen til den er tom. Deretter går blæren tilbake til lagringsfasen, og trykket i urinrøret går tilbake til å være høyere enn trykket i blæren.</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1) Blæren fylles. </a:t>
            </a:r>
            <a:r>
              <a:rPr lang="nb-NO" sz="1200" kern="1200" dirty="0" err="1">
                <a:solidFill>
                  <a:schemeClr val="tx1"/>
                </a:solidFill>
                <a:effectLst/>
                <a:latin typeface="Arial" charset="0"/>
                <a:ea typeface="+mn-ea"/>
                <a:cs typeface="+mn-cs"/>
              </a:rPr>
              <a:t>Detrusormuskelen</a:t>
            </a:r>
            <a:r>
              <a:rPr lang="nb-NO" sz="1200" kern="1200" dirty="0">
                <a:solidFill>
                  <a:schemeClr val="tx1"/>
                </a:solidFill>
                <a:effectLst/>
                <a:latin typeface="Arial" charset="0"/>
                <a:ea typeface="+mn-ea"/>
                <a:cs typeface="+mn-cs"/>
              </a:rPr>
              <a:t> slapper av, bekkenmuskulaturen og 		</a:t>
            </a:r>
            <a:r>
              <a:rPr lang="nb-NO" sz="1200" i="1" kern="1200" dirty="0">
                <a:solidFill>
                  <a:schemeClr val="tx1"/>
                </a:solidFill>
                <a:effectLst/>
                <a:latin typeface="Arial" charset="0"/>
                <a:ea typeface="+mn-ea"/>
                <a:cs typeface="+mn-cs"/>
              </a:rPr>
              <a:t>tømming</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2) lukkemusklene trekker seg sammen (kontrollert av det sympatiske nervesystemet).</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3) Blæren er halvfull. Man begynner å føle trang og venter på en passende anledning til å tisse.</a:t>
            </a:r>
          </a:p>
          <a:p>
            <a:pPr hangingPunct="0"/>
            <a:r>
              <a:rPr lang="nb-NO" sz="1200" kern="1200" dirty="0">
                <a:solidFill>
                  <a:schemeClr val="tx1"/>
                </a:solidFill>
                <a:effectLst/>
                <a:latin typeface="Arial" charset="0"/>
                <a:ea typeface="+mn-ea"/>
                <a:cs typeface="+mn-cs"/>
              </a:rPr>
              <a:t>Blæren tømmes. Tømmingen startes av en bevegelse som midlertidig øker trykket på </a:t>
            </a:r>
            <a:r>
              <a:rPr lang="nb-NO" sz="1200" kern="1200" dirty="0" err="1">
                <a:solidFill>
                  <a:schemeClr val="tx1"/>
                </a:solidFill>
                <a:effectLst/>
                <a:latin typeface="Arial" charset="0"/>
                <a:ea typeface="+mn-ea"/>
                <a:cs typeface="+mn-cs"/>
              </a:rPr>
              <a:t>blæreveggen</a:t>
            </a:r>
            <a:r>
              <a:rPr lang="nb-NO" sz="1200" kern="1200" dirty="0">
                <a:solidFill>
                  <a:schemeClr val="tx1"/>
                </a:solidFill>
                <a:effectLst/>
                <a:latin typeface="Arial" charset="0"/>
                <a:ea typeface="+mn-ea"/>
                <a:cs typeface="+mn-cs"/>
              </a:rPr>
              <a:t>. </a:t>
            </a:r>
            <a:r>
              <a:rPr lang="nb-NO" sz="1200" kern="1200" dirty="0" err="1">
                <a:solidFill>
                  <a:schemeClr val="tx1"/>
                </a:solidFill>
                <a:effectLst/>
                <a:latin typeface="Arial" charset="0"/>
                <a:ea typeface="+mn-ea"/>
                <a:cs typeface="+mn-cs"/>
              </a:rPr>
              <a:t>Detrusormusklene</a:t>
            </a:r>
            <a:r>
              <a:rPr lang="nb-NO" sz="1200" kern="1200" dirty="0">
                <a:solidFill>
                  <a:schemeClr val="tx1"/>
                </a:solidFill>
                <a:effectLst/>
                <a:latin typeface="Arial" charset="0"/>
                <a:ea typeface="+mn-ea"/>
                <a:cs typeface="+mn-cs"/>
              </a:rPr>
              <a:t> trekker seg sammen, bekkenmuskulaturen og </a:t>
            </a:r>
            <a:r>
              <a:rPr lang="nb-NO" sz="1200" kern="1200" dirty="0" err="1">
                <a:solidFill>
                  <a:schemeClr val="tx1"/>
                </a:solidFill>
                <a:effectLst/>
                <a:latin typeface="Arial" charset="0"/>
                <a:ea typeface="+mn-ea"/>
                <a:cs typeface="+mn-cs"/>
              </a:rPr>
              <a:t>sphinctermusklene</a:t>
            </a:r>
            <a:r>
              <a:rPr lang="nb-NO" sz="1200" kern="1200" dirty="0">
                <a:solidFill>
                  <a:schemeClr val="tx1"/>
                </a:solidFill>
                <a:effectLst/>
                <a:latin typeface="Arial" charset="0"/>
                <a:ea typeface="+mn-ea"/>
                <a:cs typeface="+mn-cs"/>
              </a:rPr>
              <a:t> slapper av. (Styres av det parasympatiske nervesystemet)</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Miksjonssyklusen er en syklus som fortsetter hele dagen. Forstyrrelser kan forekomme i alle tre fasene. For at blærefunksjonen skal fungere riktig er det viktig at de frivillige og ufrivillige nerveimpulsene samarbeider.</a:t>
            </a:r>
            <a:endParaRPr lang="en-GB" b="0"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14</a:t>
            </a:fld>
            <a:endParaRPr lang="en-US"/>
          </a:p>
        </p:txBody>
      </p:sp>
    </p:spTree>
    <p:extLst>
      <p:ext uri="{BB962C8B-B14F-4D97-AF65-F5344CB8AC3E}">
        <p14:creationId xmlns:p14="http://schemas.microsoft.com/office/powerpoint/2010/main" val="1974388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 typeface="Arial" panose="020B0604020202020204" pitchFamily="34" charset="0"/>
              <a:buNone/>
            </a:pPr>
            <a:r>
              <a:rPr lang="nb-NO" b="0" dirty="0">
                <a:solidFill>
                  <a:srgbClr val="231F20"/>
                </a:solidFill>
                <a:latin typeface="+mn-lt"/>
              </a:rPr>
              <a:t>Hvordan kan nevrologiske tilstander påvirke urinsystemet?</a:t>
            </a:r>
          </a:p>
          <a:p>
            <a:pPr marL="0" indent="0" eaLnBrk="1" hangingPunct="1">
              <a:buFont typeface="Arial" panose="020B0604020202020204" pitchFamily="34" charset="0"/>
              <a:buNone/>
            </a:pPr>
            <a:endParaRPr lang="nb-NO" b="0" dirty="0">
              <a:solidFill>
                <a:srgbClr val="231F20"/>
              </a:solidFill>
              <a:latin typeface="+mn-lt"/>
            </a:endParaRPr>
          </a:p>
          <a:p>
            <a:pPr marL="0" indent="0" eaLnBrk="1" hangingPunct="1">
              <a:buFont typeface="Arial" panose="020B0604020202020204" pitchFamily="34" charset="0"/>
              <a:buNone/>
            </a:pPr>
            <a:r>
              <a:rPr lang="nb-NO" b="0" dirty="0">
                <a:solidFill>
                  <a:srgbClr val="231F20"/>
                </a:solidFill>
                <a:latin typeface="+mn-lt"/>
              </a:rPr>
              <a:t>Ryggmargen spiller en sentral rolle i blæredysfunksjon</a:t>
            </a:r>
          </a:p>
          <a:p>
            <a:pPr marL="0" indent="0" eaLnBrk="1" hangingPunct="1">
              <a:buFont typeface="Arial" panose="020B0604020202020204" pitchFamily="34" charset="0"/>
              <a:buNone/>
            </a:pPr>
            <a:r>
              <a:rPr lang="nb-NO" b="0" dirty="0">
                <a:solidFill>
                  <a:srgbClr val="231F20"/>
                </a:solidFill>
                <a:latin typeface="+mn-lt"/>
              </a:rPr>
              <a:t>Les gjennom punkter på sliden, der ulike skadeområder kan føre til ulike typer symptomer</a:t>
            </a:r>
            <a:endParaRPr lang="en-GB" b="0" dirty="0">
              <a:solidFill>
                <a:srgbClr val="231F20"/>
              </a:solidFill>
              <a:latin typeface="+mn-lt"/>
            </a:endParaRPr>
          </a:p>
          <a:p>
            <a:pPr marL="0" indent="0" eaLnBrk="1" hangingPunct="1">
              <a:buFont typeface="Arial" panose="020B0604020202020204" pitchFamily="34" charset="0"/>
              <a:buNone/>
            </a:pPr>
            <a:endParaRPr lang="en-GB" b="0" dirty="0">
              <a:solidFill>
                <a:srgbClr val="231F20"/>
              </a:solidFill>
              <a:latin typeface="+mn-lt"/>
            </a:endParaRP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15</a:t>
            </a:fld>
            <a:endParaRPr lang="en-US"/>
          </a:p>
        </p:txBody>
      </p:sp>
    </p:spTree>
    <p:extLst>
      <p:ext uri="{BB962C8B-B14F-4D97-AF65-F5344CB8AC3E}">
        <p14:creationId xmlns:p14="http://schemas.microsoft.com/office/powerpoint/2010/main" val="3600894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16</a:t>
            </a:fld>
            <a:endParaRPr lang="en-US"/>
          </a:p>
        </p:txBody>
      </p:sp>
    </p:spTree>
    <p:extLst>
      <p:ext uri="{BB962C8B-B14F-4D97-AF65-F5344CB8AC3E}">
        <p14:creationId xmlns:p14="http://schemas.microsoft.com/office/powerpoint/2010/main" val="2125788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2</a:t>
            </a:fld>
            <a:endParaRPr lang="en-US"/>
          </a:p>
        </p:txBody>
      </p:sp>
    </p:spTree>
    <p:extLst>
      <p:ext uri="{BB962C8B-B14F-4D97-AF65-F5344CB8AC3E}">
        <p14:creationId xmlns:p14="http://schemas.microsoft.com/office/powerpoint/2010/main" val="531175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3</a:t>
            </a:fld>
            <a:endParaRPr lang="en-US"/>
          </a:p>
        </p:txBody>
      </p:sp>
    </p:spTree>
    <p:extLst>
      <p:ext uri="{BB962C8B-B14F-4D97-AF65-F5344CB8AC3E}">
        <p14:creationId xmlns:p14="http://schemas.microsoft.com/office/powerpoint/2010/main" val="337324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Arial" charset="0"/>
                <a:ea typeface="+mn-ea"/>
                <a:cs typeface="+mn-cs"/>
              </a:rPr>
              <a:t>Nyrene</a:t>
            </a: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pPr hangingPunct="0"/>
            <a:r>
              <a:rPr lang="nb-NO" sz="1200" kern="1200" dirty="0">
                <a:solidFill>
                  <a:schemeClr val="tx1"/>
                </a:solidFill>
                <a:effectLst/>
                <a:latin typeface="Arial" charset="0"/>
                <a:ea typeface="+mn-ea"/>
                <a:cs typeface="+mn-cs"/>
              </a:rPr>
              <a:t>Nyrenes hovedoppgave er å opprettholde kroppens indre miljø (homeostase). Hver nyre inneholder en million nefroner som filtrerer blodet.</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Nyrenes </a:t>
            </a:r>
            <a:r>
              <a:rPr lang="nb-NO" sz="1200" kern="1200" dirty="0" err="1">
                <a:solidFill>
                  <a:schemeClr val="tx1"/>
                </a:solidFill>
                <a:effectLst/>
                <a:latin typeface="Arial" charset="0"/>
                <a:ea typeface="+mn-ea"/>
                <a:cs typeface="+mn-cs"/>
              </a:rPr>
              <a:t>tubuli</a:t>
            </a:r>
            <a:r>
              <a:rPr lang="nb-NO" sz="1200" kern="1200" dirty="0">
                <a:solidFill>
                  <a:schemeClr val="tx1"/>
                </a:solidFill>
                <a:effectLst/>
                <a:latin typeface="Arial" charset="0"/>
                <a:ea typeface="+mn-ea"/>
                <a:cs typeface="+mn-cs"/>
              </a:rPr>
              <a:t> absorberer mye av urin, vann, salter og næringsstoffer. Det som gjenstår er en sterkt konsentrert urin som samles i nyrebekkenet. Dette inkluderer for det meste salter og nitrogenrike avfallsprodukter. Mengden av filtrert urin antas å være 190 liter per dag. Den endelige urinmengden som forlater kroppen ligger normalt mellom en og to liter per dag.</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For å takle sin oppgave må nyrene:</a:t>
            </a:r>
          </a:p>
          <a:p>
            <a:pPr hangingPunct="0"/>
            <a:endParaRPr lang="nb-NO"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r>
              <a:rPr lang="nb-NO" sz="1200" kern="1200" dirty="0">
                <a:solidFill>
                  <a:schemeClr val="tx1"/>
                </a:solidFill>
                <a:effectLst/>
                <a:latin typeface="Arial" charset="0"/>
                <a:ea typeface="+mn-ea"/>
                <a:cs typeface="+mn-cs"/>
              </a:rPr>
              <a:t>Holde vannet i kroppen på et konstant nivå</a:t>
            </a:r>
          </a:p>
          <a:p>
            <a:pPr marL="171450" indent="-171450" hangingPunct="0">
              <a:buFont typeface="Arial" panose="020B0604020202020204" pitchFamily="34" charset="0"/>
              <a:buChar char="•"/>
            </a:pPr>
            <a:endParaRPr lang="nb-NO"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r>
              <a:rPr lang="nb-NO" sz="1200" kern="1200" dirty="0">
                <a:solidFill>
                  <a:schemeClr val="tx1"/>
                </a:solidFill>
                <a:effectLst/>
                <a:latin typeface="Arial" charset="0"/>
                <a:ea typeface="+mn-ea"/>
                <a:cs typeface="+mn-cs"/>
              </a:rPr>
              <a:t>Kontrollere konsentrasjonen av alle salter</a:t>
            </a:r>
          </a:p>
          <a:p>
            <a:pPr marL="171450" indent="-171450" hangingPunct="0">
              <a:buFont typeface="Arial" panose="020B0604020202020204" pitchFamily="34" charset="0"/>
              <a:buChar char="•"/>
            </a:pPr>
            <a:endParaRPr lang="nb-NO"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r>
              <a:rPr lang="nb-NO" sz="1200" kern="1200" dirty="0">
                <a:solidFill>
                  <a:schemeClr val="tx1"/>
                </a:solidFill>
                <a:effectLst/>
                <a:latin typeface="Arial" charset="0"/>
                <a:ea typeface="+mn-ea"/>
                <a:cs typeface="+mn-cs"/>
              </a:rPr>
              <a:t>Bistå med oksygenregulering</a:t>
            </a:r>
          </a:p>
          <a:p>
            <a:pPr marL="171450" indent="-171450" hangingPunct="0">
              <a:buFont typeface="Arial" panose="020B0604020202020204" pitchFamily="34" charset="0"/>
              <a:buChar char="•"/>
            </a:pPr>
            <a:endParaRPr lang="nb-NO"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r>
              <a:rPr lang="nb-NO" sz="1200" kern="1200" dirty="0">
                <a:solidFill>
                  <a:schemeClr val="tx1"/>
                </a:solidFill>
                <a:effectLst/>
                <a:latin typeface="Arial" charset="0"/>
                <a:ea typeface="+mn-ea"/>
                <a:cs typeface="+mn-cs"/>
              </a:rPr>
              <a:t>Skille ut gift og samle næringsstoffer</a:t>
            </a:r>
          </a:p>
          <a:p>
            <a:pPr marL="171450" indent="-171450" hangingPunct="0">
              <a:buFont typeface="Arial" panose="020B0604020202020204" pitchFamily="34" charset="0"/>
              <a:buChar char="•"/>
            </a:pPr>
            <a:endParaRPr lang="nb-NO"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r>
              <a:rPr lang="nb-NO" sz="1200" kern="1200" dirty="0">
                <a:solidFill>
                  <a:schemeClr val="tx1"/>
                </a:solidFill>
                <a:effectLst/>
                <a:latin typeface="Arial" charset="0"/>
                <a:ea typeface="+mn-ea"/>
                <a:cs typeface="+mn-cs"/>
              </a:rPr>
              <a:t>Produsere hormoner</a:t>
            </a:r>
            <a:endParaRPr lang="en-GB" sz="1200" kern="1200" dirty="0">
              <a:solidFill>
                <a:schemeClr val="tx1"/>
              </a:solidFill>
              <a:effectLst/>
              <a:latin typeface="Arial" charset="0"/>
              <a:ea typeface="+mn-ea"/>
              <a:cs typeface="+mn-cs"/>
            </a:endParaRPr>
          </a:p>
          <a:p>
            <a:pPr marL="171450" indent="-171450" hangingPunct="0">
              <a:buFont typeface="Arial" panose="020B0604020202020204" pitchFamily="34" charset="0"/>
              <a:buChar char="•"/>
            </a:pPr>
            <a:endParaRPr lang="en-GB" sz="1200" kern="1200" dirty="0">
              <a:solidFill>
                <a:schemeClr val="tx1"/>
              </a:solidFill>
              <a:effectLst/>
              <a:latin typeface="Arial" charset="0"/>
              <a:ea typeface="+mn-ea"/>
              <a:cs typeface="+mn-cs"/>
            </a:endParaRPr>
          </a:p>
          <a:p>
            <a:pPr marL="0" indent="0">
              <a:buFont typeface="Arial" panose="020B0604020202020204" pitchFamily="34" charset="0"/>
              <a:buNone/>
            </a:pPr>
            <a:endParaRPr lang="en-GB" sz="1200" kern="1200" dirty="0">
              <a:solidFill>
                <a:schemeClr val="tx1"/>
              </a:solidFill>
              <a:effectLst/>
              <a:latin typeface="Arial" charset="0"/>
              <a:ea typeface="+mn-ea"/>
              <a:cs typeface="+mn-cs"/>
            </a:endParaRPr>
          </a:p>
          <a:p>
            <a:pPr hangingPunct="0"/>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endParaRPr lang="en-GB" sz="1200" kern="1200" dirty="0">
              <a:solidFill>
                <a:schemeClr val="tx1"/>
              </a:solidFill>
              <a:effectLst/>
              <a:latin typeface="Arial" charset="0"/>
              <a:ea typeface="+mn-ea"/>
              <a:cs typeface="+mn-cs"/>
            </a:endParaRPr>
          </a:p>
          <a:p>
            <a:pPr marL="171450" indent="-171450">
              <a:buFont typeface="Arial" panose="020B0604020202020204" pitchFamily="34" charset="0"/>
              <a:buChar char="•"/>
            </a:pP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4</a:t>
            </a:fld>
            <a:endParaRPr lang="en-US"/>
          </a:p>
        </p:txBody>
      </p:sp>
    </p:spTree>
    <p:extLst>
      <p:ext uri="{BB962C8B-B14F-4D97-AF65-F5344CB8AC3E}">
        <p14:creationId xmlns:p14="http://schemas.microsoft.com/office/powerpoint/2010/main" val="115721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5</a:t>
            </a:fld>
            <a:endParaRPr lang="en-US"/>
          </a:p>
        </p:txBody>
      </p:sp>
    </p:spTree>
    <p:extLst>
      <p:ext uri="{BB962C8B-B14F-4D97-AF65-F5344CB8AC3E}">
        <p14:creationId xmlns:p14="http://schemas.microsoft.com/office/powerpoint/2010/main" val="1173103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Arial" charset="0"/>
                <a:ea typeface="+mn-ea"/>
                <a:cs typeface="+mn-cs"/>
              </a:rPr>
              <a:t>Urinens</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funksjon</a:t>
            </a:r>
            <a:r>
              <a:rPr lang="en-GB" sz="1200" kern="1200" dirty="0">
                <a:solidFill>
                  <a:schemeClr val="tx1"/>
                </a:solidFill>
                <a:effectLst/>
                <a:latin typeface="Arial" charset="0"/>
                <a:ea typeface="+mn-ea"/>
                <a:cs typeface="+mn-cs"/>
              </a:rPr>
              <a:t>.</a:t>
            </a:r>
          </a:p>
          <a:p>
            <a:r>
              <a:rPr lang="en-GB" sz="1200" kern="1200" dirty="0">
                <a:solidFill>
                  <a:schemeClr val="tx1"/>
                </a:solidFill>
                <a:effectLst/>
                <a:latin typeface="Arial" charset="0"/>
                <a:ea typeface="+mn-ea"/>
                <a:cs typeface="+mn-cs"/>
              </a:rPr>
              <a:t> </a:t>
            </a:r>
          </a:p>
          <a:p>
            <a:pPr hangingPunct="0"/>
            <a:r>
              <a:rPr lang="en-GB" sz="1200" kern="1200" dirty="0" err="1">
                <a:solidFill>
                  <a:schemeClr val="tx1"/>
                </a:solidFill>
                <a:effectLst/>
                <a:latin typeface="Arial" charset="0"/>
                <a:ea typeface="+mn-ea"/>
                <a:cs typeface="+mn-cs"/>
              </a:rPr>
              <a:t>Kroppen</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hos</a:t>
            </a:r>
            <a:r>
              <a:rPr lang="en-GB" sz="1200" kern="1200" dirty="0">
                <a:solidFill>
                  <a:schemeClr val="tx1"/>
                </a:solidFill>
                <a:effectLst/>
                <a:latin typeface="Arial" charset="0"/>
                <a:ea typeface="+mn-ea"/>
                <a:cs typeface="+mn-cs"/>
              </a:rPr>
              <a:t> et </a:t>
            </a:r>
            <a:r>
              <a:rPr lang="en-GB" sz="1200" kern="1200" dirty="0" err="1">
                <a:solidFill>
                  <a:schemeClr val="tx1"/>
                </a:solidFill>
                <a:effectLst/>
                <a:latin typeface="Arial" charset="0"/>
                <a:ea typeface="+mn-ea"/>
                <a:cs typeface="+mn-cs"/>
              </a:rPr>
              <a:t>menneske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består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av</a:t>
            </a:r>
            <a:r>
              <a:rPr lang="en-GB" sz="1200" kern="1200" dirty="0">
                <a:solidFill>
                  <a:schemeClr val="tx1"/>
                </a:solidFill>
                <a:effectLst/>
                <a:latin typeface="Arial" charset="0"/>
                <a:ea typeface="+mn-ea"/>
                <a:cs typeface="+mn-cs"/>
              </a:rPr>
              <a:t> 60% </a:t>
            </a:r>
            <a:r>
              <a:rPr lang="en-GB" sz="1200" kern="1200" dirty="0" err="1">
                <a:solidFill>
                  <a:schemeClr val="tx1"/>
                </a:solidFill>
                <a:effectLst/>
                <a:latin typeface="Arial" charset="0"/>
                <a:ea typeface="+mn-ea"/>
                <a:cs typeface="+mn-cs"/>
              </a:rPr>
              <a:t>vann</a:t>
            </a:r>
            <a:r>
              <a:rPr lang="en-GB" sz="1200" kern="1200" dirty="0">
                <a:solidFill>
                  <a:schemeClr val="tx1"/>
                </a:solidFill>
                <a:effectLst/>
                <a:latin typeface="Arial" charset="0"/>
                <a:ea typeface="+mn-ea"/>
                <a:cs typeface="+mn-cs"/>
              </a:rPr>
              <a:t>. Det er </a:t>
            </a:r>
            <a:r>
              <a:rPr lang="en-GB" sz="1200" kern="1200" dirty="0" err="1">
                <a:solidFill>
                  <a:schemeClr val="tx1"/>
                </a:solidFill>
                <a:effectLst/>
                <a:latin typeface="Arial" charset="0"/>
                <a:ea typeface="+mn-ea"/>
                <a:cs typeface="+mn-cs"/>
              </a:rPr>
              <a:t>helt</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naturlig</a:t>
            </a:r>
            <a:r>
              <a:rPr lang="en-GB" sz="1200" kern="1200" dirty="0">
                <a:solidFill>
                  <a:schemeClr val="tx1"/>
                </a:solidFill>
                <a:effectLst/>
                <a:latin typeface="Arial" charset="0"/>
                <a:ea typeface="+mn-ea"/>
                <a:cs typeface="+mn-cs"/>
              </a:rPr>
              <a:t> at vi </a:t>
            </a:r>
            <a:r>
              <a:rPr lang="nb-NO" sz="1200" kern="1200" dirty="0">
                <a:solidFill>
                  <a:schemeClr val="tx1"/>
                </a:solidFill>
                <a:effectLst/>
                <a:latin typeface="Arial" charset="0"/>
                <a:ea typeface="+mn-ea"/>
                <a:cs typeface="+mn-cs"/>
              </a:rPr>
              <a:t>trenger å drikke en mengde vann i løpet av dagen, siden vi hele tiden taper vann i form av svette, pust og urin.</a:t>
            </a:r>
            <a:r>
              <a:rPr lang="en-GB" sz="1200" kern="1200" dirty="0">
                <a:solidFill>
                  <a:schemeClr val="tx1"/>
                </a:solidFill>
                <a:effectLst/>
                <a:latin typeface="Arial" charset="0"/>
                <a:ea typeface="+mn-ea"/>
                <a:cs typeface="+mn-cs"/>
              </a:rPr>
              <a:t>  </a:t>
            </a:r>
          </a:p>
          <a:p>
            <a:pPr hangingPunct="0"/>
            <a:r>
              <a:rPr lang="en-GB" sz="1200" kern="1200" dirty="0" err="1">
                <a:solidFill>
                  <a:schemeClr val="tx1"/>
                </a:solidFill>
                <a:effectLst/>
                <a:latin typeface="Arial" charset="0"/>
                <a:ea typeface="+mn-ea"/>
                <a:cs typeface="+mn-cs"/>
              </a:rPr>
              <a:t>Hvor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mye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væske</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trenger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kommer</a:t>
            </a:r>
            <a:r>
              <a:rPr lang="en-GB" sz="1200" kern="1200" dirty="0">
                <a:solidFill>
                  <a:schemeClr val="tx1"/>
                </a:solidFill>
                <a:effectLst/>
                <a:latin typeface="Arial" charset="0"/>
                <a:ea typeface="+mn-ea"/>
                <a:cs typeface="+mn-cs"/>
              </a:rPr>
              <a:t> an på </a:t>
            </a:r>
            <a:r>
              <a:rPr lang="en-GB" sz="1200" kern="1200" dirty="0" err="1">
                <a:solidFill>
                  <a:schemeClr val="tx1"/>
                </a:solidFill>
                <a:effectLst/>
                <a:latin typeface="Arial" charset="0"/>
                <a:ea typeface="+mn-ea"/>
                <a:cs typeface="+mn-cs"/>
              </a:rPr>
              <a:t>hvor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mye</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veier</a:t>
            </a:r>
            <a:r>
              <a:rPr lang="en-GB" sz="1200" kern="1200" dirty="0">
                <a:solidFill>
                  <a:schemeClr val="tx1"/>
                </a:solidFill>
                <a:effectLst/>
                <a:latin typeface="Arial" charset="0"/>
                <a:ea typeface="+mn-ea"/>
                <a:cs typeface="+mn-cs"/>
              </a:rPr>
              <a:t> og </a:t>
            </a:r>
            <a:r>
              <a:rPr lang="en-GB" sz="1200" kern="1200" dirty="0" err="1">
                <a:solidFill>
                  <a:schemeClr val="tx1"/>
                </a:solidFill>
                <a:effectLst/>
                <a:latin typeface="Arial" charset="0"/>
                <a:ea typeface="+mn-ea"/>
                <a:cs typeface="+mn-cs"/>
              </a:rPr>
              <a:t>hvor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fysisk</a:t>
            </a:r>
            <a:r>
              <a:rPr lang="en-GB" sz="1200" kern="1200" dirty="0">
                <a:solidFill>
                  <a:schemeClr val="tx1"/>
                </a:solidFill>
                <a:effectLst/>
                <a:latin typeface="Arial" charset="0"/>
                <a:ea typeface="+mn-ea"/>
                <a:cs typeface="+mn-cs"/>
              </a:rPr>
              <a:t> active vi er. </a:t>
            </a:r>
            <a:r>
              <a:rPr lang="en-GB" sz="1200" kern="1200" dirty="0" err="1">
                <a:solidFill>
                  <a:schemeClr val="tx1"/>
                </a:solidFill>
                <a:effectLst/>
                <a:latin typeface="Arial" charset="0"/>
                <a:ea typeface="+mn-ea"/>
                <a:cs typeface="+mn-cs"/>
              </a:rPr>
              <a:t>Når</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tisser</a:t>
            </a:r>
            <a:r>
              <a:rPr lang="en-GB" sz="1200" kern="1200" dirty="0">
                <a:solidFill>
                  <a:schemeClr val="tx1"/>
                </a:solidFill>
                <a:effectLst/>
                <a:latin typeface="Arial" charset="0"/>
                <a:ea typeface="+mn-ea"/>
                <a:cs typeface="+mn-cs"/>
              </a:rPr>
              <a:t> er det </a:t>
            </a:r>
            <a:r>
              <a:rPr lang="en-GB" sz="1200" kern="1200" dirty="0" err="1">
                <a:solidFill>
                  <a:schemeClr val="tx1"/>
                </a:solidFill>
                <a:effectLst/>
                <a:latin typeface="Arial" charset="0"/>
                <a:ea typeface="+mn-ea"/>
                <a:cs typeface="+mn-cs"/>
              </a:rPr>
              <a:t>delvis</a:t>
            </a:r>
            <a:r>
              <a:rPr lang="en-GB" sz="1200" kern="1200" dirty="0">
                <a:solidFill>
                  <a:schemeClr val="tx1"/>
                </a:solidFill>
                <a:effectLst/>
                <a:latin typeface="Arial" charset="0"/>
                <a:ea typeface="+mn-ea"/>
                <a:cs typeface="+mn-cs"/>
              </a:rPr>
              <a:t> for å </a:t>
            </a:r>
            <a:r>
              <a:rPr lang="en-GB" sz="1200" kern="1200" dirty="0" err="1">
                <a:solidFill>
                  <a:schemeClr val="tx1"/>
                </a:solidFill>
                <a:effectLst/>
                <a:latin typeface="Arial" charset="0"/>
                <a:ea typeface="+mn-ea"/>
                <a:cs typeface="+mn-cs"/>
              </a:rPr>
              <a:t>kvitte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oss</a:t>
            </a:r>
            <a:r>
              <a:rPr lang="en-GB" sz="1200" kern="1200" dirty="0">
                <a:solidFill>
                  <a:schemeClr val="tx1"/>
                </a:solidFill>
                <a:effectLst/>
                <a:latin typeface="Arial" charset="0"/>
                <a:ea typeface="+mn-ea"/>
                <a:cs typeface="+mn-cs"/>
              </a:rPr>
              <a:t> med </a:t>
            </a:r>
            <a:r>
              <a:rPr lang="en-GB" sz="1200" kern="1200" dirty="0" err="1">
                <a:solidFill>
                  <a:schemeClr val="tx1"/>
                </a:solidFill>
                <a:effectLst/>
                <a:latin typeface="Arial" charset="0"/>
                <a:ea typeface="+mn-ea"/>
                <a:cs typeface="+mn-cs"/>
              </a:rPr>
              <a:t>væske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som</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ikke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trenger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Hvis</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drikker</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mye</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tisser</a:t>
            </a:r>
            <a:r>
              <a:rPr lang="en-GB" sz="1200" kern="1200" dirty="0">
                <a:solidFill>
                  <a:schemeClr val="tx1"/>
                </a:solidFill>
                <a:effectLst/>
                <a:latin typeface="Arial" charset="0"/>
                <a:ea typeface="+mn-ea"/>
                <a:cs typeface="+mn-cs"/>
              </a:rPr>
              <a:t> vi </a:t>
            </a:r>
            <a:r>
              <a:rPr lang="en-GB" sz="1200" kern="1200" dirty="0" err="1">
                <a:solidFill>
                  <a:schemeClr val="tx1"/>
                </a:solidFill>
                <a:effectLst/>
                <a:latin typeface="Arial" charset="0"/>
                <a:ea typeface="+mn-ea"/>
                <a:cs typeface="+mn-cs"/>
              </a:rPr>
              <a:t>mye</a:t>
            </a:r>
            <a:r>
              <a:rPr lang="en-GB" sz="1200" kern="1200" dirty="0">
                <a:solidFill>
                  <a:schemeClr val="tx1"/>
                </a:solidFill>
                <a:effectLst/>
                <a:latin typeface="Arial" charset="0"/>
                <a:ea typeface="+mn-ea"/>
                <a:cs typeface="+mn-cs"/>
              </a:rPr>
              <a:t>. </a:t>
            </a:r>
            <a:r>
              <a:rPr lang="nb-NO" sz="1200" kern="1200" dirty="0">
                <a:solidFill>
                  <a:schemeClr val="tx1"/>
                </a:solidFill>
                <a:effectLst/>
                <a:latin typeface="Arial" charset="0"/>
                <a:ea typeface="+mn-ea"/>
                <a:cs typeface="+mn-cs"/>
              </a:rPr>
              <a:t>Imidlertid er urin en del av kroppens eget rensesystem.</a:t>
            </a:r>
          </a:p>
          <a:p>
            <a:pPr hangingPunct="0"/>
            <a:endParaRPr lang="nb-NO" sz="1200" kern="1200" dirty="0">
              <a:solidFill>
                <a:schemeClr val="tx1"/>
              </a:solidFill>
              <a:effectLst/>
              <a:latin typeface="Arial" charset="0"/>
              <a:ea typeface="+mn-ea"/>
              <a:cs typeface="+mn-cs"/>
            </a:endParaRPr>
          </a:p>
          <a:p>
            <a:pPr hangingPunct="0"/>
            <a:r>
              <a:rPr lang="nb-NO" sz="1200" kern="1200" dirty="0">
                <a:solidFill>
                  <a:schemeClr val="tx1"/>
                </a:solidFill>
                <a:effectLst/>
                <a:latin typeface="Arial" charset="0"/>
                <a:ea typeface="+mn-ea"/>
                <a:cs typeface="+mn-cs"/>
              </a:rPr>
              <a:t>Minst en halv liter fordamper i form av svette og pust hver natt når vi sover. I løpet av dagen når vi jobber og beveger oss, svetter vi mer og taper mer vann. Ytterligere en halv liter hjelper oss med å rense ut giftige avfallsstoffer, i form av urin. Resten brukes til å fylle celler og smøre bevegelige deler. Huden alene, som er det største organet, må inneholde ti prosent vann for å opprettholde sin fleksibilitet og smidighet.</a:t>
            </a: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 </a:t>
            </a: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6</a:t>
            </a:fld>
            <a:endParaRPr lang="en-US"/>
          </a:p>
        </p:txBody>
      </p:sp>
    </p:spTree>
    <p:extLst>
      <p:ext uri="{BB962C8B-B14F-4D97-AF65-F5344CB8AC3E}">
        <p14:creationId xmlns:p14="http://schemas.microsoft.com/office/powerpoint/2010/main" val="143637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7</a:t>
            </a:fld>
            <a:endParaRPr lang="en-US"/>
          </a:p>
        </p:txBody>
      </p:sp>
    </p:spTree>
    <p:extLst>
      <p:ext uri="{BB962C8B-B14F-4D97-AF65-F5344CB8AC3E}">
        <p14:creationId xmlns:p14="http://schemas.microsoft.com/office/powerpoint/2010/main" val="4228000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b-NO" altLang="en-US" b="0" dirty="0"/>
              <a:t>Det mannlige urinrøret er formet som en S. Lengden på urinrøret er ca. 20–27 cm. Menn har to lukkemuskler, den indre lukkemuskelen, som hindrer at sæd går ned i blæren, og den ytre lukkemuskelen, som består av tverrstripete muskelfibre og kan derfor kontrolleres frivillig for å hindre tømming. Prostatakjertelen ligger under blærehalsen. (For å lette innføringen av katetret, strekkes derfor penis opp mot magen under kateterisering.) Trange passasjer er lokalisert i områdene av den ytre lukkemuskelen, prostata og ved </a:t>
            </a:r>
            <a:r>
              <a:rPr lang="nb-NO" altLang="en-US" b="0" dirty="0" err="1"/>
              <a:t>vesikal</a:t>
            </a:r>
            <a:r>
              <a:rPr lang="nb-NO" altLang="en-US" b="0" dirty="0"/>
              <a:t> (blære) hals (indre lukkemuskel).</a:t>
            </a:r>
            <a:endParaRPr lang="en-GB" altLang="en-US" b="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b="0" dirty="0"/>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8</a:t>
            </a:fld>
            <a:endParaRPr lang="en-US"/>
          </a:p>
        </p:txBody>
      </p:sp>
    </p:spTree>
    <p:extLst>
      <p:ext uri="{BB962C8B-B14F-4D97-AF65-F5344CB8AC3E}">
        <p14:creationId xmlns:p14="http://schemas.microsoft.com/office/powerpoint/2010/main" val="434650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b-NO" altLang="en-US" b="0" dirty="0"/>
              <a:t>Den kvinnelige urinrøret er et </a:t>
            </a:r>
            <a:r>
              <a:rPr lang="nb-NO" altLang="en-US" b="0" dirty="0" err="1"/>
              <a:t>fibromuskulært</a:t>
            </a:r>
            <a:r>
              <a:rPr lang="nb-NO" altLang="en-US" b="0" dirty="0"/>
              <a:t> rør, bare 3-5 cm langt. Inngangen til urinrøret er plassert over skjeden. Den midtre delen av urinrøret er omgitt av tverrstripet muskulatur, hvis tonus er en faktor for å opprettholde kontinens av urin. Smale seksjoner er lokalisert i området av den ytre </a:t>
            </a:r>
            <a:r>
              <a:rPr lang="nb-NO" altLang="en-US" b="0" dirty="0" err="1"/>
              <a:t>blæresfinkteren</a:t>
            </a:r>
            <a:r>
              <a:rPr lang="nb-NO" altLang="en-US" b="0" dirty="0"/>
              <a:t> og den </a:t>
            </a:r>
            <a:r>
              <a:rPr lang="nb-NO" altLang="en-US" b="0" dirty="0" err="1"/>
              <a:t>vesikale</a:t>
            </a:r>
            <a:r>
              <a:rPr lang="nb-NO" altLang="en-US" b="0" dirty="0"/>
              <a:t> (blære) halsen. På grunn av analkanalens nærhet til urinrøret hos kvinnen, sammenlignet med mannen, er det økt fare for urinveisinfeksjoner på grunn av E. </a:t>
            </a:r>
            <a:r>
              <a:rPr lang="nb-NO" altLang="en-US" b="0" dirty="0" err="1"/>
              <a:t>coli</a:t>
            </a:r>
            <a:r>
              <a:rPr lang="nb-NO" altLang="en-US" b="0" dirty="0"/>
              <a:t>-bakterier. Anatomiske endringer i livmoren (f.eks. prolaps) kan føre til at blærefunksjonen blir dårlig.</a:t>
            </a:r>
            <a:endParaRPr lang="en-GB" altLang="en-US" b="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altLang="en-US" b="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altLang="en-US" b="0" dirty="0"/>
              <a:t>. Narrow sections are located in the area of the external bladder sphincter and the </a:t>
            </a:r>
            <a:r>
              <a:rPr lang="en-GB" altLang="en-US" b="0" dirty="0" err="1"/>
              <a:t>vesical</a:t>
            </a:r>
            <a:r>
              <a:rPr lang="en-GB" altLang="en-US" b="0" dirty="0"/>
              <a:t> (bladder) neck. Owing to the proximity of the anal area to the urethra in the female, compared with the male, there is an increased danger of urinary tract infections due to E. coli bacteria. Anatomical changes in the uterus (e.g. prolapse), may cause bladder function to deteriorate.</a:t>
            </a:r>
            <a:r>
              <a:rPr lang="sv-SE" altLang="en-US" b="0" dirty="0"/>
              <a:t> </a:t>
            </a:r>
            <a:endParaRPr lang="en-GB" altLang="en-US" b="0" dirty="0">
              <a:cs typeface="Times New Roman" pitchFamily="18" charset="0"/>
            </a:endParaRPr>
          </a:p>
          <a:p>
            <a:endParaRPr lang="en-GB" dirty="0"/>
          </a:p>
        </p:txBody>
      </p:sp>
      <p:sp>
        <p:nvSpPr>
          <p:cNvPr id="4" name="Slide Number Placeholder 3"/>
          <p:cNvSpPr>
            <a:spLocks noGrp="1"/>
          </p:cNvSpPr>
          <p:nvPr>
            <p:ph type="sldNum" sz="quarter" idx="10"/>
          </p:nvPr>
        </p:nvSpPr>
        <p:spPr/>
        <p:txBody>
          <a:bodyPr/>
          <a:lstStyle/>
          <a:p>
            <a:pPr>
              <a:defRPr/>
            </a:pPr>
            <a:fld id="{C24692F0-9B36-4E40-A025-AEC63D3742A0}" type="slidenum">
              <a:rPr lang="en-US" smtClean="0"/>
              <a:pPr>
                <a:defRPr/>
              </a:pPr>
              <a:t>9</a:t>
            </a:fld>
            <a:endParaRPr lang="en-US"/>
          </a:p>
        </p:txBody>
      </p:sp>
    </p:spTree>
    <p:extLst>
      <p:ext uri="{BB962C8B-B14F-4D97-AF65-F5344CB8AC3E}">
        <p14:creationId xmlns:p14="http://schemas.microsoft.com/office/powerpoint/2010/main" val="2952959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a:t>
            </a:r>
            <a:r>
              <a:rPr lang="en-US" dirty="0" err="1"/>
              <a:t>styleS</a:t>
            </a:r>
            <a:endParaRPr lang="en-US" dirty="0"/>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6719359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8240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78627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59536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02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23967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8049510"/>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693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79477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00005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endParaRPr lang="en-US" dirty="0"/>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6306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60565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061165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90141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80374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3282149"/>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825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238089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85004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3795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endParaRPr lang="en-US" dirty="0"/>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Co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38939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051341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774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6201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83661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9614392"/>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73475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626168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341921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62948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33217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Smooth Curve">
            <a:extLst>
              <a:ext uri="{FF2B5EF4-FFF2-40B4-BE49-F238E27FC236}">
                <a16:creationId xmlns:a16="http://schemas.microsoft.com/office/drawing/2014/main" id="{0F74EA8F-19F8-4911-9230-0385C8FCB8E5}"/>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Wellspect">
            <a:extLst>
              <a:ext uri="{FF2B5EF4-FFF2-40B4-BE49-F238E27FC236}">
                <a16:creationId xmlns:a16="http://schemas.microsoft.com/office/drawing/2014/main" id="{C6467ED7-B491-4B3F-96CD-AEC6100E0035}"/>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328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153303"/>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97736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045404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6500996"/>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6164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918151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5484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08996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592912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606861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DF20AF-D372-4C33-B00D-5B82794B28E6}"/>
              </a:ext>
            </a:extLst>
          </p:cNvPr>
          <p:cNvSpPr>
            <a:spLocks noGrp="1"/>
          </p:cNvSpPr>
          <p:nvPr>
            <p:ph type="dt" sz="half" idx="10"/>
          </p:nvPr>
        </p:nvSpPr>
        <p:spPr/>
        <p:txBody>
          <a:bodyPr/>
          <a:lstStyle/>
          <a:p>
            <a:fld id="{F603EB5A-1831-456E-AFCC-53590AFB4868}" type="datetimeFigureOut">
              <a:rPr lang="LID4096" smtClean="0"/>
              <a:t>03/16/2022</a:t>
            </a:fld>
            <a:endParaRPr lang="LID4096"/>
          </a:p>
        </p:txBody>
      </p:sp>
      <p:sp>
        <p:nvSpPr>
          <p:cNvPr id="3" name="Footer Placeholder 2">
            <a:extLst>
              <a:ext uri="{FF2B5EF4-FFF2-40B4-BE49-F238E27FC236}">
                <a16:creationId xmlns:a16="http://schemas.microsoft.com/office/drawing/2014/main" id="{BFFDB540-9FFC-4F80-B7FD-EB3049C33E18}"/>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B65DE7C9-10AB-47E6-9C01-30ED4694CD30}"/>
              </a:ext>
            </a:extLst>
          </p:cNvPr>
          <p:cNvSpPr>
            <a:spLocks noGrp="1"/>
          </p:cNvSpPr>
          <p:nvPr>
            <p:ph type="sldNum" sz="quarter" idx="12"/>
          </p:nvPr>
        </p:nvSpPr>
        <p:spPr/>
        <p:txBody>
          <a:bodyPr/>
          <a:lstStyle/>
          <a:p>
            <a:fld id="{95ED157E-9E99-48C0-919A-922A7F22FDB5}" type="slidenum">
              <a:rPr lang="LID4096" smtClean="0"/>
              <a:t>‹#›</a:t>
            </a:fld>
            <a:endParaRPr lang="LID4096"/>
          </a:p>
        </p:txBody>
      </p:sp>
    </p:spTree>
    <p:extLst>
      <p:ext uri="{BB962C8B-B14F-4D97-AF65-F5344CB8AC3E}">
        <p14:creationId xmlns:p14="http://schemas.microsoft.com/office/powerpoint/2010/main" val="2589551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19902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055141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688133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2657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5249397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794372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48774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DF20AF-D372-4C33-B00D-5B82794B28E6}"/>
              </a:ext>
            </a:extLst>
          </p:cNvPr>
          <p:cNvSpPr>
            <a:spLocks noGrp="1"/>
          </p:cNvSpPr>
          <p:nvPr>
            <p:ph type="dt" sz="half" idx="10"/>
          </p:nvPr>
        </p:nvSpPr>
        <p:spPr/>
        <p:txBody>
          <a:bodyPr/>
          <a:lstStyle/>
          <a:p>
            <a:fld id="{F603EB5A-1831-456E-AFCC-53590AFB4868}" type="datetimeFigureOut">
              <a:rPr lang="LID4096" smtClean="0"/>
              <a:t>03/16/2022</a:t>
            </a:fld>
            <a:endParaRPr lang="LID4096"/>
          </a:p>
        </p:txBody>
      </p:sp>
      <p:sp>
        <p:nvSpPr>
          <p:cNvPr id="3" name="Footer Placeholder 2">
            <a:extLst>
              <a:ext uri="{FF2B5EF4-FFF2-40B4-BE49-F238E27FC236}">
                <a16:creationId xmlns:a16="http://schemas.microsoft.com/office/drawing/2014/main" id="{BFFDB540-9FFC-4F80-B7FD-EB3049C33E18}"/>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B65DE7C9-10AB-47E6-9C01-30ED4694CD30}"/>
              </a:ext>
            </a:extLst>
          </p:cNvPr>
          <p:cNvSpPr>
            <a:spLocks noGrp="1"/>
          </p:cNvSpPr>
          <p:nvPr>
            <p:ph type="sldNum" sz="quarter" idx="12"/>
          </p:nvPr>
        </p:nvSpPr>
        <p:spPr/>
        <p:txBody>
          <a:bodyPr/>
          <a:lstStyle/>
          <a:p>
            <a:fld id="{95ED157E-9E99-48C0-919A-922A7F22FDB5}" type="slidenum">
              <a:rPr lang="LID4096" smtClean="0"/>
              <a:t>‹#›</a:t>
            </a:fld>
            <a:endParaRPr lang="LID4096"/>
          </a:p>
        </p:txBody>
      </p:sp>
    </p:spTree>
    <p:extLst>
      <p:ext uri="{BB962C8B-B14F-4D97-AF65-F5344CB8AC3E}">
        <p14:creationId xmlns:p14="http://schemas.microsoft.com/office/powerpoint/2010/main" val="334634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Text Content 1">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Content 2">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704031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3.sv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image" Target="../media/image1.png"/><Relationship Id="rId5" Type="http://schemas.openxmlformats.org/officeDocument/2006/relationships/image" Target="../media/image4.jpe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image" Target="../media/image3.svg"/><Relationship Id="rId5" Type="http://schemas.openxmlformats.org/officeDocument/2006/relationships/image" Target="../media/image1.png"/><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Wellspect">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725" r:id="rId4"/>
    <p:sldLayoutId id="2147483751" r:id="rId5"/>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7" name="Smooth Curve">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Wellspect">
            <a:extLst>
              <a:ext uri="{FF2B5EF4-FFF2-40B4-BE49-F238E27FC236}">
                <a16:creationId xmlns:a16="http://schemas.microsoft.com/office/drawing/2014/main" id="{7713221E-6E72-488C-A20B-C6CF1C88823B}"/>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09444315"/>
      </p:ext>
    </p:extLst>
  </p:cSld>
  <p:clrMap bg1="dk1" tx1="lt1" bg2="dk2" tx2="lt2" accent1="accent1" accent2="accent2" accent3="accent3" accent4="accent4" accent5="accent5" accent6="accent6" hlink="hlink" folHlink="folHlink"/>
  <p:sldLayoutIdLst>
    <p:sldLayoutId id="2147483694" r:id="rId1"/>
    <p:sldLayoutId id="2147483695" r:id="rId2"/>
    <p:sldLayoutId id="214748369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8" name="White Frame">
            <a:extLst>
              <a:ext uri="{FF2B5EF4-FFF2-40B4-BE49-F238E27FC236}">
                <a16:creationId xmlns:a16="http://schemas.microsoft.com/office/drawing/2014/main" id="{65426893-7305-4ED1-A165-914E33223E3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9" name="Lofric">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148233104"/>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EED54FE4-2EBD-47AD-B328-3C5CC8444C7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906886064"/>
      </p:ext>
    </p:extLst>
  </p:cSld>
  <p:clrMap bg1="dk1" tx1="lt1" bg2="dk2" tx2="lt2" accent1="accent1" accent2="accent2" accent3="accent3" accent4="accent4" accent5="accent5" accent6="accent6" hlink="hlink" folHlink="folHlink"/>
  <p:sldLayoutIdLst>
    <p:sldLayoutId id="2147483702" r:id="rId1"/>
    <p:sldLayoutId id="2147483703" r:id="rId2"/>
    <p:sldLayoutId id="214748370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620347675"/>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6" name="Violet gradient">
            <a:extLst>
              <a:ext uri="{FF2B5EF4-FFF2-40B4-BE49-F238E27FC236}">
                <a16:creationId xmlns:a16="http://schemas.microsoft.com/office/drawing/2014/main" id="{A888669E-0EE7-4815-9CBE-4AA30F72769F}"/>
              </a:ext>
            </a:extLst>
          </p:cNvPr>
          <p:cNvSpPr/>
          <p:nvPr userDrawn="1"/>
        </p:nvSpPr>
        <p:spPr>
          <a:xfrm>
            <a:off x="134112" y="565948"/>
            <a:ext cx="11972544" cy="6164035"/>
          </a:xfrm>
          <a:prstGeom prst="snipRoundRect">
            <a:avLst>
              <a:gd name="adj1" fmla="val 0"/>
              <a:gd name="adj2" fmla="val 0"/>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LoFric Elle">
            <a:extLst>
              <a:ext uri="{FF2B5EF4-FFF2-40B4-BE49-F238E27FC236}">
                <a16:creationId xmlns:a16="http://schemas.microsoft.com/office/drawing/2014/main" id="{15A31792-893F-474B-8DE6-261F4ABE26C8}"/>
              </a:ext>
            </a:extLst>
          </p:cNvPr>
          <p:cNvGrpSpPr>
            <a:grpSpLocks noChangeAspect="1"/>
          </p:cNvGrpSpPr>
          <p:nvPr userDrawn="1"/>
        </p:nvGrpSpPr>
        <p:grpSpPr bwMode="auto">
          <a:xfrm>
            <a:off x="9975811" y="6146006"/>
            <a:ext cx="1890753" cy="336424"/>
            <a:chOff x="3477" y="2095"/>
            <a:chExt cx="725" cy="129"/>
          </a:xfrm>
        </p:grpSpPr>
        <p:sp>
          <p:nvSpPr>
            <p:cNvPr id="23" name="AutoShape 3">
              <a:extLst>
                <a:ext uri="{FF2B5EF4-FFF2-40B4-BE49-F238E27FC236}">
                  <a16:creationId xmlns:a16="http://schemas.microsoft.com/office/drawing/2014/main" id="{E0276B6C-DA72-4483-BE14-E9320E9EA692}"/>
                </a:ext>
              </a:extLst>
            </p:cNvPr>
            <p:cNvSpPr>
              <a:spLocks noChangeAspect="1" noChangeArrowheads="1" noTextEdit="1"/>
            </p:cNvSpPr>
            <p:nvPr userDrawn="1"/>
          </p:nvSpPr>
          <p:spPr bwMode="auto">
            <a:xfrm>
              <a:off x="3479" y="2096"/>
              <a:ext cx="722" cy="1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B41C9196-829D-4E4F-88C9-1A1EED072974}"/>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6">
              <a:extLst>
                <a:ext uri="{FF2B5EF4-FFF2-40B4-BE49-F238E27FC236}">
                  <a16:creationId xmlns:a16="http://schemas.microsoft.com/office/drawing/2014/main" id="{CCE3BA81-8F5B-4AEF-9040-16D5853FDC7C}"/>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7">
              <a:extLst>
                <a:ext uri="{FF2B5EF4-FFF2-40B4-BE49-F238E27FC236}">
                  <a16:creationId xmlns:a16="http://schemas.microsoft.com/office/drawing/2014/main" id="{FF0D9846-175D-4A4D-85A9-8F7993176E1A}"/>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8">
              <a:extLst>
                <a:ext uri="{FF2B5EF4-FFF2-40B4-BE49-F238E27FC236}">
                  <a16:creationId xmlns:a16="http://schemas.microsoft.com/office/drawing/2014/main" id="{45F5983D-24CD-4A9E-B47D-89B55E62575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9">
              <a:extLst>
                <a:ext uri="{FF2B5EF4-FFF2-40B4-BE49-F238E27FC236}">
                  <a16:creationId xmlns:a16="http://schemas.microsoft.com/office/drawing/2014/main" id="{E17AB772-0331-434A-ADE5-0AF65FA1DF6B}"/>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0">
              <a:extLst>
                <a:ext uri="{FF2B5EF4-FFF2-40B4-BE49-F238E27FC236}">
                  <a16:creationId xmlns:a16="http://schemas.microsoft.com/office/drawing/2014/main" id="{8328FA0F-1ACA-4DEA-9DF9-EAF52B7D07F6}"/>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11" name="White Frame">
            <a:extLst>
              <a:ext uri="{FF2B5EF4-FFF2-40B4-BE49-F238E27FC236}">
                <a16:creationId xmlns:a16="http://schemas.microsoft.com/office/drawing/2014/main" id="{5E0290FB-9A2F-474A-BBF0-C13E21638A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134362254"/>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11" name="White Frame">
            <a:extLst>
              <a:ext uri="{FF2B5EF4-FFF2-40B4-BE49-F238E27FC236}">
                <a16:creationId xmlns:a16="http://schemas.microsoft.com/office/drawing/2014/main" id="{7843285F-0DD3-4191-B086-35A68CA43A4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51013374"/>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BA472455-EDD4-4D89-A8BA-B172FD7D984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923116092"/>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11" name="White Frame">
            <a:extLst>
              <a:ext uri="{FF2B5EF4-FFF2-40B4-BE49-F238E27FC236}">
                <a16:creationId xmlns:a16="http://schemas.microsoft.com/office/drawing/2014/main" id="{588082D1-0FE1-41F9-A472-79CDABEB8F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64339095"/>
      </p:ext>
    </p:extLst>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4" name="White Frame">
            <a:extLst>
              <a:ext uri="{FF2B5EF4-FFF2-40B4-BE49-F238E27FC236}">
                <a16:creationId xmlns:a16="http://schemas.microsoft.com/office/drawing/2014/main" id="{DB162BB3-7193-4D28-9E28-412CA9AA57A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542999098"/>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5">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726" r:id="rId1"/>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7" name="White Frame">
            <a:extLst>
              <a:ext uri="{FF2B5EF4-FFF2-40B4-BE49-F238E27FC236}">
                <a16:creationId xmlns:a16="http://schemas.microsoft.com/office/drawing/2014/main" id="{139FB7F4-FAF5-4AF5-B254-78188C9E1C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LoFric Logo">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7" name="Lofric Origo">
            <a:extLst>
              <a:ext uri="{FF2B5EF4-FFF2-40B4-BE49-F238E27FC236}">
                <a16:creationId xmlns:a16="http://schemas.microsoft.com/office/drawing/2014/main" id="{1B11690B-0DFD-4A97-BE64-EAA45D0FB22F}"/>
              </a:ext>
            </a:extLst>
          </p:cNvPr>
          <p:cNvGrpSpPr/>
          <p:nvPr userDrawn="1"/>
        </p:nvGrpSpPr>
        <p:grpSpPr>
          <a:xfrm>
            <a:off x="9715502" y="6146800"/>
            <a:ext cx="2151062" cy="384175"/>
            <a:chOff x="3941763" y="-757238"/>
            <a:chExt cx="2151062" cy="384175"/>
          </a:xfrm>
        </p:grpSpPr>
        <p:sp>
          <p:nvSpPr>
            <p:cNvPr id="14" name="Freeform 5">
              <a:extLst>
                <a:ext uri="{FF2B5EF4-FFF2-40B4-BE49-F238E27FC236}">
                  <a16:creationId xmlns:a16="http://schemas.microsoft.com/office/drawing/2014/main" id="{ADCE294F-FAD1-43C7-8EF6-B13B3B0B50DA}"/>
                </a:ext>
              </a:extLst>
            </p:cNvPr>
            <p:cNvSpPr>
              <a:spLocks noEditPoints="1"/>
            </p:cNvSpPr>
            <p:nvPr userDrawn="1"/>
          </p:nvSpPr>
          <p:spPr bwMode="auto">
            <a:xfrm>
              <a:off x="5243513" y="-669926"/>
              <a:ext cx="849312" cy="296863"/>
            </a:xfrm>
            <a:custGeom>
              <a:avLst/>
              <a:gdLst>
                <a:gd name="T0" fmla="*/ 252 w 267"/>
                <a:gd name="T1" fmla="*/ 6 h 91"/>
                <a:gd name="T2" fmla="*/ 240 w 267"/>
                <a:gd name="T3" fmla="*/ 4 h 91"/>
                <a:gd name="T4" fmla="*/ 245 w 267"/>
                <a:gd name="T5" fmla="*/ 6 h 91"/>
                <a:gd name="T6" fmla="*/ 247 w 267"/>
                <a:gd name="T7" fmla="*/ 18 h 91"/>
                <a:gd name="T8" fmla="*/ 267 w 267"/>
                <a:gd name="T9" fmla="*/ 4 h 91"/>
                <a:gd name="T10" fmla="*/ 260 w 267"/>
                <a:gd name="T11" fmla="*/ 15 h 91"/>
                <a:gd name="T12" fmla="*/ 253 w 267"/>
                <a:gd name="T13" fmla="*/ 4 h 91"/>
                <a:gd name="T14" fmla="*/ 255 w 267"/>
                <a:gd name="T15" fmla="*/ 18 h 91"/>
                <a:gd name="T16" fmla="*/ 255 w 267"/>
                <a:gd name="T17" fmla="*/ 6 h 91"/>
                <a:gd name="T18" fmla="*/ 259 w 267"/>
                <a:gd name="T19" fmla="*/ 18 h 91"/>
                <a:gd name="T20" fmla="*/ 264 w 267"/>
                <a:gd name="T21" fmla="*/ 9 h 91"/>
                <a:gd name="T22" fmla="*/ 265 w 267"/>
                <a:gd name="T23" fmla="*/ 9 h 91"/>
                <a:gd name="T24" fmla="*/ 267 w 267"/>
                <a:gd name="T25" fmla="*/ 18 h 91"/>
                <a:gd name="T26" fmla="*/ 215 w 267"/>
                <a:gd name="T27" fmla="*/ 66 h 91"/>
                <a:gd name="T28" fmla="*/ 200 w 267"/>
                <a:gd name="T29" fmla="*/ 47 h 91"/>
                <a:gd name="T30" fmla="*/ 215 w 267"/>
                <a:gd name="T31" fmla="*/ 27 h 91"/>
                <a:gd name="T32" fmla="*/ 227 w 267"/>
                <a:gd name="T33" fmla="*/ 61 h 91"/>
                <a:gd name="T34" fmla="*/ 241 w 267"/>
                <a:gd name="T35" fmla="*/ 46 h 91"/>
                <a:gd name="T36" fmla="*/ 197 w 267"/>
                <a:gd name="T37" fmla="*/ 27 h 91"/>
                <a:gd name="T38" fmla="*/ 197 w 267"/>
                <a:gd name="T39" fmla="*/ 67 h 91"/>
                <a:gd name="T40" fmla="*/ 234 w 267"/>
                <a:gd name="T41" fmla="*/ 66 h 91"/>
                <a:gd name="T42" fmla="*/ 171 w 267"/>
                <a:gd name="T43" fmla="*/ 44 h 91"/>
                <a:gd name="T44" fmla="*/ 157 w 267"/>
                <a:gd name="T45" fmla="*/ 63 h 91"/>
                <a:gd name="T46" fmla="*/ 144 w 267"/>
                <a:gd name="T47" fmla="*/ 45 h 91"/>
                <a:gd name="T48" fmla="*/ 158 w 267"/>
                <a:gd name="T49" fmla="*/ 27 h 91"/>
                <a:gd name="T50" fmla="*/ 180 w 267"/>
                <a:gd name="T51" fmla="*/ 23 h 91"/>
                <a:gd name="T52" fmla="*/ 172 w 267"/>
                <a:gd name="T53" fmla="*/ 21 h 91"/>
                <a:gd name="T54" fmla="*/ 165 w 267"/>
                <a:gd name="T55" fmla="*/ 21 h 91"/>
                <a:gd name="T56" fmla="*/ 135 w 267"/>
                <a:gd name="T57" fmla="*/ 35 h 91"/>
                <a:gd name="T58" fmla="*/ 156 w 267"/>
                <a:gd name="T59" fmla="*/ 71 h 91"/>
                <a:gd name="T60" fmla="*/ 171 w 267"/>
                <a:gd name="T61" fmla="*/ 69 h 91"/>
                <a:gd name="T62" fmla="*/ 149 w 267"/>
                <a:gd name="T63" fmla="*/ 81 h 91"/>
                <a:gd name="T64" fmla="*/ 142 w 267"/>
                <a:gd name="T65" fmla="*/ 73 h 91"/>
                <a:gd name="T66" fmla="*/ 143 w 267"/>
                <a:gd name="T67" fmla="*/ 87 h 91"/>
                <a:gd name="T68" fmla="*/ 174 w 267"/>
                <a:gd name="T69" fmla="*/ 86 h 91"/>
                <a:gd name="T70" fmla="*/ 180 w 267"/>
                <a:gd name="T71" fmla="*/ 23 h 91"/>
                <a:gd name="T72" fmla="*/ 119 w 267"/>
                <a:gd name="T73" fmla="*/ 12 h 91"/>
                <a:gd name="T74" fmla="*/ 119 w 267"/>
                <a:gd name="T75" fmla="*/ 0 h 91"/>
                <a:gd name="T76" fmla="*/ 123 w 267"/>
                <a:gd name="T77" fmla="*/ 24 h 91"/>
                <a:gd name="T78" fmla="*/ 114 w 267"/>
                <a:gd name="T79" fmla="*/ 24 h 91"/>
                <a:gd name="T80" fmla="*/ 119 w 267"/>
                <a:gd name="T81" fmla="*/ 73 h 91"/>
                <a:gd name="T82" fmla="*/ 123 w 267"/>
                <a:gd name="T83" fmla="*/ 69 h 91"/>
                <a:gd name="T84" fmla="*/ 88 w 267"/>
                <a:gd name="T85" fmla="*/ 24 h 91"/>
                <a:gd name="T86" fmla="*/ 79 w 267"/>
                <a:gd name="T87" fmla="*/ 24 h 91"/>
                <a:gd name="T88" fmla="*/ 84 w 267"/>
                <a:gd name="T89" fmla="*/ 73 h 91"/>
                <a:gd name="T90" fmla="*/ 88 w 267"/>
                <a:gd name="T91" fmla="*/ 49 h 91"/>
                <a:gd name="T92" fmla="*/ 103 w 267"/>
                <a:gd name="T93" fmla="*/ 28 h 91"/>
                <a:gd name="T94" fmla="*/ 102 w 267"/>
                <a:gd name="T95" fmla="*/ 19 h 91"/>
                <a:gd name="T96" fmla="*/ 88 w 267"/>
                <a:gd name="T97" fmla="*/ 24 h 91"/>
                <a:gd name="T98" fmla="*/ 34 w 267"/>
                <a:gd name="T99" fmla="*/ 65 h 91"/>
                <a:gd name="T100" fmla="*/ 34 w 267"/>
                <a:gd name="T101" fmla="*/ 8 h 91"/>
                <a:gd name="T102" fmla="*/ 34 w 267"/>
                <a:gd name="T103" fmla="*/ 0 h 91"/>
                <a:gd name="T104" fmla="*/ 34 w 267"/>
                <a:gd name="T105" fmla="*/ 74 h 91"/>
                <a:gd name="T106" fmla="*/ 68 w 267"/>
                <a:gd name="T107" fmla="*/ 36 h 91"/>
                <a:gd name="T108" fmla="*/ 34 w 267"/>
                <a:gd name="T10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7" h="91">
                  <a:moveTo>
                    <a:pt x="247" y="6"/>
                  </a:moveTo>
                  <a:cubicBezTo>
                    <a:pt x="252" y="6"/>
                    <a:pt x="252" y="6"/>
                    <a:pt x="252" y="6"/>
                  </a:cubicBezTo>
                  <a:cubicBezTo>
                    <a:pt x="252" y="4"/>
                    <a:pt x="252" y="4"/>
                    <a:pt x="252" y="4"/>
                  </a:cubicBezTo>
                  <a:cubicBezTo>
                    <a:pt x="240" y="4"/>
                    <a:pt x="240" y="4"/>
                    <a:pt x="240" y="4"/>
                  </a:cubicBezTo>
                  <a:cubicBezTo>
                    <a:pt x="240" y="6"/>
                    <a:pt x="240" y="6"/>
                    <a:pt x="240" y="6"/>
                  </a:cubicBezTo>
                  <a:cubicBezTo>
                    <a:pt x="245" y="6"/>
                    <a:pt x="245" y="6"/>
                    <a:pt x="245" y="6"/>
                  </a:cubicBezTo>
                  <a:cubicBezTo>
                    <a:pt x="245" y="18"/>
                    <a:pt x="245" y="18"/>
                    <a:pt x="245" y="18"/>
                  </a:cubicBezTo>
                  <a:cubicBezTo>
                    <a:pt x="247" y="18"/>
                    <a:pt x="247" y="18"/>
                    <a:pt x="247" y="18"/>
                  </a:cubicBezTo>
                  <a:lnTo>
                    <a:pt x="247" y="6"/>
                  </a:lnTo>
                  <a:close/>
                  <a:moveTo>
                    <a:pt x="267" y="4"/>
                  </a:moveTo>
                  <a:cubicBezTo>
                    <a:pt x="264" y="4"/>
                    <a:pt x="264" y="4"/>
                    <a:pt x="264" y="4"/>
                  </a:cubicBezTo>
                  <a:cubicBezTo>
                    <a:pt x="260" y="15"/>
                    <a:pt x="260" y="15"/>
                    <a:pt x="260" y="15"/>
                  </a:cubicBezTo>
                  <a:cubicBezTo>
                    <a:pt x="256" y="4"/>
                    <a:pt x="256" y="4"/>
                    <a:pt x="256" y="4"/>
                  </a:cubicBezTo>
                  <a:cubicBezTo>
                    <a:pt x="253" y="4"/>
                    <a:pt x="253" y="4"/>
                    <a:pt x="253" y="4"/>
                  </a:cubicBezTo>
                  <a:cubicBezTo>
                    <a:pt x="253" y="18"/>
                    <a:pt x="253" y="18"/>
                    <a:pt x="253" y="18"/>
                  </a:cubicBezTo>
                  <a:cubicBezTo>
                    <a:pt x="255" y="18"/>
                    <a:pt x="255" y="18"/>
                    <a:pt x="255" y="18"/>
                  </a:cubicBezTo>
                  <a:cubicBezTo>
                    <a:pt x="255" y="9"/>
                    <a:pt x="255" y="9"/>
                    <a:pt x="255" y="9"/>
                  </a:cubicBezTo>
                  <a:cubicBezTo>
                    <a:pt x="255" y="9"/>
                    <a:pt x="255" y="7"/>
                    <a:pt x="255" y="6"/>
                  </a:cubicBezTo>
                  <a:cubicBezTo>
                    <a:pt x="256" y="8"/>
                    <a:pt x="256" y="8"/>
                    <a:pt x="256" y="9"/>
                  </a:cubicBezTo>
                  <a:cubicBezTo>
                    <a:pt x="259" y="18"/>
                    <a:pt x="259" y="18"/>
                    <a:pt x="259" y="18"/>
                  </a:cubicBezTo>
                  <a:cubicBezTo>
                    <a:pt x="261" y="18"/>
                    <a:pt x="261" y="18"/>
                    <a:pt x="261" y="18"/>
                  </a:cubicBezTo>
                  <a:cubicBezTo>
                    <a:pt x="264" y="9"/>
                    <a:pt x="264" y="9"/>
                    <a:pt x="264" y="9"/>
                  </a:cubicBezTo>
                  <a:cubicBezTo>
                    <a:pt x="265" y="7"/>
                    <a:pt x="265" y="7"/>
                    <a:pt x="265" y="6"/>
                  </a:cubicBezTo>
                  <a:cubicBezTo>
                    <a:pt x="265" y="7"/>
                    <a:pt x="265" y="8"/>
                    <a:pt x="265" y="9"/>
                  </a:cubicBezTo>
                  <a:cubicBezTo>
                    <a:pt x="265" y="18"/>
                    <a:pt x="265" y="18"/>
                    <a:pt x="265" y="18"/>
                  </a:cubicBezTo>
                  <a:cubicBezTo>
                    <a:pt x="267" y="18"/>
                    <a:pt x="267" y="18"/>
                    <a:pt x="267" y="18"/>
                  </a:cubicBezTo>
                  <a:lnTo>
                    <a:pt x="267" y="4"/>
                  </a:lnTo>
                  <a:close/>
                  <a:moveTo>
                    <a:pt x="215" y="66"/>
                  </a:moveTo>
                  <a:cubicBezTo>
                    <a:pt x="210" y="66"/>
                    <a:pt x="206" y="64"/>
                    <a:pt x="204" y="61"/>
                  </a:cubicBezTo>
                  <a:cubicBezTo>
                    <a:pt x="201" y="57"/>
                    <a:pt x="200" y="52"/>
                    <a:pt x="200" y="47"/>
                  </a:cubicBezTo>
                  <a:cubicBezTo>
                    <a:pt x="200" y="42"/>
                    <a:pt x="201" y="36"/>
                    <a:pt x="203" y="33"/>
                  </a:cubicBezTo>
                  <a:cubicBezTo>
                    <a:pt x="207" y="27"/>
                    <a:pt x="213" y="27"/>
                    <a:pt x="215" y="27"/>
                  </a:cubicBezTo>
                  <a:cubicBezTo>
                    <a:pt x="228" y="27"/>
                    <a:pt x="231" y="37"/>
                    <a:pt x="231" y="47"/>
                  </a:cubicBezTo>
                  <a:cubicBezTo>
                    <a:pt x="231" y="50"/>
                    <a:pt x="231" y="56"/>
                    <a:pt x="227" y="61"/>
                  </a:cubicBezTo>
                  <a:cubicBezTo>
                    <a:pt x="225" y="65"/>
                    <a:pt x="220" y="66"/>
                    <a:pt x="215" y="66"/>
                  </a:cubicBezTo>
                  <a:moveTo>
                    <a:pt x="241" y="46"/>
                  </a:moveTo>
                  <a:cubicBezTo>
                    <a:pt x="241" y="29"/>
                    <a:pt x="231" y="19"/>
                    <a:pt x="216" y="19"/>
                  </a:cubicBezTo>
                  <a:cubicBezTo>
                    <a:pt x="211" y="19"/>
                    <a:pt x="203" y="20"/>
                    <a:pt x="197" y="27"/>
                  </a:cubicBezTo>
                  <a:cubicBezTo>
                    <a:pt x="191" y="33"/>
                    <a:pt x="190" y="42"/>
                    <a:pt x="190" y="47"/>
                  </a:cubicBezTo>
                  <a:cubicBezTo>
                    <a:pt x="190" y="50"/>
                    <a:pt x="190" y="60"/>
                    <a:pt x="197" y="67"/>
                  </a:cubicBezTo>
                  <a:cubicBezTo>
                    <a:pt x="203" y="73"/>
                    <a:pt x="210" y="74"/>
                    <a:pt x="215" y="74"/>
                  </a:cubicBezTo>
                  <a:cubicBezTo>
                    <a:pt x="220" y="74"/>
                    <a:pt x="228" y="73"/>
                    <a:pt x="234" y="66"/>
                  </a:cubicBezTo>
                  <a:cubicBezTo>
                    <a:pt x="240" y="60"/>
                    <a:pt x="241" y="51"/>
                    <a:pt x="241" y="46"/>
                  </a:cubicBezTo>
                  <a:moveTo>
                    <a:pt x="171" y="44"/>
                  </a:moveTo>
                  <a:cubicBezTo>
                    <a:pt x="171" y="47"/>
                    <a:pt x="171" y="53"/>
                    <a:pt x="168" y="57"/>
                  </a:cubicBezTo>
                  <a:cubicBezTo>
                    <a:pt x="166" y="61"/>
                    <a:pt x="162" y="63"/>
                    <a:pt x="157" y="63"/>
                  </a:cubicBezTo>
                  <a:cubicBezTo>
                    <a:pt x="152" y="63"/>
                    <a:pt x="149" y="61"/>
                    <a:pt x="147" y="58"/>
                  </a:cubicBezTo>
                  <a:cubicBezTo>
                    <a:pt x="144" y="55"/>
                    <a:pt x="144" y="50"/>
                    <a:pt x="144" y="45"/>
                  </a:cubicBezTo>
                  <a:cubicBezTo>
                    <a:pt x="144" y="41"/>
                    <a:pt x="144" y="36"/>
                    <a:pt x="147" y="33"/>
                  </a:cubicBezTo>
                  <a:cubicBezTo>
                    <a:pt x="150" y="28"/>
                    <a:pt x="154" y="27"/>
                    <a:pt x="158" y="27"/>
                  </a:cubicBezTo>
                  <a:cubicBezTo>
                    <a:pt x="171" y="27"/>
                    <a:pt x="171" y="42"/>
                    <a:pt x="171" y="44"/>
                  </a:cubicBezTo>
                  <a:moveTo>
                    <a:pt x="180" y="23"/>
                  </a:moveTo>
                  <a:cubicBezTo>
                    <a:pt x="180" y="22"/>
                    <a:pt x="179" y="20"/>
                    <a:pt x="176" y="20"/>
                  </a:cubicBezTo>
                  <a:cubicBezTo>
                    <a:pt x="173" y="20"/>
                    <a:pt x="172" y="21"/>
                    <a:pt x="172" y="21"/>
                  </a:cubicBezTo>
                  <a:cubicBezTo>
                    <a:pt x="172" y="22"/>
                    <a:pt x="172" y="23"/>
                    <a:pt x="172" y="26"/>
                  </a:cubicBezTo>
                  <a:cubicBezTo>
                    <a:pt x="170" y="24"/>
                    <a:pt x="169" y="22"/>
                    <a:pt x="165" y="21"/>
                  </a:cubicBezTo>
                  <a:cubicBezTo>
                    <a:pt x="163" y="20"/>
                    <a:pt x="161" y="19"/>
                    <a:pt x="157" y="19"/>
                  </a:cubicBezTo>
                  <a:cubicBezTo>
                    <a:pt x="146" y="19"/>
                    <a:pt x="138" y="25"/>
                    <a:pt x="135" y="35"/>
                  </a:cubicBezTo>
                  <a:cubicBezTo>
                    <a:pt x="134" y="39"/>
                    <a:pt x="134" y="42"/>
                    <a:pt x="134" y="46"/>
                  </a:cubicBezTo>
                  <a:cubicBezTo>
                    <a:pt x="134" y="59"/>
                    <a:pt x="140" y="71"/>
                    <a:pt x="156" y="71"/>
                  </a:cubicBezTo>
                  <a:cubicBezTo>
                    <a:pt x="165" y="71"/>
                    <a:pt x="169" y="67"/>
                    <a:pt x="171" y="64"/>
                  </a:cubicBezTo>
                  <a:cubicBezTo>
                    <a:pt x="171" y="69"/>
                    <a:pt x="171" y="69"/>
                    <a:pt x="171" y="69"/>
                  </a:cubicBezTo>
                  <a:cubicBezTo>
                    <a:pt x="171" y="76"/>
                    <a:pt x="170" y="83"/>
                    <a:pt x="158" y="83"/>
                  </a:cubicBezTo>
                  <a:cubicBezTo>
                    <a:pt x="156" y="83"/>
                    <a:pt x="151" y="83"/>
                    <a:pt x="149" y="81"/>
                  </a:cubicBezTo>
                  <a:cubicBezTo>
                    <a:pt x="148" y="80"/>
                    <a:pt x="147" y="79"/>
                    <a:pt x="147" y="77"/>
                  </a:cubicBezTo>
                  <a:cubicBezTo>
                    <a:pt x="146" y="75"/>
                    <a:pt x="145" y="73"/>
                    <a:pt x="142" y="73"/>
                  </a:cubicBezTo>
                  <a:cubicBezTo>
                    <a:pt x="139" y="73"/>
                    <a:pt x="137" y="75"/>
                    <a:pt x="137" y="78"/>
                  </a:cubicBezTo>
                  <a:cubicBezTo>
                    <a:pt x="137" y="80"/>
                    <a:pt x="139" y="85"/>
                    <a:pt x="143" y="87"/>
                  </a:cubicBezTo>
                  <a:cubicBezTo>
                    <a:pt x="146" y="90"/>
                    <a:pt x="152" y="91"/>
                    <a:pt x="158" y="91"/>
                  </a:cubicBezTo>
                  <a:cubicBezTo>
                    <a:pt x="165" y="91"/>
                    <a:pt x="171" y="90"/>
                    <a:pt x="174" y="86"/>
                  </a:cubicBezTo>
                  <a:cubicBezTo>
                    <a:pt x="178" y="82"/>
                    <a:pt x="180" y="77"/>
                    <a:pt x="180" y="66"/>
                  </a:cubicBezTo>
                  <a:lnTo>
                    <a:pt x="180" y="23"/>
                  </a:lnTo>
                  <a:close/>
                  <a:moveTo>
                    <a:pt x="113" y="6"/>
                  </a:moveTo>
                  <a:cubicBezTo>
                    <a:pt x="113" y="9"/>
                    <a:pt x="115" y="12"/>
                    <a:pt x="119" y="12"/>
                  </a:cubicBezTo>
                  <a:cubicBezTo>
                    <a:pt x="122" y="12"/>
                    <a:pt x="124" y="10"/>
                    <a:pt x="124" y="6"/>
                  </a:cubicBezTo>
                  <a:cubicBezTo>
                    <a:pt x="124" y="2"/>
                    <a:pt x="122" y="0"/>
                    <a:pt x="119" y="0"/>
                  </a:cubicBezTo>
                  <a:cubicBezTo>
                    <a:pt x="116" y="0"/>
                    <a:pt x="113" y="2"/>
                    <a:pt x="113" y="6"/>
                  </a:cubicBezTo>
                  <a:moveTo>
                    <a:pt x="123" y="24"/>
                  </a:moveTo>
                  <a:cubicBezTo>
                    <a:pt x="123" y="23"/>
                    <a:pt x="123" y="19"/>
                    <a:pt x="119" y="19"/>
                  </a:cubicBezTo>
                  <a:cubicBezTo>
                    <a:pt x="115" y="19"/>
                    <a:pt x="114" y="23"/>
                    <a:pt x="114" y="24"/>
                  </a:cubicBezTo>
                  <a:cubicBezTo>
                    <a:pt x="114" y="69"/>
                    <a:pt x="114" y="69"/>
                    <a:pt x="114" y="69"/>
                  </a:cubicBezTo>
                  <a:cubicBezTo>
                    <a:pt x="114" y="72"/>
                    <a:pt x="116" y="73"/>
                    <a:pt x="119" y="73"/>
                  </a:cubicBezTo>
                  <a:cubicBezTo>
                    <a:pt x="121" y="73"/>
                    <a:pt x="123" y="72"/>
                    <a:pt x="123" y="71"/>
                  </a:cubicBezTo>
                  <a:cubicBezTo>
                    <a:pt x="123" y="71"/>
                    <a:pt x="123" y="70"/>
                    <a:pt x="123" y="69"/>
                  </a:cubicBezTo>
                  <a:lnTo>
                    <a:pt x="123" y="24"/>
                  </a:lnTo>
                  <a:close/>
                  <a:moveTo>
                    <a:pt x="88" y="24"/>
                  </a:moveTo>
                  <a:cubicBezTo>
                    <a:pt x="88" y="22"/>
                    <a:pt x="88" y="19"/>
                    <a:pt x="84" y="19"/>
                  </a:cubicBezTo>
                  <a:cubicBezTo>
                    <a:pt x="80" y="19"/>
                    <a:pt x="79" y="22"/>
                    <a:pt x="79" y="24"/>
                  </a:cubicBezTo>
                  <a:cubicBezTo>
                    <a:pt x="79" y="69"/>
                    <a:pt x="79" y="69"/>
                    <a:pt x="79" y="69"/>
                  </a:cubicBezTo>
                  <a:cubicBezTo>
                    <a:pt x="79" y="71"/>
                    <a:pt x="80" y="73"/>
                    <a:pt x="84" y="73"/>
                  </a:cubicBezTo>
                  <a:cubicBezTo>
                    <a:pt x="88" y="73"/>
                    <a:pt x="88" y="71"/>
                    <a:pt x="88" y="69"/>
                  </a:cubicBezTo>
                  <a:cubicBezTo>
                    <a:pt x="88" y="49"/>
                    <a:pt x="88" y="49"/>
                    <a:pt x="88" y="49"/>
                  </a:cubicBezTo>
                  <a:cubicBezTo>
                    <a:pt x="88" y="43"/>
                    <a:pt x="88" y="36"/>
                    <a:pt x="95" y="31"/>
                  </a:cubicBezTo>
                  <a:cubicBezTo>
                    <a:pt x="98" y="29"/>
                    <a:pt x="101" y="29"/>
                    <a:pt x="103" y="28"/>
                  </a:cubicBezTo>
                  <a:cubicBezTo>
                    <a:pt x="105" y="28"/>
                    <a:pt x="107" y="28"/>
                    <a:pt x="107" y="24"/>
                  </a:cubicBezTo>
                  <a:cubicBezTo>
                    <a:pt x="107" y="19"/>
                    <a:pt x="103" y="19"/>
                    <a:pt x="102" y="19"/>
                  </a:cubicBezTo>
                  <a:cubicBezTo>
                    <a:pt x="96" y="19"/>
                    <a:pt x="90" y="23"/>
                    <a:pt x="88" y="29"/>
                  </a:cubicBezTo>
                  <a:lnTo>
                    <a:pt x="88" y="24"/>
                  </a:lnTo>
                  <a:close/>
                  <a:moveTo>
                    <a:pt x="58" y="36"/>
                  </a:moveTo>
                  <a:cubicBezTo>
                    <a:pt x="58" y="49"/>
                    <a:pt x="52" y="65"/>
                    <a:pt x="34" y="65"/>
                  </a:cubicBezTo>
                  <a:cubicBezTo>
                    <a:pt x="20" y="65"/>
                    <a:pt x="10" y="55"/>
                    <a:pt x="10" y="36"/>
                  </a:cubicBezTo>
                  <a:cubicBezTo>
                    <a:pt x="10" y="19"/>
                    <a:pt x="20" y="8"/>
                    <a:pt x="34" y="8"/>
                  </a:cubicBezTo>
                  <a:cubicBezTo>
                    <a:pt x="47" y="8"/>
                    <a:pt x="58" y="18"/>
                    <a:pt x="58" y="36"/>
                  </a:cubicBezTo>
                  <a:moveTo>
                    <a:pt x="34" y="0"/>
                  </a:moveTo>
                  <a:cubicBezTo>
                    <a:pt x="15" y="0"/>
                    <a:pt x="0" y="13"/>
                    <a:pt x="0" y="37"/>
                  </a:cubicBezTo>
                  <a:cubicBezTo>
                    <a:pt x="0" y="61"/>
                    <a:pt x="15" y="74"/>
                    <a:pt x="34" y="74"/>
                  </a:cubicBezTo>
                  <a:cubicBezTo>
                    <a:pt x="52" y="74"/>
                    <a:pt x="64" y="62"/>
                    <a:pt x="67" y="47"/>
                  </a:cubicBezTo>
                  <a:cubicBezTo>
                    <a:pt x="68" y="43"/>
                    <a:pt x="68" y="40"/>
                    <a:pt x="68" y="36"/>
                  </a:cubicBezTo>
                  <a:cubicBezTo>
                    <a:pt x="68" y="30"/>
                    <a:pt x="67" y="13"/>
                    <a:pt x="52" y="4"/>
                  </a:cubicBezTo>
                  <a:cubicBezTo>
                    <a:pt x="45" y="0"/>
                    <a:pt x="38" y="0"/>
                    <a:pt x="34" y="0"/>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6">
              <a:extLst>
                <a:ext uri="{FF2B5EF4-FFF2-40B4-BE49-F238E27FC236}">
                  <a16:creationId xmlns:a16="http://schemas.microsoft.com/office/drawing/2014/main" id="{8E2F5420-23EB-4F36-9BE5-3417CCB0F947}"/>
                </a:ext>
              </a:extLst>
            </p:cNvPr>
            <p:cNvSpPr>
              <a:spLocks noEditPoints="1"/>
            </p:cNvSpPr>
            <p:nvPr userDrawn="1"/>
          </p:nvSpPr>
          <p:spPr bwMode="auto">
            <a:xfrm>
              <a:off x="3941763" y="-757238"/>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9" name="White Frame">
            <a:extLst>
              <a:ext uri="{FF2B5EF4-FFF2-40B4-BE49-F238E27FC236}">
                <a16:creationId xmlns:a16="http://schemas.microsoft.com/office/drawing/2014/main" id="{F5F9CE52-EEAB-4B45-A389-D9FCA735433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Logo">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3398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grpSp>
        <p:nvGrpSpPr>
          <p:cNvPr id="17" name="LoFric Sense">
            <a:extLst>
              <a:ext uri="{FF2B5EF4-FFF2-40B4-BE49-F238E27FC236}">
                <a16:creationId xmlns:a16="http://schemas.microsoft.com/office/drawing/2014/main" id="{E1FC1425-0736-4208-AB0C-56C66B325D3D}"/>
              </a:ext>
            </a:extLst>
          </p:cNvPr>
          <p:cNvGrpSpPr/>
          <p:nvPr userDrawn="1"/>
        </p:nvGrpSpPr>
        <p:grpSpPr>
          <a:xfrm>
            <a:off x="9620252" y="6146006"/>
            <a:ext cx="2246312" cy="331788"/>
            <a:chOff x="4335631" y="-809425"/>
            <a:chExt cx="2246312" cy="331788"/>
          </a:xfrm>
        </p:grpSpPr>
        <p:sp>
          <p:nvSpPr>
            <p:cNvPr id="14" name="Freeform 5">
              <a:extLst>
                <a:ext uri="{FF2B5EF4-FFF2-40B4-BE49-F238E27FC236}">
                  <a16:creationId xmlns:a16="http://schemas.microsoft.com/office/drawing/2014/main" id="{9F951B65-DD54-4472-B291-6D7E477946FB}"/>
                </a:ext>
              </a:extLst>
            </p:cNvPr>
            <p:cNvSpPr>
              <a:spLocks noEditPoints="1"/>
            </p:cNvSpPr>
            <p:nvPr userDrawn="1"/>
          </p:nvSpPr>
          <p:spPr bwMode="auto">
            <a:xfrm>
              <a:off x="5631031" y="-722112"/>
              <a:ext cx="950912" cy="241300"/>
            </a:xfrm>
            <a:custGeom>
              <a:avLst/>
              <a:gdLst>
                <a:gd name="T0" fmla="*/ 283 w 299"/>
                <a:gd name="T1" fmla="*/ 4 h 74"/>
                <a:gd name="T2" fmla="*/ 276 w 299"/>
                <a:gd name="T3" fmla="*/ 6 h 74"/>
                <a:gd name="T4" fmla="*/ 279 w 299"/>
                <a:gd name="T5" fmla="*/ 6 h 74"/>
                <a:gd name="T6" fmla="*/ 292 w 299"/>
                <a:gd name="T7" fmla="*/ 15 h 74"/>
                <a:gd name="T8" fmla="*/ 285 w 299"/>
                <a:gd name="T9" fmla="*/ 18 h 74"/>
                <a:gd name="T10" fmla="*/ 287 w 299"/>
                <a:gd name="T11" fmla="*/ 6 h 74"/>
                <a:gd name="T12" fmla="*/ 293 w 299"/>
                <a:gd name="T13" fmla="*/ 18 h 74"/>
                <a:gd name="T14" fmla="*/ 296 w 299"/>
                <a:gd name="T15" fmla="*/ 9 h 74"/>
                <a:gd name="T16" fmla="*/ 299 w 299"/>
                <a:gd name="T17" fmla="*/ 4 h 74"/>
                <a:gd name="T18" fmla="*/ 249 w 299"/>
                <a:gd name="T19" fmla="*/ 27 h 74"/>
                <a:gd name="T20" fmla="*/ 268 w 299"/>
                <a:gd name="T21" fmla="*/ 49 h 74"/>
                <a:gd name="T22" fmla="*/ 256 w 299"/>
                <a:gd name="T23" fmla="*/ 20 h 74"/>
                <a:gd name="T24" fmla="*/ 231 w 299"/>
                <a:gd name="T25" fmla="*/ 67 h 74"/>
                <a:gd name="T26" fmla="*/ 272 w 299"/>
                <a:gd name="T27" fmla="*/ 61 h 74"/>
                <a:gd name="T28" fmla="*/ 262 w 299"/>
                <a:gd name="T29" fmla="*/ 59 h 74"/>
                <a:gd name="T30" fmla="*/ 234 w 299"/>
                <a:gd name="T31" fmla="*/ 49 h 74"/>
                <a:gd name="T32" fmla="*/ 187 w 299"/>
                <a:gd name="T33" fmla="*/ 33 h 74"/>
                <a:gd name="T34" fmla="*/ 207 w 299"/>
                <a:gd name="T35" fmla="*/ 33 h 74"/>
                <a:gd name="T36" fmla="*/ 196 w 299"/>
                <a:gd name="T37" fmla="*/ 19 h 74"/>
                <a:gd name="T38" fmla="*/ 197 w 299"/>
                <a:gd name="T39" fmla="*/ 50 h 74"/>
                <a:gd name="T40" fmla="*/ 186 w 299"/>
                <a:gd name="T41" fmla="*/ 62 h 74"/>
                <a:gd name="T42" fmla="*/ 175 w 299"/>
                <a:gd name="T43" fmla="*/ 58 h 74"/>
                <a:gd name="T44" fmla="*/ 210 w 299"/>
                <a:gd name="T45" fmla="*/ 70 h 74"/>
                <a:gd name="T46" fmla="*/ 195 w 299"/>
                <a:gd name="T47" fmla="*/ 40 h 74"/>
                <a:gd name="T48" fmla="*/ 127 w 299"/>
                <a:gd name="T49" fmla="*/ 73 h 74"/>
                <a:gd name="T50" fmla="*/ 132 w 299"/>
                <a:gd name="T51" fmla="*/ 39 h 74"/>
                <a:gd name="T52" fmla="*/ 156 w 299"/>
                <a:gd name="T53" fmla="*/ 45 h 74"/>
                <a:gd name="T54" fmla="*/ 161 w 299"/>
                <a:gd name="T55" fmla="*/ 73 h 74"/>
                <a:gd name="T56" fmla="*/ 162 w 299"/>
                <a:gd name="T57" fmla="*/ 25 h 74"/>
                <a:gd name="T58" fmla="*/ 129 w 299"/>
                <a:gd name="T59" fmla="*/ 20 h 74"/>
                <a:gd name="T60" fmla="*/ 123 w 299"/>
                <a:gd name="T61" fmla="*/ 69 h 74"/>
                <a:gd name="T62" fmla="*/ 89 w 299"/>
                <a:gd name="T63" fmla="*/ 27 h 74"/>
                <a:gd name="T64" fmla="*/ 108 w 299"/>
                <a:gd name="T65" fmla="*/ 49 h 74"/>
                <a:gd name="T66" fmla="*/ 95 w 299"/>
                <a:gd name="T67" fmla="*/ 20 h 74"/>
                <a:gd name="T68" fmla="*/ 70 w 299"/>
                <a:gd name="T69" fmla="*/ 67 h 74"/>
                <a:gd name="T70" fmla="*/ 111 w 299"/>
                <a:gd name="T71" fmla="*/ 61 h 74"/>
                <a:gd name="T72" fmla="*/ 102 w 299"/>
                <a:gd name="T73" fmla="*/ 59 h 74"/>
                <a:gd name="T74" fmla="*/ 73 w 299"/>
                <a:gd name="T75" fmla="*/ 49 h 74"/>
                <a:gd name="T76" fmla="*/ 16 w 299"/>
                <a:gd name="T77" fmla="*/ 25 h 74"/>
                <a:gd name="T78" fmla="*/ 27 w 299"/>
                <a:gd name="T79" fmla="*/ 8 h 74"/>
                <a:gd name="T80" fmla="*/ 48 w 299"/>
                <a:gd name="T81" fmla="*/ 22 h 74"/>
                <a:gd name="T82" fmla="*/ 28 w 299"/>
                <a:gd name="T83" fmla="*/ 0 h 74"/>
                <a:gd name="T84" fmla="*/ 20 w 299"/>
                <a:gd name="T85" fmla="*/ 38 h 74"/>
                <a:gd name="T86" fmla="*/ 45 w 299"/>
                <a:gd name="T87" fmla="*/ 54 h 74"/>
                <a:gd name="T88" fmla="*/ 16 w 299"/>
                <a:gd name="T89" fmla="*/ 62 h 74"/>
                <a:gd name="T90" fmla="*/ 0 w 299"/>
                <a:gd name="T91" fmla="*/ 54 h 74"/>
                <a:gd name="T92" fmla="*/ 54 w 299"/>
                <a:gd name="T93"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9" h="74">
                  <a:moveTo>
                    <a:pt x="279" y="6"/>
                  </a:moveTo>
                  <a:cubicBezTo>
                    <a:pt x="283" y="6"/>
                    <a:pt x="283" y="6"/>
                    <a:pt x="283" y="6"/>
                  </a:cubicBezTo>
                  <a:cubicBezTo>
                    <a:pt x="283" y="4"/>
                    <a:pt x="283" y="4"/>
                    <a:pt x="283" y="4"/>
                  </a:cubicBezTo>
                  <a:cubicBezTo>
                    <a:pt x="272" y="4"/>
                    <a:pt x="272" y="4"/>
                    <a:pt x="272" y="4"/>
                  </a:cubicBezTo>
                  <a:cubicBezTo>
                    <a:pt x="272" y="6"/>
                    <a:pt x="272" y="6"/>
                    <a:pt x="272" y="6"/>
                  </a:cubicBezTo>
                  <a:cubicBezTo>
                    <a:pt x="276" y="6"/>
                    <a:pt x="276" y="6"/>
                    <a:pt x="276" y="6"/>
                  </a:cubicBezTo>
                  <a:cubicBezTo>
                    <a:pt x="276" y="18"/>
                    <a:pt x="276" y="18"/>
                    <a:pt x="276" y="18"/>
                  </a:cubicBezTo>
                  <a:cubicBezTo>
                    <a:pt x="279" y="18"/>
                    <a:pt x="279" y="18"/>
                    <a:pt x="279" y="18"/>
                  </a:cubicBezTo>
                  <a:lnTo>
                    <a:pt x="279" y="6"/>
                  </a:lnTo>
                  <a:close/>
                  <a:moveTo>
                    <a:pt x="299" y="4"/>
                  </a:moveTo>
                  <a:cubicBezTo>
                    <a:pt x="295" y="4"/>
                    <a:pt x="295" y="4"/>
                    <a:pt x="295" y="4"/>
                  </a:cubicBezTo>
                  <a:cubicBezTo>
                    <a:pt x="292" y="15"/>
                    <a:pt x="292" y="15"/>
                    <a:pt x="292" y="15"/>
                  </a:cubicBezTo>
                  <a:cubicBezTo>
                    <a:pt x="288" y="4"/>
                    <a:pt x="288" y="4"/>
                    <a:pt x="288" y="4"/>
                  </a:cubicBezTo>
                  <a:cubicBezTo>
                    <a:pt x="285" y="4"/>
                    <a:pt x="285" y="4"/>
                    <a:pt x="285" y="4"/>
                  </a:cubicBezTo>
                  <a:cubicBezTo>
                    <a:pt x="285" y="18"/>
                    <a:pt x="285" y="18"/>
                    <a:pt x="285" y="18"/>
                  </a:cubicBezTo>
                  <a:cubicBezTo>
                    <a:pt x="287" y="18"/>
                    <a:pt x="287" y="18"/>
                    <a:pt x="287" y="18"/>
                  </a:cubicBezTo>
                  <a:cubicBezTo>
                    <a:pt x="287" y="9"/>
                    <a:pt x="287" y="9"/>
                    <a:pt x="287" y="9"/>
                  </a:cubicBezTo>
                  <a:cubicBezTo>
                    <a:pt x="287" y="9"/>
                    <a:pt x="287" y="7"/>
                    <a:pt x="287" y="6"/>
                  </a:cubicBezTo>
                  <a:cubicBezTo>
                    <a:pt x="287" y="8"/>
                    <a:pt x="287" y="8"/>
                    <a:pt x="288" y="9"/>
                  </a:cubicBezTo>
                  <a:cubicBezTo>
                    <a:pt x="291" y="18"/>
                    <a:pt x="291" y="18"/>
                    <a:pt x="291" y="18"/>
                  </a:cubicBezTo>
                  <a:cubicBezTo>
                    <a:pt x="293" y="18"/>
                    <a:pt x="293" y="18"/>
                    <a:pt x="293" y="18"/>
                  </a:cubicBezTo>
                  <a:cubicBezTo>
                    <a:pt x="296" y="9"/>
                    <a:pt x="296" y="9"/>
                    <a:pt x="296" y="9"/>
                  </a:cubicBezTo>
                  <a:cubicBezTo>
                    <a:pt x="296" y="7"/>
                    <a:pt x="296" y="7"/>
                    <a:pt x="297" y="6"/>
                  </a:cubicBezTo>
                  <a:cubicBezTo>
                    <a:pt x="296" y="7"/>
                    <a:pt x="296" y="8"/>
                    <a:pt x="296" y="9"/>
                  </a:cubicBezTo>
                  <a:cubicBezTo>
                    <a:pt x="296" y="18"/>
                    <a:pt x="296" y="18"/>
                    <a:pt x="296" y="18"/>
                  </a:cubicBezTo>
                  <a:cubicBezTo>
                    <a:pt x="299" y="18"/>
                    <a:pt x="299" y="18"/>
                    <a:pt x="299" y="18"/>
                  </a:cubicBezTo>
                  <a:lnTo>
                    <a:pt x="299" y="4"/>
                  </a:lnTo>
                  <a:close/>
                  <a:moveTo>
                    <a:pt x="234" y="41"/>
                  </a:moveTo>
                  <a:cubicBezTo>
                    <a:pt x="234" y="39"/>
                    <a:pt x="235" y="34"/>
                    <a:pt x="239" y="31"/>
                  </a:cubicBezTo>
                  <a:cubicBezTo>
                    <a:pt x="243" y="27"/>
                    <a:pt x="247" y="27"/>
                    <a:pt x="249" y="27"/>
                  </a:cubicBezTo>
                  <a:cubicBezTo>
                    <a:pt x="259" y="27"/>
                    <a:pt x="263" y="35"/>
                    <a:pt x="263" y="41"/>
                  </a:cubicBezTo>
                  <a:lnTo>
                    <a:pt x="234" y="41"/>
                  </a:lnTo>
                  <a:close/>
                  <a:moveTo>
                    <a:pt x="268" y="49"/>
                  </a:moveTo>
                  <a:cubicBezTo>
                    <a:pt x="269" y="49"/>
                    <a:pt x="273" y="49"/>
                    <a:pt x="273" y="44"/>
                  </a:cubicBezTo>
                  <a:cubicBezTo>
                    <a:pt x="273" y="39"/>
                    <a:pt x="271" y="32"/>
                    <a:pt x="267" y="27"/>
                  </a:cubicBezTo>
                  <a:cubicBezTo>
                    <a:pt x="264" y="23"/>
                    <a:pt x="260" y="21"/>
                    <a:pt x="256" y="20"/>
                  </a:cubicBezTo>
                  <a:cubicBezTo>
                    <a:pt x="254" y="19"/>
                    <a:pt x="251" y="19"/>
                    <a:pt x="249" y="19"/>
                  </a:cubicBezTo>
                  <a:cubicBezTo>
                    <a:pt x="231" y="19"/>
                    <a:pt x="224" y="34"/>
                    <a:pt x="224" y="47"/>
                  </a:cubicBezTo>
                  <a:cubicBezTo>
                    <a:pt x="224" y="54"/>
                    <a:pt x="226" y="62"/>
                    <a:pt x="231" y="67"/>
                  </a:cubicBezTo>
                  <a:cubicBezTo>
                    <a:pt x="236" y="73"/>
                    <a:pt x="243" y="74"/>
                    <a:pt x="249" y="74"/>
                  </a:cubicBezTo>
                  <a:cubicBezTo>
                    <a:pt x="252" y="74"/>
                    <a:pt x="261" y="74"/>
                    <a:pt x="268" y="66"/>
                  </a:cubicBezTo>
                  <a:cubicBezTo>
                    <a:pt x="270" y="65"/>
                    <a:pt x="271" y="62"/>
                    <a:pt x="272" y="61"/>
                  </a:cubicBezTo>
                  <a:cubicBezTo>
                    <a:pt x="272" y="60"/>
                    <a:pt x="272" y="60"/>
                    <a:pt x="272" y="60"/>
                  </a:cubicBezTo>
                  <a:cubicBezTo>
                    <a:pt x="272" y="57"/>
                    <a:pt x="269" y="55"/>
                    <a:pt x="267" y="55"/>
                  </a:cubicBezTo>
                  <a:cubicBezTo>
                    <a:pt x="264" y="55"/>
                    <a:pt x="264" y="56"/>
                    <a:pt x="262" y="59"/>
                  </a:cubicBezTo>
                  <a:cubicBezTo>
                    <a:pt x="260" y="62"/>
                    <a:pt x="257" y="66"/>
                    <a:pt x="249" y="66"/>
                  </a:cubicBezTo>
                  <a:cubicBezTo>
                    <a:pt x="245" y="66"/>
                    <a:pt x="241" y="65"/>
                    <a:pt x="238" y="61"/>
                  </a:cubicBezTo>
                  <a:cubicBezTo>
                    <a:pt x="235" y="58"/>
                    <a:pt x="234" y="54"/>
                    <a:pt x="234" y="49"/>
                  </a:cubicBezTo>
                  <a:lnTo>
                    <a:pt x="268" y="49"/>
                  </a:lnTo>
                  <a:close/>
                  <a:moveTo>
                    <a:pt x="195" y="40"/>
                  </a:moveTo>
                  <a:cubicBezTo>
                    <a:pt x="191" y="39"/>
                    <a:pt x="187" y="38"/>
                    <a:pt x="187" y="33"/>
                  </a:cubicBezTo>
                  <a:cubicBezTo>
                    <a:pt x="187" y="31"/>
                    <a:pt x="188" y="29"/>
                    <a:pt x="190" y="28"/>
                  </a:cubicBezTo>
                  <a:cubicBezTo>
                    <a:pt x="191" y="26"/>
                    <a:pt x="194" y="26"/>
                    <a:pt x="195" y="26"/>
                  </a:cubicBezTo>
                  <a:cubicBezTo>
                    <a:pt x="204" y="26"/>
                    <a:pt x="206" y="31"/>
                    <a:pt x="207" y="33"/>
                  </a:cubicBezTo>
                  <a:cubicBezTo>
                    <a:pt x="209" y="36"/>
                    <a:pt x="209" y="37"/>
                    <a:pt x="212" y="37"/>
                  </a:cubicBezTo>
                  <a:cubicBezTo>
                    <a:pt x="213" y="37"/>
                    <a:pt x="216" y="36"/>
                    <a:pt x="216" y="33"/>
                  </a:cubicBezTo>
                  <a:cubicBezTo>
                    <a:pt x="216" y="31"/>
                    <a:pt x="213" y="19"/>
                    <a:pt x="196" y="19"/>
                  </a:cubicBezTo>
                  <a:cubicBezTo>
                    <a:pt x="178" y="19"/>
                    <a:pt x="177" y="32"/>
                    <a:pt x="177" y="34"/>
                  </a:cubicBezTo>
                  <a:cubicBezTo>
                    <a:pt x="177" y="44"/>
                    <a:pt x="186" y="47"/>
                    <a:pt x="192" y="49"/>
                  </a:cubicBezTo>
                  <a:cubicBezTo>
                    <a:pt x="197" y="50"/>
                    <a:pt x="197" y="50"/>
                    <a:pt x="197" y="50"/>
                  </a:cubicBezTo>
                  <a:cubicBezTo>
                    <a:pt x="203" y="52"/>
                    <a:pt x="207" y="53"/>
                    <a:pt x="207" y="59"/>
                  </a:cubicBezTo>
                  <a:cubicBezTo>
                    <a:pt x="207" y="63"/>
                    <a:pt x="203" y="67"/>
                    <a:pt x="197" y="67"/>
                  </a:cubicBezTo>
                  <a:cubicBezTo>
                    <a:pt x="193" y="67"/>
                    <a:pt x="188" y="65"/>
                    <a:pt x="186" y="62"/>
                  </a:cubicBezTo>
                  <a:cubicBezTo>
                    <a:pt x="185" y="60"/>
                    <a:pt x="185" y="60"/>
                    <a:pt x="184" y="56"/>
                  </a:cubicBezTo>
                  <a:cubicBezTo>
                    <a:pt x="183" y="55"/>
                    <a:pt x="183" y="54"/>
                    <a:pt x="180" y="54"/>
                  </a:cubicBezTo>
                  <a:cubicBezTo>
                    <a:pt x="179" y="54"/>
                    <a:pt x="175" y="55"/>
                    <a:pt x="175" y="58"/>
                  </a:cubicBezTo>
                  <a:cubicBezTo>
                    <a:pt x="175" y="60"/>
                    <a:pt x="176" y="65"/>
                    <a:pt x="181" y="69"/>
                  </a:cubicBezTo>
                  <a:cubicBezTo>
                    <a:pt x="186" y="74"/>
                    <a:pt x="193" y="74"/>
                    <a:pt x="196" y="74"/>
                  </a:cubicBezTo>
                  <a:cubicBezTo>
                    <a:pt x="201" y="74"/>
                    <a:pt x="206" y="73"/>
                    <a:pt x="210" y="70"/>
                  </a:cubicBezTo>
                  <a:cubicBezTo>
                    <a:pt x="213" y="68"/>
                    <a:pt x="217" y="64"/>
                    <a:pt x="217" y="58"/>
                  </a:cubicBezTo>
                  <a:cubicBezTo>
                    <a:pt x="217" y="47"/>
                    <a:pt x="207" y="44"/>
                    <a:pt x="201" y="42"/>
                  </a:cubicBezTo>
                  <a:lnTo>
                    <a:pt x="195" y="40"/>
                  </a:lnTo>
                  <a:close/>
                  <a:moveTo>
                    <a:pt x="123" y="69"/>
                  </a:moveTo>
                  <a:cubicBezTo>
                    <a:pt x="123" y="70"/>
                    <a:pt x="123" y="72"/>
                    <a:pt x="125" y="73"/>
                  </a:cubicBezTo>
                  <a:cubicBezTo>
                    <a:pt x="126" y="73"/>
                    <a:pt x="126" y="73"/>
                    <a:pt x="127" y="73"/>
                  </a:cubicBezTo>
                  <a:cubicBezTo>
                    <a:pt x="131" y="73"/>
                    <a:pt x="132" y="70"/>
                    <a:pt x="132" y="69"/>
                  </a:cubicBezTo>
                  <a:cubicBezTo>
                    <a:pt x="132" y="47"/>
                    <a:pt x="132" y="47"/>
                    <a:pt x="132" y="47"/>
                  </a:cubicBezTo>
                  <a:cubicBezTo>
                    <a:pt x="132" y="44"/>
                    <a:pt x="132" y="41"/>
                    <a:pt x="132" y="39"/>
                  </a:cubicBezTo>
                  <a:cubicBezTo>
                    <a:pt x="133" y="34"/>
                    <a:pt x="137" y="27"/>
                    <a:pt x="146" y="27"/>
                  </a:cubicBezTo>
                  <a:cubicBezTo>
                    <a:pt x="156" y="27"/>
                    <a:pt x="156" y="35"/>
                    <a:pt x="156" y="37"/>
                  </a:cubicBezTo>
                  <a:cubicBezTo>
                    <a:pt x="156" y="38"/>
                    <a:pt x="156" y="39"/>
                    <a:pt x="156" y="45"/>
                  </a:cubicBezTo>
                  <a:cubicBezTo>
                    <a:pt x="156" y="69"/>
                    <a:pt x="156" y="69"/>
                    <a:pt x="156" y="69"/>
                  </a:cubicBezTo>
                  <a:cubicBezTo>
                    <a:pt x="156" y="70"/>
                    <a:pt x="157" y="72"/>
                    <a:pt x="159" y="73"/>
                  </a:cubicBezTo>
                  <a:cubicBezTo>
                    <a:pt x="159" y="73"/>
                    <a:pt x="160" y="73"/>
                    <a:pt x="161" y="73"/>
                  </a:cubicBezTo>
                  <a:cubicBezTo>
                    <a:pt x="165" y="73"/>
                    <a:pt x="166" y="70"/>
                    <a:pt x="166" y="69"/>
                  </a:cubicBezTo>
                  <a:cubicBezTo>
                    <a:pt x="166" y="40"/>
                    <a:pt x="166" y="40"/>
                    <a:pt x="166" y="40"/>
                  </a:cubicBezTo>
                  <a:cubicBezTo>
                    <a:pt x="166" y="35"/>
                    <a:pt x="166" y="29"/>
                    <a:pt x="162" y="25"/>
                  </a:cubicBezTo>
                  <a:cubicBezTo>
                    <a:pt x="159" y="21"/>
                    <a:pt x="154" y="19"/>
                    <a:pt x="148" y="19"/>
                  </a:cubicBezTo>
                  <a:cubicBezTo>
                    <a:pt x="141" y="19"/>
                    <a:pt x="136" y="21"/>
                    <a:pt x="132" y="27"/>
                  </a:cubicBezTo>
                  <a:cubicBezTo>
                    <a:pt x="132" y="23"/>
                    <a:pt x="132" y="21"/>
                    <a:pt x="129" y="20"/>
                  </a:cubicBezTo>
                  <a:cubicBezTo>
                    <a:pt x="128" y="19"/>
                    <a:pt x="126" y="19"/>
                    <a:pt x="125" y="20"/>
                  </a:cubicBezTo>
                  <a:cubicBezTo>
                    <a:pt x="123" y="21"/>
                    <a:pt x="123" y="22"/>
                    <a:pt x="123" y="24"/>
                  </a:cubicBezTo>
                  <a:lnTo>
                    <a:pt x="123" y="69"/>
                  </a:lnTo>
                  <a:close/>
                  <a:moveTo>
                    <a:pt x="73" y="41"/>
                  </a:moveTo>
                  <a:cubicBezTo>
                    <a:pt x="74" y="39"/>
                    <a:pt x="75" y="34"/>
                    <a:pt x="79" y="31"/>
                  </a:cubicBezTo>
                  <a:cubicBezTo>
                    <a:pt x="82" y="27"/>
                    <a:pt x="87" y="27"/>
                    <a:pt x="89" y="27"/>
                  </a:cubicBezTo>
                  <a:cubicBezTo>
                    <a:pt x="98" y="27"/>
                    <a:pt x="102" y="35"/>
                    <a:pt x="103" y="41"/>
                  </a:cubicBezTo>
                  <a:lnTo>
                    <a:pt x="73" y="41"/>
                  </a:lnTo>
                  <a:close/>
                  <a:moveTo>
                    <a:pt x="108" y="49"/>
                  </a:moveTo>
                  <a:cubicBezTo>
                    <a:pt x="109" y="49"/>
                    <a:pt x="112" y="49"/>
                    <a:pt x="112" y="44"/>
                  </a:cubicBezTo>
                  <a:cubicBezTo>
                    <a:pt x="112" y="39"/>
                    <a:pt x="110" y="32"/>
                    <a:pt x="107" y="27"/>
                  </a:cubicBezTo>
                  <a:cubicBezTo>
                    <a:pt x="104" y="23"/>
                    <a:pt x="100" y="21"/>
                    <a:pt x="95" y="20"/>
                  </a:cubicBezTo>
                  <a:cubicBezTo>
                    <a:pt x="93" y="19"/>
                    <a:pt x="91" y="19"/>
                    <a:pt x="89" y="19"/>
                  </a:cubicBezTo>
                  <a:cubicBezTo>
                    <a:pt x="71" y="19"/>
                    <a:pt x="64" y="34"/>
                    <a:pt x="64" y="47"/>
                  </a:cubicBezTo>
                  <a:cubicBezTo>
                    <a:pt x="64" y="54"/>
                    <a:pt x="66" y="62"/>
                    <a:pt x="70" y="67"/>
                  </a:cubicBezTo>
                  <a:cubicBezTo>
                    <a:pt x="76" y="73"/>
                    <a:pt x="82" y="74"/>
                    <a:pt x="89" y="74"/>
                  </a:cubicBezTo>
                  <a:cubicBezTo>
                    <a:pt x="92" y="74"/>
                    <a:pt x="101" y="74"/>
                    <a:pt x="108" y="66"/>
                  </a:cubicBezTo>
                  <a:cubicBezTo>
                    <a:pt x="109" y="65"/>
                    <a:pt x="111" y="62"/>
                    <a:pt x="111" y="61"/>
                  </a:cubicBezTo>
                  <a:cubicBezTo>
                    <a:pt x="111" y="60"/>
                    <a:pt x="111" y="60"/>
                    <a:pt x="111" y="60"/>
                  </a:cubicBezTo>
                  <a:cubicBezTo>
                    <a:pt x="111" y="57"/>
                    <a:pt x="108" y="55"/>
                    <a:pt x="106" y="55"/>
                  </a:cubicBezTo>
                  <a:cubicBezTo>
                    <a:pt x="104" y="55"/>
                    <a:pt x="103" y="56"/>
                    <a:pt x="102" y="59"/>
                  </a:cubicBezTo>
                  <a:cubicBezTo>
                    <a:pt x="100" y="62"/>
                    <a:pt x="97" y="66"/>
                    <a:pt x="89" y="66"/>
                  </a:cubicBezTo>
                  <a:cubicBezTo>
                    <a:pt x="85" y="66"/>
                    <a:pt x="81" y="65"/>
                    <a:pt x="77" y="61"/>
                  </a:cubicBezTo>
                  <a:cubicBezTo>
                    <a:pt x="74" y="58"/>
                    <a:pt x="73" y="54"/>
                    <a:pt x="73" y="49"/>
                  </a:cubicBezTo>
                  <a:lnTo>
                    <a:pt x="108" y="49"/>
                  </a:lnTo>
                  <a:close/>
                  <a:moveTo>
                    <a:pt x="25" y="29"/>
                  </a:moveTo>
                  <a:cubicBezTo>
                    <a:pt x="22" y="28"/>
                    <a:pt x="18" y="27"/>
                    <a:pt x="16" y="25"/>
                  </a:cubicBezTo>
                  <a:cubicBezTo>
                    <a:pt x="15" y="25"/>
                    <a:pt x="13" y="23"/>
                    <a:pt x="13" y="19"/>
                  </a:cubicBezTo>
                  <a:cubicBezTo>
                    <a:pt x="13" y="15"/>
                    <a:pt x="15" y="12"/>
                    <a:pt x="17" y="10"/>
                  </a:cubicBezTo>
                  <a:cubicBezTo>
                    <a:pt x="20" y="9"/>
                    <a:pt x="23" y="8"/>
                    <a:pt x="27" y="8"/>
                  </a:cubicBezTo>
                  <a:cubicBezTo>
                    <a:pt x="39" y="8"/>
                    <a:pt x="42" y="14"/>
                    <a:pt x="43" y="17"/>
                  </a:cubicBezTo>
                  <a:cubicBezTo>
                    <a:pt x="43" y="18"/>
                    <a:pt x="44" y="20"/>
                    <a:pt x="45" y="20"/>
                  </a:cubicBezTo>
                  <a:cubicBezTo>
                    <a:pt x="46" y="22"/>
                    <a:pt x="47" y="22"/>
                    <a:pt x="48" y="22"/>
                  </a:cubicBezTo>
                  <a:cubicBezTo>
                    <a:pt x="51" y="22"/>
                    <a:pt x="53" y="20"/>
                    <a:pt x="53" y="17"/>
                  </a:cubicBezTo>
                  <a:cubicBezTo>
                    <a:pt x="53" y="15"/>
                    <a:pt x="50" y="9"/>
                    <a:pt x="46" y="5"/>
                  </a:cubicBezTo>
                  <a:cubicBezTo>
                    <a:pt x="40" y="0"/>
                    <a:pt x="32" y="0"/>
                    <a:pt x="28" y="0"/>
                  </a:cubicBezTo>
                  <a:cubicBezTo>
                    <a:pt x="11" y="0"/>
                    <a:pt x="3" y="8"/>
                    <a:pt x="3" y="20"/>
                  </a:cubicBezTo>
                  <a:cubicBezTo>
                    <a:pt x="3" y="31"/>
                    <a:pt x="10" y="34"/>
                    <a:pt x="12" y="35"/>
                  </a:cubicBezTo>
                  <a:cubicBezTo>
                    <a:pt x="14" y="36"/>
                    <a:pt x="18" y="37"/>
                    <a:pt x="20" y="38"/>
                  </a:cubicBezTo>
                  <a:cubicBezTo>
                    <a:pt x="28" y="40"/>
                    <a:pt x="28" y="40"/>
                    <a:pt x="28" y="40"/>
                  </a:cubicBezTo>
                  <a:cubicBezTo>
                    <a:pt x="33" y="42"/>
                    <a:pt x="38" y="43"/>
                    <a:pt x="41" y="46"/>
                  </a:cubicBezTo>
                  <a:cubicBezTo>
                    <a:pt x="42" y="47"/>
                    <a:pt x="45" y="50"/>
                    <a:pt x="45" y="54"/>
                  </a:cubicBezTo>
                  <a:cubicBezTo>
                    <a:pt x="45" y="57"/>
                    <a:pt x="43" y="60"/>
                    <a:pt x="40" y="62"/>
                  </a:cubicBezTo>
                  <a:cubicBezTo>
                    <a:pt x="36" y="65"/>
                    <a:pt x="31" y="65"/>
                    <a:pt x="29" y="65"/>
                  </a:cubicBezTo>
                  <a:cubicBezTo>
                    <a:pt x="26" y="65"/>
                    <a:pt x="20" y="65"/>
                    <a:pt x="16" y="62"/>
                  </a:cubicBezTo>
                  <a:cubicBezTo>
                    <a:pt x="12" y="59"/>
                    <a:pt x="11" y="55"/>
                    <a:pt x="10" y="52"/>
                  </a:cubicBezTo>
                  <a:cubicBezTo>
                    <a:pt x="10" y="50"/>
                    <a:pt x="9" y="49"/>
                    <a:pt x="6" y="49"/>
                  </a:cubicBezTo>
                  <a:cubicBezTo>
                    <a:pt x="4" y="49"/>
                    <a:pt x="0" y="50"/>
                    <a:pt x="0" y="54"/>
                  </a:cubicBezTo>
                  <a:cubicBezTo>
                    <a:pt x="0" y="55"/>
                    <a:pt x="2" y="63"/>
                    <a:pt x="8" y="68"/>
                  </a:cubicBezTo>
                  <a:cubicBezTo>
                    <a:pt x="13" y="72"/>
                    <a:pt x="21" y="74"/>
                    <a:pt x="28" y="74"/>
                  </a:cubicBezTo>
                  <a:cubicBezTo>
                    <a:pt x="40" y="74"/>
                    <a:pt x="54" y="69"/>
                    <a:pt x="54" y="53"/>
                  </a:cubicBezTo>
                  <a:cubicBezTo>
                    <a:pt x="54" y="37"/>
                    <a:pt x="42" y="34"/>
                    <a:pt x="34" y="32"/>
                  </a:cubicBezTo>
                  <a:lnTo>
                    <a:pt x="25"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A54BBDF3-25F0-476F-BAF0-1FAA2903CFE3}"/>
                </a:ext>
              </a:extLst>
            </p:cNvPr>
            <p:cNvSpPr>
              <a:spLocks noEditPoints="1"/>
            </p:cNvSpPr>
            <p:nvPr userDrawn="1"/>
          </p:nvSpPr>
          <p:spPr bwMode="auto">
            <a:xfrm>
              <a:off x="4335631" y="-809425"/>
              <a:ext cx="1276350"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1148813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7E840A7A-D3CD-4D56-AD53-7CDE700FE6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userDrawn="1"/>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6" name="Group 4">
            <a:extLst>
              <a:ext uri="{FF2B5EF4-FFF2-40B4-BE49-F238E27FC236}">
                <a16:creationId xmlns:a16="http://schemas.microsoft.com/office/drawing/2014/main" id="{FE9882A9-B06A-4F63-BB9D-527537944B49}"/>
              </a:ext>
            </a:extLst>
          </p:cNvPr>
          <p:cNvGrpSpPr>
            <a:grpSpLocks noChangeAspect="1"/>
          </p:cNvGrpSpPr>
          <p:nvPr userDrawn="1"/>
        </p:nvGrpSpPr>
        <p:grpSpPr bwMode="auto">
          <a:xfrm>
            <a:off x="9975811" y="6146006"/>
            <a:ext cx="1890753" cy="336424"/>
            <a:chOff x="3477" y="2095"/>
            <a:chExt cx="725" cy="129"/>
          </a:xfrm>
        </p:grpSpPr>
        <p:sp>
          <p:nvSpPr>
            <p:cNvPr id="7" name="AutoShape 3">
              <a:extLst>
                <a:ext uri="{FF2B5EF4-FFF2-40B4-BE49-F238E27FC236}">
                  <a16:creationId xmlns:a16="http://schemas.microsoft.com/office/drawing/2014/main" id="{38DA5D97-5891-4D80-972E-38C7F4B21FD1}"/>
                </a:ext>
              </a:extLst>
            </p:cNvPr>
            <p:cNvSpPr>
              <a:spLocks noChangeAspect="1" noChangeArrowheads="1" noTextEdit="1"/>
            </p:cNvSpPr>
            <p:nvPr userDrawn="1"/>
          </p:nvSpPr>
          <p:spPr bwMode="auto">
            <a:xfrm>
              <a:off x="3479" y="2096"/>
              <a:ext cx="7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a:extLst>
                <a:ext uri="{FF2B5EF4-FFF2-40B4-BE49-F238E27FC236}">
                  <a16:creationId xmlns:a16="http://schemas.microsoft.com/office/drawing/2014/main" id="{0AEE7640-E1CB-4DB7-95A2-A8B106364755}"/>
                </a:ext>
              </a:extLst>
            </p:cNvPr>
            <p:cNvSpPr>
              <a:spLocks/>
            </p:cNvSpPr>
            <p:nvPr userDrawn="1"/>
          </p:nvSpPr>
          <p:spPr bwMode="auto">
            <a:xfrm>
              <a:off x="3976" y="2129"/>
              <a:ext cx="63" cy="91"/>
            </a:xfrm>
            <a:custGeom>
              <a:avLst/>
              <a:gdLst>
                <a:gd name="T0" fmla="*/ 10 w 51"/>
                <a:gd name="T1" fmla="*/ 9 h 73"/>
                <a:gd name="T2" fmla="*/ 10 w 51"/>
                <a:gd name="T3" fmla="*/ 31 h 73"/>
                <a:gd name="T4" fmla="*/ 43 w 51"/>
                <a:gd name="T5" fmla="*/ 31 h 73"/>
                <a:gd name="T6" fmla="*/ 47 w 51"/>
                <a:gd name="T7" fmla="*/ 36 h 73"/>
                <a:gd name="T8" fmla="*/ 43 w 51"/>
                <a:gd name="T9" fmla="*/ 40 h 73"/>
                <a:gd name="T10" fmla="*/ 10 w 51"/>
                <a:gd name="T11" fmla="*/ 40 h 73"/>
                <a:gd name="T12" fmla="*/ 10 w 51"/>
                <a:gd name="T13" fmla="*/ 64 h 73"/>
                <a:gd name="T14" fmla="*/ 47 w 51"/>
                <a:gd name="T15" fmla="*/ 64 h 73"/>
                <a:gd name="T16" fmla="*/ 51 w 51"/>
                <a:gd name="T17" fmla="*/ 69 h 73"/>
                <a:gd name="T18" fmla="*/ 47 w 51"/>
                <a:gd name="T19" fmla="*/ 73 h 73"/>
                <a:gd name="T20" fmla="*/ 5 w 51"/>
                <a:gd name="T21" fmla="*/ 73 h 73"/>
                <a:gd name="T22" fmla="*/ 0 w 51"/>
                <a:gd name="T23" fmla="*/ 68 h 73"/>
                <a:gd name="T24" fmla="*/ 0 w 51"/>
                <a:gd name="T25" fmla="*/ 5 h 73"/>
                <a:gd name="T26" fmla="*/ 5 w 51"/>
                <a:gd name="T27" fmla="*/ 0 h 73"/>
                <a:gd name="T28" fmla="*/ 45 w 51"/>
                <a:gd name="T29" fmla="*/ 0 h 73"/>
                <a:gd name="T30" fmla="*/ 49 w 51"/>
                <a:gd name="T31" fmla="*/ 5 h 73"/>
                <a:gd name="T32" fmla="*/ 45 w 51"/>
                <a:gd name="T33" fmla="*/ 9 h 73"/>
                <a:gd name="T34" fmla="*/ 10 w 51"/>
                <a:gd name="T35" fmla="*/ 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 h="73">
                  <a:moveTo>
                    <a:pt x="10" y="9"/>
                  </a:moveTo>
                  <a:cubicBezTo>
                    <a:pt x="10" y="31"/>
                    <a:pt x="10" y="31"/>
                    <a:pt x="10" y="31"/>
                  </a:cubicBezTo>
                  <a:cubicBezTo>
                    <a:pt x="43" y="31"/>
                    <a:pt x="43" y="31"/>
                    <a:pt x="43" y="31"/>
                  </a:cubicBezTo>
                  <a:cubicBezTo>
                    <a:pt x="44" y="31"/>
                    <a:pt x="47" y="32"/>
                    <a:pt x="47" y="36"/>
                  </a:cubicBezTo>
                  <a:cubicBezTo>
                    <a:pt x="47" y="40"/>
                    <a:pt x="44" y="40"/>
                    <a:pt x="43" y="40"/>
                  </a:cubicBezTo>
                  <a:cubicBezTo>
                    <a:pt x="10" y="40"/>
                    <a:pt x="10" y="40"/>
                    <a:pt x="10" y="40"/>
                  </a:cubicBezTo>
                  <a:cubicBezTo>
                    <a:pt x="10" y="64"/>
                    <a:pt x="10" y="64"/>
                    <a:pt x="10" y="64"/>
                  </a:cubicBezTo>
                  <a:cubicBezTo>
                    <a:pt x="47" y="64"/>
                    <a:pt x="47" y="64"/>
                    <a:pt x="47" y="64"/>
                  </a:cubicBezTo>
                  <a:cubicBezTo>
                    <a:pt x="48" y="64"/>
                    <a:pt x="51" y="65"/>
                    <a:pt x="51" y="69"/>
                  </a:cubicBezTo>
                  <a:cubicBezTo>
                    <a:pt x="51" y="73"/>
                    <a:pt x="48" y="73"/>
                    <a:pt x="47" y="73"/>
                  </a:cubicBezTo>
                  <a:cubicBezTo>
                    <a:pt x="5" y="73"/>
                    <a:pt x="5" y="73"/>
                    <a:pt x="5" y="73"/>
                  </a:cubicBezTo>
                  <a:cubicBezTo>
                    <a:pt x="1" y="73"/>
                    <a:pt x="0" y="71"/>
                    <a:pt x="0" y="68"/>
                  </a:cubicBezTo>
                  <a:cubicBezTo>
                    <a:pt x="0" y="5"/>
                    <a:pt x="0" y="5"/>
                    <a:pt x="0" y="5"/>
                  </a:cubicBezTo>
                  <a:cubicBezTo>
                    <a:pt x="0" y="2"/>
                    <a:pt x="1" y="0"/>
                    <a:pt x="5" y="0"/>
                  </a:cubicBezTo>
                  <a:cubicBezTo>
                    <a:pt x="45" y="0"/>
                    <a:pt x="45" y="0"/>
                    <a:pt x="45" y="0"/>
                  </a:cubicBezTo>
                  <a:cubicBezTo>
                    <a:pt x="46" y="0"/>
                    <a:pt x="49" y="1"/>
                    <a:pt x="49" y="5"/>
                  </a:cubicBezTo>
                  <a:cubicBezTo>
                    <a:pt x="49" y="9"/>
                    <a:pt x="46" y="9"/>
                    <a:pt x="45" y="9"/>
                  </a:cubicBezTo>
                  <a:lnTo>
                    <a:pt x="10" y="9"/>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AB29E576-21F9-4975-B766-5C9F335ADF9F}"/>
                </a:ext>
              </a:extLst>
            </p:cNvPr>
            <p:cNvSpPr>
              <a:spLocks/>
            </p:cNvSpPr>
            <p:nvPr userDrawn="1"/>
          </p:nvSpPr>
          <p:spPr bwMode="auto">
            <a:xfrm>
              <a:off x="4051"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8625D53-A40F-4BB4-882E-4FC30E85D027}"/>
                </a:ext>
              </a:extLst>
            </p:cNvPr>
            <p:cNvSpPr>
              <a:spLocks/>
            </p:cNvSpPr>
            <p:nvPr userDrawn="1"/>
          </p:nvSpPr>
          <p:spPr bwMode="auto">
            <a:xfrm>
              <a:off x="4080" y="2127"/>
              <a:ext cx="12" cy="94"/>
            </a:xfrm>
            <a:custGeom>
              <a:avLst/>
              <a:gdLst>
                <a:gd name="T0" fmla="*/ 10 w 10"/>
                <a:gd name="T1" fmla="*/ 70 h 75"/>
                <a:gd name="T2" fmla="*/ 5 w 10"/>
                <a:gd name="T3" fmla="*/ 75 h 75"/>
                <a:gd name="T4" fmla="*/ 0 w 10"/>
                <a:gd name="T5" fmla="*/ 70 h 75"/>
                <a:gd name="T6" fmla="*/ 0 w 10"/>
                <a:gd name="T7" fmla="*/ 5 h 75"/>
                <a:gd name="T8" fmla="*/ 5 w 10"/>
                <a:gd name="T9" fmla="*/ 0 h 75"/>
                <a:gd name="T10" fmla="*/ 10 w 10"/>
                <a:gd name="T11" fmla="*/ 5 h 75"/>
                <a:gd name="T12" fmla="*/ 10 w 10"/>
                <a:gd name="T13" fmla="*/ 70 h 75"/>
              </a:gdLst>
              <a:ahLst/>
              <a:cxnLst>
                <a:cxn ang="0">
                  <a:pos x="T0" y="T1"/>
                </a:cxn>
                <a:cxn ang="0">
                  <a:pos x="T2" y="T3"/>
                </a:cxn>
                <a:cxn ang="0">
                  <a:pos x="T4" y="T5"/>
                </a:cxn>
                <a:cxn ang="0">
                  <a:pos x="T6" y="T7"/>
                </a:cxn>
                <a:cxn ang="0">
                  <a:pos x="T8" y="T9"/>
                </a:cxn>
                <a:cxn ang="0">
                  <a:pos x="T10" y="T11"/>
                </a:cxn>
                <a:cxn ang="0">
                  <a:pos x="T12" y="T13"/>
                </a:cxn>
              </a:cxnLst>
              <a:rect l="0" t="0" r="r" b="b"/>
              <a:pathLst>
                <a:path w="10" h="75">
                  <a:moveTo>
                    <a:pt x="10" y="70"/>
                  </a:moveTo>
                  <a:cubicBezTo>
                    <a:pt x="10" y="71"/>
                    <a:pt x="9" y="75"/>
                    <a:pt x="5" y="75"/>
                  </a:cubicBezTo>
                  <a:cubicBezTo>
                    <a:pt x="2" y="75"/>
                    <a:pt x="0" y="73"/>
                    <a:pt x="0" y="70"/>
                  </a:cubicBezTo>
                  <a:cubicBezTo>
                    <a:pt x="0" y="5"/>
                    <a:pt x="0" y="5"/>
                    <a:pt x="0" y="5"/>
                  </a:cubicBezTo>
                  <a:cubicBezTo>
                    <a:pt x="0" y="4"/>
                    <a:pt x="1" y="0"/>
                    <a:pt x="5" y="0"/>
                  </a:cubicBezTo>
                  <a:cubicBezTo>
                    <a:pt x="9" y="0"/>
                    <a:pt x="10" y="4"/>
                    <a:pt x="10" y="5"/>
                  </a:cubicBezTo>
                  <a:lnTo>
                    <a:pt x="10" y="70"/>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2DA55325-8ADD-44EB-BA52-B6504290417B}"/>
                </a:ext>
              </a:extLst>
            </p:cNvPr>
            <p:cNvSpPr>
              <a:spLocks noEditPoints="1"/>
            </p:cNvSpPr>
            <p:nvPr userDrawn="1"/>
          </p:nvSpPr>
          <p:spPr bwMode="auto">
            <a:xfrm>
              <a:off x="4106" y="2152"/>
              <a:ext cx="60" cy="69"/>
            </a:xfrm>
            <a:custGeom>
              <a:avLst/>
              <a:gdLst>
                <a:gd name="T0" fmla="*/ 10 w 49"/>
                <a:gd name="T1" fmla="*/ 30 h 55"/>
                <a:gd name="T2" fmla="*/ 14 w 49"/>
                <a:gd name="T3" fmla="*/ 42 h 55"/>
                <a:gd name="T4" fmla="*/ 26 w 49"/>
                <a:gd name="T5" fmla="*/ 47 h 55"/>
                <a:gd name="T6" fmla="*/ 39 w 49"/>
                <a:gd name="T7" fmla="*/ 40 h 55"/>
                <a:gd name="T8" fmla="*/ 43 w 49"/>
                <a:gd name="T9" fmla="*/ 36 h 55"/>
                <a:gd name="T10" fmla="*/ 49 w 49"/>
                <a:gd name="T11" fmla="*/ 41 h 55"/>
                <a:gd name="T12" fmla="*/ 49 w 49"/>
                <a:gd name="T13" fmla="*/ 42 h 55"/>
                <a:gd name="T14" fmla="*/ 45 w 49"/>
                <a:gd name="T15" fmla="*/ 47 h 55"/>
                <a:gd name="T16" fmla="*/ 26 w 49"/>
                <a:gd name="T17" fmla="*/ 55 h 55"/>
                <a:gd name="T18" fmla="*/ 7 w 49"/>
                <a:gd name="T19" fmla="*/ 48 h 55"/>
                <a:gd name="T20" fmla="*/ 0 w 49"/>
                <a:gd name="T21" fmla="*/ 28 h 55"/>
                <a:gd name="T22" fmla="*/ 26 w 49"/>
                <a:gd name="T23" fmla="*/ 0 h 55"/>
                <a:gd name="T24" fmla="*/ 32 w 49"/>
                <a:gd name="T25" fmla="*/ 0 h 55"/>
                <a:gd name="T26" fmla="*/ 44 w 49"/>
                <a:gd name="T27" fmla="*/ 8 h 55"/>
                <a:gd name="T28" fmla="*/ 49 w 49"/>
                <a:gd name="T29" fmla="*/ 25 h 55"/>
                <a:gd name="T30" fmla="*/ 45 w 49"/>
                <a:gd name="T31" fmla="*/ 30 h 55"/>
                <a:gd name="T32" fmla="*/ 10 w 49"/>
                <a:gd name="T33" fmla="*/ 30 h 55"/>
                <a:gd name="T34" fmla="*/ 40 w 49"/>
                <a:gd name="T35" fmla="*/ 22 h 55"/>
                <a:gd name="T36" fmla="*/ 26 w 49"/>
                <a:gd name="T37" fmla="*/ 8 h 55"/>
                <a:gd name="T38" fmla="*/ 16 w 49"/>
                <a:gd name="T39" fmla="*/ 11 h 55"/>
                <a:gd name="T40" fmla="*/ 10 w 49"/>
                <a:gd name="T41" fmla="*/ 22 h 55"/>
                <a:gd name="T42" fmla="*/ 40 w 49"/>
                <a:gd name="T43" fmla="*/ 2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55">
                  <a:moveTo>
                    <a:pt x="10" y="30"/>
                  </a:moveTo>
                  <a:cubicBezTo>
                    <a:pt x="10" y="35"/>
                    <a:pt x="11" y="39"/>
                    <a:pt x="14" y="42"/>
                  </a:cubicBezTo>
                  <a:cubicBezTo>
                    <a:pt x="18" y="46"/>
                    <a:pt x="22" y="47"/>
                    <a:pt x="26" y="47"/>
                  </a:cubicBezTo>
                  <a:cubicBezTo>
                    <a:pt x="34" y="47"/>
                    <a:pt x="37" y="43"/>
                    <a:pt x="39" y="40"/>
                  </a:cubicBezTo>
                  <a:cubicBezTo>
                    <a:pt x="40" y="37"/>
                    <a:pt x="41" y="36"/>
                    <a:pt x="43" y="36"/>
                  </a:cubicBezTo>
                  <a:cubicBezTo>
                    <a:pt x="46" y="36"/>
                    <a:pt x="49" y="38"/>
                    <a:pt x="49" y="41"/>
                  </a:cubicBezTo>
                  <a:cubicBezTo>
                    <a:pt x="49" y="41"/>
                    <a:pt x="49" y="41"/>
                    <a:pt x="49" y="42"/>
                  </a:cubicBezTo>
                  <a:cubicBezTo>
                    <a:pt x="48" y="44"/>
                    <a:pt x="46" y="46"/>
                    <a:pt x="45" y="47"/>
                  </a:cubicBezTo>
                  <a:cubicBezTo>
                    <a:pt x="38" y="55"/>
                    <a:pt x="29" y="55"/>
                    <a:pt x="26" y="55"/>
                  </a:cubicBezTo>
                  <a:cubicBezTo>
                    <a:pt x="19" y="55"/>
                    <a:pt x="12" y="54"/>
                    <a:pt x="7" y="48"/>
                  </a:cubicBezTo>
                  <a:cubicBezTo>
                    <a:pt x="2" y="43"/>
                    <a:pt x="0" y="35"/>
                    <a:pt x="0" y="28"/>
                  </a:cubicBezTo>
                  <a:cubicBezTo>
                    <a:pt x="0" y="15"/>
                    <a:pt x="7" y="0"/>
                    <a:pt x="26" y="0"/>
                  </a:cubicBezTo>
                  <a:cubicBezTo>
                    <a:pt x="28" y="0"/>
                    <a:pt x="30" y="0"/>
                    <a:pt x="32" y="0"/>
                  </a:cubicBezTo>
                  <a:cubicBezTo>
                    <a:pt x="37" y="1"/>
                    <a:pt x="41" y="4"/>
                    <a:pt x="44" y="8"/>
                  </a:cubicBezTo>
                  <a:cubicBezTo>
                    <a:pt x="48" y="13"/>
                    <a:pt x="49" y="19"/>
                    <a:pt x="49" y="25"/>
                  </a:cubicBezTo>
                  <a:cubicBezTo>
                    <a:pt x="49" y="30"/>
                    <a:pt x="46" y="30"/>
                    <a:pt x="45" y="30"/>
                  </a:cubicBezTo>
                  <a:lnTo>
                    <a:pt x="10" y="30"/>
                  </a:lnTo>
                  <a:close/>
                  <a:moveTo>
                    <a:pt x="40" y="22"/>
                  </a:moveTo>
                  <a:cubicBezTo>
                    <a:pt x="39" y="15"/>
                    <a:pt x="36" y="8"/>
                    <a:pt x="26" y="8"/>
                  </a:cubicBezTo>
                  <a:cubicBezTo>
                    <a:pt x="24" y="8"/>
                    <a:pt x="19" y="8"/>
                    <a:pt x="16" y="11"/>
                  </a:cubicBezTo>
                  <a:cubicBezTo>
                    <a:pt x="12" y="15"/>
                    <a:pt x="11" y="20"/>
                    <a:pt x="10" y="22"/>
                  </a:cubicBezTo>
                  <a:lnTo>
                    <a:pt x="40" y="22"/>
                  </a:lnTo>
                  <a:close/>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366A8A00-74C8-4193-9B34-F00A4E8F0A6A}"/>
                </a:ext>
              </a:extLst>
            </p:cNvPr>
            <p:cNvSpPr>
              <a:spLocks noEditPoints="1"/>
            </p:cNvSpPr>
            <p:nvPr userDrawn="1"/>
          </p:nvSpPr>
          <p:spPr bwMode="auto">
            <a:xfrm>
              <a:off x="4169" y="2134"/>
              <a:ext cx="33" cy="17"/>
            </a:xfrm>
            <a:custGeom>
              <a:avLst/>
              <a:gdLst>
                <a:gd name="T0" fmla="*/ 11 w 27"/>
                <a:gd name="T1" fmla="*/ 0 h 14"/>
                <a:gd name="T2" fmla="*/ 0 w 27"/>
                <a:gd name="T3" fmla="*/ 0 h 14"/>
                <a:gd name="T4" fmla="*/ 0 w 27"/>
                <a:gd name="T5" fmla="*/ 2 h 14"/>
                <a:gd name="T6" fmla="*/ 4 w 27"/>
                <a:gd name="T7" fmla="*/ 2 h 14"/>
                <a:gd name="T8" fmla="*/ 4 w 27"/>
                <a:gd name="T9" fmla="*/ 14 h 14"/>
                <a:gd name="T10" fmla="*/ 7 w 27"/>
                <a:gd name="T11" fmla="*/ 14 h 14"/>
                <a:gd name="T12" fmla="*/ 7 w 27"/>
                <a:gd name="T13" fmla="*/ 2 h 14"/>
                <a:gd name="T14" fmla="*/ 11 w 27"/>
                <a:gd name="T15" fmla="*/ 2 h 14"/>
                <a:gd name="T16" fmla="*/ 11 w 27"/>
                <a:gd name="T17" fmla="*/ 0 h 14"/>
                <a:gd name="T18" fmla="*/ 27 w 27"/>
                <a:gd name="T19" fmla="*/ 0 h 14"/>
                <a:gd name="T20" fmla="*/ 23 w 27"/>
                <a:gd name="T21" fmla="*/ 0 h 14"/>
                <a:gd name="T22" fmla="*/ 20 w 27"/>
                <a:gd name="T23" fmla="*/ 11 h 14"/>
                <a:gd name="T24" fmla="*/ 16 w 27"/>
                <a:gd name="T25" fmla="*/ 0 h 14"/>
                <a:gd name="T26" fmla="*/ 13 w 27"/>
                <a:gd name="T27" fmla="*/ 0 h 14"/>
                <a:gd name="T28" fmla="*/ 13 w 27"/>
                <a:gd name="T29" fmla="*/ 14 h 14"/>
                <a:gd name="T30" fmla="*/ 15 w 27"/>
                <a:gd name="T31" fmla="*/ 14 h 14"/>
                <a:gd name="T32" fmla="*/ 15 w 27"/>
                <a:gd name="T33" fmla="*/ 5 h 14"/>
                <a:gd name="T34" fmla="*/ 15 w 27"/>
                <a:gd name="T35" fmla="*/ 2 h 14"/>
                <a:gd name="T36" fmla="*/ 16 w 27"/>
                <a:gd name="T37" fmla="*/ 5 h 14"/>
                <a:gd name="T38" fmla="*/ 19 w 27"/>
                <a:gd name="T39" fmla="*/ 14 h 14"/>
                <a:gd name="T40" fmla="*/ 21 w 27"/>
                <a:gd name="T41" fmla="*/ 14 h 14"/>
                <a:gd name="T42" fmla="*/ 24 w 27"/>
                <a:gd name="T43" fmla="*/ 5 h 14"/>
                <a:gd name="T44" fmla="*/ 25 w 27"/>
                <a:gd name="T45" fmla="*/ 2 h 14"/>
                <a:gd name="T46" fmla="*/ 24 w 27"/>
                <a:gd name="T47" fmla="*/ 5 h 14"/>
                <a:gd name="T48" fmla="*/ 24 w 27"/>
                <a:gd name="T49" fmla="*/ 14 h 14"/>
                <a:gd name="T50" fmla="*/ 27 w 27"/>
                <a:gd name="T51" fmla="*/ 14 h 14"/>
                <a:gd name="T52" fmla="*/ 27 w 2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 h="14">
                  <a:moveTo>
                    <a:pt x="11" y="0"/>
                  </a:moveTo>
                  <a:cubicBezTo>
                    <a:pt x="0" y="0"/>
                    <a:pt x="0" y="0"/>
                    <a:pt x="0" y="0"/>
                  </a:cubicBezTo>
                  <a:cubicBezTo>
                    <a:pt x="0" y="2"/>
                    <a:pt x="0" y="2"/>
                    <a:pt x="0" y="2"/>
                  </a:cubicBezTo>
                  <a:cubicBezTo>
                    <a:pt x="4" y="2"/>
                    <a:pt x="4" y="2"/>
                    <a:pt x="4" y="2"/>
                  </a:cubicBezTo>
                  <a:cubicBezTo>
                    <a:pt x="4" y="14"/>
                    <a:pt x="4" y="14"/>
                    <a:pt x="4" y="14"/>
                  </a:cubicBezTo>
                  <a:cubicBezTo>
                    <a:pt x="7" y="14"/>
                    <a:pt x="7" y="14"/>
                    <a:pt x="7" y="14"/>
                  </a:cubicBezTo>
                  <a:cubicBezTo>
                    <a:pt x="7" y="2"/>
                    <a:pt x="7" y="2"/>
                    <a:pt x="7" y="2"/>
                  </a:cubicBezTo>
                  <a:cubicBezTo>
                    <a:pt x="11" y="2"/>
                    <a:pt x="11" y="2"/>
                    <a:pt x="11" y="2"/>
                  </a:cubicBezTo>
                  <a:cubicBezTo>
                    <a:pt x="11" y="0"/>
                    <a:pt x="11" y="0"/>
                    <a:pt x="11" y="0"/>
                  </a:cubicBezTo>
                  <a:moveTo>
                    <a:pt x="27" y="0"/>
                  </a:moveTo>
                  <a:cubicBezTo>
                    <a:pt x="23" y="0"/>
                    <a:pt x="23" y="0"/>
                    <a:pt x="23" y="0"/>
                  </a:cubicBezTo>
                  <a:cubicBezTo>
                    <a:pt x="20" y="11"/>
                    <a:pt x="20" y="11"/>
                    <a:pt x="20" y="11"/>
                  </a:cubicBezTo>
                  <a:cubicBezTo>
                    <a:pt x="16" y="0"/>
                    <a:pt x="16" y="0"/>
                    <a:pt x="16" y="0"/>
                  </a:cubicBezTo>
                  <a:cubicBezTo>
                    <a:pt x="13" y="0"/>
                    <a:pt x="13" y="0"/>
                    <a:pt x="13" y="0"/>
                  </a:cubicBezTo>
                  <a:cubicBezTo>
                    <a:pt x="13" y="14"/>
                    <a:pt x="13" y="14"/>
                    <a:pt x="13" y="14"/>
                  </a:cubicBezTo>
                  <a:cubicBezTo>
                    <a:pt x="15" y="14"/>
                    <a:pt x="15" y="14"/>
                    <a:pt x="15" y="14"/>
                  </a:cubicBezTo>
                  <a:cubicBezTo>
                    <a:pt x="15" y="5"/>
                    <a:pt x="15" y="5"/>
                    <a:pt x="15" y="5"/>
                  </a:cubicBezTo>
                  <a:cubicBezTo>
                    <a:pt x="15" y="5"/>
                    <a:pt x="15" y="3"/>
                    <a:pt x="15" y="2"/>
                  </a:cubicBezTo>
                  <a:cubicBezTo>
                    <a:pt x="15" y="4"/>
                    <a:pt x="15" y="4"/>
                    <a:pt x="16" y="5"/>
                  </a:cubicBezTo>
                  <a:cubicBezTo>
                    <a:pt x="19" y="14"/>
                    <a:pt x="19" y="14"/>
                    <a:pt x="19" y="14"/>
                  </a:cubicBezTo>
                  <a:cubicBezTo>
                    <a:pt x="21" y="14"/>
                    <a:pt x="21" y="14"/>
                    <a:pt x="21" y="14"/>
                  </a:cubicBezTo>
                  <a:cubicBezTo>
                    <a:pt x="24" y="5"/>
                    <a:pt x="24" y="5"/>
                    <a:pt x="24" y="5"/>
                  </a:cubicBezTo>
                  <a:cubicBezTo>
                    <a:pt x="24" y="3"/>
                    <a:pt x="24" y="3"/>
                    <a:pt x="25" y="2"/>
                  </a:cubicBezTo>
                  <a:cubicBezTo>
                    <a:pt x="24" y="3"/>
                    <a:pt x="24" y="4"/>
                    <a:pt x="24" y="5"/>
                  </a:cubicBezTo>
                  <a:cubicBezTo>
                    <a:pt x="24" y="14"/>
                    <a:pt x="24" y="14"/>
                    <a:pt x="24" y="14"/>
                  </a:cubicBezTo>
                  <a:cubicBezTo>
                    <a:pt x="27" y="14"/>
                    <a:pt x="27" y="14"/>
                    <a:pt x="27" y="14"/>
                  </a:cubicBezTo>
                  <a:cubicBezTo>
                    <a:pt x="27" y="0"/>
                    <a:pt x="27" y="0"/>
                    <a:pt x="27" y="0"/>
                  </a:cubicBezTo>
                </a:path>
              </a:pathLst>
            </a:custGeom>
            <a:solidFill>
              <a:srgbClr val="A87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3393B43B-557A-4175-8E45-0BD264623F00}"/>
                </a:ext>
              </a:extLst>
            </p:cNvPr>
            <p:cNvSpPr>
              <a:spLocks noEditPoints="1"/>
            </p:cNvSpPr>
            <p:nvPr userDrawn="1"/>
          </p:nvSpPr>
          <p:spPr bwMode="auto">
            <a:xfrm>
              <a:off x="3477" y="2095"/>
              <a:ext cx="489" cy="12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rgbClr val="6E1E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7998706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4" name="Lofric Hydro-Kit">
            <a:extLst>
              <a:ext uri="{FF2B5EF4-FFF2-40B4-BE49-F238E27FC236}">
                <a16:creationId xmlns:a16="http://schemas.microsoft.com/office/drawing/2014/main" id="{97ACD038-ED65-4FF3-9676-7E849B9718F2}"/>
              </a:ext>
            </a:extLst>
          </p:cNvPr>
          <p:cNvGrpSpPr/>
          <p:nvPr userDrawn="1"/>
        </p:nvGrpSpPr>
        <p:grpSpPr>
          <a:xfrm>
            <a:off x="9193213" y="6146800"/>
            <a:ext cx="2673351" cy="382588"/>
            <a:chOff x="9193213" y="6146800"/>
            <a:chExt cx="2673351" cy="382588"/>
          </a:xfrm>
        </p:grpSpPr>
        <p:sp>
          <p:nvSpPr>
            <p:cNvPr id="12" name="Freeform 13">
              <a:extLst>
                <a:ext uri="{FF2B5EF4-FFF2-40B4-BE49-F238E27FC236}">
                  <a16:creationId xmlns:a16="http://schemas.microsoft.com/office/drawing/2014/main" id="{74EEED3C-0BB7-44AB-BC83-C30974A65DE3}"/>
                </a:ext>
              </a:extLst>
            </p:cNvPr>
            <p:cNvSpPr>
              <a:spLocks noEditPoints="1"/>
            </p:cNvSpPr>
            <p:nvPr/>
          </p:nvSpPr>
          <p:spPr bwMode="auto">
            <a:xfrm>
              <a:off x="10499726" y="6234113"/>
              <a:ext cx="1366838" cy="295275"/>
            </a:xfrm>
            <a:custGeom>
              <a:avLst/>
              <a:gdLst>
                <a:gd name="T0" fmla="*/ 414 w 430"/>
                <a:gd name="T1" fmla="*/ 4 h 91"/>
                <a:gd name="T2" fmla="*/ 407 w 430"/>
                <a:gd name="T3" fmla="*/ 6 h 91"/>
                <a:gd name="T4" fmla="*/ 410 w 430"/>
                <a:gd name="T5" fmla="*/ 6 h 91"/>
                <a:gd name="T6" fmla="*/ 423 w 430"/>
                <a:gd name="T7" fmla="*/ 15 h 91"/>
                <a:gd name="T8" fmla="*/ 416 w 430"/>
                <a:gd name="T9" fmla="*/ 18 h 91"/>
                <a:gd name="T10" fmla="*/ 418 w 430"/>
                <a:gd name="T11" fmla="*/ 6 h 91"/>
                <a:gd name="T12" fmla="*/ 424 w 430"/>
                <a:gd name="T13" fmla="*/ 18 h 91"/>
                <a:gd name="T14" fmla="*/ 427 w 430"/>
                <a:gd name="T15" fmla="*/ 9 h 91"/>
                <a:gd name="T16" fmla="*/ 430 w 430"/>
                <a:gd name="T17" fmla="*/ 4 h 91"/>
                <a:gd name="T18" fmla="*/ 401 w 430"/>
                <a:gd name="T19" fmla="*/ 70 h 91"/>
                <a:gd name="T20" fmla="*/ 390 w 430"/>
                <a:gd name="T21" fmla="*/ 54 h 91"/>
                <a:gd name="T22" fmla="*/ 400 w 430"/>
                <a:gd name="T23" fmla="*/ 24 h 91"/>
                <a:gd name="T24" fmla="*/ 390 w 430"/>
                <a:gd name="T25" fmla="*/ 8 h 91"/>
                <a:gd name="T26" fmla="*/ 381 w 430"/>
                <a:gd name="T27" fmla="*/ 20 h 91"/>
                <a:gd name="T28" fmla="*/ 375 w 430"/>
                <a:gd name="T29" fmla="*/ 28 h 91"/>
                <a:gd name="T30" fmla="*/ 357 w 430"/>
                <a:gd name="T31" fmla="*/ 6 h 91"/>
                <a:gd name="T32" fmla="*/ 362 w 430"/>
                <a:gd name="T33" fmla="*/ 0 h 91"/>
                <a:gd name="T34" fmla="*/ 362 w 430"/>
                <a:gd name="T35" fmla="*/ 19 h 91"/>
                <a:gd name="T36" fmla="*/ 363 w 430"/>
                <a:gd name="T37" fmla="*/ 73 h 91"/>
                <a:gd name="T38" fmla="*/ 367 w 430"/>
                <a:gd name="T39" fmla="*/ 24 h 91"/>
                <a:gd name="T40" fmla="*/ 296 w 430"/>
                <a:gd name="T41" fmla="*/ 5 h 91"/>
                <a:gd name="T42" fmla="*/ 306 w 430"/>
                <a:gd name="T43" fmla="*/ 69 h 91"/>
                <a:gd name="T44" fmla="*/ 343 w 430"/>
                <a:gd name="T45" fmla="*/ 71 h 91"/>
                <a:gd name="T46" fmla="*/ 352 w 430"/>
                <a:gd name="T47" fmla="*/ 66 h 91"/>
                <a:gd name="T48" fmla="*/ 349 w 430"/>
                <a:gd name="T49" fmla="*/ 5 h 91"/>
                <a:gd name="T50" fmla="*/ 306 w 430"/>
                <a:gd name="T51" fmla="*/ 37 h 91"/>
                <a:gd name="T52" fmla="*/ 260 w 430"/>
                <a:gd name="T53" fmla="*/ 39 h 91"/>
                <a:gd name="T54" fmla="*/ 286 w 430"/>
                <a:gd name="T55" fmla="*/ 39 h 91"/>
                <a:gd name="T56" fmla="*/ 228 w 430"/>
                <a:gd name="T57" fmla="*/ 66 h 91"/>
                <a:gd name="T58" fmla="*/ 216 w 430"/>
                <a:gd name="T59" fmla="*/ 33 h 91"/>
                <a:gd name="T60" fmla="*/ 240 w 430"/>
                <a:gd name="T61" fmla="*/ 61 h 91"/>
                <a:gd name="T62" fmla="*/ 229 w 430"/>
                <a:gd name="T63" fmla="*/ 19 h 91"/>
                <a:gd name="T64" fmla="*/ 210 w 430"/>
                <a:gd name="T65" fmla="*/ 67 h 91"/>
                <a:gd name="T66" fmla="*/ 254 w 430"/>
                <a:gd name="T67" fmla="*/ 46 h 91"/>
                <a:gd name="T68" fmla="*/ 173 w 430"/>
                <a:gd name="T69" fmla="*/ 24 h 91"/>
                <a:gd name="T70" fmla="*/ 182 w 430"/>
                <a:gd name="T71" fmla="*/ 69 h 91"/>
                <a:gd name="T72" fmla="*/ 197 w 430"/>
                <a:gd name="T73" fmla="*/ 28 h 91"/>
                <a:gd name="T74" fmla="*/ 182 w 430"/>
                <a:gd name="T75" fmla="*/ 29 h 91"/>
                <a:gd name="T76" fmla="*/ 142 w 430"/>
                <a:gd name="T77" fmla="*/ 65 h 91"/>
                <a:gd name="T78" fmla="*/ 122 w 430"/>
                <a:gd name="T79" fmla="*/ 40 h 91"/>
                <a:gd name="T80" fmla="*/ 151 w 430"/>
                <a:gd name="T81" fmla="*/ 47 h 91"/>
                <a:gd name="T82" fmla="*/ 155 w 430"/>
                <a:gd name="T83" fmla="*/ 0 h 91"/>
                <a:gd name="T84" fmla="*/ 151 w 430"/>
                <a:gd name="T85" fmla="*/ 27 h 91"/>
                <a:gd name="T86" fmla="*/ 134 w 430"/>
                <a:gd name="T87" fmla="*/ 74 h 91"/>
                <a:gd name="T88" fmla="*/ 151 w 430"/>
                <a:gd name="T89" fmla="*/ 71 h 91"/>
                <a:gd name="T90" fmla="*/ 160 w 430"/>
                <a:gd name="T91" fmla="*/ 5 h 91"/>
                <a:gd name="T92" fmla="*/ 64 w 430"/>
                <a:gd name="T93" fmla="*/ 24 h 91"/>
                <a:gd name="T94" fmla="*/ 79 w 430"/>
                <a:gd name="T95" fmla="*/ 80 h 91"/>
                <a:gd name="T96" fmla="*/ 67 w 430"/>
                <a:gd name="T97" fmla="*/ 83 h 91"/>
                <a:gd name="T98" fmla="*/ 91 w 430"/>
                <a:gd name="T99" fmla="*/ 74 h 91"/>
                <a:gd name="T100" fmla="*/ 103 w 430"/>
                <a:gd name="T101" fmla="*/ 19 h 91"/>
                <a:gd name="T102" fmla="*/ 89 w 430"/>
                <a:gd name="T103" fmla="*/ 54 h 91"/>
                <a:gd name="T104" fmla="*/ 73 w 430"/>
                <a:gd name="T105" fmla="*/ 22 h 91"/>
                <a:gd name="T106" fmla="*/ 56 w 430"/>
                <a:gd name="T107" fmla="*/ 71 h 91"/>
                <a:gd name="T108" fmla="*/ 52 w 430"/>
                <a:gd name="T109" fmla="*/ 0 h 91"/>
                <a:gd name="T110" fmla="*/ 47 w 430"/>
                <a:gd name="T111" fmla="*/ 32 h 91"/>
                <a:gd name="T112" fmla="*/ 8 w 430"/>
                <a:gd name="T113" fmla="*/ 1 h 91"/>
                <a:gd name="T114" fmla="*/ 0 w 430"/>
                <a:gd name="T115" fmla="*/ 69 h 91"/>
                <a:gd name="T116" fmla="*/ 10 w 430"/>
                <a:gd name="T117" fmla="*/ 69 h 91"/>
                <a:gd name="T118" fmla="*/ 47 w 430"/>
                <a:gd name="T119" fmla="*/ 6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0" h="91">
                  <a:moveTo>
                    <a:pt x="410" y="6"/>
                  </a:moveTo>
                  <a:cubicBezTo>
                    <a:pt x="414" y="6"/>
                    <a:pt x="414" y="6"/>
                    <a:pt x="414" y="6"/>
                  </a:cubicBezTo>
                  <a:cubicBezTo>
                    <a:pt x="414" y="4"/>
                    <a:pt x="414" y="4"/>
                    <a:pt x="414" y="4"/>
                  </a:cubicBezTo>
                  <a:cubicBezTo>
                    <a:pt x="403" y="4"/>
                    <a:pt x="403" y="4"/>
                    <a:pt x="403" y="4"/>
                  </a:cubicBezTo>
                  <a:cubicBezTo>
                    <a:pt x="403" y="6"/>
                    <a:pt x="403" y="6"/>
                    <a:pt x="403" y="6"/>
                  </a:cubicBezTo>
                  <a:cubicBezTo>
                    <a:pt x="407" y="6"/>
                    <a:pt x="407" y="6"/>
                    <a:pt x="407" y="6"/>
                  </a:cubicBezTo>
                  <a:cubicBezTo>
                    <a:pt x="407" y="18"/>
                    <a:pt x="407" y="18"/>
                    <a:pt x="407" y="18"/>
                  </a:cubicBezTo>
                  <a:cubicBezTo>
                    <a:pt x="410" y="18"/>
                    <a:pt x="410" y="18"/>
                    <a:pt x="410" y="18"/>
                  </a:cubicBezTo>
                  <a:lnTo>
                    <a:pt x="410" y="6"/>
                  </a:lnTo>
                  <a:close/>
                  <a:moveTo>
                    <a:pt x="430" y="4"/>
                  </a:moveTo>
                  <a:cubicBezTo>
                    <a:pt x="426" y="4"/>
                    <a:pt x="426" y="4"/>
                    <a:pt x="426" y="4"/>
                  </a:cubicBezTo>
                  <a:cubicBezTo>
                    <a:pt x="423" y="15"/>
                    <a:pt x="423" y="15"/>
                    <a:pt x="423" y="15"/>
                  </a:cubicBezTo>
                  <a:cubicBezTo>
                    <a:pt x="419" y="4"/>
                    <a:pt x="419" y="4"/>
                    <a:pt x="419" y="4"/>
                  </a:cubicBezTo>
                  <a:cubicBezTo>
                    <a:pt x="416" y="4"/>
                    <a:pt x="416" y="4"/>
                    <a:pt x="416" y="4"/>
                  </a:cubicBezTo>
                  <a:cubicBezTo>
                    <a:pt x="416" y="18"/>
                    <a:pt x="416" y="18"/>
                    <a:pt x="416" y="18"/>
                  </a:cubicBezTo>
                  <a:cubicBezTo>
                    <a:pt x="418" y="18"/>
                    <a:pt x="418" y="18"/>
                    <a:pt x="418" y="18"/>
                  </a:cubicBezTo>
                  <a:cubicBezTo>
                    <a:pt x="418" y="9"/>
                    <a:pt x="418" y="9"/>
                    <a:pt x="418" y="9"/>
                  </a:cubicBezTo>
                  <a:cubicBezTo>
                    <a:pt x="418" y="9"/>
                    <a:pt x="418" y="7"/>
                    <a:pt x="418" y="6"/>
                  </a:cubicBezTo>
                  <a:cubicBezTo>
                    <a:pt x="418" y="8"/>
                    <a:pt x="419" y="8"/>
                    <a:pt x="419" y="9"/>
                  </a:cubicBezTo>
                  <a:cubicBezTo>
                    <a:pt x="422" y="18"/>
                    <a:pt x="422" y="18"/>
                    <a:pt x="422" y="18"/>
                  </a:cubicBezTo>
                  <a:cubicBezTo>
                    <a:pt x="424" y="18"/>
                    <a:pt x="424" y="18"/>
                    <a:pt x="424" y="18"/>
                  </a:cubicBezTo>
                  <a:cubicBezTo>
                    <a:pt x="427" y="9"/>
                    <a:pt x="427" y="9"/>
                    <a:pt x="427" y="9"/>
                  </a:cubicBezTo>
                  <a:cubicBezTo>
                    <a:pt x="427" y="7"/>
                    <a:pt x="427" y="7"/>
                    <a:pt x="428" y="6"/>
                  </a:cubicBezTo>
                  <a:cubicBezTo>
                    <a:pt x="428" y="7"/>
                    <a:pt x="427" y="8"/>
                    <a:pt x="427" y="9"/>
                  </a:cubicBezTo>
                  <a:cubicBezTo>
                    <a:pt x="427" y="18"/>
                    <a:pt x="427" y="18"/>
                    <a:pt x="427" y="18"/>
                  </a:cubicBezTo>
                  <a:cubicBezTo>
                    <a:pt x="430" y="18"/>
                    <a:pt x="430" y="18"/>
                    <a:pt x="430" y="18"/>
                  </a:cubicBezTo>
                  <a:lnTo>
                    <a:pt x="430" y="4"/>
                  </a:lnTo>
                  <a:close/>
                  <a:moveTo>
                    <a:pt x="381" y="58"/>
                  </a:moveTo>
                  <a:cubicBezTo>
                    <a:pt x="381" y="66"/>
                    <a:pt x="381" y="73"/>
                    <a:pt x="395" y="73"/>
                  </a:cubicBezTo>
                  <a:cubicBezTo>
                    <a:pt x="398" y="73"/>
                    <a:pt x="401" y="73"/>
                    <a:pt x="401" y="70"/>
                  </a:cubicBezTo>
                  <a:cubicBezTo>
                    <a:pt x="401" y="66"/>
                    <a:pt x="399" y="66"/>
                    <a:pt x="396" y="66"/>
                  </a:cubicBezTo>
                  <a:cubicBezTo>
                    <a:pt x="393" y="65"/>
                    <a:pt x="391" y="65"/>
                    <a:pt x="391" y="62"/>
                  </a:cubicBezTo>
                  <a:cubicBezTo>
                    <a:pt x="390" y="61"/>
                    <a:pt x="390" y="60"/>
                    <a:pt x="390" y="54"/>
                  </a:cubicBezTo>
                  <a:cubicBezTo>
                    <a:pt x="390" y="28"/>
                    <a:pt x="390" y="28"/>
                    <a:pt x="390" y="28"/>
                  </a:cubicBezTo>
                  <a:cubicBezTo>
                    <a:pt x="397" y="28"/>
                    <a:pt x="397" y="28"/>
                    <a:pt x="397" y="28"/>
                  </a:cubicBezTo>
                  <a:cubicBezTo>
                    <a:pt x="398" y="28"/>
                    <a:pt x="400" y="28"/>
                    <a:pt x="400" y="24"/>
                  </a:cubicBezTo>
                  <a:cubicBezTo>
                    <a:pt x="400" y="20"/>
                    <a:pt x="398" y="20"/>
                    <a:pt x="397" y="20"/>
                  </a:cubicBezTo>
                  <a:cubicBezTo>
                    <a:pt x="390" y="20"/>
                    <a:pt x="390" y="20"/>
                    <a:pt x="390" y="20"/>
                  </a:cubicBezTo>
                  <a:cubicBezTo>
                    <a:pt x="390" y="8"/>
                    <a:pt x="390" y="8"/>
                    <a:pt x="390" y="8"/>
                  </a:cubicBezTo>
                  <a:cubicBezTo>
                    <a:pt x="390" y="7"/>
                    <a:pt x="390" y="4"/>
                    <a:pt x="386" y="4"/>
                  </a:cubicBezTo>
                  <a:cubicBezTo>
                    <a:pt x="381" y="4"/>
                    <a:pt x="381" y="7"/>
                    <a:pt x="381" y="8"/>
                  </a:cubicBezTo>
                  <a:cubicBezTo>
                    <a:pt x="381" y="20"/>
                    <a:pt x="381" y="20"/>
                    <a:pt x="381" y="20"/>
                  </a:cubicBezTo>
                  <a:cubicBezTo>
                    <a:pt x="375" y="20"/>
                    <a:pt x="375" y="20"/>
                    <a:pt x="375" y="20"/>
                  </a:cubicBezTo>
                  <a:cubicBezTo>
                    <a:pt x="374" y="20"/>
                    <a:pt x="372" y="20"/>
                    <a:pt x="372" y="24"/>
                  </a:cubicBezTo>
                  <a:cubicBezTo>
                    <a:pt x="372" y="28"/>
                    <a:pt x="374" y="28"/>
                    <a:pt x="375" y="28"/>
                  </a:cubicBezTo>
                  <a:cubicBezTo>
                    <a:pt x="381" y="28"/>
                    <a:pt x="381" y="28"/>
                    <a:pt x="381" y="28"/>
                  </a:cubicBezTo>
                  <a:lnTo>
                    <a:pt x="381" y="58"/>
                  </a:lnTo>
                  <a:close/>
                  <a:moveTo>
                    <a:pt x="357" y="6"/>
                  </a:moveTo>
                  <a:cubicBezTo>
                    <a:pt x="357" y="9"/>
                    <a:pt x="359" y="12"/>
                    <a:pt x="362" y="12"/>
                  </a:cubicBezTo>
                  <a:cubicBezTo>
                    <a:pt x="366" y="12"/>
                    <a:pt x="368" y="10"/>
                    <a:pt x="368" y="6"/>
                  </a:cubicBezTo>
                  <a:cubicBezTo>
                    <a:pt x="368" y="2"/>
                    <a:pt x="365" y="0"/>
                    <a:pt x="362" y="0"/>
                  </a:cubicBezTo>
                  <a:cubicBezTo>
                    <a:pt x="359" y="0"/>
                    <a:pt x="357" y="2"/>
                    <a:pt x="357" y="6"/>
                  </a:cubicBezTo>
                  <a:moveTo>
                    <a:pt x="367" y="24"/>
                  </a:moveTo>
                  <a:cubicBezTo>
                    <a:pt x="367" y="23"/>
                    <a:pt x="367" y="19"/>
                    <a:pt x="362" y="19"/>
                  </a:cubicBezTo>
                  <a:cubicBezTo>
                    <a:pt x="358" y="19"/>
                    <a:pt x="358" y="23"/>
                    <a:pt x="358" y="24"/>
                  </a:cubicBezTo>
                  <a:cubicBezTo>
                    <a:pt x="358" y="69"/>
                    <a:pt x="358" y="69"/>
                    <a:pt x="358" y="69"/>
                  </a:cubicBezTo>
                  <a:cubicBezTo>
                    <a:pt x="358" y="72"/>
                    <a:pt x="360" y="73"/>
                    <a:pt x="363" y="73"/>
                  </a:cubicBezTo>
                  <a:cubicBezTo>
                    <a:pt x="365" y="73"/>
                    <a:pt x="366" y="72"/>
                    <a:pt x="367" y="71"/>
                  </a:cubicBezTo>
                  <a:cubicBezTo>
                    <a:pt x="367" y="71"/>
                    <a:pt x="367" y="70"/>
                    <a:pt x="367" y="69"/>
                  </a:cubicBezTo>
                  <a:lnTo>
                    <a:pt x="367" y="24"/>
                  </a:lnTo>
                  <a:close/>
                  <a:moveTo>
                    <a:pt x="306" y="5"/>
                  </a:moveTo>
                  <a:cubicBezTo>
                    <a:pt x="306" y="3"/>
                    <a:pt x="305" y="0"/>
                    <a:pt x="301" y="0"/>
                  </a:cubicBezTo>
                  <a:cubicBezTo>
                    <a:pt x="296" y="0"/>
                    <a:pt x="296" y="4"/>
                    <a:pt x="296" y="5"/>
                  </a:cubicBezTo>
                  <a:cubicBezTo>
                    <a:pt x="296" y="69"/>
                    <a:pt x="296" y="69"/>
                    <a:pt x="296" y="69"/>
                  </a:cubicBezTo>
                  <a:cubicBezTo>
                    <a:pt x="296" y="70"/>
                    <a:pt x="297" y="73"/>
                    <a:pt x="301" y="73"/>
                  </a:cubicBezTo>
                  <a:cubicBezTo>
                    <a:pt x="305" y="73"/>
                    <a:pt x="306" y="70"/>
                    <a:pt x="306" y="69"/>
                  </a:cubicBezTo>
                  <a:cubicBezTo>
                    <a:pt x="306" y="49"/>
                    <a:pt x="306" y="49"/>
                    <a:pt x="306" y="49"/>
                  </a:cubicBezTo>
                  <a:cubicBezTo>
                    <a:pt x="317" y="37"/>
                    <a:pt x="317" y="37"/>
                    <a:pt x="317" y="37"/>
                  </a:cubicBezTo>
                  <a:cubicBezTo>
                    <a:pt x="343" y="71"/>
                    <a:pt x="343" y="71"/>
                    <a:pt x="343" y="71"/>
                  </a:cubicBezTo>
                  <a:cubicBezTo>
                    <a:pt x="344" y="72"/>
                    <a:pt x="345" y="73"/>
                    <a:pt x="348" y="73"/>
                  </a:cubicBezTo>
                  <a:cubicBezTo>
                    <a:pt x="351" y="73"/>
                    <a:pt x="353" y="71"/>
                    <a:pt x="353" y="68"/>
                  </a:cubicBezTo>
                  <a:cubicBezTo>
                    <a:pt x="353" y="67"/>
                    <a:pt x="353" y="67"/>
                    <a:pt x="352" y="66"/>
                  </a:cubicBezTo>
                  <a:cubicBezTo>
                    <a:pt x="324" y="31"/>
                    <a:pt x="324" y="31"/>
                    <a:pt x="324" y="31"/>
                  </a:cubicBezTo>
                  <a:cubicBezTo>
                    <a:pt x="347" y="8"/>
                    <a:pt x="347" y="8"/>
                    <a:pt x="347" y="8"/>
                  </a:cubicBezTo>
                  <a:cubicBezTo>
                    <a:pt x="348" y="7"/>
                    <a:pt x="349" y="6"/>
                    <a:pt x="349" y="5"/>
                  </a:cubicBezTo>
                  <a:cubicBezTo>
                    <a:pt x="349" y="3"/>
                    <a:pt x="347" y="0"/>
                    <a:pt x="344" y="0"/>
                  </a:cubicBezTo>
                  <a:cubicBezTo>
                    <a:pt x="342" y="0"/>
                    <a:pt x="341" y="1"/>
                    <a:pt x="341" y="2"/>
                  </a:cubicBezTo>
                  <a:cubicBezTo>
                    <a:pt x="306" y="37"/>
                    <a:pt x="306" y="37"/>
                    <a:pt x="306" y="37"/>
                  </a:cubicBezTo>
                  <a:lnTo>
                    <a:pt x="306" y="5"/>
                  </a:lnTo>
                  <a:close/>
                  <a:moveTo>
                    <a:pt x="264" y="35"/>
                  </a:moveTo>
                  <a:cubicBezTo>
                    <a:pt x="263" y="35"/>
                    <a:pt x="260" y="35"/>
                    <a:pt x="260" y="39"/>
                  </a:cubicBezTo>
                  <a:cubicBezTo>
                    <a:pt x="260" y="43"/>
                    <a:pt x="263" y="43"/>
                    <a:pt x="264" y="43"/>
                  </a:cubicBezTo>
                  <a:cubicBezTo>
                    <a:pt x="282" y="43"/>
                    <a:pt x="282" y="43"/>
                    <a:pt x="282" y="43"/>
                  </a:cubicBezTo>
                  <a:cubicBezTo>
                    <a:pt x="285" y="43"/>
                    <a:pt x="286" y="42"/>
                    <a:pt x="286" y="39"/>
                  </a:cubicBezTo>
                  <a:cubicBezTo>
                    <a:pt x="286" y="35"/>
                    <a:pt x="283" y="35"/>
                    <a:pt x="282" y="35"/>
                  </a:cubicBezTo>
                  <a:lnTo>
                    <a:pt x="264" y="35"/>
                  </a:lnTo>
                  <a:close/>
                  <a:moveTo>
                    <a:pt x="228" y="66"/>
                  </a:moveTo>
                  <a:cubicBezTo>
                    <a:pt x="223" y="66"/>
                    <a:pt x="219" y="64"/>
                    <a:pt x="217" y="61"/>
                  </a:cubicBezTo>
                  <a:cubicBezTo>
                    <a:pt x="214" y="57"/>
                    <a:pt x="213" y="52"/>
                    <a:pt x="213" y="47"/>
                  </a:cubicBezTo>
                  <a:cubicBezTo>
                    <a:pt x="213" y="42"/>
                    <a:pt x="214" y="36"/>
                    <a:pt x="216" y="33"/>
                  </a:cubicBezTo>
                  <a:cubicBezTo>
                    <a:pt x="220" y="27"/>
                    <a:pt x="226" y="27"/>
                    <a:pt x="228" y="27"/>
                  </a:cubicBezTo>
                  <a:cubicBezTo>
                    <a:pt x="241" y="27"/>
                    <a:pt x="244" y="37"/>
                    <a:pt x="244" y="47"/>
                  </a:cubicBezTo>
                  <a:cubicBezTo>
                    <a:pt x="244" y="50"/>
                    <a:pt x="244" y="56"/>
                    <a:pt x="240" y="61"/>
                  </a:cubicBezTo>
                  <a:cubicBezTo>
                    <a:pt x="237" y="65"/>
                    <a:pt x="233" y="66"/>
                    <a:pt x="228" y="66"/>
                  </a:cubicBezTo>
                  <a:moveTo>
                    <a:pt x="254" y="46"/>
                  </a:moveTo>
                  <a:cubicBezTo>
                    <a:pt x="254" y="29"/>
                    <a:pt x="244" y="19"/>
                    <a:pt x="229" y="19"/>
                  </a:cubicBezTo>
                  <a:cubicBezTo>
                    <a:pt x="224" y="19"/>
                    <a:pt x="216" y="20"/>
                    <a:pt x="210" y="27"/>
                  </a:cubicBezTo>
                  <a:cubicBezTo>
                    <a:pt x="204" y="33"/>
                    <a:pt x="203" y="42"/>
                    <a:pt x="203" y="47"/>
                  </a:cubicBezTo>
                  <a:cubicBezTo>
                    <a:pt x="203" y="50"/>
                    <a:pt x="203" y="60"/>
                    <a:pt x="210" y="67"/>
                  </a:cubicBezTo>
                  <a:cubicBezTo>
                    <a:pt x="216" y="73"/>
                    <a:pt x="223" y="74"/>
                    <a:pt x="228" y="74"/>
                  </a:cubicBezTo>
                  <a:cubicBezTo>
                    <a:pt x="233" y="74"/>
                    <a:pt x="241" y="73"/>
                    <a:pt x="247" y="66"/>
                  </a:cubicBezTo>
                  <a:cubicBezTo>
                    <a:pt x="253" y="60"/>
                    <a:pt x="254" y="51"/>
                    <a:pt x="254" y="46"/>
                  </a:cubicBezTo>
                  <a:moveTo>
                    <a:pt x="182" y="24"/>
                  </a:moveTo>
                  <a:cubicBezTo>
                    <a:pt x="182" y="22"/>
                    <a:pt x="181" y="19"/>
                    <a:pt x="177" y="19"/>
                  </a:cubicBezTo>
                  <a:cubicBezTo>
                    <a:pt x="173" y="19"/>
                    <a:pt x="173" y="22"/>
                    <a:pt x="173" y="24"/>
                  </a:cubicBezTo>
                  <a:cubicBezTo>
                    <a:pt x="173" y="69"/>
                    <a:pt x="173" y="69"/>
                    <a:pt x="173" y="69"/>
                  </a:cubicBezTo>
                  <a:cubicBezTo>
                    <a:pt x="173" y="71"/>
                    <a:pt x="173" y="73"/>
                    <a:pt x="177" y="73"/>
                  </a:cubicBezTo>
                  <a:cubicBezTo>
                    <a:pt x="182" y="73"/>
                    <a:pt x="182" y="71"/>
                    <a:pt x="182" y="69"/>
                  </a:cubicBezTo>
                  <a:cubicBezTo>
                    <a:pt x="182" y="49"/>
                    <a:pt x="182" y="49"/>
                    <a:pt x="182" y="49"/>
                  </a:cubicBezTo>
                  <a:cubicBezTo>
                    <a:pt x="182" y="43"/>
                    <a:pt x="182" y="36"/>
                    <a:pt x="189" y="31"/>
                  </a:cubicBezTo>
                  <a:cubicBezTo>
                    <a:pt x="191" y="29"/>
                    <a:pt x="194" y="29"/>
                    <a:pt x="197" y="28"/>
                  </a:cubicBezTo>
                  <a:cubicBezTo>
                    <a:pt x="198" y="28"/>
                    <a:pt x="201" y="28"/>
                    <a:pt x="201" y="24"/>
                  </a:cubicBezTo>
                  <a:cubicBezTo>
                    <a:pt x="201" y="19"/>
                    <a:pt x="196" y="19"/>
                    <a:pt x="195" y="19"/>
                  </a:cubicBezTo>
                  <a:cubicBezTo>
                    <a:pt x="189" y="19"/>
                    <a:pt x="183" y="23"/>
                    <a:pt x="182" y="29"/>
                  </a:cubicBezTo>
                  <a:lnTo>
                    <a:pt x="182" y="24"/>
                  </a:lnTo>
                  <a:close/>
                  <a:moveTo>
                    <a:pt x="151" y="47"/>
                  </a:moveTo>
                  <a:cubicBezTo>
                    <a:pt x="151" y="49"/>
                    <a:pt x="151" y="60"/>
                    <a:pt x="142" y="65"/>
                  </a:cubicBezTo>
                  <a:cubicBezTo>
                    <a:pt x="140" y="66"/>
                    <a:pt x="138" y="66"/>
                    <a:pt x="136" y="66"/>
                  </a:cubicBezTo>
                  <a:cubicBezTo>
                    <a:pt x="124" y="66"/>
                    <a:pt x="121" y="55"/>
                    <a:pt x="121" y="47"/>
                  </a:cubicBezTo>
                  <a:cubicBezTo>
                    <a:pt x="121" y="44"/>
                    <a:pt x="122" y="42"/>
                    <a:pt x="122" y="40"/>
                  </a:cubicBezTo>
                  <a:cubicBezTo>
                    <a:pt x="123" y="32"/>
                    <a:pt x="127" y="27"/>
                    <a:pt x="135" y="27"/>
                  </a:cubicBezTo>
                  <a:cubicBezTo>
                    <a:pt x="139" y="27"/>
                    <a:pt x="144" y="28"/>
                    <a:pt x="148" y="33"/>
                  </a:cubicBezTo>
                  <a:cubicBezTo>
                    <a:pt x="150" y="37"/>
                    <a:pt x="151" y="42"/>
                    <a:pt x="151" y="47"/>
                  </a:cubicBezTo>
                  <a:moveTo>
                    <a:pt x="160" y="5"/>
                  </a:moveTo>
                  <a:cubicBezTo>
                    <a:pt x="160" y="3"/>
                    <a:pt x="159" y="2"/>
                    <a:pt x="157" y="1"/>
                  </a:cubicBezTo>
                  <a:cubicBezTo>
                    <a:pt x="156" y="0"/>
                    <a:pt x="155" y="0"/>
                    <a:pt x="155" y="0"/>
                  </a:cubicBezTo>
                  <a:cubicBezTo>
                    <a:pt x="153" y="0"/>
                    <a:pt x="152" y="1"/>
                    <a:pt x="151" y="3"/>
                  </a:cubicBezTo>
                  <a:cubicBezTo>
                    <a:pt x="151" y="3"/>
                    <a:pt x="151" y="4"/>
                    <a:pt x="151" y="5"/>
                  </a:cubicBezTo>
                  <a:cubicBezTo>
                    <a:pt x="151" y="27"/>
                    <a:pt x="151" y="27"/>
                    <a:pt x="151" y="27"/>
                  </a:cubicBezTo>
                  <a:cubicBezTo>
                    <a:pt x="149" y="25"/>
                    <a:pt x="145" y="19"/>
                    <a:pt x="134" y="19"/>
                  </a:cubicBezTo>
                  <a:cubicBezTo>
                    <a:pt x="117" y="19"/>
                    <a:pt x="112" y="33"/>
                    <a:pt x="112" y="46"/>
                  </a:cubicBezTo>
                  <a:cubicBezTo>
                    <a:pt x="112" y="61"/>
                    <a:pt x="118" y="74"/>
                    <a:pt x="134" y="74"/>
                  </a:cubicBezTo>
                  <a:cubicBezTo>
                    <a:pt x="139" y="74"/>
                    <a:pt x="143" y="73"/>
                    <a:pt x="146" y="71"/>
                  </a:cubicBezTo>
                  <a:cubicBezTo>
                    <a:pt x="149" y="69"/>
                    <a:pt x="150" y="68"/>
                    <a:pt x="151" y="67"/>
                  </a:cubicBezTo>
                  <a:cubicBezTo>
                    <a:pt x="151" y="69"/>
                    <a:pt x="151" y="70"/>
                    <a:pt x="151" y="71"/>
                  </a:cubicBezTo>
                  <a:cubicBezTo>
                    <a:pt x="151" y="72"/>
                    <a:pt x="153" y="73"/>
                    <a:pt x="155" y="73"/>
                  </a:cubicBezTo>
                  <a:cubicBezTo>
                    <a:pt x="159" y="73"/>
                    <a:pt x="160" y="70"/>
                    <a:pt x="160" y="69"/>
                  </a:cubicBezTo>
                  <a:lnTo>
                    <a:pt x="160" y="5"/>
                  </a:lnTo>
                  <a:close/>
                  <a:moveTo>
                    <a:pt x="73" y="22"/>
                  </a:moveTo>
                  <a:cubicBezTo>
                    <a:pt x="73" y="21"/>
                    <a:pt x="72" y="19"/>
                    <a:pt x="69" y="19"/>
                  </a:cubicBezTo>
                  <a:cubicBezTo>
                    <a:pt x="66" y="19"/>
                    <a:pt x="64" y="21"/>
                    <a:pt x="64" y="24"/>
                  </a:cubicBezTo>
                  <a:cubicBezTo>
                    <a:pt x="64" y="25"/>
                    <a:pt x="64" y="25"/>
                    <a:pt x="64" y="26"/>
                  </a:cubicBezTo>
                  <a:cubicBezTo>
                    <a:pt x="83" y="73"/>
                    <a:pt x="83" y="73"/>
                    <a:pt x="83" y="73"/>
                  </a:cubicBezTo>
                  <a:cubicBezTo>
                    <a:pt x="81" y="77"/>
                    <a:pt x="81" y="78"/>
                    <a:pt x="79" y="80"/>
                  </a:cubicBezTo>
                  <a:cubicBezTo>
                    <a:pt x="78" y="82"/>
                    <a:pt x="75" y="83"/>
                    <a:pt x="73" y="83"/>
                  </a:cubicBezTo>
                  <a:cubicBezTo>
                    <a:pt x="72" y="83"/>
                    <a:pt x="69" y="82"/>
                    <a:pt x="69" y="82"/>
                  </a:cubicBezTo>
                  <a:cubicBezTo>
                    <a:pt x="68" y="82"/>
                    <a:pt x="67" y="82"/>
                    <a:pt x="67" y="83"/>
                  </a:cubicBezTo>
                  <a:cubicBezTo>
                    <a:pt x="66" y="83"/>
                    <a:pt x="66" y="85"/>
                    <a:pt x="66" y="86"/>
                  </a:cubicBezTo>
                  <a:cubicBezTo>
                    <a:pt x="66" y="90"/>
                    <a:pt x="68" y="91"/>
                    <a:pt x="73" y="91"/>
                  </a:cubicBezTo>
                  <a:cubicBezTo>
                    <a:pt x="85" y="91"/>
                    <a:pt x="88" y="84"/>
                    <a:pt x="91" y="74"/>
                  </a:cubicBezTo>
                  <a:cubicBezTo>
                    <a:pt x="108" y="25"/>
                    <a:pt x="108" y="25"/>
                    <a:pt x="108" y="25"/>
                  </a:cubicBezTo>
                  <a:cubicBezTo>
                    <a:pt x="108" y="25"/>
                    <a:pt x="108" y="24"/>
                    <a:pt x="108" y="24"/>
                  </a:cubicBezTo>
                  <a:cubicBezTo>
                    <a:pt x="108" y="21"/>
                    <a:pt x="106" y="19"/>
                    <a:pt x="103" y="19"/>
                  </a:cubicBezTo>
                  <a:cubicBezTo>
                    <a:pt x="100" y="19"/>
                    <a:pt x="99" y="21"/>
                    <a:pt x="99" y="22"/>
                  </a:cubicBezTo>
                  <a:cubicBezTo>
                    <a:pt x="91" y="47"/>
                    <a:pt x="91" y="47"/>
                    <a:pt x="91" y="47"/>
                  </a:cubicBezTo>
                  <a:cubicBezTo>
                    <a:pt x="91" y="48"/>
                    <a:pt x="89" y="53"/>
                    <a:pt x="89" y="54"/>
                  </a:cubicBezTo>
                  <a:cubicBezTo>
                    <a:pt x="88" y="57"/>
                    <a:pt x="87" y="59"/>
                    <a:pt x="87" y="62"/>
                  </a:cubicBezTo>
                  <a:cubicBezTo>
                    <a:pt x="86" y="60"/>
                    <a:pt x="86" y="58"/>
                    <a:pt x="85" y="54"/>
                  </a:cubicBezTo>
                  <a:lnTo>
                    <a:pt x="73" y="22"/>
                  </a:lnTo>
                  <a:close/>
                  <a:moveTo>
                    <a:pt x="47" y="69"/>
                  </a:moveTo>
                  <a:cubicBezTo>
                    <a:pt x="47" y="70"/>
                    <a:pt x="48" y="73"/>
                    <a:pt x="52" y="73"/>
                  </a:cubicBezTo>
                  <a:cubicBezTo>
                    <a:pt x="54" y="73"/>
                    <a:pt x="56" y="72"/>
                    <a:pt x="56" y="71"/>
                  </a:cubicBezTo>
                  <a:cubicBezTo>
                    <a:pt x="57" y="70"/>
                    <a:pt x="57" y="70"/>
                    <a:pt x="57" y="69"/>
                  </a:cubicBezTo>
                  <a:cubicBezTo>
                    <a:pt x="57" y="5"/>
                    <a:pt x="57" y="5"/>
                    <a:pt x="57" y="5"/>
                  </a:cubicBezTo>
                  <a:cubicBezTo>
                    <a:pt x="57" y="4"/>
                    <a:pt x="56" y="0"/>
                    <a:pt x="52" y="0"/>
                  </a:cubicBezTo>
                  <a:cubicBezTo>
                    <a:pt x="49" y="0"/>
                    <a:pt x="48" y="2"/>
                    <a:pt x="48" y="3"/>
                  </a:cubicBezTo>
                  <a:cubicBezTo>
                    <a:pt x="47" y="3"/>
                    <a:pt x="47" y="4"/>
                    <a:pt x="47" y="5"/>
                  </a:cubicBezTo>
                  <a:cubicBezTo>
                    <a:pt x="47" y="32"/>
                    <a:pt x="47" y="32"/>
                    <a:pt x="47" y="32"/>
                  </a:cubicBezTo>
                  <a:cubicBezTo>
                    <a:pt x="10" y="32"/>
                    <a:pt x="10" y="32"/>
                    <a:pt x="10" y="32"/>
                  </a:cubicBezTo>
                  <a:cubicBezTo>
                    <a:pt x="10" y="5"/>
                    <a:pt x="10" y="5"/>
                    <a:pt x="10" y="5"/>
                  </a:cubicBezTo>
                  <a:cubicBezTo>
                    <a:pt x="10" y="3"/>
                    <a:pt x="10" y="2"/>
                    <a:pt x="8" y="1"/>
                  </a:cubicBezTo>
                  <a:cubicBezTo>
                    <a:pt x="7" y="0"/>
                    <a:pt x="6" y="0"/>
                    <a:pt x="5" y="0"/>
                  </a:cubicBezTo>
                  <a:cubicBezTo>
                    <a:pt x="1" y="0"/>
                    <a:pt x="0" y="4"/>
                    <a:pt x="0" y="5"/>
                  </a:cubicBezTo>
                  <a:cubicBezTo>
                    <a:pt x="0" y="69"/>
                    <a:pt x="0" y="69"/>
                    <a:pt x="0" y="69"/>
                  </a:cubicBezTo>
                  <a:cubicBezTo>
                    <a:pt x="0" y="70"/>
                    <a:pt x="1" y="72"/>
                    <a:pt x="3" y="73"/>
                  </a:cubicBezTo>
                  <a:cubicBezTo>
                    <a:pt x="3" y="73"/>
                    <a:pt x="4" y="73"/>
                    <a:pt x="5" y="73"/>
                  </a:cubicBezTo>
                  <a:cubicBezTo>
                    <a:pt x="9" y="73"/>
                    <a:pt x="10" y="70"/>
                    <a:pt x="10" y="69"/>
                  </a:cubicBezTo>
                  <a:cubicBezTo>
                    <a:pt x="10" y="40"/>
                    <a:pt x="10" y="40"/>
                    <a:pt x="10" y="40"/>
                  </a:cubicBezTo>
                  <a:cubicBezTo>
                    <a:pt x="47" y="40"/>
                    <a:pt x="47" y="40"/>
                    <a:pt x="47" y="40"/>
                  </a:cubicBezTo>
                  <a:lnTo>
                    <a:pt x="47" y="69"/>
                  </a:lnTo>
                  <a:close/>
                </a:path>
              </a:pathLst>
            </a:custGeom>
            <a:solidFill>
              <a:schemeClr val="tx2">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4">
              <a:extLst>
                <a:ext uri="{FF2B5EF4-FFF2-40B4-BE49-F238E27FC236}">
                  <a16:creationId xmlns:a16="http://schemas.microsoft.com/office/drawing/2014/main" id="{428B5FFB-98B0-4849-9E8F-1CE8E38839B6}"/>
                </a:ext>
              </a:extLst>
            </p:cNvPr>
            <p:cNvSpPr>
              <a:spLocks noEditPoints="1"/>
            </p:cNvSpPr>
            <p:nvPr/>
          </p:nvSpPr>
          <p:spPr bwMode="auto">
            <a:xfrm>
              <a:off x="9193213" y="6146800"/>
              <a:ext cx="1274763" cy="330200"/>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grpSp>
      <p:pic>
        <p:nvPicPr>
          <p:cNvPr id="9" name="White Frame">
            <a:extLst>
              <a:ext uri="{FF2B5EF4-FFF2-40B4-BE49-F238E27FC236}">
                <a16:creationId xmlns:a16="http://schemas.microsoft.com/office/drawing/2014/main" id="{911D8F2E-FB75-4F86-AC54-1A1EAC1A89D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5" name="Wellspect">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45944203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4" name="Navina">
            <a:extLst>
              <a:ext uri="{FF2B5EF4-FFF2-40B4-BE49-F238E27FC236}">
                <a16:creationId xmlns:a16="http://schemas.microsoft.com/office/drawing/2014/main" id="{88703749-B591-4C0F-BD0A-30AE1D4E5357}"/>
              </a:ext>
            </a:extLst>
          </p:cNvPr>
          <p:cNvSpPr>
            <a:spLocks noEditPoints="1"/>
          </p:cNvSpPr>
          <p:nvPr userDrawn="1"/>
        </p:nvSpPr>
        <p:spPr bwMode="auto">
          <a:xfrm>
            <a:off x="10445752" y="6146800"/>
            <a:ext cx="1420812"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pic>
        <p:nvPicPr>
          <p:cNvPr id="8" name="White Frame">
            <a:extLst>
              <a:ext uri="{FF2B5EF4-FFF2-40B4-BE49-F238E27FC236}">
                <a16:creationId xmlns:a16="http://schemas.microsoft.com/office/drawing/2014/main" id="{92C649D3-C36F-4937-9237-60798B932454}"/>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2106707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pic>
        <p:nvPicPr>
          <p:cNvPr id="9" name="White Frame">
            <a:extLst>
              <a:ext uri="{FF2B5EF4-FFF2-40B4-BE49-F238E27FC236}">
                <a16:creationId xmlns:a16="http://schemas.microsoft.com/office/drawing/2014/main" id="{46191C26-5E43-4F64-9BF7-2B0FCCA45F8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grpSp>
        <p:nvGrpSpPr>
          <p:cNvPr id="16" name="Navina Smart">
            <a:extLst>
              <a:ext uri="{FF2B5EF4-FFF2-40B4-BE49-F238E27FC236}">
                <a16:creationId xmlns:a16="http://schemas.microsoft.com/office/drawing/2014/main" id="{66AD731D-9266-42ED-A6C6-62419BA18C38}"/>
              </a:ext>
            </a:extLst>
          </p:cNvPr>
          <p:cNvGrpSpPr/>
          <p:nvPr userDrawn="1"/>
        </p:nvGrpSpPr>
        <p:grpSpPr>
          <a:xfrm>
            <a:off x="9503866" y="6146799"/>
            <a:ext cx="2271712" cy="331787"/>
            <a:chOff x="3827463" y="-796925"/>
            <a:chExt cx="2271712" cy="331787"/>
          </a:xfrm>
        </p:grpSpPr>
        <p:sp>
          <p:nvSpPr>
            <p:cNvPr id="17" name="Freeform 5">
              <a:extLst>
                <a:ext uri="{FF2B5EF4-FFF2-40B4-BE49-F238E27FC236}">
                  <a16:creationId xmlns:a16="http://schemas.microsoft.com/office/drawing/2014/main" id="{3CB882FA-7146-4310-93AD-3EFC83B6E634}"/>
                </a:ext>
              </a:extLst>
            </p:cNvPr>
            <p:cNvSpPr>
              <a:spLocks noEditPoints="1"/>
            </p:cNvSpPr>
            <p:nvPr userDrawn="1"/>
          </p:nvSpPr>
          <p:spPr bwMode="auto">
            <a:xfrm>
              <a:off x="5262563" y="-709613"/>
              <a:ext cx="836612" cy="241300"/>
            </a:xfrm>
            <a:custGeom>
              <a:avLst/>
              <a:gdLst>
                <a:gd name="T0" fmla="*/ 257 w 263"/>
                <a:gd name="T1" fmla="*/ 73 h 74"/>
                <a:gd name="T2" fmla="*/ 258 w 263"/>
                <a:gd name="T3" fmla="*/ 66 h 74"/>
                <a:gd name="T4" fmla="*/ 252 w 263"/>
                <a:gd name="T5" fmla="*/ 54 h 74"/>
                <a:gd name="T6" fmla="*/ 258 w 263"/>
                <a:gd name="T7" fmla="*/ 28 h 74"/>
                <a:gd name="T8" fmla="*/ 258 w 263"/>
                <a:gd name="T9" fmla="*/ 20 h 74"/>
                <a:gd name="T10" fmla="*/ 252 w 263"/>
                <a:gd name="T11" fmla="*/ 8 h 74"/>
                <a:gd name="T12" fmla="*/ 243 w 263"/>
                <a:gd name="T13" fmla="*/ 8 h 74"/>
                <a:gd name="T14" fmla="*/ 237 w 263"/>
                <a:gd name="T15" fmla="*/ 20 h 74"/>
                <a:gd name="T16" fmla="*/ 237 w 263"/>
                <a:gd name="T17" fmla="*/ 28 h 74"/>
                <a:gd name="T18" fmla="*/ 243 w 263"/>
                <a:gd name="T19" fmla="*/ 58 h 74"/>
                <a:gd name="T20" fmla="*/ 209 w 263"/>
                <a:gd name="T21" fmla="*/ 19 h 74"/>
                <a:gd name="T22" fmla="*/ 205 w 263"/>
                <a:gd name="T23" fmla="*/ 69 h 74"/>
                <a:gd name="T24" fmla="*/ 214 w 263"/>
                <a:gd name="T25" fmla="*/ 69 h 74"/>
                <a:gd name="T26" fmla="*/ 221 w 263"/>
                <a:gd name="T27" fmla="*/ 31 h 74"/>
                <a:gd name="T28" fmla="*/ 233 w 263"/>
                <a:gd name="T29" fmla="*/ 24 h 74"/>
                <a:gd name="T30" fmla="*/ 214 w 263"/>
                <a:gd name="T31" fmla="*/ 29 h 74"/>
                <a:gd name="T32" fmla="*/ 176 w 263"/>
                <a:gd name="T33" fmla="*/ 47 h 74"/>
                <a:gd name="T34" fmla="*/ 180 w 263"/>
                <a:gd name="T35" fmla="*/ 61 h 74"/>
                <a:gd name="T36" fmla="*/ 159 w 263"/>
                <a:gd name="T37" fmla="*/ 58 h 74"/>
                <a:gd name="T38" fmla="*/ 171 w 263"/>
                <a:gd name="T39" fmla="*/ 49 h 74"/>
                <a:gd name="T40" fmla="*/ 192 w 263"/>
                <a:gd name="T41" fmla="*/ 39 h 74"/>
                <a:gd name="T42" fmla="*/ 172 w 263"/>
                <a:gd name="T43" fmla="*/ 19 h 74"/>
                <a:gd name="T44" fmla="*/ 152 w 263"/>
                <a:gd name="T45" fmla="*/ 33 h 74"/>
                <a:gd name="T46" fmla="*/ 161 w 263"/>
                <a:gd name="T47" fmla="*/ 34 h 74"/>
                <a:gd name="T48" fmla="*/ 183 w 263"/>
                <a:gd name="T49" fmla="*/ 35 h 74"/>
                <a:gd name="T50" fmla="*/ 174 w 263"/>
                <a:gd name="T51" fmla="*/ 41 h 74"/>
                <a:gd name="T52" fmla="*/ 150 w 263"/>
                <a:gd name="T53" fmla="*/ 58 h 74"/>
                <a:gd name="T54" fmla="*/ 183 w 263"/>
                <a:gd name="T55" fmla="*/ 66 h 74"/>
                <a:gd name="T56" fmla="*/ 188 w 263"/>
                <a:gd name="T57" fmla="*/ 73 h 74"/>
                <a:gd name="T58" fmla="*/ 192 w 263"/>
                <a:gd name="T59" fmla="*/ 39 h 74"/>
                <a:gd name="T60" fmla="*/ 71 w 263"/>
                <a:gd name="T61" fmla="*/ 73 h 74"/>
                <a:gd name="T62" fmla="*/ 76 w 263"/>
                <a:gd name="T63" fmla="*/ 69 h 74"/>
                <a:gd name="T64" fmla="*/ 79 w 263"/>
                <a:gd name="T65" fmla="*/ 33 h 74"/>
                <a:gd name="T66" fmla="*/ 98 w 263"/>
                <a:gd name="T67" fmla="*/ 36 h 74"/>
                <a:gd name="T68" fmla="*/ 98 w 263"/>
                <a:gd name="T69" fmla="*/ 69 h 74"/>
                <a:gd name="T70" fmla="*/ 103 w 263"/>
                <a:gd name="T71" fmla="*/ 73 h 74"/>
                <a:gd name="T72" fmla="*/ 108 w 263"/>
                <a:gd name="T73" fmla="*/ 69 h 74"/>
                <a:gd name="T74" fmla="*/ 110 w 263"/>
                <a:gd name="T75" fmla="*/ 33 h 74"/>
                <a:gd name="T76" fmla="*/ 130 w 263"/>
                <a:gd name="T77" fmla="*/ 38 h 74"/>
                <a:gd name="T78" fmla="*/ 130 w 263"/>
                <a:gd name="T79" fmla="*/ 69 h 74"/>
                <a:gd name="T80" fmla="*/ 135 w 263"/>
                <a:gd name="T81" fmla="*/ 73 h 74"/>
                <a:gd name="T82" fmla="*/ 140 w 263"/>
                <a:gd name="T83" fmla="*/ 38 h 74"/>
                <a:gd name="T84" fmla="*/ 122 w 263"/>
                <a:gd name="T85" fmla="*/ 19 h 74"/>
                <a:gd name="T86" fmla="*/ 100 w 263"/>
                <a:gd name="T87" fmla="*/ 21 h 74"/>
                <a:gd name="T88" fmla="*/ 76 w 263"/>
                <a:gd name="T89" fmla="*/ 26 h 74"/>
                <a:gd name="T90" fmla="*/ 69 w 263"/>
                <a:gd name="T91" fmla="*/ 20 h 74"/>
                <a:gd name="T92" fmla="*/ 67 w 263"/>
                <a:gd name="T93" fmla="*/ 69 h 74"/>
                <a:gd name="T94" fmla="*/ 16 w 263"/>
                <a:gd name="T95" fmla="*/ 25 h 74"/>
                <a:gd name="T96" fmla="*/ 18 w 263"/>
                <a:gd name="T97" fmla="*/ 10 h 74"/>
                <a:gd name="T98" fmla="*/ 43 w 263"/>
                <a:gd name="T99" fmla="*/ 17 h 74"/>
                <a:gd name="T100" fmla="*/ 48 w 263"/>
                <a:gd name="T101" fmla="*/ 22 h 74"/>
                <a:gd name="T102" fmla="*/ 47 w 263"/>
                <a:gd name="T103" fmla="*/ 5 h 74"/>
                <a:gd name="T104" fmla="*/ 4 w 263"/>
                <a:gd name="T105" fmla="*/ 20 h 74"/>
                <a:gd name="T106" fmla="*/ 21 w 263"/>
                <a:gd name="T107" fmla="*/ 38 h 74"/>
                <a:gd name="T108" fmla="*/ 41 w 263"/>
                <a:gd name="T109" fmla="*/ 46 h 74"/>
                <a:gd name="T110" fmla="*/ 41 w 263"/>
                <a:gd name="T111" fmla="*/ 62 h 74"/>
                <a:gd name="T112" fmla="*/ 16 w 263"/>
                <a:gd name="T113" fmla="*/ 62 h 74"/>
                <a:gd name="T114" fmla="*/ 6 w 263"/>
                <a:gd name="T115" fmla="*/ 49 h 74"/>
                <a:gd name="T116" fmla="*/ 9 w 263"/>
                <a:gd name="T117" fmla="*/ 68 h 74"/>
                <a:gd name="T118" fmla="*/ 55 w 263"/>
                <a:gd name="T119" fmla="*/ 53 h 74"/>
                <a:gd name="T120" fmla="*/ 26 w 263"/>
                <a:gd name="T12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3" h="74">
                  <a:moveTo>
                    <a:pt x="243" y="58"/>
                  </a:moveTo>
                  <a:cubicBezTo>
                    <a:pt x="243" y="66"/>
                    <a:pt x="243" y="73"/>
                    <a:pt x="257" y="73"/>
                  </a:cubicBezTo>
                  <a:cubicBezTo>
                    <a:pt x="260" y="73"/>
                    <a:pt x="263" y="73"/>
                    <a:pt x="263" y="70"/>
                  </a:cubicBezTo>
                  <a:cubicBezTo>
                    <a:pt x="263" y="66"/>
                    <a:pt x="260" y="66"/>
                    <a:pt x="258" y="66"/>
                  </a:cubicBezTo>
                  <a:cubicBezTo>
                    <a:pt x="255" y="65"/>
                    <a:pt x="253" y="65"/>
                    <a:pt x="253" y="62"/>
                  </a:cubicBezTo>
                  <a:cubicBezTo>
                    <a:pt x="252" y="61"/>
                    <a:pt x="252" y="60"/>
                    <a:pt x="252" y="54"/>
                  </a:cubicBezTo>
                  <a:cubicBezTo>
                    <a:pt x="252" y="28"/>
                    <a:pt x="252" y="28"/>
                    <a:pt x="252" y="28"/>
                  </a:cubicBezTo>
                  <a:cubicBezTo>
                    <a:pt x="258" y="28"/>
                    <a:pt x="258" y="28"/>
                    <a:pt x="258" y="28"/>
                  </a:cubicBezTo>
                  <a:cubicBezTo>
                    <a:pt x="260" y="28"/>
                    <a:pt x="262" y="28"/>
                    <a:pt x="262" y="24"/>
                  </a:cubicBezTo>
                  <a:cubicBezTo>
                    <a:pt x="262" y="20"/>
                    <a:pt x="260" y="20"/>
                    <a:pt x="258" y="20"/>
                  </a:cubicBezTo>
                  <a:cubicBezTo>
                    <a:pt x="252" y="20"/>
                    <a:pt x="252" y="20"/>
                    <a:pt x="252" y="20"/>
                  </a:cubicBezTo>
                  <a:cubicBezTo>
                    <a:pt x="252" y="8"/>
                    <a:pt x="252" y="8"/>
                    <a:pt x="252" y="8"/>
                  </a:cubicBezTo>
                  <a:cubicBezTo>
                    <a:pt x="252" y="7"/>
                    <a:pt x="252" y="4"/>
                    <a:pt x="247" y="4"/>
                  </a:cubicBezTo>
                  <a:cubicBezTo>
                    <a:pt x="243" y="4"/>
                    <a:pt x="243" y="7"/>
                    <a:pt x="243" y="8"/>
                  </a:cubicBezTo>
                  <a:cubicBezTo>
                    <a:pt x="243" y="20"/>
                    <a:pt x="243" y="20"/>
                    <a:pt x="243" y="20"/>
                  </a:cubicBezTo>
                  <a:cubicBezTo>
                    <a:pt x="237" y="20"/>
                    <a:pt x="237" y="20"/>
                    <a:pt x="237" y="20"/>
                  </a:cubicBezTo>
                  <a:cubicBezTo>
                    <a:pt x="236" y="20"/>
                    <a:pt x="233" y="20"/>
                    <a:pt x="233" y="24"/>
                  </a:cubicBezTo>
                  <a:cubicBezTo>
                    <a:pt x="233" y="28"/>
                    <a:pt x="236" y="28"/>
                    <a:pt x="237" y="28"/>
                  </a:cubicBezTo>
                  <a:cubicBezTo>
                    <a:pt x="243" y="28"/>
                    <a:pt x="243" y="28"/>
                    <a:pt x="243" y="28"/>
                  </a:cubicBezTo>
                  <a:lnTo>
                    <a:pt x="243" y="58"/>
                  </a:lnTo>
                  <a:close/>
                  <a:moveTo>
                    <a:pt x="214" y="24"/>
                  </a:moveTo>
                  <a:cubicBezTo>
                    <a:pt x="214" y="22"/>
                    <a:pt x="213" y="19"/>
                    <a:pt x="209" y="19"/>
                  </a:cubicBezTo>
                  <a:cubicBezTo>
                    <a:pt x="205" y="19"/>
                    <a:pt x="205" y="22"/>
                    <a:pt x="205" y="24"/>
                  </a:cubicBezTo>
                  <a:cubicBezTo>
                    <a:pt x="205" y="69"/>
                    <a:pt x="205" y="69"/>
                    <a:pt x="205" y="69"/>
                  </a:cubicBezTo>
                  <a:cubicBezTo>
                    <a:pt x="205" y="71"/>
                    <a:pt x="205" y="73"/>
                    <a:pt x="209" y="73"/>
                  </a:cubicBezTo>
                  <a:cubicBezTo>
                    <a:pt x="214" y="73"/>
                    <a:pt x="214" y="71"/>
                    <a:pt x="214" y="69"/>
                  </a:cubicBezTo>
                  <a:cubicBezTo>
                    <a:pt x="214" y="49"/>
                    <a:pt x="214" y="49"/>
                    <a:pt x="214" y="49"/>
                  </a:cubicBezTo>
                  <a:cubicBezTo>
                    <a:pt x="214" y="43"/>
                    <a:pt x="214" y="36"/>
                    <a:pt x="221" y="31"/>
                  </a:cubicBezTo>
                  <a:cubicBezTo>
                    <a:pt x="224" y="29"/>
                    <a:pt x="226" y="29"/>
                    <a:pt x="229" y="28"/>
                  </a:cubicBezTo>
                  <a:cubicBezTo>
                    <a:pt x="230" y="28"/>
                    <a:pt x="233" y="28"/>
                    <a:pt x="233" y="24"/>
                  </a:cubicBezTo>
                  <a:cubicBezTo>
                    <a:pt x="233" y="19"/>
                    <a:pt x="229" y="19"/>
                    <a:pt x="227" y="19"/>
                  </a:cubicBezTo>
                  <a:cubicBezTo>
                    <a:pt x="221" y="19"/>
                    <a:pt x="216" y="23"/>
                    <a:pt x="214" y="29"/>
                  </a:cubicBezTo>
                  <a:lnTo>
                    <a:pt x="214" y="24"/>
                  </a:lnTo>
                  <a:close/>
                  <a:moveTo>
                    <a:pt x="176" y="47"/>
                  </a:moveTo>
                  <a:cubicBezTo>
                    <a:pt x="180" y="47"/>
                    <a:pt x="181" y="46"/>
                    <a:pt x="183" y="46"/>
                  </a:cubicBezTo>
                  <a:cubicBezTo>
                    <a:pt x="183" y="52"/>
                    <a:pt x="183" y="57"/>
                    <a:pt x="180" y="61"/>
                  </a:cubicBezTo>
                  <a:cubicBezTo>
                    <a:pt x="179" y="63"/>
                    <a:pt x="175" y="66"/>
                    <a:pt x="169" y="66"/>
                  </a:cubicBezTo>
                  <a:cubicBezTo>
                    <a:pt x="164" y="66"/>
                    <a:pt x="159" y="63"/>
                    <a:pt x="159" y="58"/>
                  </a:cubicBezTo>
                  <a:cubicBezTo>
                    <a:pt x="159" y="52"/>
                    <a:pt x="164" y="51"/>
                    <a:pt x="166" y="50"/>
                  </a:cubicBezTo>
                  <a:cubicBezTo>
                    <a:pt x="167" y="50"/>
                    <a:pt x="169" y="49"/>
                    <a:pt x="171" y="49"/>
                  </a:cubicBezTo>
                  <a:lnTo>
                    <a:pt x="176" y="47"/>
                  </a:lnTo>
                  <a:close/>
                  <a:moveTo>
                    <a:pt x="192" y="39"/>
                  </a:moveTo>
                  <a:cubicBezTo>
                    <a:pt x="192" y="34"/>
                    <a:pt x="192" y="29"/>
                    <a:pt x="188" y="25"/>
                  </a:cubicBezTo>
                  <a:cubicBezTo>
                    <a:pt x="184" y="20"/>
                    <a:pt x="178" y="19"/>
                    <a:pt x="172" y="19"/>
                  </a:cubicBezTo>
                  <a:cubicBezTo>
                    <a:pt x="165" y="19"/>
                    <a:pt x="158" y="21"/>
                    <a:pt x="154" y="27"/>
                  </a:cubicBezTo>
                  <a:cubicBezTo>
                    <a:pt x="153" y="28"/>
                    <a:pt x="152" y="31"/>
                    <a:pt x="152" y="33"/>
                  </a:cubicBezTo>
                  <a:cubicBezTo>
                    <a:pt x="152" y="35"/>
                    <a:pt x="153" y="37"/>
                    <a:pt x="157" y="37"/>
                  </a:cubicBezTo>
                  <a:cubicBezTo>
                    <a:pt x="160" y="37"/>
                    <a:pt x="161" y="35"/>
                    <a:pt x="161" y="34"/>
                  </a:cubicBezTo>
                  <a:cubicBezTo>
                    <a:pt x="162" y="31"/>
                    <a:pt x="164" y="27"/>
                    <a:pt x="172" y="27"/>
                  </a:cubicBezTo>
                  <a:cubicBezTo>
                    <a:pt x="174" y="27"/>
                    <a:pt x="183" y="27"/>
                    <a:pt x="183" y="35"/>
                  </a:cubicBezTo>
                  <a:cubicBezTo>
                    <a:pt x="183" y="38"/>
                    <a:pt x="182" y="39"/>
                    <a:pt x="180" y="39"/>
                  </a:cubicBezTo>
                  <a:cubicBezTo>
                    <a:pt x="179" y="40"/>
                    <a:pt x="177" y="40"/>
                    <a:pt x="174" y="41"/>
                  </a:cubicBezTo>
                  <a:cubicBezTo>
                    <a:pt x="165" y="42"/>
                    <a:pt x="165" y="42"/>
                    <a:pt x="165" y="42"/>
                  </a:cubicBezTo>
                  <a:cubicBezTo>
                    <a:pt x="160" y="44"/>
                    <a:pt x="150" y="46"/>
                    <a:pt x="150" y="58"/>
                  </a:cubicBezTo>
                  <a:cubicBezTo>
                    <a:pt x="150" y="67"/>
                    <a:pt x="156" y="74"/>
                    <a:pt x="167" y="74"/>
                  </a:cubicBezTo>
                  <a:cubicBezTo>
                    <a:pt x="171" y="74"/>
                    <a:pt x="178" y="73"/>
                    <a:pt x="183" y="66"/>
                  </a:cubicBezTo>
                  <a:cubicBezTo>
                    <a:pt x="183" y="70"/>
                    <a:pt x="183" y="70"/>
                    <a:pt x="184" y="71"/>
                  </a:cubicBezTo>
                  <a:cubicBezTo>
                    <a:pt x="184" y="73"/>
                    <a:pt x="186" y="73"/>
                    <a:pt x="188" y="73"/>
                  </a:cubicBezTo>
                  <a:cubicBezTo>
                    <a:pt x="191" y="73"/>
                    <a:pt x="192" y="71"/>
                    <a:pt x="192" y="69"/>
                  </a:cubicBezTo>
                  <a:lnTo>
                    <a:pt x="192" y="39"/>
                  </a:lnTo>
                  <a:close/>
                  <a:moveTo>
                    <a:pt x="67" y="69"/>
                  </a:moveTo>
                  <a:cubicBezTo>
                    <a:pt x="67" y="70"/>
                    <a:pt x="67" y="73"/>
                    <a:pt x="71" y="73"/>
                  </a:cubicBezTo>
                  <a:cubicBezTo>
                    <a:pt x="74" y="73"/>
                    <a:pt x="75" y="72"/>
                    <a:pt x="76" y="71"/>
                  </a:cubicBezTo>
                  <a:cubicBezTo>
                    <a:pt x="76" y="70"/>
                    <a:pt x="76" y="70"/>
                    <a:pt x="76" y="69"/>
                  </a:cubicBezTo>
                  <a:cubicBezTo>
                    <a:pt x="76" y="46"/>
                    <a:pt x="76" y="46"/>
                    <a:pt x="76" y="46"/>
                  </a:cubicBezTo>
                  <a:cubicBezTo>
                    <a:pt x="76" y="40"/>
                    <a:pt x="76" y="36"/>
                    <a:pt x="79" y="33"/>
                  </a:cubicBezTo>
                  <a:cubicBezTo>
                    <a:pt x="81" y="29"/>
                    <a:pt x="85" y="27"/>
                    <a:pt x="89" y="27"/>
                  </a:cubicBezTo>
                  <a:cubicBezTo>
                    <a:pt x="97" y="27"/>
                    <a:pt x="98" y="34"/>
                    <a:pt x="98" y="36"/>
                  </a:cubicBezTo>
                  <a:cubicBezTo>
                    <a:pt x="98" y="37"/>
                    <a:pt x="98" y="38"/>
                    <a:pt x="98" y="43"/>
                  </a:cubicBezTo>
                  <a:cubicBezTo>
                    <a:pt x="98" y="69"/>
                    <a:pt x="98" y="69"/>
                    <a:pt x="98" y="69"/>
                  </a:cubicBezTo>
                  <a:cubicBezTo>
                    <a:pt x="98" y="70"/>
                    <a:pt x="99" y="72"/>
                    <a:pt x="101" y="73"/>
                  </a:cubicBezTo>
                  <a:cubicBezTo>
                    <a:pt x="101" y="73"/>
                    <a:pt x="102" y="73"/>
                    <a:pt x="103" y="73"/>
                  </a:cubicBezTo>
                  <a:cubicBezTo>
                    <a:pt x="104" y="73"/>
                    <a:pt x="105" y="73"/>
                    <a:pt x="106" y="73"/>
                  </a:cubicBezTo>
                  <a:cubicBezTo>
                    <a:pt x="108" y="72"/>
                    <a:pt x="108" y="70"/>
                    <a:pt x="108" y="69"/>
                  </a:cubicBezTo>
                  <a:cubicBezTo>
                    <a:pt x="108" y="44"/>
                    <a:pt x="108" y="44"/>
                    <a:pt x="108" y="44"/>
                  </a:cubicBezTo>
                  <a:cubicBezTo>
                    <a:pt x="108" y="39"/>
                    <a:pt x="108" y="36"/>
                    <a:pt x="110" y="33"/>
                  </a:cubicBezTo>
                  <a:cubicBezTo>
                    <a:pt x="112" y="30"/>
                    <a:pt x="115" y="27"/>
                    <a:pt x="120" y="27"/>
                  </a:cubicBezTo>
                  <a:cubicBezTo>
                    <a:pt x="130" y="27"/>
                    <a:pt x="130" y="35"/>
                    <a:pt x="130" y="38"/>
                  </a:cubicBezTo>
                  <a:cubicBezTo>
                    <a:pt x="130" y="40"/>
                    <a:pt x="130" y="43"/>
                    <a:pt x="130" y="46"/>
                  </a:cubicBezTo>
                  <a:cubicBezTo>
                    <a:pt x="130" y="69"/>
                    <a:pt x="130" y="69"/>
                    <a:pt x="130" y="69"/>
                  </a:cubicBezTo>
                  <a:cubicBezTo>
                    <a:pt x="130" y="70"/>
                    <a:pt x="130" y="72"/>
                    <a:pt x="132" y="73"/>
                  </a:cubicBezTo>
                  <a:cubicBezTo>
                    <a:pt x="133" y="73"/>
                    <a:pt x="134" y="73"/>
                    <a:pt x="135" y="73"/>
                  </a:cubicBezTo>
                  <a:cubicBezTo>
                    <a:pt x="139" y="73"/>
                    <a:pt x="140" y="70"/>
                    <a:pt x="140" y="69"/>
                  </a:cubicBezTo>
                  <a:cubicBezTo>
                    <a:pt x="140" y="38"/>
                    <a:pt x="140" y="38"/>
                    <a:pt x="140" y="38"/>
                  </a:cubicBezTo>
                  <a:cubicBezTo>
                    <a:pt x="140" y="33"/>
                    <a:pt x="139" y="29"/>
                    <a:pt x="136" y="24"/>
                  </a:cubicBezTo>
                  <a:cubicBezTo>
                    <a:pt x="132" y="20"/>
                    <a:pt x="127" y="19"/>
                    <a:pt x="122" y="19"/>
                  </a:cubicBezTo>
                  <a:cubicBezTo>
                    <a:pt x="114" y="19"/>
                    <a:pt x="109" y="22"/>
                    <a:pt x="105" y="27"/>
                  </a:cubicBezTo>
                  <a:cubicBezTo>
                    <a:pt x="105" y="26"/>
                    <a:pt x="103" y="23"/>
                    <a:pt x="100" y="21"/>
                  </a:cubicBezTo>
                  <a:cubicBezTo>
                    <a:pt x="97" y="19"/>
                    <a:pt x="94" y="19"/>
                    <a:pt x="91" y="19"/>
                  </a:cubicBezTo>
                  <a:cubicBezTo>
                    <a:pt x="84" y="19"/>
                    <a:pt x="80" y="21"/>
                    <a:pt x="76" y="26"/>
                  </a:cubicBezTo>
                  <a:cubicBezTo>
                    <a:pt x="76" y="23"/>
                    <a:pt x="76" y="21"/>
                    <a:pt x="74" y="20"/>
                  </a:cubicBezTo>
                  <a:cubicBezTo>
                    <a:pt x="72" y="19"/>
                    <a:pt x="70" y="19"/>
                    <a:pt x="69" y="20"/>
                  </a:cubicBezTo>
                  <a:cubicBezTo>
                    <a:pt x="67" y="21"/>
                    <a:pt x="67" y="22"/>
                    <a:pt x="67" y="24"/>
                  </a:cubicBezTo>
                  <a:lnTo>
                    <a:pt x="67" y="69"/>
                  </a:lnTo>
                  <a:close/>
                  <a:moveTo>
                    <a:pt x="26" y="29"/>
                  </a:moveTo>
                  <a:cubicBezTo>
                    <a:pt x="22" y="28"/>
                    <a:pt x="18" y="27"/>
                    <a:pt x="16" y="25"/>
                  </a:cubicBezTo>
                  <a:cubicBezTo>
                    <a:pt x="16" y="25"/>
                    <a:pt x="14" y="23"/>
                    <a:pt x="14" y="19"/>
                  </a:cubicBezTo>
                  <a:cubicBezTo>
                    <a:pt x="14" y="15"/>
                    <a:pt x="15" y="12"/>
                    <a:pt x="18" y="10"/>
                  </a:cubicBezTo>
                  <a:cubicBezTo>
                    <a:pt x="20" y="9"/>
                    <a:pt x="24" y="8"/>
                    <a:pt x="28" y="8"/>
                  </a:cubicBezTo>
                  <a:cubicBezTo>
                    <a:pt x="39" y="8"/>
                    <a:pt x="42" y="14"/>
                    <a:pt x="43" y="17"/>
                  </a:cubicBezTo>
                  <a:cubicBezTo>
                    <a:pt x="44" y="18"/>
                    <a:pt x="45" y="20"/>
                    <a:pt x="45" y="20"/>
                  </a:cubicBezTo>
                  <a:cubicBezTo>
                    <a:pt x="46" y="22"/>
                    <a:pt x="47" y="22"/>
                    <a:pt x="48" y="22"/>
                  </a:cubicBezTo>
                  <a:cubicBezTo>
                    <a:pt x="51" y="22"/>
                    <a:pt x="53" y="20"/>
                    <a:pt x="53" y="17"/>
                  </a:cubicBezTo>
                  <a:cubicBezTo>
                    <a:pt x="53" y="15"/>
                    <a:pt x="51" y="9"/>
                    <a:pt x="47" y="5"/>
                  </a:cubicBezTo>
                  <a:cubicBezTo>
                    <a:pt x="41" y="0"/>
                    <a:pt x="33" y="0"/>
                    <a:pt x="28" y="0"/>
                  </a:cubicBezTo>
                  <a:cubicBezTo>
                    <a:pt x="12" y="0"/>
                    <a:pt x="4" y="8"/>
                    <a:pt x="4" y="20"/>
                  </a:cubicBezTo>
                  <a:cubicBezTo>
                    <a:pt x="4" y="31"/>
                    <a:pt x="11" y="34"/>
                    <a:pt x="13" y="35"/>
                  </a:cubicBezTo>
                  <a:cubicBezTo>
                    <a:pt x="15" y="36"/>
                    <a:pt x="18" y="37"/>
                    <a:pt x="21" y="38"/>
                  </a:cubicBezTo>
                  <a:cubicBezTo>
                    <a:pt x="28" y="40"/>
                    <a:pt x="28" y="40"/>
                    <a:pt x="28" y="40"/>
                  </a:cubicBezTo>
                  <a:cubicBezTo>
                    <a:pt x="34" y="42"/>
                    <a:pt x="38" y="43"/>
                    <a:pt x="41" y="46"/>
                  </a:cubicBezTo>
                  <a:cubicBezTo>
                    <a:pt x="43" y="47"/>
                    <a:pt x="45" y="50"/>
                    <a:pt x="45" y="54"/>
                  </a:cubicBezTo>
                  <a:cubicBezTo>
                    <a:pt x="45" y="57"/>
                    <a:pt x="43" y="60"/>
                    <a:pt x="41" y="62"/>
                  </a:cubicBezTo>
                  <a:cubicBezTo>
                    <a:pt x="37" y="65"/>
                    <a:pt x="31" y="65"/>
                    <a:pt x="29" y="65"/>
                  </a:cubicBezTo>
                  <a:cubicBezTo>
                    <a:pt x="26" y="65"/>
                    <a:pt x="21" y="65"/>
                    <a:pt x="16" y="62"/>
                  </a:cubicBezTo>
                  <a:cubicBezTo>
                    <a:pt x="12" y="59"/>
                    <a:pt x="11" y="55"/>
                    <a:pt x="10" y="52"/>
                  </a:cubicBezTo>
                  <a:cubicBezTo>
                    <a:pt x="10" y="50"/>
                    <a:pt x="9" y="49"/>
                    <a:pt x="6" y="49"/>
                  </a:cubicBezTo>
                  <a:cubicBezTo>
                    <a:pt x="4" y="49"/>
                    <a:pt x="0" y="50"/>
                    <a:pt x="0" y="54"/>
                  </a:cubicBezTo>
                  <a:cubicBezTo>
                    <a:pt x="0" y="55"/>
                    <a:pt x="2" y="63"/>
                    <a:pt x="9" y="68"/>
                  </a:cubicBezTo>
                  <a:cubicBezTo>
                    <a:pt x="14" y="72"/>
                    <a:pt x="21" y="74"/>
                    <a:pt x="28" y="74"/>
                  </a:cubicBezTo>
                  <a:cubicBezTo>
                    <a:pt x="40" y="74"/>
                    <a:pt x="55" y="69"/>
                    <a:pt x="55" y="53"/>
                  </a:cubicBezTo>
                  <a:cubicBezTo>
                    <a:pt x="55" y="37"/>
                    <a:pt x="43" y="34"/>
                    <a:pt x="35" y="32"/>
                  </a:cubicBezTo>
                  <a:lnTo>
                    <a:pt x="26" y="29"/>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6">
              <a:extLst>
                <a:ext uri="{FF2B5EF4-FFF2-40B4-BE49-F238E27FC236}">
                  <a16:creationId xmlns:a16="http://schemas.microsoft.com/office/drawing/2014/main" id="{4A2726D5-A080-4CA7-9639-8742730B8B20}"/>
                </a:ext>
              </a:extLst>
            </p:cNvPr>
            <p:cNvSpPr>
              <a:spLocks noEditPoints="1"/>
            </p:cNvSpPr>
            <p:nvPr userDrawn="1"/>
          </p:nvSpPr>
          <p:spPr bwMode="auto">
            <a:xfrm>
              <a:off x="3827463" y="-796925"/>
              <a:ext cx="1416050" cy="331787"/>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2708195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grpSp>
        <p:nvGrpSpPr>
          <p:cNvPr id="13" name="Navina Classic">
            <a:extLst>
              <a:ext uri="{FF2B5EF4-FFF2-40B4-BE49-F238E27FC236}">
                <a16:creationId xmlns:a16="http://schemas.microsoft.com/office/drawing/2014/main" id="{9357385C-973E-453D-B7C0-79088BAD9CE0}"/>
              </a:ext>
            </a:extLst>
          </p:cNvPr>
          <p:cNvGrpSpPr/>
          <p:nvPr userDrawn="1"/>
        </p:nvGrpSpPr>
        <p:grpSpPr>
          <a:xfrm>
            <a:off x="9345116" y="6146799"/>
            <a:ext cx="2430462" cy="331788"/>
            <a:chOff x="4710113" y="-950913"/>
            <a:chExt cx="2430462" cy="331788"/>
          </a:xfrm>
        </p:grpSpPr>
        <p:sp>
          <p:nvSpPr>
            <p:cNvPr id="11" name="Freeform 5">
              <a:extLst>
                <a:ext uri="{FF2B5EF4-FFF2-40B4-BE49-F238E27FC236}">
                  <a16:creationId xmlns:a16="http://schemas.microsoft.com/office/drawing/2014/main" id="{E59D6842-FA9C-4BC4-99B3-062991EF052B}"/>
                </a:ext>
              </a:extLst>
            </p:cNvPr>
            <p:cNvSpPr>
              <a:spLocks noEditPoints="1"/>
            </p:cNvSpPr>
            <p:nvPr userDrawn="1"/>
          </p:nvSpPr>
          <p:spPr bwMode="auto">
            <a:xfrm>
              <a:off x="6151563" y="-863600"/>
              <a:ext cx="989012" cy="241300"/>
            </a:xfrm>
            <a:custGeom>
              <a:avLst/>
              <a:gdLst>
                <a:gd name="T0" fmla="*/ 288 w 311"/>
                <a:gd name="T1" fmla="*/ 27 h 74"/>
                <a:gd name="T2" fmla="*/ 309 w 311"/>
                <a:gd name="T3" fmla="*/ 34 h 74"/>
                <a:gd name="T4" fmla="*/ 265 w 311"/>
                <a:gd name="T5" fmla="*/ 35 h 74"/>
                <a:gd name="T6" fmla="*/ 308 w 311"/>
                <a:gd name="T7" fmla="*/ 63 h 74"/>
                <a:gd name="T8" fmla="*/ 301 w 311"/>
                <a:gd name="T9" fmla="*/ 57 h 74"/>
                <a:gd name="T10" fmla="*/ 248 w 311"/>
                <a:gd name="T11" fmla="*/ 12 h 74"/>
                <a:gd name="T12" fmla="*/ 242 w 311"/>
                <a:gd name="T13" fmla="*/ 6 h 74"/>
                <a:gd name="T14" fmla="*/ 243 w 311"/>
                <a:gd name="T15" fmla="*/ 24 h 74"/>
                <a:gd name="T16" fmla="*/ 252 w 311"/>
                <a:gd name="T17" fmla="*/ 71 h 74"/>
                <a:gd name="T18" fmla="*/ 212 w 311"/>
                <a:gd name="T19" fmla="*/ 40 h 74"/>
                <a:gd name="T20" fmla="*/ 212 w 311"/>
                <a:gd name="T21" fmla="*/ 26 h 74"/>
                <a:gd name="T22" fmla="*/ 232 w 311"/>
                <a:gd name="T23" fmla="*/ 33 h 74"/>
                <a:gd name="T24" fmla="*/ 208 w 311"/>
                <a:gd name="T25" fmla="*/ 49 h 74"/>
                <a:gd name="T26" fmla="*/ 213 w 311"/>
                <a:gd name="T27" fmla="*/ 67 h 74"/>
                <a:gd name="T28" fmla="*/ 197 w 311"/>
                <a:gd name="T29" fmla="*/ 54 h 74"/>
                <a:gd name="T30" fmla="*/ 213 w 311"/>
                <a:gd name="T31" fmla="*/ 74 h 74"/>
                <a:gd name="T32" fmla="*/ 218 w 311"/>
                <a:gd name="T33" fmla="*/ 42 h 74"/>
                <a:gd name="T34" fmla="*/ 155 w 311"/>
                <a:gd name="T35" fmla="*/ 33 h 74"/>
                <a:gd name="T36" fmla="*/ 176 w 311"/>
                <a:gd name="T37" fmla="*/ 33 h 74"/>
                <a:gd name="T38" fmla="*/ 165 w 311"/>
                <a:gd name="T39" fmla="*/ 19 h 74"/>
                <a:gd name="T40" fmla="*/ 166 w 311"/>
                <a:gd name="T41" fmla="*/ 50 h 74"/>
                <a:gd name="T42" fmla="*/ 155 w 311"/>
                <a:gd name="T43" fmla="*/ 62 h 74"/>
                <a:gd name="T44" fmla="*/ 144 w 311"/>
                <a:gd name="T45" fmla="*/ 58 h 74"/>
                <a:gd name="T46" fmla="*/ 179 w 311"/>
                <a:gd name="T47" fmla="*/ 70 h 74"/>
                <a:gd name="T48" fmla="*/ 164 w 311"/>
                <a:gd name="T49" fmla="*/ 40 h 74"/>
                <a:gd name="T50" fmla="*/ 123 w 311"/>
                <a:gd name="T51" fmla="*/ 61 h 74"/>
                <a:gd name="T52" fmla="*/ 108 w 311"/>
                <a:gd name="T53" fmla="*/ 50 h 74"/>
                <a:gd name="T54" fmla="*/ 134 w 311"/>
                <a:gd name="T55" fmla="*/ 39 h 74"/>
                <a:gd name="T56" fmla="*/ 97 w 311"/>
                <a:gd name="T57" fmla="*/ 27 h 74"/>
                <a:gd name="T58" fmla="*/ 104 w 311"/>
                <a:gd name="T59" fmla="*/ 34 h 74"/>
                <a:gd name="T60" fmla="*/ 123 w 311"/>
                <a:gd name="T61" fmla="*/ 39 h 74"/>
                <a:gd name="T62" fmla="*/ 92 w 311"/>
                <a:gd name="T63" fmla="*/ 58 h 74"/>
                <a:gd name="T64" fmla="*/ 126 w 311"/>
                <a:gd name="T65" fmla="*/ 71 h 74"/>
                <a:gd name="T66" fmla="*/ 134 w 311"/>
                <a:gd name="T67" fmla="*/ 39 h 74"/>
                <a:gd name="T68" fmla="*/ 73 w 311"/>
                <a:gd name="T69" fmla="*/ 5 h 74"/>
                <a:gd name="T70" fmla="*/ 82 w 311"/>
                <a:gd name="T71" fmla="*/ 69 h 74"/>
                <a:gd name="T72" fmla="*/ 16 w 311"/>
                <a:gd name="T73" fmla="*/ 57 h 74"/>
                <a:gd name="T74" fmla="*/ 34 w 311"/>
                <a:gd name="T75" fmla="*/ 8 h 74"/>
                <a:gd name="T76" fmla="*/ 64 w 311"/>
                <a:gd name="T77" fmla="*/ 21 h 74"/>
                <a:gd name="T78" fmla="*/ 9 w 311"/>
                <a:gd name="T79" fmla="*/ 10 h 74"/>
                <a:gd name="T80" fmla="*/ 34 w 311"/>
                <a:gd name="T81" fmla="*/ 74 h 74"/>
                <a:gd name="T82" fmla="*/ 59 w 311"/>
                <a:gd name="T83" fmla="*/ 4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11" h="74">
                  <a:moveTo>
                    <a:pt x="288" y="66"/>
                  </a:moveTo>
                  <a:cubicBezTo>
                    <a:pt x="275" y="66"/>
                    <a:pt x="273" y="55"/>
                    <a:pt x="273" y="46"/>
                  </a:cubicBezTo>
                  <a:cubicBezTo>
                    <a:pt x="273" y="36"/>
                    <a:pt x="277" y="27"/>
                    <a:pt x="288" y="27"/>
                  </a:cubicBezTo>
                  <a:cubicBezTo>
                    <a:pt x="296" y="27"/>
                    <a:pt x="299" y="32"/>
                    <a:pt x="300" y="34"/>
                  </a:cubicBezTo>
                  <a:cubicBezTo>
                    <a:pt x="301" y="36"/>
                    <a:pt x="302" y="38"/>
                    <a:pt x="304" y="38"/>
                  </a:cubicBezTo>
                  <a:cubicBezTo>
                    <a:pt x="307" y="38"/>
                    <a:pt x="309" y="36"/>
                    <a:pt x="309" y="34"/>
                  </a:cubicBezTo>
                  <a:cubicBezTo>
                    <a:pt x="309" y="33"/>
                    <a:pt x="309" y="32"/>
                    <a:pt x="307" y="29"/>
                  </a:cubicBezTo>
                  <a:cubicBezTo>
                    <a:pt x="305" y="24"/>
                    <a:pt x="300" y="19"/>
                    <a:pt x="288" y="19"/>
                  </a:cubicBezTo>
                  <a:cubicBezTo>
                    <a:pt x="284" y="19"/>
                    <a:pt x="270" y="19"/>
                    <a:pt x="265" y="35"/>
                  </a:cubicBezTo>
                  <a:cubicBezTo>
                    <a:pt x="263" y="38"/>
                    <a:pt x="263" y="42"/>
                    <a:pt x="263" y="46"/>
                  </a:cubicBezTo>
                  <a:cubicBezTo>
                    <a:pt x="263" y="59"/>
                    <a:pt x="269" y="74"/>
                    <a:pt x="288" y="74"/>
                  </a:cubicBezTo>
                  <a:cubicBezTo>
                    <a:pt x="302" y="74"/>
                    <a:pt x="307" y="66"/>
                    <a:pt x="308" y="63"/>
                  </a:cubicBezTo>
                  <a:cubicBezTo>
                    <a:pt x="310" y="61"/>
                    <a:pt x="311" y="58"/>
                    <a:pt x="311" y="57"/>
                  </a:cubicBezTo>
                  <a:cubicBezTo>
                    <a:pt x="311" y="53"/>
                    <a:pt x="307" y="53"/>
                    <a:pt x="306" y="53"/>
                  </a:cubicBezTo>
                  <a:cubicBezTo>
                    <a:pt x="303" y="53"/>
                    <a:pt x="302" y="55"/>
                    <a:pt x="301" y="57"/>
                  </a:cubicBezTo>
                  <a:cubicBezTo>
                    <a:pt x="300" y="60"/>
                    <a:pt x="297" y="66"/>
                    <a:pt x="288" y="66"/>
                  </a:cubicBezTo>
                  <a:moveTo>
                    <a:pt x="242" y="6"/>
                  </a:moveTo>
                  <a:cubicBezTo>
                    <a:pt x="242" y="9"/>
                    <a:pt x="244" y="12"/>
                    <a:pt x="248" y="12"/>
                  </a:cubicBezTo>
                  <a:cubicBezTo>
                    <a:pt x="251" y="12"/>
                    <a:pt x="253" y="10"/>
                    <a:pt x="253" y="6"/>
                  </a:cubicBezTo>
                  <a:cubicBezTo>
                    <a:pt x="253" y="2"/>
                    <a:pt x="251" y="0"/>
                    <a:pt x="248" y="0"/>
                  </a:cubicBezTo>
                  <a:cubicBezTo>
                    <a:pt x="245" y="0"/>
                    <a:pt x="242" y="2"/>
                    <a:pt x="242" y="6"/>
                  </a:cubicBezTo>
                  <a:moveTo>
                    <a:pt x="252" y="24"/>
                  </a:moveTo>
                  <a:cubicBezTo>
                    <a:pt x="252" y="23"/>
                    <a:pt x="252" y="19"/>
                    <a:pt x="248" y="19"/>
                  </a:cubicBezTo>
                  <a:cubicBezTo>
                    <a:pt x="244" y="19"/>
                    <a:pt x="243" y="23"/>
                    <a:pt x="243" y="24"/>
                  </a:cubicBezTo>
                  <a:cubicBezTo>
                    <a:pt x="243" y="69"/>
                    <a:pt x="243" y="69"/>
                    <a:pt x="243" y="69"/>
                  </a:cubicBezTo>
                  <a:cubicBezTo>
                    <a:pt x="243" y="72"/>
                    <a:pt x="245" y="73"/>
                    <a:pt x="248" y="73"/>
                  </a:cubicBezTo>
                  <a:cubicBezTo>
                    <a:pt x="250" y="73"/>
                    <a:pt x="252" y="72"/>
                    <a:pt x="252" y="71"/>
                  </a:cubicBezTo>
                  <a:cubicBezTo>
                    <a:pt x="252" y="71"/>
                    <a:pt x="252" y="70"/>
                    <a:pt x="252" y="69"/>
                  </a:cubicBezTo>
                  <a:lnTo>
                    <a:pt x="252" y="24"/>
                  </a:lnTo>
                  <a:close/>
                  <a:moveTo>
                    <a:pt x="212" y="40"/>
                  </a:moveTo>
                  <a:cubicBezTo>
                    <a:pt x="207" y="39"/>
                    <a:pt x="203" y="38"/>
                    <a:pt x="203" y="33"/>
                  </a:cubicBezTo>
                  <a:cubicBezTo>
                    <a:pt x="203" y="31"/>
                    <a:pt x="204" y="29"/>
                    <a:pt x="206" y="28"/>
                  </a:cubicBezTo>
                  <a:cubicBezTo>
                    <a:pt x="208" y="26"/>
                    <a:pt x="211" y="26"/>
                    <a:pt x="212" y="26"/>
                  </a:cubicBezTo>
                  <a:cubicBezTo>
                    <a:pt x="220" y="26"/>
                    <a:pt x="223" y="31"/>
                    <a:pt x="224" y="33"/>
                  </a:cubicBezTo>
                  <a:cubicBezTo>
                    <a:pt x="225" y="36"/>
                    <a:pt x="226" y="37"/>
                    <a:pt x="228" y="37"/>
                  </a:cubicBezTo>
                  <a:cubicBezTo>
                    <a:pt x="230" y="37"/>
                    <a:pt x="232" y="36"/>
                    <a:pt x="232" y="33"/>
                  </a:cubicBezTo>
                  <a:cubicBezTo>
                    <a:pt x="232" y="31"/>
                    <a:pt x="230" y="19"/>
                    <a:pt x="212" y="19"/>
                  </a:cubicBezTo>
                  <a:cubicBezTo>
                    <a:pt x="195" y="19"/>
                    <a:pt x="194" y="32"/>
                    <a:pt x="194" y="34"/>
                  </a:cubicBezTo>
                  <a:cubicBezTo>
                    <a:pt x="194" y="44"/>
                    <a:pt x="203" y="47"/>
                    <a:pt x="208" y="49"/>
                  </a:cubicBezTo>
                  <a:cubicBezTo>
                    <a:pt x="214" y="50"/>
                    <a:pt x="214" y="50"/>
                    <a:pt x="214" y="50"/>
                  </a:cubicBezTo>
                  <a:cubicBezTo>
                    <a:pt x="219" y="52"/>
                    <a:pt x="224" y="53"/>
                    <a:pt x="224" y="59"/>
                  </a:cubicBezTo>
                  <a:cubicBezTo>
                    <a:pt x="224" y="63"/>
                    <a:pt x="219" y="67"/>
                    <a:pt x="213" y="67"/>
                  </a:cubicBezTo>
                  <a:cubicBezTo>
                    <a:pt x="209" y="67"/>
                    <a:pt x="205" y="65"/>
                    <a:pt x="203" y="62"/>
                  </a:cubicBezTo>
                  <a:cubicBezTo>
                    <a:pt x="202" y="60"/>
                    <a:pt x="202" y="60"/>
                    <a:pt x="200" y="56"/>
                  </a:cubicBezTo>
                  <a:cubicBezTo>
                    <a:pt x="200" y="55"/>
                    <a:pt x="199" y="54"/>
                    <a:pt x="197" y="54"/>
                  </a:cubicBezTo>
                  <a:cubicBezTo>
                    <a:pt x="195" y="54"/>
                    <a:pt x="192" y="55"/>
                    <a:pt x="192" y="58"/>
                  </a:cubicBezTo>
                  <a:cubicBezTo>
                    <a:pt x="192" y="60"/>
                    <a:pt x="193" y="65"/>
                    <a:pt x="197" y="69"/>
                  </a:cubicBezTo>
                  <a:cubicBezTo>
                    <a:pt x="203" y="74"/>
                    <a:pt x="210" y="74"/>
                    <a:pt x="213" y="74"/>
                  </a:cubicBezTo>
                  <a:cubicBezTo>
                    <a:pt x="217" y="74"/>
                    <a:pt x="223" y="73"/>
                    <a:pt x="227" y="70"/>
                  </a:cubicBezTo>
                  <a:cubicBezTo>
                    <a:pt x="230" y="68"/>
                    <a:pt x="233" y="64"/>
                    <a:pt x="233" y="58"/>
                  </a:cubicBezTo>
                  <a:cubicBezTo>
                    <a:pt x="233" y="47"/>
                    <a:pt x="223" y="44"/>
                    <a:pt x="218" y="42"/>
                  </a:cubicBezTo>
                  <a:lnTo>
                    <a:pt x="212" y="40"/>
                  </a:lnTo>
                  <a:close/>
                  <a:moveTo>
                    <a:pt x="164" y="40"/>
                  </a:moveTo>
                  <a:cubicBezTo>
                    <a:pt x="159" y="39"/>
                    <a:pt x="155" y="38"/>
                    <a:pt x="155" y="33"/>
                  </a:cubicBezTo>
                  <a:cubicBezTo>
                    <a:pt x="155" y="31"/>
                    <a:pt x="156" y="29"/>
                    <a:pt x="158" y="28"/>
                  </a:cubicBezTo>
                  <a:cubicBezTo>
                    <a:pt x="160" y="26"/>
                    <a:pt x="163" y="26"/>
                    <a:pt x="164" y="26"/>
                  </a:cubicBezTo>
                  <a:cubicBezTo>
                    <a:pt x="172" y="26"/>
                    <a:pt x="175" y="31"/>
                    <a:pt x="176" y="33"/>
                  </a:cubicBezTo>
                  <a:cubicBezTo>
                    <a:pt x="177" y="36"/>
                    <a:pt x="178" y="37"/>
                    <a:pt x="180" y="37"/>
                  </a:cubicBezTo>
                  <a:cubicBezTo>
                    <a:pt x="182" y="37"/>
                    <a:pt x="185" y="36"/>
                    <a:pt x="185" y="33"/>
                  </a:cubicBezTo>
                  <a:cubicBezTo>
                    <a:pt x="185" y="31"/>
                    <a:pt x="182" y="19"/>
                    <a:pt x="165" y="19"/>
                  </a:cubicBezTo>
                  <a:cubicBezTo>
                    <a:pt x="147" y="19"/>
                    <a:pt x="146" y="32"/>
                    <a:pt x="146" y="34"/>
                  </a:cubicBezTo>
                  <a:cubicBezTo>
                    <a:pt x="146" y="44"/>
                    <a:pt x="155" y="47"/>
                    <a:pt x="160" y="49"/>
                  </a:cubicBezTo>
                  <a:cubicBezTo>
                    <a:pt x="166" y="50"/>
                    <a:pt x="166" y="50"/>
                    <a:pt x="166" y="50"/>
                  </a:cubicBezTo>
                  <a:cubicBezTo>
                    <a:pt x="171" y="52"/>
                    <a:pt x="176" y="53"/>
                    <a:pt x="176" y="59"/>
                  </a:cubicBezTo>
                  <a:cubicBezTo>
                    <a:pt x="176" y="63"/>
                    <a:pt x="172" y="67"/>
                    <a:pt x="166" y="67"/>
                  </a:cubicBezTo>
                  <a:cubicBezTo>
                    <a:pt x="161" y="67"/>
                    <a:pt x="157" y="65"/>
                    <a:pt x="155" y="62"/>
                  </a:cubicBezTo>
                  <a:cubicBezTo>
                    <a:pt x="154" y="60"/>
                    <a:pt x="154" y="60"/>
                    <a:pt x="152" y="56"/>
                  </a:cubicBezTo>
                  <a:cubicBezTo>
                    <a:pt x="152" y="55"/>
                    <a:pt x="151" y="54"/>
                    <a:pt x="149" y="54"/>
                  </a:cubicBezTo>
                  <a:cubicBezTo>
                    <a:pt x="147" y="54"/>
                    <a:pt x="144" y="55"/>
                    <a:pt x="144" y="58"/>
                  </a:cubicBezTo>
                  <a:cubicBezTo>
                    <a:pt x="144" y="60"/>
                    <a:pt x="145" y="65"/>
                    <a:pt x="150" y="69"/>
                  </a:cubicBezTo>
                  <a:cubicBezTo>
                    <a:pt x="155" y="74"/>
                    <a:pt x="162" y="74"/>
                    <a:pt x="165" y="74"/>
                  </a:cubicBezTo>
                  <a:cubicBezTo>
                    <a:pt x="170" y="74"/>
                    <a:pt x="175" y="73"/>
                    <a:pt x="179" y="70"/>
                  </a:cubicBezTo>
                  <a:cubicBezTo>
                    <a:pt x="182" y="68"/>
                    <a:pt x="185" y="64"/>
                    <a:pt x="185" y="58"/>
                  </a:cubicBezTo>
                  <a:cubicBezTo>
                    <a:pt x="185" y="47"/>
                    <a:pt x="175" y="44"/>
                    <a:pt x="170" y="42"/>
                  </a:cubicBezTo>
                  <a:lnTo>
                    <a:pt x="164" y="40"/>
                  </a:lnTo>
                  <a:close/>
                  <a:moveTo>
                    <a:pt x="119" y="47"/>
                  </a:moveTo>
                  <a:cubicBezTo>
                    <a:pt x="123" y="47"/>
                    <a:pt x="124" y="46"/>
                    <a:pt x="126" y="46"/>
                  </a:cubicBezTo>
                  <a:cubicBezTo>
                    <a:pt x="126" y="52"/>
                    <a:pt x="125" y="57"/>
                    <a:pt x="123" y="61"/>
                  </a:cubicBezTo>
                  <a:cubicBezTo>
                    <a:pt x="121" y="63"/>
                    <a:pt x="117" y="66"/>
                    <a:pt x="112" y="66"/>
                  </a:cubicBezTo>
                  <a:cubicBezTo>
                    <a:pt x="107" y="66"/>
                    <a:pt x="102" y="63"/>
                    <a:pt x="102" y="58"/>
                  </a:cubicBezTo>
                  <a:cubicBezTo>
                    <a:pt x="102" y="52"/>
                    <a:pt x="107" y="51"/>
                    <a:pt x="108" y="50"/>
                  </a:cubicBezTo>
                  <a:cubicBezTo>
                    <a:pt x="110" y="50"/>
                    <a:pt x="112" y="49"/>
                    <a:pt x="113" y="49"/>
                  </a:cubicBezTo>
                  <a:lnTo>
                    <a:pt x="119" y="47"/>
                  </a:lnTo>
                  <a:close/>
                  <a:moveTo>
                    <a:pt x="134" y="39"/>
                  </a:moveTo>
                  <a:cubicBezTo>
                    <a:pt x="134" y="34"/>
                    <a:pt x="134" y="29"/>
                    <a:pt x="131" y="25"/>
                  </a:cubicBezTo>
                  <a:cubicBezTo>
                    <a:pt x="127" y="20"/>
                    <a:pt x="121" y="19"/>
                    <a:pt x="115" y="19"/>
                  </a:cubicBezTo>
                  <a:cubicBezTo>
                    <a:pt x="108" y="19"/>
                    <a:pt x="101" y="21"/>
                    <a:pt x="97" y="27"/>
                  </a:cubicBezTo>
                  <a:cubicBezTo>
                    <a:pt x="96" y="28"/>
                    <a:pt x="95" y="31"/>
                    <a:pt x="95" y="33"/>
                  </a:cubicBezTo>
                  <a:cubicBezTo>
                    <a:pt x="95" y="35"/>
                    <a:pt x="96" y="37"/>
                    <a:pt x="99" y="37"/>
                  </a:cubicBezTo>
                  <a:cubicBezTo>
                    <a:pt x="103" y="37"/>
                    <a:pt x="103" y="35"/>
                    <a:pt x="104" y="34"/>
                  </a:cubicBezTo>
                  <a:cubicBezTo>
                    <a:pt x="105" y="31"/>
                    <a:pt x="106" y="27"/>
                    <a:pt x="115" y="27"/>
                  </a:cubicBezTo>
                  <a:cubicBezTo>
                    <a:pt x="117" y="27"/>
                    <a:pt x="126" y="27"/>
                    <a:pt x="126" y="35"/>
                  </a:cubicBezTo>
                  <a:cubicBezTo>
                    <a:pt x="126" y="38"/>
                    <a:pt x="125" y="39"/>
                    <a:pt x="123" y="39"/>
                  </a:cubicBezTo>
                  <a:cubicBezTo>
                    <a:pt x="122" y="40"/>
                    <a:pt x="120" y="40"/>
                    <a:pt x="117" y="41"/>
                  </a:cubicBezTo>
                  <a:cubicBezTo>
                    <a:pt x="108" y="42"/>
                    <a:pt x="108" y="42"/>
                    <a:pt x="108" y="42"/>
                  </a:cubicBezTo>
                  <a:cubicBezTo>
                    <a:pt x="102" y="44"/>
                    <a:pt x="92" y="46"/>
                    <a:pt x="92" y="58"/>
                  </a:cubicBezTo>
                  <a:cubicBezTo>
                    <a:pt x="92" y="67"/>
                    <a:pt x="99" y="74"/>
                    <a:pt x="110" y="74"/>
                  </a:cubicBezTo>
                  <a:cubicBezTo>
                    <a:pt x="114" y="74"/>
                    <a:pt x="121" y="73"/>
                    <a:pt x="126" y="66"/>
                  </a:cubicBezTo>
                  <a:cubicBezTo>
                    <a:pt x="126" y="70"/>
                    <a:pt x="126" y="70"/>
                    <a:pt x="126" y="71"/>
                  </a:cubicBezTo>
                  <a:cubicBezTo>
                    <a:pt x="127" y="73"/>
                    <a:pt x="129" y="73"/>
                    <a:pt x="130" y="73"/>
                  </a:cubicBezTo>
                  <a:cubicBezTo>
                    <a:pt x="134" y="73"/>
                    <a:pt x="134" y="71"/>
                    <a:pt x="134" y="69"/>
                  </a:cubicBezTo>
                  <a:lnTo>
                    <a:pt x="134" y="39"/>
                  </a:lnTo>
                  <a:close/>
                  <a:moveTo>
                    <a:pt x="82" y="5"/>
                  </a:moveTo>
                  <a:cubicBezTo>
                    <a:pt x="82" y="4"/>
                    <a:pt x="82" y="0"/>
                    <a:pt x="78" y="0"/>
                  </a:cubicBezTo>
                  <a:cubicBezTo>
                    <a:pt x="73" y="0"/>
                    <a:pt x="73" y="4"/>
                    <a:pt x="73" y="5"/>
                  </a:cubicBezTo>
                  <a:cubicBezTo>
                    <a:pt x="73" y="69"/>
                    <a:pt x="73" y="69"/>
                    <a:pt x="73" y="69"/>
                  </a:cubicBezTo>
                  <a:cubicBezTo>
                    <a:pt x="73" y="72"/>
                    <a:pt x="75" y="73"/>
                    <a:pt x="78" y="73"/>
                  </a:cubicBezTo>
                  <a:cubicBezTo>
                    <a:pt x="82" y="73"/>
                    <a:pt x="82" y="70"/>
                    <a:pt x="82" y="69"/>
                  </a:cubicBezTo>
                  <a:lnTo>
                    <a:pt x="82" y="5"/>
                  </a:lnTo>
                  <a:close/>
                  <a:moveTo>
                    <a:pt x="34" y="66"/>
                  </a:moveTo>
                  <a:cubicBezTo>
                    <a:pt x="29" y="66"/>
                    <a:pt x="21" y="65"/>
                    <a:pt x="16" y="57"/>
                  </a:cubicBezTo>
                  <a:cubicBezTo>
                    <a:pt x="12" y="51"/>
                    <a:pt x="10" y="44"/>
                    <a:pt x="10" y="37"/>
                  </a:cubicBezTo>
                  <a:cubicBezTo>
                    <a:pt x="10" y="29"/>
                    <a:pt x="12" y="19"/>
                    <a:pt x="19" y="13"/>
                  </a:cubicBezTo>
                  <a:cubicBezTo>
                    <a:pt x="24" y="9"/>
                    <a:pt x="30" y="8"/>
                    <a:pt x="34" y="8"/>
                  </a:cubicBezTo>
                  <a:cubicBezTo>
                    <a:pt x="42" y="8"/>
                    <a:pt x="49" y="10"/>
                    <a:pt x="54" y="21"/>
                  </a:cubicBezTo>
                  <a:cubicBezTo>
                    <a:pt x="55" y="24"/>
                    <a:pt x="56" y="26"/>
                    <a:pt x="58" y="26"/>
                  </a:cubicBezTo>
                  <a:cubicBezTo>
                    <a:pt x="61" y="26"/>
                    <a:pt x="64" y="24"/>
                    <a:pt x="64" y="21"/>
                  </a:cubicBezTo>
                  <a:cubicBezTo>
                    <a:pt x="64" y="18"/>
                    <a:pt x="61" y="12"/>
                    <a:pt x="58" y="9"/>
                  </a:cubicBezTo>
                  <a:cubicBezTo>
                    <a:pt x="50" y="0"/>
                    <a:pt x="38" y="0"/>
                    <a:pt x="34" y="0"/>
                  </a:cubicBezTo>
                  <a:cubicBezTo>
                    <a:pt x="30" y="0"/>
                    <a:pt x="18" y="0"/>
                    <a:pt x="9" y="10"/>
                  </a:cubicBezTo>
                  <a:cubicBezTo>
                    <a:pt x="2" y="17"/>
                    <a:pt x="0" y="27"/>
                    <a:pt x="0" y="37"/>
                  </a:cubicBezTo>
                  <a:cubicBezTo>
                    <a:pt x="0" y="47"/>
                    <a:pt x="2" y="56"/>
                    <a:pt x="8" y="64"/>
                  </a:cubicBezTo>
                  <a:cubicBezTo>
                    <a:pt x="11" y="68"/>
                    <a:pt x="18" y="74"/>
                    <a:pt x="34" y="74"/>
                  </a:cubicBezTo>
                  <a:cubicBezTo>
                    <a:pt x="40" y="74"/>
                    <a:pt x="53" y="73"/>
                    <a:pt x="61" y="61"/>
                  </a:cubicBezTo>
                  <a:cubicBezTo>
                    <a:pt x="62" y="60"/>
                    <a:pt x="65" y="55"/>
                    <a:pt x="65" y="52"/>
                  </a:cubicBezTo>
                  <a:cubicBezTo>
                    <a:pt x="65" y="49"/>
                    <a:pt x="61" y="48"/>
                    <a:pt x="59" y="48"/>
                  </a:cubicBezTo>
                  <a:cubicBezTo>
                    <a:pt x="56" y="48"/>
                    <a:pt x="56" y="50"/>
                    <a:pt x="54" y="53"/>
                  </a:cubicBezTo>
                  <a:cubicBezTo>
                    <a:pt x="51" y="61"/>
                    <a:pt x="43" y="66"/>
                    <a:pt x="34" y="66"/>
                  </a:cubicBezTo>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C4F7CDC4-77E7-4CEA-A203-C364AE44D29C}"/>
                </a:ext>
              </a:extLst>
            </p:cNvPr>
            <p:cNvSpPr>
              <a:spLocks noEditPoints="1"/>
            </p:cNvSpPr>
            <p:nvPr userDrawn="1"/>
          </p:nvSpPr>
          <p:spPr bwMode="auto">
            <a:xfrm>
              <a:off x="4710113" y="-950913"/>
              <a:ext cx="1416050" cy="331788"/>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9" name="White Frame">
            <a:extLst>
              <a:ext uri="{FF2B5EF4-FFF2-40B4-BE49-F238E27FC236}">
                <a16:creationId xmlns:a16="http://schemas.microsoft.com/office/drawing/2014/main" id="{97E54FDF-DDC3-42D5-9EAB-08EC050948A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291"/>
            <a:ext cx="12196074" cy="6855709"/>
          </a:xfrm>
          <a:prstGeom prst="rect">
            <a:avLst/>
          </a:prstGeom>
        </p:spPr>
      </p:pic>
      <p:sp>
        <p:nvSpPr>
          <p:cNvPr id="10" name="Wellspect">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4024570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0.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0.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water, aquatic mammal&#10;&#10;Description automatically generated">
            <a:extLst>
              <a:ext uri="{FF2B5EF4-FFF2-40B4-BE49-F238E27FC236}">
                <a16:creationId xmlns:a16="http://schemas.microsoft.com/office/drawing/2014/main" id="{42896572-294A-42E3-A9CB-5870CFFD9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22416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6036DC03-49E4-495D-88B8-30A1F794F9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53913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0680982A-B045-4F96-A9D9-788F6D24AE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03345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descr="A body of water with white text&#10;&#10;Description automatically generated with low confidence">
            <a:extLst>
              <a:ext uri="{FF2B5EF4-FFF2-40B4-BE49-F238E27FC236}">
                <a16:creationId xmlns:a16="http://schemas.microsoft.com/office/drawing/2014/main" id="{30580C40-4573-4E96-B8C0-B2E74FF739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94613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0E06BB94-8E24-4AFD-AD9C-C6D8004CEA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5786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10;&#10;Description automatically generated with low confidence">
            <a:extLst>
              <a:ext uri="{FF2B5EF4-FFF2-40B4-BE49-F238E27FC236}">
                <a16:creationId xmlns:a16="http://schemas.microsoft.com/office/drawing/2014/main" id="{B1ACC6D7-5C78-45CF-8840-9A76F46FA4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1952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6B693CF-C0D0-49CB-8CF3-D18F30CEEF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3931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graphical user interface&#10;&#10;Description automatically generated">
            <a:extLst>
              <a:ext uri="{FF2B5EF4-FFF2-40B4-BE49-F238E27FC236}">
                <a16:creationId xmlns:a16="http://schemas.microsoft.com/office/drawing/2014/main" id="{FBFFA6DD-52E8-4CBC-B187-B8907D7A8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3973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4196A037-7133-41ED-BE44-28960567E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0539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5E5BDA0B-32D6-4F93-A563-D97CCF7FE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08755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5F4BFCD-1BDB-4CCD-BFA0-654D22844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93302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2472D942-D86B-435C-957A-E3EDC7288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9380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text&#10;&#10;Description automatically generated with medium confidence">
            <a:extLst>
              <a:ext uri="{FF2B5EF4-FFF2-40B4-BE49-F238E27FC236}">
                <a16:creationId xmlns:a16="http://schemas.microsoft.com/office/drawing/2014/main" id="{5614C7F4-6179-49AB-A610-AC5A7C604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30652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graphical user interface&#10;&#10;Description automatically generated">
            <a:extLst>
              <a:ext uri="{FF2B5EF4-FFF2-40B4-BE49-F238E27FC236}">
                <a16:creationId xmlns:a16="http://schemas.microsoft.com/office/drawing/2014/main" id="{86568E0D-6CB5-4FF4-8A99-F18DF1CA2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65569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imeline&#10;&#10;Description automatically generated">
            <a:extLst>
              <a:ext uri="{FF2B5EF4-FFF2-40B4-BE49-F238E27FC236}">
                <a16:creationId xmlns:a16="http://schemas.microsoft.com/office/drawing/2014/main" id="{3E9C2AB9-9EBC-4698-BEBA-77D3E7AB91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476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968F2FB-5623-4AB3-9347-DFAAEC9D55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4549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E6407892-69F4-4F23-BE7D-B6F383BDF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4729146"/>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360B9C5-7779-41D4-9CF7-439716B8ED6C}"/>
    </a:ext>
  </a:extLst>
</a:theme>
</file>

<file path=ppt/theme/theme10.xml><?xml version="1.0" encoding="utf-8"?>
<a:theme xmlns:a="http://schemas.openxmlformats.org/drawingml/2006/main" name="Corporate - neg">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7E6EE4B5-42A5-4230-9B48-EEC4720B92A4}"/>
    </a:ext>
  </a:extLst>
</a:theme>
</file>

<file path=ppt/theme/theme11.xml><?xml version="1.0" encoding="utf-8"?>
<a:theme xmlns:a="http://schemas.openxmlformats.org/drawingml/2006/main" name="LoFric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09598100-DD21-42FD-869B-ACB700C174D9}"/>
    </a:ext>
  </a:extLst>
</a:theme>
</file>

<file path=ppt/theme/theme12.xml><?xml version="1.0" encoding="utf-8"?>
<a:theme xmlns:a="http://schemas.openxmlformats.org/drawingml/2006/main" name="LoFric Origo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5A37DE36-79A3-4382-A171-F93309A28D48}"/>
    </a:ext>
  </a:extLst>
</a:theme>
</file>

<file path=ppt/theme/theme13.xml><?xml version="1.0" encoding="utf-8"?>
<a:theme xmlns:a="http://schemas.openxmlformats.org/drawingml/2006/main" name="LoFric Sens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8D8FCE14-26C9-4521-9DE2-E7030DE93EC9}"/>
    </a:ext>
  </a:extLst>
</a:theme>
</file>

<file path=ppt/theme/theme14.xml><?xml version="1.0" encoding="utf-8"?>
<a:theme xmlns:a="http://schemas.openxmlformats.org/drawingml/2006/main" name="LoFric Elle - neg">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86A68C0-6BD1-4E4C-B8CD-16F129E62062}"/>
    </a:ext>
  </a:extLst>
</a:theme>
</file>

<file path=ppt/theme/theme15.xml><?xml version="1.0" encoding="utf-8"?>
<a:theme xmlns:a="http://schemas.openxmlformats.org/drawingml/2006/main" name="LoFric Hydro-Kit - neg">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DF47D453-6FDD-45C9-A757-430DA7210740}"/>
    </a:ext>
  </a:extLst>
</a:theme>
</file>

<file path=ppt/theme/theme16.xml><?xml version="1.0" encoding="utf-8"?>
<a:theme xmlns:a="http://schemas.openxmlformats.org/drawingml/2006/main" name="Navina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1C1CC7E9-32E9-4245-8DA7-0EDCAA3ADF48}"/>
    </a:ext>
  </a:extLst>
</a:theme>
</file>

<file path=ppt/theme/theme17.xml><?xml version="1.0" encoding="utf-8"?>
<a:theme xmlns:a="http://schemas.openxmlformats.org/drawingml/2006/main" name="Navina Smart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BA524829-B030-4F9D-B513-2F1BB3BCCF86}"/>
    </a:ext>
  </a:extLst>
</a:theme>
</file>

<file path=ppt/theme/theme18.xml><?xml version="1.0" encoding="utf-8"?>
<a:theme xmlns:a="http://schemas.openxmlformats.org/drawingml/2006/main" name="Navina Classic - neg">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7D303B7B-A977-492F-A0A2-EB7AAE5E0D15}"/>
    </a:ext>
  </a:extLst>
</a:theme>
</file>

<file path=ppt/theme/theme19.xml><?xml version="1.0" encoding="utf-8"?>
<a:theme xmlns:a="http://schemas.openxmlformats.org/drawingml/2006/main" name="LoFric">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C95CC030-C547-44E2-821E-08AC77EF82EE}" vid="{F24C592D-602A-4E63-81C8-00968825B9BB}"/>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20CD02BF-06A0-4928-941C-B77A25B4AE44}"/>
    </a:ext>
  </a:extLst>
</a:theme>
</file>

<file path=ppt/theme/theme20.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oFric Origo">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AA83BA11-BCE5-49CF-8A8E-F144099DF292}"/>
    </a:ext>
  </a:extLst>
</a:theme>
</file>

<file path=ppt/theme/theme4.xml><?xml version="1.0" encoding="utf-8"?>
<a:theme xmlns:a="http://schemas.openxmlformats.org/drawingml/2006/main" name="LoFric Sens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145EB00B-22F1-4C53-9060-D0B4433D6861}"/>
    </a:ext>
  </a:extLst>
</a:theme>
</file>

<file path=ppt/theme/theme5.xml><?xml version="1.0" encoding="utf-8"?>
<a:theme xmlns:a="http://schemas.openxmlformats.org/drawingml/2006/main" name="LoFric Elle">
  <a:themeElements>
    <a:clrScheme name="Sense">
      <a:dk1>
        <a:srgbClr val="000000"/>
      </a:dk1>
      <a:lt1>
        <a:srgbClr val="FFFFFF"/>
      </a:lt1>
      <a:dk2>
        <a:srgbClr val="6E1EAA"/>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FB2E42AE-FF37-46F8-9ECF-6D733689B632}"/>
    </a:ext>
  </a:extLst>
</a:theme>
</file>

<file path=ppt/theme/theme6.xml><?xml version="1.0" encoding="utf-8"?>
<a:theme xmlns:a="http://schemas.openxmlformats.org/drawingml/2006/main" name="LoFric Hydro-Kit">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89702141-6606-4B02-87DF-047C5A665048}"/>
    </a:ext>
  </a:extLst>
</a:theme>
</file>

<file path=ppt/theme/theme7.xml><?xml version="1.0" encoding="utf-8"?>
<a:theme xmlns:a="http://schemas.openxmlformats.org/drawingml/2006/main" name="Navina">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41EB78E9-93F5-4497-A491-03205E3EF1D0}"/>
    </a:ext>
  </a:extLst>
</a:theme>
</file>

<file path=ppt/theme/theme8.xml><?xml version="1.0" encoding="utf-8"?>
<a:theme xmlns:a="http://schemas.openxmlformats.org/drawingml/2006/main" name="Navina Smart">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98157752-8287-411D-8DAB-2E1795C0EA10}"/>
    </a:ext>
  </a:extLst>
</a:theme>
</file>

<file path=ppt/theme/theme9.xml><?xml version="1.0" encoding="utf-8"?>
<a:theme xmlns:a="http://schemas.openxmlformats.org/drawingml/2006/main" name="Navina Classic">
  <a:themeElements>
    <a:clrScheme name="Navina">
      <a:dk1>
        <a:srgbClr val="000000"/>
      </a:dk1>
      <a:lt1>
        <a:srgbClr val="FFFFFF"/>
      </a:lt1>
      <a:dk2>
        <a:srgbClr val="FF8200"/>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0000-ALL-2004 Wellspect PowerPoint template.potx" id="{58971937-4CD2-4F5D-B201-A1BC714EE125}" vid="{5C63246D-72D6-41B4-B239-BA2C8ACE2ED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55CDB87953C24E80765EEDEAD4FDA4" ma:contentTypeVersion="12" ma:contentTypeDescription="Create a new document." ma:contentTypeScope="" ma:versionID="4bec6afa4f4780da515d6aa013f33e2b">
  <xsd:schema xmlns:xsd="http://www.w3.org/2001/XMLSchema" xmlns:xs="http://www.w3.org/2001/XMLSchema" xmlns:p="http://schemas.microsoft.com/office/2006/metadata/properties" xmlns:ns2="e36f2201-6998-4fe1-9097-f47f55ea788e" xmlns:ns3="fc4a65d8-3370-4642-9d46-8e8a4077b185" targetNamespace="http://schemas.microsoft.com/office/2006/metadata/properties" ma:root="true" ma:fieldsID="d2d0718fe1869ac8fc01117fce0740c9" ns2:_="" ns3:_="">
    <xsd:import namespace="e36f2201-6998-4fe1-9097-f47f55ea788e"/>
    <xsd:import namespace="fc4a65d8-3370-4642-9d46-8e8a4077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f2201-6998-4fe1-9097-f47f55ea7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4a65d8-3370-4642-9d46-8e8a4077b18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A467A8-B186-464B-9A2B-6808C10FA731}">
  <ds:schemaRefs>
    <ds:schemaRef ds:uri="http://purl.org/dc/dcmitype/"/>
    <ds:schemaRef ds:uri="http://schemas.openxmlformats.org/package/2006/metadata/core-properties"/>
    <ds:schemaRef ds:uri="http://purl.org/dc/elements/1.1/"/>
    <ds:schemaRef ds:uri="http://schemas.microsoft.com/office/2006/documentManagement/types"/>
    <ds:schemaRef ds:uri="e36f2201-6998-4fe1-9097-f47f55ea788e"/>
    <ds:schemaRef ds:uri="http://www.w3.org/XML/1998/namespace"/>
    <ds:schemaRef ds:uri="http://schemas.microsoft.com/office/infopath/2007/PartnerControls"/>
    <ds:schemaRef ds:uri="fc4a65d8-3370-4642-9d46-8e8a4077b185"/>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E079C16D-14C7-4A62-89B7-3684B5E621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6f2201-6998-4fe1-9097-f47f55ea788e"/>
    <ds:schemaRef ds:uri="fc4a65d8-3370-4642-9d46-8e8a4077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344ABA-0EA9-47A5-898D-2FC263A179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00000-ALL-2004 Wellspect PowerPoint template</Template>
  <TotalTime>0</TotalTime>
  <Words>1421</Words>
  <Application>Microsoft Office PowerPoint</Application>
  <PresentationFormat>Widescreen</PresentationFormat>
  <Paragraphs>111</Paragraphs>
  <Slides>17</Slides>
  <Notes>16</Notes>
  <HiddenSlides>0</HiddenSlides>
  <MMClips>0</MMClips>
  <ScaleCrop>false</ScaleCrop>
  <HeadingPairs>
    <vt:vector size="6" baseType="variant">
      <vt:variant>
        <vt:lpstr>Fonts Used</vt:lpstr>
      </vt:variant>
      <vt:variant>
        <vt:i4>3</vt:i4>
      </vt:variant>
      <vt:variant>
        <vt:lpstr>Theme</vt:lpstr>
      </vt:variant>
      <vt:variant>
        <vt:i4>19</vt:i4>
      </vt:variant>
      <vt:variant>
        <vt:lpstr>Slide Titles</vt:lpstr>
      </vt:variant>
      <vt:variant>
        <vt:i4>17</vt:i4>
      </vt:variant>
    </vt:vector>
  </HeadingPairs>
  <TitlesOfParts>
    <vt:vector size="39" baseType="lpstr">
      <vt:lpstr>Arial</vt:lpstr>
      <vt:lpstr>Calibri</vt:lpstr>
      <vt:lpstr>Calibri Light</vt:lpstr>
      <vt:lpstr>Corporate</vt:lpstr>
      <vt:lpstr>LoFric</vt:lpstr>
      <vt:lpstr>LoFric Origo</vt:lpstr>
      <vt:lpstr>LoFric Sense</vt:lpstr>
      <vt:lpstr>LoFric Elle</vt:lpstr>
      <vt:lpstr>LoFric Hydro-Kit</vt:lpstr>
      <vt:lpstr>Navina</vt:lpstr>
      <vt:lpstr>Navina Smart</vt:lpstr>
      <vt:lpstr>Navina Classic</vt:lpstr>
      <vt:lpstr>Corporate - neg</vt:lpstr>
      <vt:lpstr>LoFric - neg</vt:lpstr>
      <vt:lpstr>LoFric Origo - neg</vt:lpstr>
      <vt:lpstr>LoFric Sense - neg</vt:lpstr>
      <vt:lpstr>LoFric Elle - neg</vt:lpstr>
      <vt:lpstr>LoFric Hydro-Kit - neg</vt:lpstr>
      <vt:lpstr>Navina - neg</vt:lpstr>
      <vt:lpstr>Navina Smart - neg</vt:lpstr>
      <vt:lpstr>Navina Classic - neg</vt:lpstr>
      <vt:lpstr>LoFric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2021-02-05T15:22:25Z</dcterms:created>
  <dcterms:modified xsi:type="dcterms:W3CDTF">2022-03-16T08:33:46Z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0x0101008755CDB87953C24E80765EEDEAD4FDA4</vt:lpwstr>
  </property>
</Properties>
</file>